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2" r:id="rId1"/>
    <p:sldMasterId id="2147483684" r:id="rId2"/>
    <p:sldMasterId id="2147483685" r:id="rId3"/>
    <p:sldMasterId id="2147483686" r:id="rId4"/>
    <p:sldMasterId id="2147483731" r:id="rId5"/>
  </p:sldMasterIdLst>
  <p:notesMasterIdLst>
    <p:notesMasterId r:id="rId6"/>
  </p:notesMasterIdLst>
  <p:sldIdLst>
    <p:sldId id="928" r:id="rId7"/>
    <p:sldId id="862" r:id="rId8"/>
    <p:sldId id="962" r:id="rId9"/>
    <p:sldId id="815" r:id="rId10"/>
    <p:sldId id="968" r:id="rId11"/>
    <p:sldId id="969" r:id="rId12"/>
    <p:sldId id="970" r:id="rId13"/>
    <p:sldId id="971" r:id="rId14"/>
    <p:sldId id="972" r:id="rId15"/>
    <p:sldId id="963" r:id="rId16"/>
    <p:sldId id="973" r:id="rId17"/>
    <p:sldId id="974" r:id="rId18"/>
    <p:sldId id="975" r:id="rId19"/>
    <p:sldId id="976" r:id="rId20"/>
    <p:sldId id="964" r:id="rId21"/>
    <p:sldId id="977" r:id="rId22"/>
    <p:sldId id="978" r:id="rId23"/>
    <p:sldId id="979" r:id="rId24"/>
    <p:sldId id="965" r:id="rId25"/>
    <p:sldId id="980" r:id="rId26"/>
    <p:sldId id="981" r:id="rId27"/>
    <p:sldId id="982" r:id="rId28"/>
    <p:sldId id="966" r:id="rId29"/>
    <p:sldId id="983" r:id="rId30"/>
    <p:sldId id="987" r:id="rId31"/>
    <p:sldId id="984" r:id="rId32"/>
    <p:sldId id="985" r:id="rId33"/>
    <p:sldId id="986" r:id="rId34"/>
    <p:sldId id="988" r:id="rId35"/>
    <p:sldId id="990" r:id="rId36"/>
  </p:sldIdLst>
  <p:sldSz cx="12192000" cy="6858000"/>
  <p:notesSz cx="6858000" cy="9144000"/>
  <p:custDataLst>
    <p:tags r:id="rId37"/>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155"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309"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464"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618"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5774" algn="l" defTabSz="914309" rtl="0" eaLnBrk="1" latinLnBrk="0" hangingPunct="1">
      <a:defRPr kern="1200">
        <a:solidFill>
          <a:schemeClr val="tx1"/>
        </a:solidFill>
        <a:latin typeface="Arial" pitchFamily="34" charset="0"/>
        <a:ea typeface="宋体" pitchFamily="2" charset="-122"/>
        <a:cs typeface="+mn-cs"/>
      </a:defRPr>
    </a:lvl6pPr>
    <a:lvl7pPr marL="2742926" algn="l" defTabSz="914309" rtl="0" eaLnBrk="1" latinLnBrk="0" hangingPunct="1">
      <a:defRPr kern="1200">
        <a:solidFill>
          <a:schemeClr val="tx1"/>
        </a:solidFill>
        <a:latin typeface="Arial" pitchFamily="34" charset="0"/>
        <a:ea typeface="宋体" pitchFamily="2" charset="-122"/>
        <a:cs typeface="+mn-cs"/>
      </a:defRPr>
    </a:lvl7pPr>
    <a:lvl8pPr marL="3200080" algn="l" defTabSz="914309" rtl="0" eaLnBrk="1" latinLnBrk="0" hangingPunct="1">
      <a:defRPr kern="1200">
        <a:solidFill>
          <a:schemeClr val="tx1"/>
        </a:solidFill>
        <a:latin typeface="Arial" pitchFamily="34" charset="0"/>
        <a:ea typeface="宋体" pitchFamily="2" charset="-122"/>
        <a:cs typeface="+mn-cs"/>
      </a:defRPr>
    </a:lvl8pPr>
    <a:lvl9pPr marL="3657235" algn="l" defTabSz="914309"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43">
          <p15:clr>
            <a:srgbClr val="A4A3A4"/>
          </p15:clr>
        </p15:guide>
        <p15:guide id="2" pos="383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Objects="1">
      <p:cViewPr varScale="1">
        <p:scale>
          <a:sx n="108" d="100"/>
          <a:sy n="108" d="100"/>
        </p:scale>
        <p:origin x="714" y="102"/>
      </p:cViewPr>
      <p:guideLst>
        <p:guide orient="horz" pos="2143"/>
        <p:guide pos="3839"/>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slides/slide8.xml" Type="http://schemas.openxmlformats.org/officeDocument/2006/relationships/slide"/><Relationship Id="rId15" Target="slides/slide9.xml" Type="http://schemas.openxmlformats.org/officeDocument/2006/relationships/slide"/><Relationship Id="rId16" Target="slides/slide10.xml" Type="http://schemas.openxmlformats.org/officeDocument/2006/relationships/slide"/><Relationship Id="rId17" Target="slides/slide11.xml" Type="http://schemas.openxmlformats.org/officeDocument/2006/relationships/slide"/><Relationship Id="rId18" Target="slides/slide12.xml" Type="http://schemas.openxmlformats.org/officeDocument/2006/relationships/slide"/><Relationship Id="rId19" Target="slides/slide13.xml" Type="http://schemas.openxmlformats.org/officeDocument/2006/relationships/slide"/><Relationship Id="rId2" Target="slideMasters/slideMaster2.xml" Type="http://schemas.openxmlformats.org/officeDocument/2006/relationships/slideMaster"/><Relationship Id="rId20" Target="slides/slide14.xml" Type="http://schemas.openxmlformats.org/officeDocument/2006/relationships/slide"/><Relationship Id="rId21" Target="slides/slide15.xml" Type="http://schemas.openxmlformats.org/officeDocument/2006/relationships/slide"/><Relationship Id="rId22" Target="slides/slide16.xml" Type="http://schemas.openxmlformats.org/officeDocument/2006/relationships/slide"/><Relationship Id="rId23" Target="slides/slide17.xml" Type="http://schemas.openxmlformats.org/officeDocument/2006/relationships/slide"/><Relationship Id="rId24" Target="slides/slide18.xml" Type="http://schemas.openxmlformats.org/officeDocument/2006/relationships/slide"/><Relationship Id="rId25" Target="slides/slide19.xml" Type="http://schemas.openxmlformats.org/officeDocument/2006/relationships/slide"/><Relationship Id="rId26" Target="slides/slide20.xml" Type="http://schemas.openxmlformats.org/officeDocument/2006/relationships/slide"/><Relationship Id="rId27" Target="slides/slide21.xml" Type="http://schemas.openxmlformats.org/officeDocument/2006/relationships/slide"/><Relationship Id="rId28" Target="slides/slide22.xml" Type="http://schemas.openxmlformats.org/officeDocument/2006/relationships/slide"/><Relationship Id="rId29" Target="slides/slide23.xml" Type="http://schemas.openxmlformats.org/officeDocument/2006/relationships/slide"/><Relationship Id="rId3" Target="slideMasters/slideMaster3.xml" Type="http://schemas.openxmlformats.org/officeDocument/2006/relationships/slideMaster"/><Relationship Id="rId30" Target="slides/slide24.xml" Type="http://schemas.openxmlformats.org/officeDocument/2006/relationships/slide"/><Relationship Id="rId31" Target="slides/slide25.xml" Type="http://schemas.openxmlformats.org/officeDocument/2006/relationships/slide"/><Relationship Id="rId32" Target="slides/slide26.xml" Type="http://schemas.openxmlformats.org/officeDocument/2006/relationships/slide"/><Relationship Id="rId33" Target="slides/slide27.xml" Type="http://schemas.openxmlformats.org/officeDocument/2006/relationships/slide"/><Relationship Id="rId34" Target="slides/slide28.xml" Type="http://schemas.openxmlformats.org/officeDocument/2006/relationships/slide"/><Relationship Id="rId35" Target="slides/slide29.xml" Type="http://schemas.openxmlformats.org/officeDocument/2006/relationships/slide"/><Relationship Id="rId36" Target="slides/slide30.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Masters/slideMaster4.xml" Type="http://schemas.openxmlformats.org/officeDocument/2006/relationships/slideMaster"/><Relationship Id="rId40" Target="theme/theme1.xml" Type="http://schemas.openxmlformats.org/officeDocument/2006/relationships/theme"/><Relationship Id="rId41" Target="tableStyles.xml" Type="http://schemas.openxmlformats.org/officeDocument/2006/relationships/tableStyles"/><Relationship Id="rId5" Target="slideMasters/slideMaster5.xml" Type="http://schemas.openxmlformats.org/officeDocument/2006/relationships/slideMaster"/><Relationship Id="rId6" Target="notesMasters/notesMaster1.xml" Type="http://schemas.openxmlformats.org/officeDocument/2006/relationships/notes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5122" name="Rectangle 2"/>
          <p:cNvSpPr>
            <a:spLocks noGrp="1"/>
          </p:cNvSpPr>
          <p:nvPr>
            <p:ph type="hdr" sz="quarter"/>
          </p:nvPr>
        </p:nvSpPr>
        <p:spPr>
          <a:xfrm>
            <a:off x="0" y="0"/>
            <a:ext cx="2971800" cy="457200"/>
          </a:xfrm>
          <a:prstGeom prst="rect">
            <a:avLst/>
          </a:prstGeom>
          <a:noFill/>
          <a:ln w="9525">
            <a:noFill/>
            <a:miter/>
          </a:ln>
        </p:spPr>
        <p:txBody>
          <a:bodyPr/>
          <a:lstStyle>
            <a:lvl1pPr>
              <a:defRPr sz="1200" noProof="1"/>
            </a:lvl1pPr>
          </a:lstStyle>
          <a:p>
            <a:endParaRPr lang="zh-CN" altLang="en-US"/>
          </a:p>
        </p:txBody>
      </p:sp>
      <p:sp>
        <p:nvSpPr>
          <p:cNvPr id="5123" name="Rectangle 3"/>
          <p:cNvSpPr>
            <a:spLocks noGrp="1"/>
          </p:cNvSpPr>
          <p:nvPr>
            <p:ph type="dt" idx="1"/>
          </p:nvPr>
        </p:nvSpPr>
        <p:spPr>
          <a:xfrm>
            <a:off x="3884613" y="0"/>
            <a:ext cx="2971800" cy="457200"/>
          </a:xfrm>
          <a:prstGeom prst="rect">
            <a:avLst/>
          </a:prstGeom>
          <a:noFill/>
          <a:ln w="9525">
            <a:noFill/>
            <a:miter/>
          </a:ln>
        </p:spPr>
        <p:txBody>
          <a:bodyPr/>
          <a:lstStyle>
            <a:lvl1pPr algn="r">
              <a:defRPr sz="1200" noProof="1">
                <a:latin typeface="Arial"/>
                <a:ea typeface="宋体"/>
                <a:cs typeface="+mn-ea"/>
              </a:defRPr>
            </a:lvl1pPr>
          </a:lstStyle>
          <a:p>
            <a:fld id="{BB962C8B-B14F-4D97-AF65-F5344CB8AC3E}" type="datetimeFigureOut">
              <a:rPr lang="zh-CN" altLang="en-US"/>
              <a:t>2017/2/17</a:t>
            </a:fld>
            <a:endParaRPr lang="zh-CN" altLang="en-US">
              <a:latin typeface="Arial" panose="020b0604020202020204" pitchFamily="34" charset="0"/>
              <a:ea typeface="宋体" panose="02010600030101010101" pitchFamily="2" charset="-122"/>
              <a:cs typeface="+mn-cs"/>
            </a:endParaRPr>
          </a:p>
        </p:txBody>
      </p:sp>
      <p:sp>
        <p:nvSpPr>
          <p:cNvPr id="5124" name="Rectangle 4"/>
          <p:cNvSpPr>
            <a:spLocks noGrp="1" noRot="1" noChangeAspect="1" noChangeArrowheads="1"/>
          </p:cNvSpPr>
          <p:nvPr>
            <p:ph type="sldImg" idx="4294967295"/>
          </p:nvPr>
        </p:nvSpPr>
        <p:spPr bwMode="auto">
          <a:xfrm>
            <a:off x="381000" y="685800"/>
            <a:ext cx="6096000" cy="342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p>
      <p:sp>
        <p:nvSpPr>
          <p:cNvPr id="5125" name="Rectangle 5"/>
          <p:cNvSpPr>
            <a:spLocks noGrp="1" noChangeArrowheads="1"/>
          </p:cNvSpPr>
          <p:nvPr>
            <p:ph type="body" sz="quarter" idx="6"/>
          </p:nvPr>
        </p:nvSpPr>
        <p:spPr bwMode="auto">
          <a:xfrm>
            <a:off x="685800" y="4343400"/>
            <a:ext cx="54864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6" name="Rectangle 6"/>
          <p:cNvSpPr>
            <a:spLocks noGrp="1"/>
          </p:cNvSpPr>
          <p:nvPr>
            <p:ph type="ftr" sz="quarter" idx="4"/>
          </p:nvPr>
        </p:nvSpPr>
        <p:spPr>
          <a:xfrm>
            <a:off x="0" y="8685213"/>
            <a:ext cx="2971800" cy="457200"/>
          </a:xfrm>
          <a:prstGeom prst="rect">
            <a:avLst/>
          </a:prstGeom>
          <a:noFill/>
          <a:ln w="9525">
            <a:noFill/>
            <a:miter/>
          </a:ln>
        </p:spPr>
        <p:txBody>
          <a:bodyPr anchor="b"/>
          <a:lstStyle>
            <a:lvl1pPr>
              <a:defRPr sz="1200" noProof="1"/>
            </a:lvl1pPr>
          </a:lstStyle>
          <a:p>
            <a:endParaRPr lang="en-US" altLang="x-none"/>
          </a:p>
        </p:txBody>
      </p:sp>
      <p:sp>
        <p:nvSpPr>
          <p:cNvPr id="5127" name="Rectangle 7"/>
          <p:cNvSpPr>
            <a:spLocks noGrp="1"/>
          </p:cNvSpPr>
          <p:nvPr>
            <p:ph type="sldNum" sz="quarter" idx="5"/>
          </p:nvPr>
        </p:nvSpPr>
        <p:spPr>
          <a:xfrm>
            <a:off x="3884613" y="8685213"/>
            <a:ext cx="2971800" cy="457200"/>
          </a:xfrm>
          <a:prstGeom prst="rect">
            <a:avLst/>
          </a:prstGeom>
          <a:noFill/>
          <a:ln w="9525">
            <a:noFill/>
            <a:miter/>
          </a:ln>
        </p:spPr>
        <p:txBody>
          <a:bodyPr vert="horz" wrap="square" lIns="91440" tIns="45720" rIns="91440" bIns="45720" numCol="1" anchor="b" anchorCtr="0" compatLnSpc="1">
            <a:prstTxWarp prst="textNoShape">
              <a:avLst/>
            </a:prstTxWarp>
          </a:bodyPr>
          <a:lstStyle>
            <a:lvl1pPr algn="r">
              <a:defRPr sz="1200"/>
            </a:lvl1pPr>
          </a:lstStyle>
          <a:p>
            <a:fld id="{B30A1EE1-2CD0-440A-87FD-9AD8DC8760FC}" type="slidenum">
              <a:rPr lang="zh-CN" altLang="en-US"/>
              <a:t>‹#›</a:t>
            </a:fld>
            <a:endParaRPr lang="en-US" altLang="zh-CN"/>
          </a:p>
        </p:txBody>
      </p:sp>
    </p:spTree>
    <p:extLst>
      <p:ext uri="{BB962C8B-B14F-4D97-AF65-F5344CB8AC3E}">
        <p14:creationId val="524498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Arial" pitchFamily="34" charset="0"/>
      <a:defRPr sz="1200" kern="1200">
        <a:solidFill>
          <a:schemeClr val="tx1"/>
        </a:solidFill>
        <a:latin typeface="Arial" pitchFamily="34" charset="0"/>
        <a:ea typeface="+mn-ea"/>
        <a:cs typeface="+mn-cs"/>
      </a:defRPr>
    </a:lvl1pPr>
    <a:lvl2pPr marL="457155" lvl="1" algn="l" rtl="0" eaLnBrk="0" fontAlgn="base" hangingPunct="0">
      <a:spcBef>
        <a:spcPct val="30000"/>
      </a:spcBef>
      <a:spcAft>
        <a:spcPct val="0"/>
      </a:spcAft>
      <a:buFont typeface="Arial" pitchFamily="34" charset="0"/>
      <a:defRPr sz="1200" kern="1200">
        <a:solidFill>
          <a:schemeClr val="tx1"/>
        </a:solidFill>
        <a:latin typeface="Arial" pitchFamily="34" charset="0"/>
        <a:ea typeface="+mn-ea"/>
        <a:cs typeface="+mn-cs"/>
      </a:defRPr>
    </a:lvl2pPr>
    <a:lvl3pPr marL="914309" lvl="2" algn="l" rtl="0" eaLnBrk="0" fontAlgn="base" hangingPunct="0">
      <a:spcBef>
        <a:spcPct val="30000"/>
      </a:spcBef>
      <a:spcAft>
        <a:spcPct val="0"/>
      </a:spcAft>
      <a:buFont typeface="Arial" pitchFamily="34" charset="0"/>
      <a:defRPr sz="1200" kern="1200">
        <a:solidFill>
          <a:schemeClr val="tx1"/>
        </a:solidFill>
        <a:latin typeface="Arial" pitchFamily="34" charset="0"/>
        <a:ea typeface="+mn-ea"/>
        <a:cs typeface="+mn-cs"/>
      </a:defRPr>
    </a:lvl3pPr>
    <a:lvl4pPr marL="1371464" lvl="3" algn="l" rtl="0" eaLnBrk="0" fontAlgn="base" hangingPunct="0">
      <a:spcBef>
        <a:spcPct val="30000"/>
      </a:spcBef>
      <a:spcAft>
        <a:spcPct val="0"/>
      </a:spcAft>
      <a:buFont typeface="Arial" pitchFamily="34" charset="0"/>
      <a:defRPr sz="1200" kern="1200">
        <a:solidFill>
          <a:schemeClr val="tx1"/>
        </a:solidFill>
        <a:latin typeface="Arial" pitchFamily="34" charset="0"/>
        <a:ea typeface="+mn-ea"/>
        <a:cs typeface="+mn-cs"/>
      </a:defRPr>
    </a:lvl4pPr>
    <a:lvl5pPr marL="1828618" lvl="4" algn="l" rtl="0" eaLnBrk="0" fontAlgn="base" hangingPunct="0">
      <a:spcBef>
        <a:spcPct val="30000"/>
      </a:spcBef>
      <a:spcAft>
        <a:spcPct val="0"/>
      </a:spcAft>
      <a:buFont typeface="Arial" pitchFamily="34" charset="0"/>
      <a:defRPr sz="1200" kern="1200">
        <a:solidFill>
          <a:schemeClr val="tx1"/>
        </a:solidFill>
        <a:latin typeface="Arial" pitchFamily="34" charset="0"/>
        <a:ea typeface="+mn-ea"/>
        <a:cs typeface="+mn-cs"/>
      </a:defRPr>
    </a:lvl5pPr>
    <a:lvl6pPr marL="2285774" lvl="5" indent="0" algn="l" defTabSz="914309"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2926" lvl="6" indent="0" algn="l" defTabSz="914309"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080" lvl="7" indent="0" algn="l" defTabSz="914309"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235" lvl="8" indent="0" algn="l" defTabSz="914309"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155" y="1122365"/>
            <a:ext cx="9144913" cy="2387603"/>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155" y="3602043"/>
            <a:ext cx="9144913" cy="1655764"/>
          </a:xfrm>
        </p:spPr>
        <p:txBody>
          <a:bodyPr/>
          <a:lstStyle>
            <a:lvl1pPr marL="0" indent="0" algn="ctr">
              <a:buNone/>
              <a:defRPr sz="1900">
                <a:solidFill>
                  <a:schemeClr val="tx1"/>
                </a:solidFill>
              </a:defRPr>
            </a:lvl1pPr>
            <a:lvl2pPr marL="342866" indent="0" algn="ctr">
              <a:buNone/>
              <a:defRPr sz="1500"/>
            </a:lvl2pPr>
            <a:lvl3pPr marL="685734" indent="0" algn="ctr">
              <a:buNone/>
              <a:defRPr sz="1300"/>
            </a:lvl3pPr>
            <a:lvl4pPr marL="1028598" indent="0" algn="ctr">
              <a:buNone/>
              <a:defRPr sz="1200"/>
            </a:lvl4pPr>
            <a:lvl5pPr marL="1371464" indent="0" algn="ctr">
              <a:buNone/>
              <a:defRPr sz="1200"/>
            </a:lvl5pPr>
            <a:lvl6pPr marL="1714964" indent="0" algn="ctr">
              <a:buNone/>
              <a:defRPr sz="1200"/>
            </a:lvl6pPr>
            <a:lvl7pPr marL="2057827" indent="0" algn="ctr">
              <a:buNone/>
              <a:defRPr sz="1200"/>
            </a:lvl7pPr>
            <a:lvl8pPr marL="2400695" indent="0" algn="ctr">
              <a:buNone/>
              <a:defRPr sz="1200"/>
            </a:lvl8pPr>
            <a:lvl9pPr marL="2743562" indent="0" algn="ctr">
              <a:buNone/>
              <a:defRPr sz="1200"/>
            </a:lvl9pPr>
          </a:lstStyle>
          <a:p>
            <a:r>
              <a:rPr lang="zh-CN" altLang="en-US" noProof="1" smtClean="0"/>
              <a:t>单击此处编辑母版副标题样式</a:t>
            </a:r>
            <a:endParaRPr lang="zh-CN" altLang="en-US" noProof="1"/>
          </a:p>
        </p:txBody>
      </p:sp>
    </p:spTree>
    <p:extLst>
      <p:ext uri="{BB962C8B-B14F-4D97-AF65-F5344CB8AC3E}">
        <p14:creationId val="383390232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336713024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3427" y="590557"/>
            <a:ext cx="2627028" cy="528638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42343" y="590557"/>
            <a:ext cx="7728792" cy="528638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21363652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155" y="1122365"/>
            <a:ext cx="9144913" cy="2387603"/>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155" y="3602043"/>
            <a:ext cx="9144913" cy="1655764"/>
          </a:xfrm>
        </p:spPr>
        <p:txBody>
          <a:bodyPr/>
          <a:lstStyle>
            <a:lvl1pPr marL="0" indent="0" algn="ctr">
              <a:buNone/>
              <a:defRPr sz="1900">
                <a:solidFill>
                  <a:schemeClr val="tx1"/>
                </a:solidFill>
              </a:defRPr>
            </a:lvl1pPr>
            <a:lvl2pPr marL="342866" indent="0" algn="ctr">
              <a:buNone/>
              <a:defRPr sz="1500"/>
            </a:lvl2pPr>
            <a:lvl3pPr marL="685734" indent="0" algn="ctr">
              <a:buNone/>
              <a:defRPr sz="1300"/>
            </a:lvl3pPr>
            <a:lvl4pPr marL="1028598" indent="0" algn="ctr">
              <a:buNone/>
              <a:defRPr sz="1200"/>
            </a:lvl4pPr>
            <a:lvl5pPr marL="1371464" indent="0" algn="ctr">
              <a:buNone/>
              <a:defRPr sz="1200"/>
            </a:lvl5pPr>
            <a:lvl6pPr marL="1714964" indent="0" algn="ctr">
              <a:buNone/>
              <a:defRPr sz="1200"/>
            </a:lvl6pPr>
            <a:lvl7pPr marL="2057827" indent="0" algn="ctr">
              <a:buNone/>
              <a:defRPr sz="1200"/>
            </a:lvl7pPr>
            <a:lvl8pPr marL="2400695" indent="0" algn="ctr">
              <a:buNone/>
              <a:defRPr sz="1200"/>
            </a:lvl8pPr>
            <a:lvl9pPr marL="2743562" indent="0" algn="ctr">
              <a:buNone/>
              <a:defRPr sz="1200"/>
            </a:lvl9pPr>
          </a:lstStyle>
          <a:p>
            <a:r>
              <a:rPr lang="zh-CN" altLang="en-US" noProof="1" smtClean="0"/>
              <a:t>单击此处编辑母版副标题样式</a:t>
            </a:r>
            <a:endParaRPr lang="zh-CN" altLang="en-US" noProof="1"/>
          </a:p>
        </p:txBody>
      </p:sp>
    </p:spTree>
    <p:extLst>
      <p:ext uri="{BB962C8B-B14F-4D97-AF65-F5344CB8AC3E}">
        <p14:creationId val="206556931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244569079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933" y="1709740"/>
            <a:ext cx="10516651" cy="2852741"/>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933" y="4589472"/>
            <a:ext cx="10516651" cy="1500189"/>
          </a:xfrm>
        </p:spPr>
        <p:txBody>
          <a:bodyPr/>
          <a:lstStyle>
            <a:lvl1pPr marL="0" indent="0" algn="l">
              <a:buNone/>
              <a:defRPr sz="1900">
                <a:solidFill>
                  <a:schemeClr val="tx1">
                    <a:tint val="75000"/>
                  </a:schemeClr>
                </a:solidFill>
              </a:defRPr>
            </a:lvl1pPr>
            <a:lvl2pPr marL="342866" indent="0">
              <a:buNone/>
              <a:defRPr sz="1500">
                <a:solidFill>
                  <a:schemeClr val="tx1">
                    <a:tint val="75000"/>
                  </a:schemeClr>
                </a:solidFill>
              </a:defRPr>
            </a:lvl2pPr>
            <a:lvl3pPr marL="685734" indent="0">
              <a:buNone/>
              <a:defRPr sz="13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964" indent="0">
              <a:buNone/>
              <a:defRPr sz="1200">
                <a:solidFill>
                  <a:schemeClr val="tx1">
                    <a:tint val="75000"/>
                  </a:schemeClr>
                </a:solidFill>
              </a:defRPr>
            </a:lvl6pPr>
            <a:lvl7pPr marL="2057827" indent="0">
              <a:buNone/>
              <a:defRPr sz="1200">
                <a:solidFill>
                  <a:schemeClr val="tx1">
                    <a:tint val="75000"/>
                  </a:schemeClr>
                </a:solidFill>
              </a:defRPr>
            </a:lvl7pPr>
            <a:lvl8pPr marL="2400695" indent="0">
              <a:buNone/>
              <a:defRPr sz="1200">
                <a:solidFill>
                  <a:schemeClr val="tx1">
                    <a:tint val="75000"/>
                  </a:schemeClr>
                </a:solidFill>
              </a:defRPr>
            </a:lvl8pPr>
            <a:lvl9pPr marL="2743562" indent="0">
              <a:buNone/>
              <a:defRPr sz="1200">
                <a:solidFill>
                  <a:schemeClr val="tx1">
                    <a:tint val="75000"/>
                  </a:schemeClr>
                </a:solidFill>
              </a:defRPr>
            </a:lvl9pPr>
          </a:lstStyle>
          <a:p>
            <a:pPr lvl="0"/>
            <a:r>
              <a:rPr lang="zh-CN" altLang="en-US" noProof="1" smtClean="0"/>
              <a:t>单击此处编辑母版文本样式</a:t>
            </a:r>
          </a:p>
        </p:txBody>
      </p:sp>
    </p:spTree>
    <p:extLst>
      <p:ext uri="{BB962C8B-B14F-4D97-AF65-F5344CB8AC3E}">
        <p14:creationId val="142846282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42347" y="1600205"/>
            <a:ext cx="5148975" cy="427673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201485" y="1600205"/>
            <a:ext cx="5148975" cy="427673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362855931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比较">
    <p:spTree>
      <p:nvGrpSpPr>
        <p:cNvPr id="1" name=""/>
        <p:cNvGrpSpPr/>
        <p:nvPr/>
      </p:nvGrpSpPr>
      <p:grpSpPr>
        <a:xfrm>
          <a:off x="0" y="0"/>
          <a:ext cx="0" cy="0"/>
        </a:xfrm>
      </p:grpSpPr>
      <p:sp>
        <p:nvSpPr>
          <p:cNvPr id="2" name="标题 1"/>
          <p:cNvSpPr>
            <a:spLocks noGrp="1"/>
          </p:cNvSpPr>
          <p:nvPr>
            <p:ph type="title"/>
          </p:nvPr>
        </p:nvSpPr>
        <p:spPr>
          <a:xfrm>
            <a:off x="839873" y="365133"/>
            <a:ext cx="10516651" cy="970223"/>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259854" y="1567348"/>
            <a:ext cx="4702311" cy="710096"/>
          </a:xfrm>
        </p:spPr>
        <p:txBody>
          <a:bodyPr anchor="ctr">
            <a:normAutofit/>
          </a:bodyPr>
          <a:lstStyle>
            <a:lvl1pPr marL="0" indent="0">
              <a:buNone/>
              <a:defRPr sz="2100" b="0"/>
            </a:lvl1pPr>
            <a:lvl2pPr marL="342866" indent="0">
              <a:buNone/>
              <a:defRPr sz="1500" b="1"/>
            </a:lvl2pPr>
            <a:lvl3pPr marL="685734" indent="0">
              <a:buNone/>
              <a:defRPr sz="1300" b="1"/>
            </a:lvl3pPr>
            <a:lvl4pPr marL="1028598" indent="0">
              <a:buNone/>
              <a:defRPr sz="1200" b="1"/>
            </a:lvl4pPr>
            <a:lvl5pPr marL="1371464" indent="0">
              <a:buNone/>
              <a:defRPr sz="1200" b="1"/>
            </a:lvl5pPr>
            <a:lvl6pPr marL="1714964" indent="0">
              <a:buNone/>
              <a:defRPr sz="1200" b="1"/>
            </a:lvl6pPr>
            <a:lvl7pPr marL="2057827" indent="0">
              <a:buNone/>
              <a:defRPr sz="1200" b="1"/>
            </a:lvl7pPr>
            <a:lvl8pPr marL="2400695" indent="0">
              <a:buNone/>
              <a:defRPr sz="1200" b="1"/>
            </a:lvl8pPr>
            <a:lvl9pPr marL="2743562"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1259854" y="2338397"/>
            <a:ext cx="4702311" cy="3785969"/>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90250" y="1567348"/>
            <a:ext cx="4702311" cy="710096"/>
          </a:xfrm>
        </p:spPr>
        <p:txBody>
          <a:bodyPr rtlCol="0" anchor="ctr">
            <a:normAutofit/>
          </a:bodyPr>
          <a:lstStyle>
            <a:lvl1pPr marL="171434" indent="-171434">
              <a:buNone/>
              <a:defRPr lang="zh-CN" altLang="en-US" b="0" smtClean="0"/>
            </a:lvl1pPr>
          </a:lstStyle>
          <a:p>
            <a:pPr lvl="0"/>
            <a:r>
              <a:rPr lang="zh-CN" altLang="en-US" noProof="1" smtClean="0"/>
              <a:t>单击此处编辑母版文本样式</a:t>
            </a:r>
          </a:p>
        </p:txBody>
      </p:sp>
      <p:sp>
        <p:nvSpPr>
          <p:cNvPr id="6" name="内容占位符 5"/>
          <p:cNvSpPr>
            <a:spLocks noGrp="1"/>
          </p:cNvSpPr>
          <p:nvPr>
            <p:ph sz="quarter" idx="4"/>
          </p:nvPr>
        </p:nvSpPr>
        <p:spPr>
          <a:xfrm>
            <a:off x="6290250" y="2357469"/>
            <a:ext cx="4702311" cy="3766897"/>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413652473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extLst>
      <p:ext uri="{BB962C8B-B14F-4D97-AF65-F5344CB8AC3E}">
        <p14:creationId val="182357689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69961341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877" y="457201"/>
            <a:ext cx="3932631" cy="1600203"/>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2" y="987427"/>
            <a:ext cx="6172817" cy="4873632"/>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877" y="2057405"/>
            <a:ext cx="3932631" cy="3811595"/>
          </a:xfrm>
        </p:spPr>
        <p:txBody>
          <a:bodyPr/>
          <a:lstStyle>
            <a:lvl1pPr marL="0" indent="0">
              <a:buNone/>
              <a:defRPr sz="1200"/>
            </a:lvl1pPr>
            <a:lvl2pPr marL="342866" indent="0">
              <a:buNone/>
              <a:defRPr sz="1100"/>
            </a:lvl2pPr>
            <a:lvl3pPr marL="685734" indent="0">
              <a:buNone/>
              <a:defRPr sz="900"/>
            </a:lvl3pPr>
            <a:lvl4pPr marL="1028598" indent="0">
              <a:buNone/>
              <a:defRPr sz="800"/>
            </a:lvl4pPr>
            <a:lvl5pPr marL="1371464" indent="0">
              <a:buNone/>
              <a:defRPr sz="800"/>
            </a:lvl5pPr>
            <a:lvl6pPr marL="1714964" indent="0">
              <a:buNone/>
              <a:defRPr sz="800"/>
            </a:lvl6pPr>
            <a:lvl7pPr marL="2057827" indent="0">
              <a:buNone/>
              <a:defRPr sz="800"/>
            </a:lvl7pPr>
            <a:lvl8pPr marL="2400695" indent="0">
              <a:buNone/>
              <a:defRPr sz="800"/>
            </a:lvl8pPr>
            <a:lvl9pPr marL="2743562" indent="0">
              <a:buNone/>
              <a:defRPr sz="800"/>
            </a:lvl9pPr>
          </a:lstStyle>
          <a:p>
            <a:pPr lvl="0"/>
            <a:r>
              <a:rPr lang="zh-CN" altLang="en-US" noProof="1" smtClean="0"/>
              <a:t>单击此处编辑母版文本样式</a:t>
            </a:r>
          </a:p>
        </p:txBody>
      </p:sp>
    </p:spTree>
    <p:extLst>
      <p:ext uri="{BB962C8B-B14F-4D97-AF65-F5344CB8AC3E}">
        <p14:creationId val="17463244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338284500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2" name="标题 1"/>
          <p:cNvSpPr>
            <a:spLocks noGrp="1"/>
          </p:cNvSpPr>
          <p:nvPr>
            <p:ph type="title"/>
          </p:nvPr>
        </p:nvSpPr>
        <p:spPr>
          <a:xfrm>
            <a:off x="839875" y="457201"/>
            <a:ext cx="4261276" cy="1600203"/>
          </a:xfrm>
        </p:spPr>
        <p:txBody>
          <a:bodyPr anchor="t">
            <a:normAutofit/>
          </a:bodyPr>
          <a:lstStyle>
            <a:lvl1pPr>
              <a:defRPr sz="31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385339" y="457201"/>
            <a:ext cx="5971184" cy="5403859"/>
          </a:xfrm>
        </p:spPr>
        <p:txBody>
          <a:bodyPr/>
          <a:lstStyle>
            <a:lvl1pPr marL="0" indent="0">
              <a:buNone/>
              <a:defRPr sz="2400"/>
            </a:lvl1pPr>
            <a:lvl2pPr marL="342866" indent="0">
              <a:buNone/>
              <a:defRPr sz="2100"/>
            </a:lvl2pPr>
            <a:lvl3pPr marL="685734" indent="0">
              <a:buNone/>
              <a:defRPr sz="1900"/>
            </a:lvl3pPr>
            <a:lvl4pPr marL="1028598" indent="0">
              <a:buNone/>
              <a:defRPr sz="1500"/>
            </a:lvl4pPr>
            <a:lvl5pPr marL="1371464" indent="0">
              <a:buNone/>
              <a:defRPr sz="1500"/>
            </a:lvl5pPr>
            <a:lvl6pPr marL="1714964" indent="0">
              <a:buNone/>
              <a:defRPr sz="1500"/>
            </a:lvl6pPr>
            <a:lvl7pPr marL="2057827" indent="0">
              <a:buNone/>
              <a:defRPr sz="1500"/>
            </a:lvl7pPr>
            <a:lvl8pPr marL="2400695" indent="0">
              <a:buNone/>
              <a:defRPr sz="1500"/>
            </a:lvl8pPr>
            <a:lvl9pPr marL="2743562" indent="0">
              <a:buNone/>
              <a:defRPr sz="1500"/>
            </a:lvl9pPr>
          </a:lstStyle>
          <a:p>
            <a:endParaRPr lang="zh-CN" altLang="en-US" noProof="1"/>
          </a:p>
        </p:txBody>
      </p:sp>
      <p:sp>
        <p:nvSpPr>
          <p:cNvPr id="4" name="文本占位符 3"/>
          <p:cNvSpPr>
            <a:spLocks noGrp="1"/>
          </p:cNvSpPr>
          <p:nvPr>
            <p:ph type="body" sz="half" idx="2"/>
          </p:nvPr>
        </p:nvSpPr>
        <p:spPr>
          <a:xfrm>
            <a:off x="839875" y="2057405"/>
            <a:ext cx="4261276" cy="3811595"/>
          </a:xfrm>
        </p:spPr>
        <p:txBody>
          <a:bodyPr>
            <a:normAutofit/>
          </a:bodyPr>
          <a:lstStyle>
            <a:lvl1pPr marL="0" indent="0">
              <a:buNone/>
              <a:defRPr sz="1500"/>
            </a:lvl1pPr>
            <a:lvl2pPr marL="342866" indent="0">
              <a:buNone/>
              <a:defRPr sz="1100"/>
            </a:lvl2pPr>
            <a:lvl3pPr marL="685734" indent="0">
              <a:buNone/>
              <a:defRPr sz="900"/>
            </a:lvl3pPr>
            <a:lvl4pPr marL="1028598" indent="0">
              <a:buNone/>
              <a:defRPr sz="800"/>
            </a:lvl4pPr>
            <a:lvl5pPr marL="1371464" indent="0">
              <a:buNone/>
              <a:defRPr sz="800"/>
            </a:lvl5pPr>
            <a:lvl6pPr marL="1714964" indent="0">
              <a:buNone/>
              <a:defRPr sz="800"/>
            </a:lvl6pPr>
            <a:lvl7pPr marL="2057827" indent="0">
              <a:buNone/>
              <a:defRPr sz="800"/>
            </a:lvl7pPr>
            <a:lvl8pPr marL="2400695" indent="0">
              <a:buNone/>
              <a:defRPr sz="800"/>
            </a:lvl8pPr>
            <a:lvl9pPr marL="2743562" indent="0">
              <a:buNone/>
              <a:defRPr sz="800"/>
            </a:lvl9pPr>
          </a:lstStyle>
          <a:p>
            <a:pPr lvl="0"/>
            <a:r>
              <a:rPr lang="zh-CN" altLang="en-US" noProof="1" smtClean="0"/>
              <a:t>单击此处编辑母版文本样式</a:t>
            </a:r>
          </a:p>
        </p:txBody>
      </p:sp>
    </p:spTree>
    <p:extLst>
      <p:ext uri="{BB962C8B-B14F-4D97-AF65-F5344CB8AC3E}">
        <p14:creationId val="218340052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296094570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3427" y="590557"/>
            <a:ext cx="2627028" cy="528638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42343" y="590557"/>
            <a:ext cx="7728792" cy="528638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21613369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155" y="1122365"/>
            <a:ext cx="9144913" cy="2387603"/>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155" y="3602043"/>
            <a:ext cx="9144913" cy="1655764"/>
          </a:xfrm>
        </p:spPr>
        <p:txBody>
          <a:bodyPr/>
          <a:lstStyle>
            <a:lvl1pPr marL="0" indent="0" algn="ctr">
              <a:buNone/>
              <a:defRPr sz="1900">
                <a:solidFill>
                  <a:schemeClr val="tx1"/>
                </a:solidFill>
              </a:defRPr>
            </a:lvl1pPr>
            <a:lvl2pPr marL="342866" indent="0" algn="ctr">
              <a:buNone/>
              <a:defRPr sz="1500"/>
            </a:lvl2pPr>
            <a:lvl3pPr marL="685734" indent="0" algn="ctr">
              <a:buNone/>
              <a:defRPr sz="1300"/>
            </a:lvl3pPr>
            <a:lvl4pPr marL="1028598" indent="0" algn="ctr">
              <a:buNone/>
              <a:defRPr sz="1200"/>
            </a:lvl4pPr>
            <a:lvl5pPr marL="1371464" indent="0" algn="ctr">
              <a:buNone/>
              <a:defRPr sz="1200"/>
            </a:lvl5pPr>
            <a:lvl6pPr marL="1714964" indent="0" algn="ctr">
              <a:buNone/>
              <a:defRPr sz="1200"/>
            </a:lvl6pPr>
            <a:lvl7pPr marL="2057827" indent="0" algn="ctr">
              <a:buNone/>
              <a:defRPr sz="1200"/>
            </a:lvl7pPr>
            <a:lvl8pPr marL="2400695" indent="0" algn="ctr">
              <a:buNone/>
              <a:defRPr sz="1200"/>
            </a:lvl8pPr>
            <a:lvl9pPr marL="2743562" indent="0" algn="ctr">
              <a:buNone/>
              <a:defRPr sz="1200"/>
            </a:lvl9pPr>
          </a:lstStyle>
          <a:p>
            <a:r>
              <a:rPr lang="zh-CN" altLang="en-US" noProof="1" smtClean="0"/>
              <a:t>单击此处编辑母版副标题样式</a:t>
            </a:r>
            <a:endParaRPr lang="zh-CN" altLang="en-US" noProof="1"/>
          </a:p>
        </p:txBody>
      </p:sp>
    </p:spTree>
    <p:extLst>
      <p:ext uri="{BB962C8B-B14F-4D97-AF65-F5344CB8AC3E}">
        <p14:creationId val="413423178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129994278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933" y="1709740"/>
            <a:ext cx="10516651" cy="2852741"/>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933" y="4589472"/>
            <a:ext cx="10516651" cy="1500189"/>
          </a:xfrm>
        </p:spPr>
        <p:txBody>
          <a:bodyPr/>
          <a:lstStyle>
            <a:lvl1pPr marL="0" indent="0" algn="l">
              <a:buNone/>
              <a:defRPr sz="1900">
                <a:solidFill>
                  <a:schemeClr val="tx1">
                    <a:tint val="75000"/>
                  </a:schemeClr>
                </a:solidFill>
              </a:defRPr>
            </a:lvl1pPr>
            <a:lvl2pPr marL="342866" indent="0">
              <a:buNone/>
              <a:defRPr sz="1500">
                <a:solidFill>
                  <a:schemeClr val="tx1">
                    <a:tint val="75000"/>
                  </a:schemeClr>
                </a:solidFill>
              </a:defRPr>
            </a:lvl2pPr>
            <a:lvl3pPr marL="685734" indent="0">
              <a:buNone/>
              <a:defRPr sz="13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964" indent="0">
              <a:buNone/>
              <a:defRPr sz="1200">
                <a:solidFill>
                  <a:schemeClr val="tx1">
                    <a:tint val="75000"/>
                  </a:schemeClr>
                </a:solidFill>
              </a:defRPr>
            </a:lvl6pPr>
            <a:lvl7pPr marL="2057827" indent="0">
              <a:buNone/>
              <a:defRPr sz="1200">
                <a:solidFill>
                  <a:schemeClr val="tx1">
                    <a:tint val="75000"/>
                  </a:schemeClr>
                </a:solidFill>
              </a:defRPr>
            </a:lvl7pPr>
            <a:lvl8pPr marL="2400695" indent="0">
              <a:buNone/>
              <a:defRPr sz="1200">
                <a:solidFill>
                  <a:schemeClr val="tx1">
                    <a:tint val="75000"/>
                  </a:schemeClr>
                </a:solidFill>
              </a:defRPr>
            </a:lvl8pPr>
            <a:lvl9pPr marL="2743562" indent="0">
              <a:buNone/>
              <a:defRPr sz="1200">
                <a:solidFill>
                  <a:schemeClr val="tx1">
                    <a:tint val="75000"/>
                  </a:schemeClr>
                </a:solidFill>
              </a:defRPr>
            </a:lvl9pPr>
          </a:lstStyle>
          <a:p>
            <a:pPr lvl="0"/>
            <a:r>
              <a:rPr lang="zh-CN" altLang="en-US" noProof="1" smtClean="0"/>
              <a:t>单击此处编辑母版文本样式</a:t>
            </a:r>
          </a:p>
        </p:txBody>
      </p:sp>
    </p:spTree>
    <p:extLst>
      <p:ext uri="{BB962C8B-B14F-4D97-AF65-F5344CB8AC3E}">
        <p14:creationId val="329145408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42347" y="1600205"/>
            <a:ext cx="5148975" cy="427673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201485" y="1600205"/>
            <a:ext cx="5148975" cy="427673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163091731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比较">
    <p:spTree>
      <p:nvGrpSpPr>
        <p:cNvPr id="1" name=""/>
        <p:cNvGrpSpPr/>
        <p:nvPr/>
      </p:nvGrpSpPr>
      <p:grpSpPr>
        <a:xfrm>
          <a:off x="0" y="0"/>
          <a:ext cx="0" cy="0"/>
        </a:xfrm>
      </p:grpSpPr>
      <p:sp>
        <p:nvSpPr>
          <p:cNvPr id="2" name="标题 1"/>
          <p:cNvSpPr>
            <a:spLocks noGrp="1"/>
          </p:cNvSpPr>
          <p:nvPr>
            <p:ph type="title"/>
          </p:nvPr>
        </p:nvSpPr>
        <p:spPr>
          <a:xfrm>
            <a:off x="839873" y="365133"/>
            <a:ext cx="10516651" cy="970223"/>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259854" y="1567348"/>
            <a:ext cx="4702311" cy="710096"/>
          </a:xfrm>
        </p:spPr>
        <p:txBody>
          <a:bodyPr anchor="ctr">
            <a:normAutofit/>
          </a:bodyPr>
          <a:lstStyle>
            <a:lvl1pPr marL="0" indent="0">
              <a:buNone/>
              <a:defRPr sz="2100" b="0"/>
            </a:lvl1pPr>
            <a:lvl2pPr marL="342866" indent="0">
              <a:buNone/>
              <a:defRPr sz="1500" b="1"/>
            </a:lvl2pPr>
            <a:lvl3pPr marL="685734" indent="0">
              <a:buNone/>
              <a:defRPr sz="1300" b="1"/>
            </a:lvl3pPr>
            <a:lvl4pPr marL="1028598" indent="0">
              <a:buNone/>
              <a:defRPr sz="1200" b="1"/>
            </a:lvl4pPr>
            <a:lvl5pPr marL="1371464" indent="0">
              <a:buNone/>
              <a:defRPr sz="1200" b="1"/>
            </a:lvl5pPr>
            <a:lvl6pPr marL="1714964" indent="0">
              <a:buNone/>
              <a:defRPr sz="1200" b="1"/>
            </a:lvl6pPr>
            <a:lvl7pPr marL="2057827" indent="0">
              <a:buNone/>
              <a:defRPr sz="1200" b="1"/>
            </a:lvl7pPr>
            <a:lvl8pPr marL="2400695" indent="0">
              <a:buNone/>
              <a:defRPr sz="1200" b="1"/>
            </a:lvl8pPr>
            <a:lvl9pPr marL="2743562"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1259854" y="2338397"/>
            <a:ext cx="4702311" cy="3785969"/>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90250" y="1567348"/>
            <a:ext cx="4702311" cy="710096"/>
          </a:xfrm>
        </p:spPr>
        <p:txBody>
          <a:bodyPr rtlCol="0" anchor="ctr">
            <a:normAutofit/>
          </a:bodyPr>
          <a:lstStyle>
            <a:lvl1pPr marL="171434" indent="-171434">
              <a:buNone/>
              <a:defRPr lang="zh-CN" altLang="en-US" b="0" smtClean="0"/>
            </a:lvl1pPr>
          </a:lstStyle>
          <a:p>
            <a:pPr lvl="0"/>
            <a:r>
              <a:rPr lang="zh-CN" altLang="en-US" noProof="1" smtClean="0"/>
              <a:t>单击此处编辑母版文本样式</a:t>
            </a:r>
          </a:p>
        </p:txBody>
      </p:sp>
      <p:sp>
        <p:nvSpPr>
          <p:cNvPr id="6" name="内容占位符 5"/>
          <p:cNvSpPr>
            <a:spLocks noGrp="1"/>
          </p:cNvSpPr>
          <p:nvPr>
            <p:ph sz="quarter" idx="4"/>
          </p:nvPr>
        </p:nvSpPr>
        <p:spPr>
          <a:xfrm>
            <a:off x="6290250" y="2357469"/>
            <a:ext cx="4702311" cy="3766897"/>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359515968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extLst>
      <p:ext uri="{BB962C8B-B14F-4D97-AF65-F5344CB8AC3E}">
        <p14:creationId val="404154131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95324159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933" y="1709740"/>
            <a:ext cx="10516651" cy="2852741"/>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933" y="4589472"/>
            <a:ext cx="10516651" cy="1500189"/>
          </a:xfrm>
        </p:spPr>
        <p:txBody>
          <a:bodyPr/>
          <a:lstStyle>
            <a:lvl1pPr marL="0" indent="0" algn="l">
              <a:buNone/>
              <a:defRPr sz="1900">
                <a:solidFill>
                  <a:schemeClr val="tx1">
                    <a:tint val="75000"/>
                  </a:schemeClr>
                </a:solidFill>
              </a:defRPr>
            </a:lvl1pPr>
            <a:lvl2pPr marL="342866" indent="0">
              <a:buNone/>
              <a:defRPr sz="1500">
                <a:solidFill>
                  <a:schemeClr val="tx1">
                    <a:tint val="75000"/>
                  </a:schemeClr>
                </a:solidFill>
              </a:defRPr>
            </a:lvl2pPr>
            <a:lvl3pPr marL="685734" indent="0">
              <a:buNone/>
              <a:defRPr sz="13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964" indent="0">
              <a:buNone/>
              <a:defRPr sz="1200">
                <a:solidFill>
                  <a:schemeClr val="tx1">
                    <a:tint val="75000"/>
                  </a:schemeClr>
                </a:solidFill>
              </a:defRPr>
            </a:lvl6pPr>
            <a:lvl7pPr marL="2057827" indent="0">
              <a:buNone/>
              <a:defRPr sz="1200">
                <a:solidFill>
                  <a:schemeClr val="tx1">
                    <a:tint val="75000"/>
                  </a:schemeClr>
                </a:solidFill>
              </a:defRPr>
            </a:lvl7pPr>
            <a:lvl8pPr marL="2400695" indent="0">
              <a:buNone/>
              <a:defRPr sz="1200">
                <a:solidFill>
                  <a:schemeClr val="tx1">
                    <a:tint val="75000"/>
                  </a:schemeClr>
                </a:solidFill>
              </a:defRPr>
            </a:lvl8pPr>
            <a:lvl9pPr marL="2743562" indent="0">
              <a:buNone/>
              <a:defRPr sz="1200">
                <a:solidFill>
                  <a:schemeClr val="tx1">
                    <a:tint val="75000"/>
                  </a:schemeClr>
                </a:solidFill>
              </a:defRPr>
            </a:lvl9pPr>
          </a:lstStyle>
          <a:p>
            <a:pPr lvl="0"/>
            <a:r>
              <a:rPr lang="zh-CN" altLang="en-US" noProof="1" smtClean="0"/>
              <a:t>单击此处编辑母版文本样式</a:t>
            </a:r>
          </a:p>
        </p:txBody>
      </p:sp>
    </p:spTree>
    <p:extLst>
      <p:ext uri="{BB962C8B-B14F-4D97-AF65-F5344CB8AC3E}">
        <p14:creationId val="2174094517"/>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877" y="457201"/>
            <a:ext cx="3932631" cy="1600203"/>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2" y="987427"/>
            <a:ext cx="6172817" cy="4873632"/>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877" y="2057405"/>
            <a:ext cx="3932631" cy="3811595"/>
          </a:xfrm>
        </p:spPr>
        <p:txBody>
          <a:bodyPr/>
          <a:lstStyle>
            <a:lvl1pPr marL="0" indent="0">
              <a:buNone/>
              <a:defRPr sz="1200"/>
            </a:lvl1pPr>
            <a:lvl2pPr marL="342866" indent="0">
              <a:buNone/>
              <a:defRPr sz="1100"/>
            </a:lvl2pPr>
            <a:lvl3pPr marL="685734" indent="0">
              <a:buNone/>
              <a:defRPr sz="900"/>
            </a:lvl3pPr>
            <a:lvl4pPr marL="1028598" indent="0">
              <a:buNone/>
              <a:defRPr sz="800"/>
            </a:lvl4pPr>
            <a:lvl5pPr marL="1371464" indent="0">
              <a:buNone/>
              <a:defRPr sz="800"/>
            </a:lvl5pPr>
            <a:lvl6pPr marL="1714964" indent="0">
              <a:buNone/>
              <a:defRPr sz="800"/>
            </a:lvl6pPr>
            <a:lvl7pPr marL="2057827" indent="0">
              <a:buNone/>
              <a:defRPr sz="800"/>
            </a:lvl7pPr>
            <a:lvl8pPr marL="2400695" indent="0">
              <a:buNone/>
              <a:defRPr sz="800"/>
            </a:lvl8pPr>
            <a:lvl9pPr marL="2743562" indent="0">
              <a:buNone/>
              <a:defRPr sz="800"/>
            </a:lvl9pPr>
          </a:lstStyle>
          <a:p>
            <a:pPr lvl="0"/>
            <a:r>
              <a:rPr lang="zh-CN" altLang="en-US" noProof="1" smtClean="0"/>
              <a:t>单击此处编辑母版文本样式</a:t>
            </a:r>
          </a:p>
        </p:txBody>
      </p:sp>
    </p:spTree>
    <p:extLst>
      <p:ext uri="{BB962C8B-B14F-4D97-AF65-F5344CB8AC3E}">
        <p14:creationId val="2535616327"/>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2" name="标题 1"/>
          <p:cNvSpPr>
            <a:spLocks noGrp="1"/>
          </p:cNvSpPr>
          <p:nvPr>
            <p:ph type="title"/>
          </p:nvPr>
        </p:nvSpPr>
        <p:spPr>
          <a:xfrm>
            <a:off x="839875" y="457201"/>
            <a:ext cx="4261276" cy="1600203"/>
          </a:xfrm>
        </p:spPr>
        <p:txBody>
          <a:bodyPr anchor="t">
            <a:normAutofit/>
          </a:bodyPr>
          <a:lstStyle>
            <a:lvl1pPr>
              <a:defRPr sz="31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385339" y="457201"/>
            <a:ext cx="5971184" cy="5403859"/>
          </a:xfrm>
        </p:spPr>
        <p:txBody>
          <a:bodyPr/>
          <a:lstStyle>
            <a:lvl1pPr marL="0" indent="0">
              <a:buNone/>
              <a:defRPr sz="2400"/>
            </a:lvl1pPr>
            <a:lvl2pPr marL="342866" indent="0">
              <a:buNone/>
              <a:defRPr sz="2100"/>
            </a:lvl2pPr>
            <a:lvl3pPr marL="685734" indent="0">
              <a:buNone/>
              <a:defRPr sz="1900"/>
            </a:lvl3pPr>
            <a:lvl4pPr marL="1028598" indent="0">
              <a:buNone/>
              <a:defRPr sz="1500"/>
            </a:lvl4pPr>
            <a:lvl5pPr marL="1371464" indent="0">
              <a:buNone/>
              <a:defRPr sz="1500"/>
            </a:lvl5pPr>
            <a:lvl6pPr marL="1714964" indent="0">
              <a:buNone/>
              <a:defRPr sz="1500"/>
            </a:lvl6pPr>
            <a:lvl7pPr marL="2057827" indent="0">
              <a:buNone/>
              <a:defRPr sz="1500"/>
            </a:lvl7pPr>
            <a:lvl8pPr marL="2400695" indent="0">
              <a:buNone/>
              <a:defRPr sz="1500"/>
            </a:lvl8pPr>
            <a:lvl9pPr marL="2743562" indent="0">
              <a:buNone/>
              <a:defRPr sz="1500"/>
            </a:lvl9pPr>
          </a:lstStyle>
          <a:p>
            <a:endParaRPr lang="zh-CN" altLang="en-US" noProof="1"/>
          </a:p>
        </p:txBody>
      </p:sp>
      <p:sp>
        <p:nvSpPr>
          <p:cNvPr id="4" name="文本占位符 3"/>
          <p:cNvSpPr>
            <a:spLocks noGrp="1"/>
          </p:cNvSpPr>
          <p:nvPr>
            <p:ph type="body" sz="half" idx="2"/>
          </p:nvPr>
        </p:nvSpPr>
        <p:spPr>
          <a:xfrm>
            <a:off x="839875" y="2057405"/>
            <a:ext cx="4261276" cy="3811595"/>
          </a:xfrm>
        </p:spPr>
        <p:txBody>
          <a:bodyPr>
            <a:normAutofit/>
          </a:bodyPr>
          <a:lstStyle>
            <a:lvl1pPr marL="0" indent="0">
              <a:buNone/>
              <a:defRPr sz="1500"/>
            </a:lvl1pPr>
            <a:lvl2pPr marL="342866" indent="0">
              <a:buNone/>
              <a:defRPr sz="1100"/>
            </a:lvl2pPr>
            <a:lvl3pPr marL="685734" indent="0">
              <a:buNone/>
              <a:defRPr sz="900"/>
            </a:lvl3pPr>
            <a:lvl4pPr marL="1028598" indent="0">
              <a:buNone/>
              <a:defRPr sz="800"/>
            </a:lvl4pPr>
            <a:lvl5pPr marL="1371464" indent="0">
              <a:buNone/>
              <a:defRPr sz="800"/>
            </a:lvl5pPr>
            <a:lvl6pPr marL="1714964" indent="0">
              <a:buNone/>
              <a:defRPr sz="800"/>
            </a:lvl6pPr>
            <a:lvl7pPr marL="2057827" indent="0">
              <a:buNone/>
              <a:defRPr sz="800"/>
            </a:lvl7pPr>
            <a:lvl8pPr marL="2400695" indent="0">
              <a:buNone/>
              <a:defRPr sz="800"/>
            </a:lvl8pPr>
            <a:lvl9pPr marL="2743562" indent="0">
              <a:buNone/>
              <a:defRPr sz="800"/>
            </a:lvl9pPr>
          </a:lstStyle>
          <a:p>
            <a:pPr lvl="0"/>
            <a:r>
              <a:rPr lang="zh-CN" altLang="en-US" noProof="1" smtClean="0"/>
              <a:t>单击此处编辑母版文本样式</a:t>
            </a:r>
          </a:p>
        </p:txBody>
      </p:sp>
    </p:spTree>
    <p:extLst>
      <p:ext uri="{BB962C8B-B14F-4D97-AF65-F5344CB8AC3E}">
        <p14:creationId val="73615944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235114434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3427" y="590557"/>
            <a:ext cx="2627028" cy="528638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42343" y="590557"/>
            <a:ext cx="7728792" cy="528638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233027919"/>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155" y="1122365"/>
            <a:ext cx="9144913" cy="2387603"/>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155" y="3602043"/>
            <a:ext cx="9144913" cy="1655764"/>
          </a:xfrm>
        </p:spPr>
        <p:txBody>
          <a:bodyPr/>
          <a:lstStyle>
            <a:lvl1pPr marL="0" indent="0" algn="ctr">
              <a:buNone/>
              <a:defRPr sz="1900">
                <a:solidFill>
                  <a:schemeClr val="tx1"/>
                </a:solidFill>
              </a:defRPr>
            </a:lvl1pPr>
            <a:lvl2pPr marL="342866" indent="0" algn="ctr">
              <a:buNone/>
              <a:defRPr sz="1500"/>
            </a:lvl2pPr>
            <a:lvl3pPr marL="685734" indent="0" algn="ctr">
              <a:buNone/>
              <a:defRPr sz="1300"/>
            </a:lvl3pPr>
            <a:lvl4pPr marL="1028598" indent="0" algn="ctr">
              <a:buNone/>
              <a:defRPr sz="1200"/>
            </a:lvl4pPr>
            <a:lvl5pPr marL="1371464" indent="0" algn="ctr">
              <a:buNone/>
              <a:defRPr sz="1200"/>
            </a:lvl5pPr>
            <a:lvl6pPr marL="1714964" indent="0" algn="ctr">
              <a:buNone/>
              <a:defRPr sz="1200"/>
            </a:lvl6pPr>
            <a:lvl7pPr marL="2057827" indent="0" algn="ctr">
              <a:buNone/>
              <a:defRPr sz="1200"/>
            </a:lvl7pPr>
            <a:lvl8pPr marL="2400695" indent="0" algn="ctr">
              <a:buNone/>
              <a:defRPr sz="1200"/>
            </a:lvl8pPr>
            <a:lvl9pPr marL="2743562" indent="0" algn="ctr">
              <a:buNone/>
              <a:defRPr sz="1200"/>
            </a:lvl9pPr>
          </a:lstStyle>
          <a:p>
            <a:r>
              <a:rPr lang="zh-CN" altLang="en-US" noProof="1" smtClean="0"/>
              <a:t>单击此处编辑母版副标题样式</a:t>
            </a:r>
            <a:endParaRPr lang="zh-CN" altLang="en-US" noProof="1"/>
          </a:p>
        </p:txBody>
      </p:sp>
    </p:spTree>
    <p:extLst>
      <p:ext uri="{BB962C8B-B14F-4D97-AF65-F5344CB8AC3E}">
        <p14:creationId val="540323203"/>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3849606913"/>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933" y="1709740"/>
            <a:ext cx="10516651" cy="2852741"/>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933" y="4589472"/>
            <a:ext cx="10516651" cy="1500189"/>
          </a:xfrm>
        </p:spPr>
        <p:txBody>
          <a:bodyPr/>
          <a:lstStyle>
            <a:lvl1pPr marL="0" indent="0" algn="l">
              <a:buNone/>
              <a:defRPr sz="1900">
                <a:solidFill>
                  <a:schemeClr val="tx1">
                    <a:tint val="75000"/>
                  </a:schemeClr>
                </a:solidFill>
              </a:defRPr>
            </a:lvl1pPr>
            <a:lvl2pPr marL="342866" indent="0">
              <a:buNone/>
              <a:defRPr sz="1500">
                <a:solidFill>
                  <a:schemeClr val="tx1">
                    <a:tint val="75000"/>
                  </a:schemeClr>
                </a:solidFill>
              </a:defRPr>
            </a:lvl2pPr>
            <a:lvl3pPr marL="685734" indent="0">
              <a:buNone/>
              <a:defRPr sz="13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964" indent="0">
              <a:buNone/>
              <a:defRPr sz="1200">
                <a:solidFill>
                  <a:schemeClr val="tx1">
                    <a:tint val="75000"/>
                  </a:schemeClr>
                </a:solidFill>
              </a:defRPr>
            </a:lvl6pPr>
            <a:lvl7pPr marL="2057827" indent="0">
              <a:buNone/>
              <a:defRPr sz="1200">
                <a:solidFill>
                  <a:schemeClr val="tx1">
                    <a:tint val="75000"/>
                  </a:schemeClr>
                </a:solidFill>
              </a:defRPr>
            </a:lvl7pPr>
            <a:lvl8pPr marL="2400695" indent="0">
              <a:buNone/>
              <a:defRPr sz="1200">
                <a:solidFill>
                  <a:schemeClr val="tx1">
                    <a:tint val="75000"/>
                  </a:schemeClr>
                </a:solidFill>
              </a:defRPr>
            </a:lvl8pPr>
            <a:lvl9pPr marL="2743562" indent="0">
              <a:buNone/>
              <a:defRPr sz="1200">
                <a:solidFill>
                  <a:schemeClr val="tx1">
                    <a:tint val="75000"/>
                  </a:schemeClr>
                </a:solidFill>
              </a:defRPr>
            </a:lvl9pPr>
          </a:lstStyle>
          <a:p>
            <a:pPr lvl="0"/>
            <a:r>
              <a:rPr lang="zh-CN" altLang="en-US" noProof="1" smtClean="0"/>
              <a:t>单击此处编辑母版文本样式</a:t>
            </a:r>
          </a:p>
        </p:txBody>
      </p:sp>
    </p:spTree>
    <p:extLst>
      <p:ext uri="{BB962C8B-B14F-4D97-AF65-F5344CB8AC3E}">
        <p14:creationId val="1561076002"/>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42347" y="1600205"/>
            <a:ext cx="5148975" cy="427673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201485" y="1600205"/>
            <a:ext cx="5148975" cy="427673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3935741521"/>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比较">
    <p:spTree>
      <p:nvGrpSpPr>
        <p:cNvPr id="1" name=""/>
        <p:cNvGrpSpPr/>
        <p:nvPr/>
      </p:nvGrpSpPr>
      <p:grpSpPr>
        <a:xfrm>
          <a:off x="0" y="0"/>
          <a:ext cx="0" cy="0"/>
        </a:xfrm>
      </p:grpSpPr>
      <p:sp>
        <p:nvSpPr>
          <p:cNvPr id="2" name="标题 1"/>
          <p:cNvSpPr>
            <a:spLocks noGrp="1"/>
          </p:cNvSpPr>
          <p:nvPr>
            <p:ph type="title"/>
          </p:nvPr>
        </p:nvSpPr>
        <p:spPr>
          <a:xfrm>
            <a:off x="839873" y="365133"/>
            <a:ext cx="10516651" cy="970223"/>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259854" y="1567348"/>
            <a:ext cx="4702311" cy="710096"/>
          </a:xfrm>
        </p:spPr>
        <p:txBody>
          <a:bodyPr anchor="ctr">
            <a:normAutofit/>
          </a:bodyPr>
          <a:lstStyle>
            <a:lvl1pPr marL="0" indent="0">
              <a:buNone/>
              <a:defRPr sz="2100" b="0"/>
            </a:lvl1pPr>
            <a:lvl2pPr marL="342866" indent="0">
              <a:buNone/>
              <a:defRPr sz="1500" b="1"/>
            </a:lvl2pPr>
            <a:lvl3pPr marL="685734" indent="0">
              <a:buNone/>
              <a:defRPr sz="1300" b="1"/>
            </a:lvl3pPr>
            <a:lvl4pPr marL="1028598" indent="0">
              <a:buNone/>
              <a:defRPr sz="1200" b="1"/>
            </a:lvl4pPr>
            <a:lvl5pPr marL="1371464" indent="0">
              <a:buNone/>
              <a:defRPr sz="1200" b="1"/>
            </a:lvl5pPr>
            <a:lvl6pPr marL="1714964" indent="0">
              <a:buNone/>
              <a:defRPr sz="1200" b="1"/>
            </a:lvl6pPr>
            <a:lvl7pPr marL="2057827" indent="0">
              <a:buNone/>
              <a:defRPr sz="1200" b="1"/>
            </a:lvl7pPr>
            <a:lvl8pPr marL="2400695" indent="0">
              <a:buNone/>
              <a:defRPr sz="1200" b="1"/>
            </a:lvl8pPr>
            <a:lvl9pPr marL="2743562"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1259854" y="2338397"/>
            <a:ext cx="4702311" cy="3785969"/>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90250" y="1567348"/>
            <a:ext cx="4702311" cy="710096"/>
          </a:xfrm>
        </p:spPr>
        <p:txBody>
          <a:bodyPr rtlCol="0" anchor="ctr">
            <a:normAutofit/>
          </a:bodyPr>
          <a:lstStyle>
            <a:lvl1pPr marL="171434" indent="-171434">
              <a:buNone/>
              <a:defRPr lang="zh-CN" altLang="en-US" b="0" smtClean="0"/>
            </a:lvl1pPr>
          </a:lstStyle>
          <a:p>
            <a:pPr lvl="0"/>
            <a:r>
              <a:rPr lang="zh-CN" altLang="en-US" noProof="1" smtClean="0"/>
              <a:t>单击此处编辑母版文本样式</a:t>
            </a:r>
          </a:p>
        </p:txBody>
      </p:sp>
      <p:sp>
        <p:nvSpPr>
          <p:cNvPr id="6" name="内容占位符 5"/>
          <p:cNvSpPr>
            <a:spLocks noGrp="1"/>
          </p:cNvSpPr>
          <p:nvPr>
            <p:ph sz="quarter" idx="4"/>
          </p:nvPr>
        </p:nvSpPr>
        <p:spPr>
          <a:xfrm>
            <a:off x="6290250" y="2357469"/>
            <a:ext cx="4702311" cy="3766897"/>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1331909531"/>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extLst>
      <p:ext uri="{BB962C8B-B14F-4D97-AF65-F5344CB8AC3E}">
        <p14:creationId val="275987126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42347" y="1600205"/>
            <a:ext cx="5148975" cy="427673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201485" y="1600205"/>
            <a:ext cx="5148975" cy="427673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2462830892"/>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975953637"/>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877" y="457201"/>
            <a:ext cx="3932631" cy="1600203"/>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2" y="987427"/>
            <a:ext cx="6172817" cy="4873632"/>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877" y="2057405"/>
            <a:ext cx="3932631" cy="3811595"/>
          </a:xfrm>
        </p:spPr>
        <p:txBody>
          <a:bodyPr/>
          <a:lstStyle>
            <a:lvl1pPr marL="0" indent="0">
              <a:buNone/>
              <a:defRPr sz="1200"/>
            </a:lvl1pPr>
            <a:lvl2pPr marL="342866" indent="0">
              <a:buNone/>
              <a:defRPr sz="1100"/>
            </a:lvl2pPr>
            <a:lvl3pPr marL="685734" indent="0">
              <a:buNone/>
              <a:defRPr sz="900"/>
            </a:lvl3pPr>
            <a:lvl4pPr marL="1028598" indent="0">
              <a:buNone/>
              <a:defRPr sz="800"/>
            </a:lvl4pPr>
            <a:lvl5pPr marL="1371464" indent="0">
              <a:buNone/>
              <a:defRPr sz="800"/>
            </a:lvl5pPr>
            <a:lvl6pPr marL="1714964" indent="0">
              <a:buNone/>
              <a:defRPr sz="800"/>
            </a:lvl6pPr>
            <a:lvl7pPr marL="2057827" indent="0">
              <a:buNone/>
              <a:defRPr sz="800"/>
            </a:lvl7pPr>
            <a:lvl8pPr marL="2400695" indent="0">
              <a:buNone/>
              <a:defRPr sz="800"/>
            </a:lvl8pPr>
            <a:lvl9pPr marL="2743562" indent="0">
              <a:buNone/>
              <a:defRPr sz="800"/>
            </a:lvl9pPr>
          </a:lstStyle>
          <a:p>
            <a:pPr lvl="0"/>
            <a:r>
              <a:rPr lang="zh-CN" altLang="en-US" noProof="1" smtClean="0"/>
              <a:t>单击此处编辑母版文本样式</a:t>
            </a:r>
          </a:p>
        </p:txBody>
      </p:sp>
    </p:spTree>
    <p:extLst>
      <p:ext uri="{BB962C8B-B14F-4D97-AF65-F5344CB8AC3E}">
        <p14:creationId val="1918409302"/>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2" name="标题 1"/>
          <p:cNvSpPr>
            <a:spLocks noGrp="1"/>
          </p:cNvSpPr>
          <p:nvPr>
            <p:ph type="title"/>
          </p:nvPr>
        </p:nvSpPr>
        <p:spPr>
          <a:xfrm>
            <a:off x="839875" y="457201"/>
            <a:ext cx="4261276" cy="1600203"/>
          </a:xfrm>
        </p:spPr>
        <p:txBody>
          <a:bodyPr anchor="t">
            <a:normAutofit/>
          </a:bodyPr>
          <a:lstStyle>
            <a:lvl1pPr>
              <a:defRPr sz="31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385339" y="457201"/>
            <a:ext cx="5971184" cy="5403859"/>
          </a:xfrm>
        </p:spPr>
        <p:txBody>
          <a:bodyPr/>
          <a:lstStyle>
            <a:lvl1pPr marL="0" indent="0">
              <a:buNone/>
              <a:defRPr sz="2400"/>
            </a:lvl1pPr>
            <a:lvl2pPr marL="342866" indent="0">
              <a:buNone/>
              <a:defRPr sz="2100"/>
            </a:lvl2pPr>
            <a:lvl3pPr marL="685734" indent="0">
              <a:buNone/>
              <a:defRPr sz="1900"/>
            </a:lvl3pPr>
            <a:lvl4pPr marL="1028598" indent="0">
              <a:buNone/>
              <a:defRPr sz="1500"/>
            </a:lvl4pPr>
            <a:lvl5pPr marL="1371464" indent="0">
              <a:buNone/>
              <a:defRPr sz="1500"/>
            </a:lvl5pPr>
            <a:lvl6pPr marL="1714964" indent="0">
              <a:buNone/>
              <a:defRPr sz="1500"/>
            </a:lvl6pPr>
            <a:lvl7pPr marL="2057827" indent="0">
              <a:buNone/>
              <a:defRPr sz="1500"/>
            </a:lvl7pPr>
            <a:lvl8pPr marL="2400695" indent="0">
              <a:buNone/>
              <a:defRPr sz="1500"/>
            </a:lvl8pPr>
            <a:lvl9pPr marL="2743562" indent="0">
              <a:buNone/>
              <a:defRPr sz="1500"/>
            </a:lvl9pPr>
          </a:lstStyle>
          <a:p>
            <a:endParaRPr lang="zh-CN" altLang="en-US" noProof="1"/>
          </a:p>
        </p:txBody>
      </p:sp>
      <p:sp>
        <p:nvSpPr>
          <p:cNvPr id="4" name="文本占位符 3"/>
          <p:cNvSpPr>
            <a:spLocks noGrp="1"/>
          </p:cNvSpPr>
          <p:nvPr>
            <p:ph type="body" sz="half" idx="2"/>
          </p:nvPr>
        </p:nvSpPr>
        <p:spPr>
          <a:xfrm>
            <a:off x="839875" y="2057405"/>
            <a:ext cx="4261276" cy="3811595"/>
          </a:xfrm>
        </p:spPr>
        <p:txBody>
          <a:bodyPr>
            <a:normAutofit/>
          </a:bodyPr>
          <a:lstStyle>
            <a:lvl1pPr marL="0" indent="0">
              <a:buNone/>
              <a:defRPr sz="1500"/>
            </a:lvl1pPr>
            <a:lvl2pPr marL="342866" indent="0">
              <a:buNone/>
              <a:defRPr sz="1100"/>
            </a:lvl2pPr>
            <a:lvl3pPr marL="685734" indent="0">
              <a:buNone/>
              <a:defRPr sz="900"/>
            </a:lvl3pPr>
            <a:lvl4pPr marL="1028598" indent="0">
              <a:buNone/>
              <a:defRPr sz="800"/>
            </a:lvl4pPr>
            <a:lvl5pPr marL="1371464" indent="0">
              <a:buNone/>
              <a:defRPr sz="800"/>
            </a:lvl5pPr>
            <a:lvl6pPr marL="1714964" indent="0">
              <a:buNone/>
              <a:defRPr sz="800"/>
            </a:lvl6pPr>
            <a:lvl7pPr marL="2057827" indent="0">
              <a:buNone/>
              <a:defRPr sz="800"/>
            </a:lvl7pPr>
            <a:lvl8pPr marL="2400695" indent="0">
              <a:buNone/>
              <a:defRPr sz="800"/>
            </a:lvl8pPr>
            <a:lvl9pPr marL="2743562" indent="0">
              <a:buNone/>
              <a:defRPr sz="800"/>
            </a:lvl9pPr>
          </a:lstStyle>
          <a:p>
            <a:pPr lvl="0"/>
            <a:r>
              <a:rPr lang="zh-CN" altLang="en-US" noProof="1" smtClean="0"/>
              <a:t>单击此处编辑母版文本样式</a:t>
            </a:r>
          </a:p>
        </p:txBody>
      </p:sp>
    </p:spTree>
    <p:extLst>
      <p:ext uri="{BB962C8B-B14F-4D97-AF65-F5344CB8AC3E}">
        <p14:creationId val="3812141420"/>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236575493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3427" y="590557"/>
            <a:ext cx="2627028" cy="528638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42343" y="590557"/>
            <a:ext cx="7728792" cy="528638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1077181687"/>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9885366"/>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7519094"/>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6301699"/>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1185113"/>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196841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比较">
    <p:spTree>
      <p:nvGrpSpPr>
        <p:cNvPr id="1" name=""/>
        <p:cNvGrpSpPr/>
        <p:nvPr/>
      </p:nvGrpSpPr>
      <p:grpSpPr>
        <a:xfrm>
          <a:off x="0" y="0"/>
          <a:ext cx="0" cy="0"/>
        </a:xfrm>
      </p:grpSpPr>
      <p:sp>
        <p:nvSpPr>
          <p:cNvPr id="2" name="标题 1"/>
          <p:cNvSpPr>
            <a:spLocks noGrp="1"/>
          </p:cNvSpPr>
          <p:nvPr>
            <p:ph type="title"/>
          </p:nvPr>
        </p:nvSpPr>
        <p:spPr>
          <a:xfrm>
            <a:off x="839873" y="365133"/>
            <a:ext cx="10516651" cy="970223"/>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259854" y="1567348"/>
            <a:ext cx="4702311" cy="710096"/>
          </a:xfrm>
        </p:spPr>
        <p:txBody>
          <a:bodyPr anchor="ctr">
            <a:normAutofit/>
          </a:bodyPr>
          <a:lstStyle>
            <a:lvl1pPr marL="0" indent="0">
              <a:buNone/>
              <a:defRPr sz="2100" b="0"/>
            </a:lvl1pPr>
            <a:lvl2pPr marL="342866" indent="0">
              <a:buNone/>
              <a:defRPr sz="1500" b="1"/>
            </a:lvl2pPr>
            <a:lvl3pPr marL="685734" indent="0">
              <a:buNone/>
              <a:defRPr sz="1300" b="1"/>
            </a:lvl3pPr>
            <a:lvl4pPr marL="1028598" indent="0">
              <a:buNone/>
              <a:defRPr sz="1200" b="1"/>
            </a:lvl4pPr>
            <a:lvl5pPr marL="1371464" indent="0">
              <a:buNone/>
              <a:defRPr sz="1200" b="1"/>
            </a:lvl5pPr>
            <a:lvl6pPr marL="1714964" indent="0">
              <a:buNone/>
              <a:defRPr sz="1200" b="1"/>
            </a:lvl6pPr>
            <a:lvl7pPr marL="2057827" indent="0">
              <a:buNone/>
              <a:defRPr sz="1200" b="1"/>
            </a:lvl7pPr>
            <a:lvl8pPr marL="2400695" indent="0">
              <a:buNone/>
              <a:defRPr sz="1200" b="1"/>
            </a:lvl8pPr>
            <a:lvl9pPr marL="2743562"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1259854" y="2338397"/>
            <a:ext cx="4702311" cy="3785969"/>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90250" y="1567348"/>
            <a:ext cx="4702311" cy="710096"/>
          </a:xfrm>
        </p:spPr>
        <p:txBody>
          <a:bodyPr rtlCol="0" anchor="ctr">
            <a:normAutofit/>
          </a:bodyPr>
          <a:lstStyle>
            <a:lvl1pPr marL="171434" indent="-171434">
              <a:buNone/>
              <a:defRPr lang="zh-CN" altLang="en-US" b="0" smtClean="0"/>
            </a:lvl1pPr>
          </a:lstStyle>
          <a:p>
            <a:pPr lvl="0"/>
            <a:r>
              <a:rPr lang="zh-CN" altLang="en-US" noProof="1" smtClean="0"/>
              <a:t>单击此处编辑母版文本样式</a:t>
            </a:r>
          </a:p>
        </p:txBody>
      </p:sp>
      <p:sp>
        <p:nvSpPr>
          <p:cNvPr id="6" name="内容占位符 5"/>
          <p:cNvSpPr>
            <a:spLocks noGrp="1"/>
          </p:cNvSpPr>
          <p:nvPr>
            <p:ph sz="quarter" idx="4"/>
          </p:nvPr>
        </p:nvSpPr>
        <p:spPr>
          <a:xfrm>
            <a:off x="6290250" y="2357469"/>
            <a:ext cx="4702311" cy="3766897"/>
          </a:xfrm>
        </p:spPr>
        <p:txBody>
          <a:bodyPr>
            <a:normAutofit/>
          </a:bodyPr>
          <a:lstStyle>
            <a:lvl1pPr>
              <a:defRPr sz="1900"/>
            </a:lvl1pPr>
            <a:lvl2pPr>
              <a:defRPr sz="1500"/>
            </a:lvl2pPr>
            <a:lvl3pPr>
              <a:defRPr sz="130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val="3534641750"/>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5724688"/>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3021491"/>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3963639"/>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1715382"/>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8516083"/>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864075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extLst>
      <p:ext uri="{BB962C8B-B14F-4D97-AF65-F5344CB8AC3E}">
        <p14:creationId val="296331854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1813294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877" y="457201"/>
            <a:ext cx="3932631" cy="1600203"/>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2" y="987427"/>
            <a:ext cx="6172817" cy="4873632"/>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877" y="2057405"/>
            <a:ext cx="3932631" cy="3811595"/>
          </a:xfrm>
        </p:spPr>
        <p:txBody>
          <a:bodyPr/>
          <a:lstStyle>
            <a:lvl1pPr marL="0" indent="0">
              <a:buNone/>
              <a:defRPr sz="1200"/>
            </a:lvl1pPr>
            <a:lvl2pPr marL="342866" indent="0">
              <a:buNone/>
              <a:defRPr sz="1100"/>
            </a:lvl2pPr>
            <a:lvl3pPr marL="685734" indent="0">
              <a:buNone/>
              <a:defRPr sz="900"/>
            </a:lvl3pPr>
            <a:lvl4pPr marL="1028598" indent="0">
              <a:buNone/>
              <a:defRPr sz="800"/>
            </a:lvl4pPr>
            <a:lvl5pPr marL="1371464" indent="0">
              <a:buNone/>
              <a:defRPr sz="800"/>
            </a:lvl5pPr>
            <a:lvl6pPr marL="1714964" indent="0">
              <a:buNone/>
              <a:defRPr sz="800"/>
            </a:lvl6pPr>
            <a:lvl7pPr marL="2057827" indent="0">
              <a:buNone/>
              <a:defRPr sz="800"/>
            </a:lvl7pPr>
            <a:lvl8pPr marL="2400695" indent="0">
              <a:buNone/>
              <a:defRPr sz="800"/>
            </a:lvl8pPr>
            <a:lvl9pPr marL="2743562" indent="0">
              <a:buNone/>
              <a:defRPr sz="800"/>
            </a:lvl9pPr>
          </a:lstStyle>
          <a:p>
            <a:pPr lvl="0"/>
            <a:r>
              <a:rPr lang="zh-CN" altLang="en-US" noProof="1" smtClean="0"/>
              <a:t>单击此处编辑母版文本样式</a:t>
            </a:r>
          </a:p>
        </p:txBody>
      </p:sp>
    </p:spTree>
    <p:extLst>
      <p:ext uri="{BB962C8B-B14F-4D97-AF65-F5344CB8AC3E}">
        <p14:creationId val="168722306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2" name="标题 1"/>
          <p:cNvSpPr>
            <a:spLocks noGrp="1"/>
          </p:cNvSpPr>
          <p:nvPr>
            <p:ph type="title"/>
          </p:nvPr>
        </p:nvSpPr>
        <p:spPr>
          <a:xfrm>
            <a:off x="839875" y="457201"/>
            <a:ext cx="4261276" cy="1600203"/>
          </a:xfrm>
        </p:spPr>
        <p:txBody>
          <a:bodyPr anchor="t">
            <a:normAutofit/>
          </a:bodyPr>
          <a:lstStyle>
            <a:lvl1pPr>
              <a:defRPr sz="31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385339" y="457201"/>
            <a:ext cx="5971184" cy="5403859"/>
          </a:xfrm>
        </p:spPr>
        <p:txBody>
          <a:bodyPr/>
          <a:lstStyle>
            <a:lvl1pPr marL="0" indent="0">
              <a:buNone/>
              <a:defRPr sz="2400"/>
            </a:lvl1pPr>
            <a:lvl2pPr marL="342866" indent="0">
              <a:buNone/>
              <a:defRPr sz="2100"/>
            </a:lvl2pPr>
            <a:lvl3pPr marL="685734" indent="0">
              <a:buNone/>
              <a:defRPr sz="1900"/>
            </a:lvl3pPr>
            <a:lvl4pPr marL="1028598" indent="0">
              <a:buNone/>
              <a:defRPr sz="1500"/>
            </a:lvl4pPr>
            <a:lvl5pPr marL="1371464" indent="0">
              <a:buNone/>
              <a:defRPr sz="1500"/>
            </a:lvl5pPr>
            <a:lvl6pPr marL="1714964" indent="0">
              <a:buNone/>
              <a:defRPr sz="1500"/>
            </a:lvl6pPr>
            <a:lvl7pPr marL="2057827" indent="0">
              <a:buNone/>
              <a:defRPr sz="1500"/>
            </a:lvl7pPr>
            <a:lvl8pPr marL="2400695" indent="0">
              <a:buNone/>
              <a:defRPr sz="1500"/>
            </a:lvl8pPr>
            <a:lvl9pPr marL="2743562" indent="0">
              <a:buNone/>
              <a:defRPr sz="1500"/>
            </a:lvl9pPr>
          </a:lstStyle>
          <a:p>
            <a:endParaRPr lang="zh-CN" altLang="en-US" noProof="1"/>
          </a:p>
        </p:txBody>
      </p:sp>
      <p:sp>
        <p:nvSpPr>
          <p:cNvPr id="4" name="文本占位符 3"/>
          <p:cNvSpPr>
            <a:spLocks noGrp="1"/>
          </p:cNvSpPr>
          <p:nvPr>
            <p:ph type="body" sz="half" idx="2"/>
          </p:nvPr>
        </p:nvSpPr>
        <p:spPr>
          <a:xfrm>
            <a:off x="839875" y="2057405"/>
            <a:ext cx="4261276" cy="3811595"/>
          </a:xfrm>
        </p:spPr>
        <p:txBody>
          <a:bodyPr>
            <a:normAutofit/>
          </a:bodyPr>
          <a:lstStyle>
            <a:lvl1pPr marL="0" indent="0">
              <a:buNone/>
              <a:defRPr sz="1500"/>
            </a:lvl1pPr>
            <a:lvl2pPr marL="342866" indent="0">
              <a:buNone/>
              <a:defRPr sz="1100"/>
            </a:lvl2pPr>
            <a:lvl3pPr marL="685734" indent="0">
              <a:buNone/>
              <a:defRPr sz="900"/>
            </a:lvl3pPr>
            <a:lvl4pPr marL="1028598" indent="0">
              <a:buNone/>
              <a:defRPr sz="800"/>
            </a:lvl4pPr>
            <a:lvl5pPr marL="1371464" indent="0">
              <a:buNone/>
              <a:defRPr sz="800"/>
            </a:lvl5pPr>
            <a:lvl6pPr marL="1714964" indent="0">
              <a:buNone/>
              <a:defRPr sz="800"/>
            </a:lvl6pPr>
            <a:lvl7pPr marL="2057827" indent="0">
              <a:buNone/>
              <a:defRPr sz="800"/>
            </a:lvl7pPr>
            <a:lvl8pPr marL="2400695" indent="0">
              <a:buNone/>
              <a:defRPr sz="800"/>
            </a:lvl8pPr>
            <a:lvl9pPr marL="2743562" indent="0">
              <a:buNone/>
              <a:defRPr sz="800"/>
            </a:lvl9pPr>
          </a:lstStyle>
          <a:p>
            <a:pPr lvl="0"/>
            <a:r>
              <a:rPr lang="zh-CN" altLang="en-US" noProof="1" smtClean="0"/>
              <a:t>单击此处编辑母版文本样式</a:t>
            </a:r>
          </a:p>
        </p:txBody>
      </p:sp>
    </p:spTree>
    <p:extLst>
      <p:ext uri="{BB962C8B-B14F-4D97-AF65-F5344CB8AC3E}">
        <p14:creationId val="365871625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1.jpeg" Type="http://schemas.openxmlformats.org/officeDocument/2006/relationships/image"/><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2.png" Type="http://schemas.openxmlformats.org/officeDocument/2006/relationships/image"/><Relationship Id="rId13" Target="../media/image3.png" Type="http://schemas.openxmlformats.org/officeDocument/2006/relationships/image"/><Relationship Id="rId14" Target="../media/image4.png" Type="http://schemas.openxmlformats.org/officeDocument/2006/relationships/image"/><Relationship Id="rId15" Target="../media/image5.png" Type="http://schemas.openxmlformats.org/officeDocument/2006/relationships/image"/><Relationship Id="rId16" Target="../media/image6.png" Type="http://schemas.openxmlformats.org/officeDocument/2006/relationships/image"/><Relationship Id="rId17" Target="../media/image7.png" Type="http://schemas.openxmlformats.org/officeDocument/2006/relationships/image"/><Relationship Id="rId18" Target="../media/image8.png" Type="http://schemas.openxmlformats.org/officeDocument/2006/relationships/image"/><Relationship Id="rId19" Target="../media/image9.png" Type="http://schemas.openxmlformats.org/officeDocument/2006/relationships/image"/><Relationship Id="rId2" Target="../slideLayouts/slideLayout35.xml" Type="http://schemas.openxmlformats.org/officeDocument/2006/relationships/slideLayout"/><Relationship Id="rId20" Target="../media/image10.png" Type="http://schemas.openxmlformats.org/officeDocument/2006/relationships/image"/><Relationship Id="rId21" Target="../media/image11.png" Type="http://schemas.openxmlformats.org/officeDocument/2006/relationships/image"/><Relationship Id="rId22" Target="../media/image12.png" Type="http://schemas.openxmlformats.org/officeDocument/2006/relationships/image"/><Relationship Id="rId23" Target="../media/image13.png" Type="http://schemas.openxmlformats.org/officeDocument/2006/relationships/image"/><Relationship Id="rId24" Target="../media/image14.png" Type="http://schemas.openxmlformats.org/officeDocument/2006/relationships/image"/><Relationship Id="rId25" Target="../media/image1.jpeg" Type="http://schemas.openxmlformats.org/officeDocument/2006/relationships/image"/><Relationship Id="rId26" Target="../theme/theme4.xml" Type="http://schemas.openxmlformats.org/officeDocument/2006/relationships/theme"/><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theme/theme5.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026" name="Rectangle 2"/>
          <p:cNvSpPr>
            <a:spLocks noGrp="1" noChangeArrowheads="1"/>
          </p:cNvSpPr>
          <p:nvPr>
            <p:ph type="title" idx="4294967295"/>
          </p:nvPr>
        </p:nvSpPr>
        <p:spPr bwMode="auto">
          <a:xfrm>
            <a:off x="842967" y="590551"/>
            <a:ext cx="105076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2" tIns="45718" rIns="91432" bIns="45718"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842967" y="1600200"/>
            <a:ext cx="10507663" cy="4276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2" tIns="45718" rIns="91432" bIns="45718"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transition/>
  <p:timing/>
  <p:txStyles>
    <p:titleStyle>
      <a:lvl1pPr algn="l" rtl="0" eaLnBrk="0" fontAlgn="base" hangingPunct="0">
        <a:spcBef>
          <a:spcPct val="0"/>
        </a:spcBef>
        <a:spcAft>
          <a:spcPct val="0"/>
        </a:spcAft>
        <a:buFont typeface="Arial" pitchFamily="34" charset="0"/>
        <a:defRPr sz="2400" kern="1200">
          <a:solidFill>
            <a:srgbClr val="969696"/>
          </a:solidFill>
          <a:latin typeface="+mj-lt"/>
          <a:ea typeface="+mj-ea"/>
          <a:cs typeface="+mj-cs"/>
        </a:defRPr>
      </a:lvl1pPr>
      <a:lvl2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2pPr>
      <a:lvl3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3pPr>
      <a:lvl4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4pPr>
      <a:lvl5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5pPr>
      <a:lvl6pPr marL="457155"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6pPr>
      <a:lvl7pPr marL="914309"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7pPr>
      <a:lvl8pPr marL="1371464"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8pPr>
      <a:lvl9pPr marL="1828618"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9pPr>
    </p:titleStyle>
    <p:bodyStyle>
      <a:lvl1pPr marL="342866" indent="-342866" algn="l" rtl="0" eaLnBrk="0" fontAlgn="base" hangingPunct="0">
        <a:spcBef>
          <a:spcPct val="20000"/>
        </a:spcBef>
        <a:spcAft>
          <a:spcPct val="0"/>
        </a:spcAft>
        <a:buFont typeface="Arial" pitchFamily="34" charset="0"/>
        <a:buChar char="•"/>
        <a:defRPr sz="2000" kern="1200">
          <a:solidFill>
            <a:srgbClr val="969696"/>
          </a:solidFill>
          <a:latin typeface="+mn-lt"/>
          <a:ea typeface="+mn-ea"/>
          <a:cs typeface="+mn-cs"/>
        </a:defRPr>
      </a:lvl1pPr>
      <a:lvl2pPr marL="742876" lvl="1" indent="-285724" algn="l" rtl="0" eaLnBrk="0" fontAlgn="base" hangingPunct="0">
        <a:spcBef>
          <a:spcPct val="20000"/>
        </a:spcBef>
        <a:spcAft>
          <a:spcPct val="0"/>
        </a:spcAft>
        <a:buFont typeface="Arial" pitchFamily="34" charset="0"/>
        <a:buChar char="–"/>
        <a:defRPr sz="2000" kern="1200">
          <a:solidFill>
            <a:srgbClr val="969696"/>
          </a:solidFill>
          <a:latin typeface="+mn-lt"/>
          <a:ea typeface="+mn-ea"/>
          <a:cs typeface="+mn-cs"/>
        </a:defRPr>
      </a:lvl2pPr>
      <a:lvl3pPr marL="1142886" lvl="2" indent="-22857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40" lvl="3" indent="-22857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195" lvl="4" indent="-22857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9" lvl="5"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504" lvl="6"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8658" lvl="7"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5814" lvl="8"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309" eaLnBrk="0" fontAlgn="base" latinLnBrk="0" hangingPunct="0">
        <a:spcBef>
          <a:spcPct val="0"/>
        </a:spcBef>
        <a:spcAft>
          <a:spcPct val="0"/>
        </a:spcAft>
        <a:buFont typeface="Arial"/>
        <a:buNone/>
        <a:defRPr sz="1900" b="0" i="0" u="none" kern="1200" baseline="0">
          <a:solidFill>
            <a:schemeClr val="tx1"/>
          </a:solidFill>
          <a:latin typeface="+mn-lt"/>
          <a:ea typeface="+mn-ea"/>
          <a:cs typeface="+mn-cs"/>
        </a:defRPr>
      </a:lvl1pPr>
      <a:lvl2pPr marL="457155" lvl="1"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2pPr>
      <a:lvl3pPr marL="914309" lvl="2"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3pPr>
      <a:lvl4pPr marL="1371464" lvl="3"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4pPr>
      <a:lvl5pPr marL="1828618" lvl="4"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5pPr>
      <a:lvl6pPr marL="2285774" lvl="5"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6pPr>
      <a:lvl7pPr marL="2742926" lvl="6"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7pPr>
      <a:lvl8pPr marL="3200080" lvl="7"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8pPr>
      <a:lvl9pPr marL="3657235" lvl="8"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accent2"/>
        </a:solidFill>
        <a:effectLst/>
      </p:bgPr>
    </p:bg>
    <p:spTree>
      <p:nvGrpSpPr>
        <p:cNvPr id="1" name=""/>
        <p:cNvGrpSpPr/>
        <p:nvPr/>
      </p:nvGrpSpPr>
      <p:grpSpPr>
        <a:xfrm>
          <a:off x="0" y="0"/>
          <a:ext cx="0" cy="0"/>
        </a:xfrm>
      </p:grpSpPr>
      <p:sp>
        <p:nvSpPr>
          <p:cNvPr id="2050" name="Rectangle 2"/>
          <p:cNvSpPr>
            <a:spLocks noGrp="1" noChangeArrowheads="1"/>
          </p:cNvSpPr>
          <p:nvPr>
            <p:ph type="title" idx="4294967295"/>
          </p:nvPr>
        </p:nvSpPr>
        <p:spPr bwMode="auto">
          <a:xfrm>
            <a:off x="842967" y="590551"/>
            <a:ext cx="105076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2" tIns="45718" rIns="91432" bIns="45718"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842967" y="1600200"/>
            <a:ext cx="10507663" cy="4276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2" tIns="45718" rIns="91432" bIns="45718"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ransition/>
  <p:timing/>
  <p:txStyles>
    <p:titleStyle>
      <a:lvl1pPr algn="l" rtl="0" eaLnBrk="0" fontAlgn="base" hangingPunct="0">
        <a:spcBef>
          <a:spcPct val="0"/>
        </a:spcBef>
        <a:spcAft>
          <a:spcPct val="0"/>
        </a:spcAft>
        <a:buFont typeface="Arial" pitchFamily="34" charset="0"/>
        <a:defRPr sz="2400" kern="1200">
          <a:solidFill>
            <a:srgbClr val="969696"/>
          </a:solidFill>
          <a:latin typeface="+mj-lt"/>
          <a:ea typeface="+mj-ea"/>
          <a:cs typeface="+mj-cs"/>
        </a:defRPr>
      </a:lvl1pPr>
      <a:lvl2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2pPr>
      <a:lvl3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3pPr>
      <a:lvl4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4pPr>
      <a:lvl5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5pPr>
      <a:lvl6pPr marL="457155"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6pPr>
      <a:lvl7pPr marL="914309"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7pPr>
      <a:lvl8pPr marL="1371464"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8pPr>
      <a:lvl9pPr marL="1828618"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9pPr>
    </p:titleStyle>
    <p:bodyStyle>
      <a:lvl1pPr marL="342866" indent="-342866" algn="l" rtl="0" eaLnBrk="0" fontAlgn="base" hangingPunct="0">
        <a:spcBef>
          <a:spcPct val="20000"/>
        </a:spcBef>
        <a:spcAft>
          <a:spcPct val="0"/>
        </a:spcAft>
        <a:buFont typeface="Arial" pitchFamily="34" charset="0"/>
        <a:buChar char="•"/>
        <a:defRPr sz="2000" kern="1200">
          <a:solidFill>
            <a:srgbClr val="969696"/>
          </a:solidFill>
          <a:latin typeface="+mn-lt"/>
          <a:ea typeface="+mn-ea"/>
          <a:cs typeface="+mn-cs"/>
        </a:defRPr>
      </a:lvl1pPr>
      <a:lvl2pPr marL="742876" lvl="1" indent="-285724" algn="l" rtl="0" eaLnBrk="0" fontAlgn="base" hangingPunct="0">
        <a:spcBef>
          <a:spcPct val="20000"/>
        </a:spcBef>
        <a:spcAft>
          <a:spcPct val="0"/>
        </a:spcAft>
        <a:buFont typeface="Arial" pitchFamily="34" charset="0"/>
        <a:buChar char="–"/>
        <a:defRPr sz="2000" kern="1200">
          <a:solidFill>
            <a:srgbClr val="969696"/>
          </a:solidFill>
          <a:latin typeface="+mn-lt"/>
          <a:ea typeface="+mn-ea"/>
          <a:cs typeface="+mn-cs"/>
        </a:defRPr>
      </a:lvl2pPr>
      <a:lvl3pPr marL="1142886" lvl="2" indent="-22857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40" lvl="3" indent="-22857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195" lvl="4" indent="-22857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9" lvl="5"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504" lvl="6"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8658" lvl="7"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5814" lvl="8"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309" eaLnBrk="0" fontAlgn="base" latinLnBrk="0" hangingPunct="0">
        <a:spcBef>
          <a:spcPct val="0"/>
        </a:spcBef>
        <a:spcAft>
          <a:spcPct val="0"/>
        </a:spcAft>
        <a:buFont typeface="Arial"/>
        <a:buNone/>
        <a:defRPr sz="1900" b="0" i="0" u="none" kern="1200" baseline="0">
          <a:solidFill>
            <a:schemeClr val="tx1"/>
          </a:solidFill>
          <a:latin typeface="+mn-lt"/>
          <a:ea typeface="+mn-ea"/>
          <a:cs typeface="+mn-cs"/>
        </a:defRPr>
      </a:lvl1pPr>
      <a:lvl2pPr marL="457155" lvl="1"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2pPr>
      <a:lvl3pPr marL="914309" lvl="2"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3pPr>
      <a:lvl4pPr marL="1371464" lvl="3"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4pPr>
      <a:lvl5pPr marL="1828618" lvl="4"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5pPr>
      <a:lvl6pPr marL="2285774" lvl="5"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6pPr>
      <a:lvl7pPr marL="2742926" lvl="6"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7pPr>
      <a:lvl8pPr marL="3200080" lvl="7"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8pPr>
      <a:lvl9pPr marL="3657235" lvl="8"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3074" name="Freeform 5"/>
          <p:cNvSpPr>
            <a:spLocks noChangeArrowheads="1"/>
          </p:cNvSpPr>
          <p:nvPr userDrawn="1"/>
        </p:nvSpPr>
        <p:spPr bwMode="auto">
          <a:xfrm>
            <a:off x="101601" y="100013"/>
            <a:ext cx="1630363" cy="484187"/>
          </a:xfrm>
          <a:custGeom>
            <a:gdLst>
              <a:gd name="T0" fmla="*/ 0 w 2132"/>
              <a:gd name="T1" fmla="*/ 0 h 822"/>
              <a:gd name="T2" fmla="*/ 1904 w 2132"/>
              <a:gd name="T3" fmla="*/ 0 h 822"/>
              <a:gd name="T4" fmla="*/ 2132 w 2132"/>
              <a:gd name="T5" fmla="*/ 411 h 822"/>
              <a:gd name="T6" fmla="*/ 1904 w 2132"/>
              <a:gd name="T7" fmla="*/ 822 h 822"/>
              <a:gd name="T8" fmla="*/ 0 w 2132"/>
              <a:gd name="T9" fmla="*/ 822 h 822"/>
              <a:gd name="T10" fmla="*/ 0 w 2132"/>
              <a:gd name="T11" fmla="*/ 0 h 822"/>
            </a:gdLst>
            <a:cxnLst>
              <a:cxn ang="0">
                <a:pos x="T0" y="T1"/>
              </a:cxn>
              <a:cxn ang="0">
                <a:pos x="T2" y="T3"/>
              </a:cxn>
              <a:cxn ang="0">
                <a:pos x="T4" y="T5"/>
              </a:cxn>
              <a:cxn ang="0">
                <a:pos x="T6" y="T7"/>
              </a:cxn>
              <a:cxn ang="0">
                <a:pos x="T8" y="T9"/>
              </a:cxn>
              <a:cxn ang="0">
                <a:pos x="T10" y="T11"/>
              </a:cxn>
            </a:cxnLst>
            <a:rect l="0" t="0" r="r" b="b"/>
            <a:pathLst>
              <a:path w="2132" h="822">
                <a:moveTo>
                  <a:pt x="0" y="0"/>
                </a:moveTo>
                <a:lnTo>
                  <a:pt x="1904" y="0"/>
                </a:lnTo>
                <a:lnTo>
                  <a:pt x="2132" y="411"/>
                </a:lnTo>
                <a:lnTo>
                  <a:pt x="1904" y="822"/>
                </a:lnTo>
                <a:lnTo>
                  <a:pt x="0" y="822"/>
                </a:lnTo>
                <a:lnTo>
                  <a:pt x="0" y="0"/>
                </a:lnTo>
                <a:close/>
              </a:path>
            </a:pathLst>
          </a:custGeom>
          <a:solidFill>
            <a:srgbClr val="2B5063"/>
          </a:solidFill>
          <a:ln>
            <a:noFill/>
          </a:ln>
          <a:extLst>
            <a:ext uri="{91240B29-F687-4F45-9708-019B960494DF}">
              <a14:hiddenLine w="9525">
                <a:solidFill>
                  <a:srgbClr val="000000"/>
                </a:solidFill>
                <a:round/>
                <a:headEnd/>
                <a:tailEnd/>
              </a14:hiddenLine>
            </a:ext>
          </a:extLst>
        </p:spPr>
        <p:txBody>
          <a:bodyPr lIns="91432" tIns="45718" rIns="91432" bIns="45718"/>
          <a:lstStyle/>
          <a:p>
            <a:pPr eaLnBrk="0" hangingPunct="0"/>
            <a:endParaRPr lang="zh-CN" altLang="en-US"/>
          </a:p>
        </p:txBody>
      </p:sp>
      <p:sp>
        <p:nvSpPr>
          <p:cNvPr id="3075" name="Freeform 6"/>
          <p:cNvSpPr>
            <a:spLocks noChangeArrowheads="1"/>
          </p:cNvSpPr>
          <p:nvPr userDrawn="1"/>
        </p:nvSpPr>
        <p:spPr bwMode="auto">
          <a:xfrm>
            <a:off x="1608138" y="100013"/>
            <a:ext cx="9693275" cy="484187"/>
          </a:xfrm>
          <a:custGeom>
            <a:gdLst>
              <a:gd name="T0" fmla="*/ 0 w 12682"/>
              <a:gd name="T1" fmla="*/ 0 h 822"/>
              <a:gd name="T2" fmla="*/ 12454 w 12682"/>
              <a:gd name="T3" fmla="*/ 0 h 822"/>
              <a:gd name="T4" fmla="*/ 12682 w 12682"/>
              <a:gd name="T5" fmla="*/ 411 h 822"/>
              <a:gd name="T6" fmla="*/ 12454 w 12682"/>
              <a:gd name="T7" fmla="*/ 822 h 822"/>
              <a:gd name="T8" fmla="*/ 0 w 12682"/>
              <a:gd name="T9" fmla="*/ 822 h 822"/>
              <a:gd name="T10" fmla="*/ 228 w 12682"/>
              <a:gd name="T11" fmla="*/ 411 h 822"/>
              <a:gd name="T12" fmla="*/ 0 w 12682"/>
              <a:gd name="T13" fmla="*/ 0 h 822"/>
            </a:gdLst>
            <a:cxnLst>
              <a:cxn ang="0">
                <a:pos x="T0" y="T1"/>
              </a:cxn>
              <a:cxn ang="0">
                <a:pos x="T2" y="T3"/>
              </a:cxn>
              <a:cxn ang="0">
                <a:pos x="T4" y="T5"/>
              </a:cxn>
              <a:cxn ang="0">
                <a:pos x="T6" y="T7"/>
              </a:cxn>
              <a:cxn ang="0">
                <a:pos x="T8" y="T9"/>
              </a:cxn>
              <a:cxn ang="0">
                <a:pos x="T10" y="T11"/>
              </a:cxn>
              <a:cxn ang="0">
                <a:pos x="T12" y="T13"/>
              </a:cxn>
            </a:cxnLst>
            <a:rect l="0" t="0" r="r" b="b"/>
            <a:pathLst>
              <a:path w="12682" h="822">
                <a:moveTo>
                  <a:pt x="0" y="0"/>
                </a:moveTo>
                <a:lnTo>
                  <a:pt x="12454" y="0"/>
                </a:lnTo>
                <a:lnTo>
                  <a:pt x="12682" y="411"/>
                </a:lnTo>
                <a:lnTo>
                  <a:pt x="12454" y="822"/>
                </a:lnTo>
                <a:lnTo>
                  <a:pt x="0" y="822"/>
                </a:lnTo>
                <a:lnTo>
                  <a:pt x="228" y="411"/>
                </a:lnTo>
                <a:lnTo>
                  <a:pt x="0" y="0"/>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lIns="91432" tIns="45718" rIns="91432" bIns="45718"/>
          <a:lstStyle/>
          <a:p>
            <a:pPr eaLnBrk="0" hangingPunct="0"/>
            <a:endParaRPr lang="zh-CN" altLang="en-US"/>
          </a:p>
        </p:txBody>
      </p:sp>
      <p:sp>
        <p:nvSpPr>
          <p:cNvPr id="3076" name="Freeform 7"/>
          <p:cNvSpPr>
            <a:spLocks noChangeArrowheads="1"/>
          </p:cNvSpPr>
          <p:nvPr userDrawn="1"/>
        </p:nvSpPr>
        <p:spPr bwMode="auto">
          <a:xfrm>
            <a:off x="11179176" y="100013"/>
            <a:ext cx="912813" cy="484187"/>
          </a:xfrm>
          <a:custGeom>
            <a:gdLst>
              <a:gd name="T0" fmla="*/ 0 w 1191"/>
              <a:gd name="T1" fmla="*/ 0 h 822"/>
              <a:gd name="T2" fmla="*/ 1191 w 1191"/>
              <a:gd name="T3" fmla="*/ 0 h 822"/>
              <a:gd name="T4" fmla="*/ 1191 w 1191"/>
              <a:gd name="T5" fmla="*/ 822 h 822"/>
              <a:gd name="T6" fmla="*/ 0 w 1191"/>
              <a:gd name="T7" fmla="*/ 822 h 822"/>
              <a:gd name="T8" fmla="*/ 228 w 1191"/>
              <a:gd name="T9" fmla="*/ 411 h 822"/>
              <a:gd name="T10" fmla="*/ 0 w 1191"/>
              <a:gd name="T11" fmla="*/ 0 h 822"/>
            </a:gdLst>
            <a:cxnLst>
              <a:cxn ang="0">
                <a:pos x="T0" y="T1"/>
              </a:cxn>
              <a:cxn ang="0">
                <a:pos x="T2" y="T3"/>
              </a:cxn>
              <a:cxn ang="0">
                <a:pos x="T4" y="T5"/>
              </a:cxn>
              <a:cxn ang="0">
                <a:pos x="T6" y="T7"/>
              </a:cxn>
              <a:cxn ang="0">
                <a:pos x="T8" y="T9"/>
              </a:cxn>
              <a:cxn ang="0">
                <a:pos x="T10" y="T11"/>
              </a:cxn>
            </a:cxnLst>
            <a:rect l="0" t="0" r="r" b="b"/>
            <a:pathLst>
              <a:path w="1191" h="822">
                <a:moveTo>
                  <a:pt x="0" y="0"/>
                </a:moveTo>
                <a:lnTo>
                  <a:pt x="1191" y="0"/>
                </a:lnTo>
                <a:lnTo>
                  <a:pt x="1191" y="822"/>
                </a:lnTo>
                <a:lnTo>
                  <a:pt x="0" y="822"/>
                </a:lnTo>
                <a:lnTo>
                  <a:pt x="228" y="411"/>
                </a:lnTo>
                <a:lnTo>
                  <a:pt x="0" y="0"/>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lIns="91432" tIns="45718" rIns="91432" bIns="45718"/>
          <a:lstStyle/>
          <a:p>
            <a:pPr eaLnBrk="0" hangingPunct="0"/>
            <a:endParaRPr lang="zh-CN" altLang="en-US"/>
          </a:p>
        </p:txBody>
      </p:sp>
      <p:sp>
        <p:nvSpPr>
          <p:cNvPr id="3077" name="TextBox 6"/>
          <p:cNvSpPr txBox="1">
            <a:spLocks noChangeArrowheads="1"/>
          </p:cNvSpPr>
          <p:nvPr userDrawn="1"/>
        </p:nvSpPr>
        <p:spPr bwMode="auto">
          <a:xfrm>
            <a:off x="11376027" y="173041"/>
            <a:ext cx="647700" cy="338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2" tIns="45718" rIns="91432" bIns="45718">
            <a:spAutoFit/>
          </a:bodyPr>
          <a:lstStyle/>
          <a:p>
            <a:pPr algn="ctr"/>
            <a:fld id="{A120F6D3-53E0-4B77-BA58-194B2B360A72}" type="slidenum">
              <a:rPr lang="zh-CN" altLang="en-US" sz="1600">
                <a:solidFill>
                  <a:schemeClr val="accent2"/>
                </a:solidFill>
                <a:latin typeface="微软雅黑" pitchFamily="34" charset="-122"/>
                <a:ea typeface="微软雅黑" pitchFamily="34" charset="-122"/>
              </a:rPr>
              <a:pPr algn="ctr"/>
              <a:t>‹#›</a:t>
            </a:fld>
            <a:endParaRPr lang="zh-CN" altLang="en-US" sz="1600">
              <a:solidFill>
                <a:schemeClr val="accent2"/>
              </a:solidFill>
              <a:latin typeface="微软雅黑" panose="020b0503020204020204" pitchFamily="34" charset="-122"/>
              <a:ea typeface="微软雅黑" pitchFamily="34" charset="-122"/>
            </a:endParaRPr>
          </a:p>
        </p:txBody>
      </p:sp>
      <p:sp>
        <p:nvSpPr>
          <p:cNvPr id="3078" name="Rectangle 2"/>
          <p:cNvSpPr>
            <a:spLocks noGrp="1" noChangeArrowheads="1"/>
          </p:cNvSpPr>
          <p:nvPr>
            <p:ph type="title" idx="4294967295"/>
          </p:nvPr>
        </p:nvSpPr>
        <p:spPr bwMode="auto">
          <a:xfrm>
            <a:off x="842967" y="590551"/>
            <a:ext cx="105076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2" tIns="45718" rIns="91432" bIns="45718" numCol="1" anchor="ctr" anchorCtr="0" compatLnSpc="1">
            <a:prstTxWarp prst="textNoShape">
              <a:avLst/>
            </a:prstTxWarp>
          </a:bodyPr>
          <a:lstStyle/>
          <a:p>
            <a:pPr lvl="0"/>
            <a:r>
              <a:rPr lang="zh-CN" altLang="en-US" smtClean="0"/>
              <a:t>单击此处编辑母版标题样式</a:t>
            </a:r>
          </a:p>
        </p:txBody>
      </p:sp>
      <p:sp>
        <p:nvSpPr>
          <p:cNvPr id="3079" name="Rectangle 3"/>
          <p:cNvSpPr>
            <a:spLocks noGrp="1" noChangeArrowheads="1"/>
          </p:cNvSpPr>
          <p:nvPr>
            <p:ph type="body" idx="1"/>
          </p:nvPr>
        </p:nvSpPr>
        <p:spPr bwMode="auto">
          <a:xfrm>
            <a:off x="842967" y="1600200"/>
            <a:ext cx="10507663" cy="4276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2" tIns="45718" rIns="91432" bIns="45718"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300" fill="hold"/>
                                        <p:tgtEl>
                                          <p:spTgt spid="3074"/>
                                        </p:tgtEl>
                                        <p:attrNameLst>
                                          <p:attrName>ppt_x</p:attrName>
                                        </p:attrNameLst>
                                      </p:cBhvr>
                                      <p:tavLst>
                                        <p:tav tm="0">
                                          <p:val>
                                            <p:strVal val="0-#ppt_w/2"/>
                                          </p:val>
                                        </p:tav>
                                        <p:tav tm="100000">
                                          <p:val>
                                            <p:strVal val="#ppt_x"/>
                                          </p:val>
                                        </p:tav>
                                      </p:tavLst>
                                    </p:anim>
                                    <p:anim calcmode="lin" valueType="num">
                                      <p:cBhvr additive="base">
                                        <p:cTn id="8" dur="300" fill="hold"/>
                                        <p:tgtEl>
                                          <p:spTgt spid="307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left)">
                                      <p:cBhvr>
                                        <p:cTn id="12" dur="400"/>
                                        <p:tgtEl>
                                          <p:spTgt spid="3075"/>
                                        </p:tgtEl>
                                      </p:cBhvr>
                                    </p:animEffect>
                                  </p:childTnLst>
                                </p:cTn>
                              </p:par>
                            </p:childTnLst>
                          </p:cTn>
                        </p:par>
                        <p:par>
                          <p:cTn id="13" fill="hold" nodeType="afterGroup">
                            <p:stCondLst>
                              <p:cond delay="700"/>
                            </p:stCondLst>
                            <p:childTnLst>
                              <p:par>
                                <p:cTn id="14" presetID="2" presetClass="entr" presetSubtype="2" fill="hold" nodeType="after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additive="base">
                                        <p:cTn id="16" dur="300" fill="hold"/>
                                        <p:tgtEl>
                                          <p:spTgt spid="3076"/>
                                        </p:tgtEl>
                                        <p:attrNameLst>
                                          <p:attrName>ppt_x</p:attrName>
                                        </p:attrNameLst>
                                      </p:cBhvr>
                                      <p:tavLst>
                                        <p:tav tm="0">
                                          <p:val>
                                            <p:strVal val="1+#ppt_w/2"/>
                                          </p:val>
                                        </p:tav>
                                        <p:tav tm="100000">
                                          <p:val>
                                            <p:strVal val="#ppt_x"/>
                                          </p:val>
                                        </p:tav>
                                      </p:tavLst>
                                    </p:anim>
                                    <p:anim calcmode="lin" valueType="num">
                                      <p:cBhvr additive="base">
                                        <p:cTn id="17" dur="3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buFont typeface="Arial" pitchFamily="34" charset="0"/>
        <a:defRPr sz="2400" kern="1200">
          <a:solidFill>
            <a:srgbClr val="969696"/>
          </a:solidFill>
          <a:latin typeface="+mj-lt"/>
          <a:ea typeface="+mj-ea"/>
          <a:cs typeface="+mj-cs"/>
        </a:defRPr>
      </a:lvl1pPr>
      <a:lvl2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2pPr>
      <a:lvl3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3pPr>
      <a:lvl4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4pPr>
      <a:lvl5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5pPr>
      <a:lvl6pPr marL="457155"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6pPr>
      <a:lvl7pPr marL="914309"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7pPr>
      <a:lvl8pPr marL="1371464"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8pPr>
      <a:lvl9pPr marL="1828618"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9pPr>
    </p:titleStyle>
    <p:bodyStyle>
      <a:lvl1pPr marL="342866" indent="-342866" algn="l" rtl="0" eaLnBrk="0" fontAlgn="base" hangingPunct="0">
        <a:spcBef>
          <a:spcPct val="20000"/>
        </a:spcBef>
        <a:spcAft>
          <a:spcPct val="0"/>
        </a:spcAft>
        <a:buFont typeface="Arial" pitchFamily="34" charset="0"/>
        <a:buChar char="•"/>
        <a:defRPr sz="2000" kern="1200">
          <a:solidFill>
            <a:srgbClr val="969696"/>
          </a:solidFill>
          <a:latin typeface="+mn-lt"/>
          <a:ea typeface="+mn-ea"/>
          <a:cs typeface="+mn-cs"/>
        </a:defRPr>
      </a:lvl1pPr>
      <a:lvl2pPr marL="742876" lvl="1" indent="-285724" algn="l" rtl="0" eaLnBrk="0" fontAlgn="base" hangingPunct="0">
        <a:spcBef>
          <a:spcPct val="20000"/>
        </a:spcBef>
        <a:spcAft>
          <a:spcPct val="0"/>
        </a:spcAft>
        <a:buFont typeface="Arial" pitchFamily="34" charset="0"/>
        <a:buChar char="–"/>
        <a:defRPr sz="2000" kern="1200">
          <a:solidFill>
            <a:srgbClr val="969696"/>
          </a:solidFill>
          <a:latin typeface="+mn-lt"/>
          <a:ea typeface="+mn-ea"/>
          <a:cs typeface="+mn-cs"/>
        </a:defRPr>
      </a:lvl2pPr>
      <a:lvl3pPr marL="1142886" lvl="2" indent="-22857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40" lvl="3" indent="-22857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195" lvl="4" indent="-22857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9" lvl="5"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504" lvl="6"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8658" lvl="7"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5814" lvl="8"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309" eaLnBrk="0" fontAlgn="base" latinLnBrk="0" hangingPunct="0">
        <a:spcBef>
          <a:spcPct val="0"/>
        </a:spcBef>
        <a:spcAft>
          <a:spcPct val="0"/>
        </a:spcAft>
        <a:buFont typeface="Arial"/>
        <a:buNone/>
        <a:defRPr sz="1900" b="0" i="0" u="none" kern="1200" baseline="0">
          <a:solidFill>
            <a:schemeClr val="tx1"/>
          </a:solidFill>
          <a:latin typeface="+mn-lt"/>
          <a:ea typeface="+mn-ea"/>
          <a:cs typeface="+mn-cs"/>
        </a:defRPr>
      </a:lvl1pPr>
      <a:lvl2pPr marL="457155" lvl="1"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2pPr>
      <a:lvl3pPr marL="914309" lvl="2"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3pPr>
      <a:lvl4pPr marL="1371464" lvl="3"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4pPr>
      <a:lvl5pPr marL="1828618" lvl="4"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5pPr>
      <a:lvl6pPr marL="2285774" lvl="5"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6pPr>
      <a:lvl7pPr marL="2742926" lvl="6"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7pPr>
      <a:lvl8pPr marL="3200080" lvl="7"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8pPr>
      <a:lvl9pPr marL="3657235" lvl="8"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25"/>
          <a:stretch>
            <a:fillRect/>
          </a:stretch>
        </a:blipFill>
        <a:effectLst/>
      </p:bgPr>
    </p:bg>
    <p:spTree>
      <p:nvGrpSpPr>
        <p:cNvPr id="1" name=""/>
        <p:cNvGrpSpPr/>
        <p:nvPr/>
      </p:nvGrpSpPr>
      <p:grpSpPr>
        <a:xfrm>
          <a:off x="0" y="0"/>
          <a:ext cx="0" cy="0"/>
        </a:xfrm>
      </p:grpSpPr>
      <p:pic>
        <p:nvPicPr>
          <p:cNvPr id="4098" name="Picture 2" descr="PPECLOGO-eff-0-1"/>
          <p:cNvPicPr>
            <a:picLocks noChangeAspect="1" noChangeArrowheads="1"/>
          </p:cNvPicPr>
          <p:nvPr userDrawn="1"/>
        </p:nvPicPr>
        <p:blipFill>
          <a:blip r:embed="rId12">
            <a:extLst>
              <a:ext uri="{28A0092B-C50C-407E-A947-70E740481C1C}">
                <a14:useLocalDpi val="0"/>
              </a:ext>
            </a:extLst>
          </a:blip>
          <a:stretch>
            <a:fillRect/>
          </a:stretch>
        </p:blipFill>
        <p:spPr bwMode="auto">
          <a:xfrm>
            <a:off x="4146549" y="2886075"/>
            <a:ext cx="1060451" cy="80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099" name="Picture 3" descr="PPECLOGO-eff-0-2"/>
          <p:cNvPicPr>
            <a:picLocks noChangeAspect="1" noChangeArrowheads="1"/>
          </p:cNvPicPr>
          <p:nvPr userDrawn="1"/>
        </p:nvPicPr>
        <p:blipFill>
          <a:blip r:embed="rId13">
            <a:extLst>
              <a:ext uri="{28A0092B-C50C-407E-A947-70E740481C1C}">
                <a14:useLocalDpi val="0"/>
              </a:ext>
            </a:extLst>
          </a:blip>
          <a:stretch>
            <a:fillRect/>
          </a:stretch>
        </p:blipFill>
        <p:spPr bwMode="auto">
          <a:xfrm>
            <a:off x="8428043" y="2757489"/>
            <a:ext cx="1095375" cy="839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0" name="Picture 4" descr="PPECLOGO-eff-0-3"/>
          <p:cNvPicPr>
            <a:picLocks noChangeAspect="1" noChangeArrowheads="1"/>
          </p:cNvPicPr>
          <p:nvPr userDrawn="1"/>
        </p:nvPicPr>
        <p:blipFill>
          <a:blip r:embed="rId14">
            <a:extLst>
              <a:ext uri="{28A0092B-C50C-407E-A947-70E740481C1C}">
                <a14:useLocalDpi val="0"/>
              </a:ext>
            </a:extLst>
          </a:blip>
          <a:stretch>
            <a:fillRect/>
          </a:stretch>
        </p:blipFill>
        <p:spPr bwMode="auto">
          <a:xfrm>
            <a:off x="1039813" y="1447800"/>
            <a:ext cx="3013075" cy="2376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1" name="Picture 5" descr="PPECLOGO-eff-0-1"/>
          <p:cNvPicPr>
            <a:picLocks noChangeAspect="1" noChangeArrowheads="1"/>
          </p:cNvPicPr>
          <p:nvPr userDrawn="1"/>
        </p:nvPicPr>
        <p:blipFill>
          <a:blip r:embed="rId15">
            <a:extLst>
              <a:ext uri="{28A0092B-C50C-407E-A947-70E740481C1C}">
                <a14:useLocalDpi val="0"/>
              </a:ext>
            </a:extLst>
          </a:blip>
          <a:stretch>
            <a:fillRect/>
          </a:stretch>
        </p:blipFill>
        <p:spPr bwMode="auto">
          <a:xfrm>
            <a:off x="4465642" y="3770313"/>
            <a:ext cx="525463" cy="39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2" name="Picture 6" descr="PPECLOGO-eff-0-1"/>
          <p:cNvPicPr>
            <a:picLocks noChangeAspect="1" noChangeArrowheads="1"/>
          </p:cNvPicPr>
          <p:nvPr userDrawn="1"/>
        </p:nvPicPr>
        <p:blipFill>
          <a:blip r:embed="rId16">
            <a:extLst>
              <a:ext uri="{28A0092B-C50C-407E-A947-70E740481C1C}">
                <a14:useLocalDpi val="0"/>
              </a:ext>
            </a:extLst>
          </a:blip>
          <a:stretch>
            <a:fillRect/>
          </a:stretch>
        </p:blipFill>
        <p:spPr bwMode="auto">
          <a:xfrm>
            <a:off x="7373940" y="2903539"/>
            <a:ext cx="401637" cy="30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3" name="Picture 8" descr="PPECLOGO-eff-0-2"/>
          <p:cNvPicPr>
            <a:picLocks noChangeAspect="1" noChangeArrowheads="1"/>
          </p:cNvPicPr>
          <p:nvPr userDrawn="1"/>
        </p:nvPicPr>
        <p:blipFill>
          <a:blip r:embed="rId17">
            <a:extLst>
              <a:ext uri="{28A0092B-C50C-407E-A947-70E740481C1C}">
                <a14:useLocalDpi val="0"/>
              </a:ext>
            </a:extLst>
          </a:blip>
          <a:stretch>
            <a:fillRect/>
          </a:stretch>
        </p:blipFill>
        <p:spPr bwMode="auto">
          <a:xfrm>
            <a:off x="5276853" y="2574925"/>
            <a:ext cx="981075" cy="75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4" name="Picture 9" descr="PPECLOGO-eff-5-4"/>
          <p:cNvPicPr>
            <a:picLocks noChangeAspect="1" noChangeArrowheads="1"/>
          </p:cNvPicPr>
          <p:nvPr userDrawn="1"/>
        </p:nvPicPr>
        <p:blipFill>
          <a:blip r:embed="rId18">
            <a:extLst>
              <a:ext uri="{28A0092B-C50C-407E-A947-70E740481C1C}">
                <a14:useLocalDpi val="0"/>
              </a:ext>
            </a:extLst>
          </a:blip>
          <a:stretch>
            <a:fillRect/>
          </a:stretch>
        </p:blipFill>
        <p:spPr bwMode="auto">
          <a:xfrm>
            <a:off x="3260725" y="3206754"/>
            <a:ext cx="1477963" cy="1123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5" name="Picture 10" descr="PPECLOGO-eff-5-2"/>
          <p:cNvPicPr>
            <a:picLocks noChangeAspect="1" noChangeArrowheads="1"/>
          </p:cNvPicPr>
          <p:nvPr userDrawn="1"/>
        </p:nvPicPr>
        <p:blipFill>
          <a:blip r:embed="rId19">
            <a:extLst>
              <a:ext uri="{28A0092B-C50C-407E-A947-70E740481C1C}">
                <a14:useLocalDpi val="0"/>
              </a:ext>
            </a:extLst>
          </a:blip>
          <a:stretch>
            <a:fillRect/>
          </a:stretch>
        </p:blipFill>
        <p:spPr bwMode="auto">
          <a:xfrm>
            <a:off x="5349879" y="3446463"/>
            <a:ext cx="1835151" cy="14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6" name="Picture 11" descr="PPECLOGO-eff-5-4"/>
          <p:cNvPicPr>
            <a:picLocks noChangeAspect="1" noChangeArrowheads="1"/>
          </p:cNvPicPr>
          <p:nvPr userDrawn="1"/>
        </p:nvPicPr>
        <p:blipFill>
          <a:blip r:embed="rId20">
            <a:extLst>
              <a:ext uri="{28A0092B-C50C-407E-A947-70E740481C1C}">
                <a14:useLocalDpi val="0"/>
              </a:ext>
            </a:extLst>
          </a:blip>
          <a:stretch>
            <a:fillRect/>
          </a:stretch>
        </p:blipFill>
        <p:spPr bwMode="auto">
          <a:xfrm>
            <a:off x="9883776" y="2725739"/>
            <a:ext cx="1116013"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7" name="Picture 12" descr="PPECLOGO-eff-0-1"/>
          <p:cNvPicPr>
            <a:picLocks noChangeAspect="1" noChangeArrowheads="1"/>
          </p:cNvPicPr>
          <p:nvPr userDrawn="1"/>
        </p:nvPicPr>
        <p:blipFill>
          <a:blip r:embed="rId21">
            <a:extLst>
              <a:ext uri="{28A0092B-C50C-407E-A947-70E740481C1C}">
                <a14:useLocalDpi val="0"/>
              </a:ext>
            </a:extLst>
          </a:blip>
          <a:stretch>
            <a:fillRect/>
          </a:stretch>
        </p:blipFill>
        <p:spPr bwMode="auto">
          <a:xfrm>
            <a:off x="7940675" y="3624263"/>
            <a:ext cx="520700" cy="39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8" name="Picture 13" descr="PPECLOGO-eff-0-1"/>
          <p:cNvPicPr>
            <a:picLocks noChangeAspect="1" noChangeArrowheads="1"/>
          </p:cNvPicPr>
          <p:nvPr userDrawn="1"/>
        </p:nvPicPr>
        <p:blipFill>
          <a:blip r:embed="rId21">
            <a:extLst>
              <a:ext uri="{28A0092B-C50C-407E-A947-70E740481C1C}">
                <a14:useLocalDpi val="0"/>
              </a:ext>
            </a:extLst>
          </a:blip>
          <a:stretch>
            <a:fillRect/>
          </a:stretch>
        </p:blipFill>
        <p:spPr bwMode="auto">
          <a:xfrm>
            <a:off x="11250613" y="2365381"/>
            <a:ext cx="523875" cy="392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9" name="Picture 14" descr="PPECLOGO-eff2-1-2"/>
          <p:cNvPicPr>
            <a:picLocks noChangeAspect="1" noChangeArrowheads="1"/>
          </p:cNvPicPr>
          <p:nvPr userDrawn="1"/>
        </p:nvPicPr>
        <p:blipFill>
          <a:blip r:embed="rId22">
            <a:extLst>
              <a:ext uri="{28A0092B-C50C-407E-A947-70E740481C1C}">
                <a14:useLocalDpi val="0"/>
              </a:ext>
            </a:extLst>
          </a:blip>
          <a:stretch>
            <a:fillRect/>
          </a:stretch>
        </p:blipFill>
        <p:spPr bwMode="auto">
          <a:xfrm>
            <a:off x="2052640" y="2795593"/>
            <a:ext cx="1697037" cy="1428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10" name="Picture 15"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3983037" y="2786064"/>
            <a:ext cx="436563"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11" name="Picture 16" descr="PPECLOGO-eff2-1-4"/>
          <p:cNvPicPr>
            <a:picLocks noChangeAspect="1" noChangeArrowheads="1"/>
          </p:cNvPicPr>
          <p:nvPr userDrawn="1"/>
        </p:nvPicPr>
        <p:blipFill>
          <a:blip r:embed="rId24">
            <a:extLst>
              <a:ext uri="{28A0092B-C50C-407E-A947-70E740481C1C}">
                <a14:useLocalDpi val="0"/>
              </a:ext>
            </a:extLst>
          </a:blip>
          <a:stretch>
            <a:fillRect/>
          </a:stretch>
        </p:blipFill>
        <p:spPr bwMode="auto">
          <a:xfrm>
            <a:off x="8516941" y="3325813"/>
            <a:ext cx="701675" cy="585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12" name="Picture 17"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9236077" y="2909893"/>
            <a:ext cx="360363" cy="301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13" name="Picture 18"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9742489" y="3446469"/>
            <a:ext cx="280987" cy="2365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14" name="Rectangle 2"/>
          <p:cNvSpPr>
            <a:spLocks noGrp="1" noChangeArrowheads="1"/>
          </p:cNvSpPr>
          <p:nvPr>
            <p:ph type="title" idx="4294967295"/>
          </p:nvPr>
        </p:nvSpPr>
        <p:spPr bwMode="auto">
          <a:xfrm>
            <a:off x="842967" y="590551"/>
            <a:ext cx="105076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2" tIns="45718" rIns="91432" bIns="45718" numCol="1" anchor="ctr" anchorCtr="0" compatLnSpc="1">
            <a:prstTxWarp prst="textNoShape">
              <a:avLst/>
            </a:prstTxWarp>
          </a:bodyPr>
          <a:lstStyle/>
          <a:p>
            <a:pPr lvl="0"/>
            <a:r>
              <a:rPr lang="zh-CN" altLang="en-US" smtClean="0"/>
              <a:t>单击此处编辑母版标题样式</a:t>
            </a:r>
          </a:p>
        </p:txBody>
      </p:sp>
      <p:sp>
        <p:nvSpPr>
          <p:cNvPr id="4115" name="Rectangle 3"/>
          <p:cNvSpPr>
            <a:spLocks noGrp="1" noChangeArrowheads="1"/>
          </p:cNvSpPr>
          <p:nvPr>
            <p:ph type="body" idx="1"/>
          </p:nvPr>
        </p:nvSpPr>
        <p:spPr bwMode="auto">
          <a:xfrm>
            <a:off x="842967" y="1600200"/>
            <a:ext cx="10507663" cy="4276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2" tIns="45718" rIns="91432" bIns="45718"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730" r:id="rId1"/>
    <p:sldLayoutId id="2147483729"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par>
                                <p:cTn id="14" presetID="10"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par>
                                <p:cTn id="17" presetID="10" presetClass="entr" presetSubtype="0"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500"/>
                                        <p:tgtEl>
                                          <p:spTgt spid="4103"/>
                                        </p:tgtEl>
                                      </p:cBhvr>
                                    </p:animEffect>
                                  </p:childTnLst>
                                </p:cTn>
                              </p:par>
                              <p:par>
                                <p:cTn id="20" presetID="10" presetClass="entr" presetSubtype="0" fill="hold" nodeType="with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fade">
                                      <p:cBhvr>
                                        <p:cTn id="22" dur="500"/>
                                        <p:tgtEl>
                                          <p:spTgt spid="4105"/>
                                        </p:tgtEl>
                                      </p:cBhvr>
                                    </p:animEffect>
                                  </p:childTnLst>
                                </p:cTn>
                              </p:par>
                              <p:par>
                                <p:cTn id="23" presetID="10" presetClass="entr" presetSubtype="0" fill="hold" nodeType="withEffect">
                                  <p:stCondLst>
                                    <p:cond delay="0"/>
                                  </p:stCondLst>
                                  <p:childTnLst>
                                    <p:set>
                                      <p:cBhvr>
                                        <p:cTn id="24" dur="1" fill="hold">
                                          <p:stCondLst>
                                            <p:cond delay="0"/>
                                          </p:stCondLst>
                                        </p:cTn>
                                        <p:tgtEl>
                                          <p:spTgt spid="4107"/>
                                        </p:tgtEl>
                                        <p:attrNameLst>
                                          <p:attrName>style.visibility</p:attrName>
                                        </p:attrNameLst>
                                      </p:cBhvr>
                                      <p:to>
                                        <p:strVal val="visible"/>
                                      </p:to>
                                    </p:set>
                                    <p:animEffect transition="in" filter="fade">
                                      <p:cBhvr>
                                        <p:cTn id="25" dur="500"/>
                                        <p:tgtEl>
                                          <p:spTgt spid="4107"/>
                                        </p:tgtEl>
                                      </p:cBhvr>
                                    </p:animEffect>
                                  </p:childTnLst>
                                </p:cTn>
                              </p:par>
                              <p:par>
                                <p:cTn id="26" presetID="10" presetClass="entr" presetSubtype="0"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fade">
                                      <p:cBhvr>
                                        <p:cTn id="28" dur="500"/>
                                        <p:tgtEl>
                                          <p:spTgt spid="4099"/>
                                        </p:tgtEl>
                                      </p:cBhvr>
                                    </p:animEffect>
                                  </p:childTnLst>
                                </p:cTn>
                              </p:par>
                              <p:par>
                                <p:cTn id="29" presetID="10"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fade">
                                      <p:cBhvr>
                                        <p:cTn id="31" dur="500"/>
                                        <p:tgtEl>
                                          <p:spTgt spid="4106"/>
                                        </p:tgtEl>
                                      </p:cBhvr>
                                    </p:animEffect>
                                  </p:childTnLst>
                                </p:cTn>
                              </p:par>
                              <p:par>
                                <p:cTn id="32" presetID="10" presetClass="entr" presetSubtype="0" fill="hold" nodeType="with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fade">
                                      <p:cBhvr>
                                        <p:cTn id="34" dur="500"/>
                                        <p:tgtEl>
                                          <p:spTgt spid="4102"/>
                                        </p:tgtEl>
                                      </p:cBhvr>
                                    </p:animEffect>
                                  </p:childTnLst>
                                </p:cTn>
                              </p:par>
                              <p:par>
                                <p:cTn id="35" presetID="10" presetClass="entr" presetSubtype="0" fill="hold" nodeType="withEffect">
                                  <p:stCondLst>
                                    <p:cond delay="0"/>
                                  </p:stCondLst>
                                  <p:childTnLst>
                                    <p:set>
                                      <p:cBhvr>
                                        <p:cTn id="36" dur="1" fill="hold">
                                          <p:stCondLst>
                                            <p:cond delay="0"/>
                                          </p:stCondLst>
                                        </p:cTn>
                                        <p:tgtEl>
                                          <p:spTgt spid="4108"/>
                                        </p:tgtEl>
                                        <p:attrNameLst>
                                          <p:attrName>style.visibility</p:attrName>
                                        </p:attrNameLst>
                                      </p:cBhvr>
                                      <p:to>
                                        <p:strVal val="visible"/>
                                      </p:to>
                                    </p:set>
                                    <p:animEffect transition="in" filter="fade">
                                      <p:cBhvr>
                                        <p:cTn id="37" dur="500"/>
                                        <p:tgtEl>
                                          <p:spTgt spid="4108"/>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4106"/>
                                        </p:tgtEl>
                                        <p:attrNameLst>
                                          <p:attrName>ppt_x,ppt_y</p:attrName>
                                        </p:attrNameLst>
                                      </p:cBhvr>
                                      <p:rCtr x="0" y="0"/>
                                    </p:animMotion>
                                  </p:childTnLst>
                                </p:cTn>
                              </p:par>
                              <p:par>
                                <p:cTn id="40" presetID="35" presetClass="path" presetSubtype="0" fill="hold" nodeType="withEffect">
                                  <p:stCondLst>
                                    <p:cond delay="0"/>
                                  </p:stCondLst>
                                  <p:childTnLst>
                                    <p:animMotion origin="layout" path="M 4.16667E-06 3.33333E-06 L -0.31632 3.33333E-06" pathEditMode="relative" rAng="0" ptsTypes="AA">
                                      <p:cBhvr>
                                        <p:cTn id="41" dur="3000" fill="hold"/>
                                        <p:tgtEl>
                                          <p:spTgt spid="4099"/>
                                        </p:tgtEl>
                                        <p:attrNameLst>
                                          <p:attrName>ppt_x,ppt_y</p:attrName>
                                        </p:attrNameLst>
                                      </p:cBhvr>
                                      <p:rCtr x="-15700" y="0"/>
                                    </p:animMotion>
                                  </p:childTnLst>
                                </p:cTn>
                              </p:par>
                              <p:par>
                                <p:cTn id="42" presetID="35" presetClass="path" presetSubtype="0" fill="hold" nodeType="withEffect">
                                  <p:stCondLst>
                                    <p:cond delay="0"/>
                                  </p:stCondLst>
                                  <p:childTnLst>
                                    <p:animMotion origin="layout" path="M 0.00504 -1.85185E-06 L -0.46684 -1.85185E-06" pathEditMode="relative" rAng="0" ptsTypes="AA">
                                      <p:cBhvr>
                                        <p:cTn id="43" dur="3000" fill="hold"/>
                                        <p:tgtEl>
                                          <p:spTgt spid="4102"/>
                                        </p:tgtEl>
                                        <p:attrNameLst>
                                          <p:attrName>ppt_x,ppt_y</p:attrName>
                                        </p:attrNameLst>
                                      </p:cBhvr>
                                      <p:rCtr x="-23500" y="0"/>
                                    </p:animMotion>
                                  </p:childTnLst>
                                </p:cTn>
                              </p:par>
                              <p:par>
                                <p:cTn id="44" presetID="35" presetClass="path" presetSubtype="0" fill="hold" nodeType="withEffect">
                                  <p:stCondLst>
                                    <p:cond delay="0"/>
                                  </p:stCondLst>
                                  <p:childTnLst>
                                    <p:animMotion origin="layout" path="M -3.05556E-06 1.11111E-06 L -0.19531 1.11111E-06" pathEditMode="relative" rAng="0" ptsTypes="AA">
                                      <p:cBhvr>
                                        <p:cTn id="45" dur="3000" fill="hold"/>
                                        <p:tgtEl>
                                          <p:spTgt spid="4103"/>
                                        </p:tgtEl>
                                        <p:attrNameLst>
                                          <p:attrName>ppt_x,ppt_y</p:attrName>
                                        </p:attrNameLst>
                                      </p:cBhvr>
                                      <p:rCtr x="-9700" y="0"/>
                                    </p:animMotion>
                                  </p:childTnLst>
                                </p:cTn>
                              </p:par>
                              <p:par>
                                <p:cTn id="46" presetID="35" presetClass="path" presetSubtype="0" fill="hold" nodeType="withEffect">
                                  <p:stCondLst>
                                    <p:cond delay="0"/>
                                  </p:stCondLst>
                                  <p:childTnLst>
                                    <p:animMotion origin="layout" path="M 5.55556E-07 2.59259E-06 L -0.43594 2.59259E-06" pathEditMode="relative" rAng="0" ptsTypes="AA">
                                      <p:cBhvr>
                                        <p:cTn id="47" dur="3000" fill="hold"/>
                                        <p:tgtEl>
                                          <p:spTgt spid="4101"/>
                                        </p:tgtEl>
                                        <p:attrNameLst>
                                          <p:attrName>ppt_x,ppt_y</p:attrName>
                                        </p:attrNameLst>
                                      </p:cBhvr>
                                      <p:rCtr x="-21700" y="0"/>
                                    </p:animMotion>
                                  </p:childTnLst>
                                </p:cTn>
                              </p:par>
                              <p:par>
                                <p:cTn id="48" presetID="35" presetClass="path" presetSubtype="0" fill="hold" nodeType="withEffect">
                                  <p:stCondLst>
                                    <p:cond delay="0"/>
                                  </p:stCondLst>
                                  <p:childTnLst>
                                    <p:animMotion origin="layout" path="M 3.05556E-06 -1.85185E-06 L -0.33577 -1.85185E-06" pathEditMode="relative" rAng="0" ptsTypes="AA">
                                      <p:cBhvr>
                                        <p:cTn id="49" dur="3000" fill="hold"/>
                                        <p:tgtEl>
                                          <p:spTgt spid="4098"/>
                                        </p:tgtEl>
                                        <p:attrNameLst>
                                          <p:attrName>ppt_x,ppt_y</p:attrName>
                                        </p:attrNameLst>
                                      </p:cBhvr>
                                      <p:rCtr x="-16700" y="0"/>
                                    </p:animMotion>
                                  </p:childTnLst>
                                </p:cTn>
                              </p:par>
                              <p:par>
                                <p:cTn id="50" presetID="35" presetClass="path" presetSubtype="0" fill="hold" nodeType="withEffect">
                                  <p:stCondLst>
                                    <p:cond delay="0"/>
                                  </p:stCondLst>
                                  <p:childTnLst>
                                    <p:animMotion origin="layout" path="M 1.66667E-06 -1.85185E-06 L -0.57188 -1.85185E-06" pathEditMode="relative" rAng="0" ptsTypes="AA">
                                      <p:cBhvr>
                                        <p:cTn id="51" dur="3000" fill="hold"/>
                                        <p:tgtEl>
                                          <p:spTgt spid="4107"/>
                                        </p:tgtEl>
                                        <p:attrNameLst>
                                          <p:attrName>ppt_x,ppt_y</p:attrName>
                                        </p:attrNameLst>
                                      </p:cBhvr>
                                      <p:rCtr x="-28500" y="0"/>
                                    </p:animMotion>
                                  </p:childTnLst>
                                </p:cTn>
                              </p:par>
                              <p:par>
                                <p:cTn id="52" presetID="35" presetClass="path" presetSubtype="0" fill="hold" nodeType="withEffect">
                                  <p:stCondLst>
                                    <p:cond delay="0"/>
                                  </p:stCondLst>
                                  <p:childTnLst>
                                    <p:animMotion origin="layout" path="M 1.66667E-06 -1.85185E-06 L -0.57188 -1.85185E-06" pathEditMode="relative" rAng="0" ptsTypes="AA">
                                      <p:cBhvr>
                                        <p:cTn id="53" dur="3000" fill="hold"/>
                                        <p:tgtEl>
                                          <p:spTgt spid="4108"/>
                                        </p:tgtEl>
                                        <p:attrNameLst>
                                          <p:attrName>ppt_x,ppt_y</p:attrName>
                                        </p:attrNameLst>
                                      </p:cBhvr>
                                      <p:rCtr x="-28500" y="0"/>
                                    </p:animMotion>
                                  </p:childTnLst>
                                </p:cTn>
                              </p:par>
                              <p:par>
                                <p:cTn id="54" presetID="63" presetClass="path" presetSubtype="0" fill="hold" nodeType="withEffect">
                                  <p:stCondLst>
                                    <p:cond delay="0"/>
                                  </p:stCondLst>
                                  <p:childTnLst>
                                    <p:animMotion origin="layout" path="M 5.55556E-07 2.59259E-06 L 0.43906 2.59259E-06" pathEditMode="relative" rAng="0" ptsTypes="AA">
                                      <p:cBhvr>
                                        <p:cTn id="55" dur="3000" fill="hold"/>
                                        <p:tgtEl>
                                          <p:spTgt spid="4105"/>
                                        </p:tgtEl>
                                        <p:attrNameLst>
                                          <p:attrName>ppt_x,ppt_y</p:attrName>
                                        </p:attrNameLst>
                                      </p:cBhvr>
                                      <p:rCtr x="21900" y="0"/>
                                    </p:animMotion>
                                  </p:childTnLst>
                                </p:cTn>
                              </p:par>
                              <p:par>
                                <p:cTn id="56" presetID="63" presetClass="path" presetSubtype="0" fill="hold" nodeType="withEffect">
                                  <p:stCondLst>
                                    <p:cond delay="0"/>
                                  </p:stCondLst>
                                  <p:childTnLst>
                                    <p:animMotion origin="layout" path="M -1.38889E-06 2.96296E-06 L 0.62813 2.96296E-06" pathEditMode="relative" rAng="0" ptsTypes="AA">
                                      <p:cBhvr>
                                        <p:cTn id="57" dur="3000" fill="hold"/>
                                        <p:tgtEl>
                                          <p:spTgt spid="4104"/>
                                        </p:tgtEl>
                                        <p:attrNameLst>
                                          <p:attrName>ppt_x,ppt_y</p:attrName>
                                        </p:attrNameLst>
                                      </p:cBhvr>
                                      <p:rCtr x="31400" y="0"/>
                                    </p:animMotion>
                                  </p:childTnLst>
                                </p:cTn>
                              </p:par>
                              <p:par>
                                <p:cTn id="58" presetID="63" presetClass="path" presetSubtype="0" fill="hold" nodeType="withEffect">
                                  <p:stCondLst>
                                    <p:cond delay="0"/>
                                  </p:stCondLst>
                                  <p:childTnLst>
                                    <p:animMotion origin="layout" path="M 2.77778E-06 -2.96296E-06 L 0.42465 -2.96296E-06" pathEditMode="relative" rAng="0" ptsTypes="AA">
                                      <p:cBhvr>
                                        <p:cTn id="59" dur="3000" fill="hold"/>
                                        <p:tgtEl>
                                          <p:spTgt spid="4100"/>
                                        </p:tgtEl>
                                        <p:attrNameLst>
                                          <p:attrName>ppt_x,ppt_y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4104"/>
                                        </p:tgtEl>
                                      </p:cBhvr>
                                    </p:animEffect>
                                    <p:set>
                                      <p:cBhvr>
                                        <p:cTn id="62" dur="1" fill="hold">
                                          <p:stCondLst>
                                            <p:cond delay="499"/>
                                          </p:stCondLst>
                                        </p:cTn>
                                        <p:tgtEl>
                                          <p:spTgt spid="4104"/>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4105"/>
                                        </p:tgtEl>
                                      </p:cBhvr>
                                    </p:animEffect>
                                    <p:set>
                                      <p:cBhvr>
                                        <p:cTn id="65" dur="1" fill="hold">
                                          <p:stCondLst>
                                            <p:cond delay="499"/>
                                          </p:stCondLst>
                                        </p:cTn>
                                        <p:tgtEl>
                                          <p:spTgt spid="4105"/>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4107"/>
                                        </p:tgtEl>
                                      </p:cBhvr>
                                    </p:animEffect>
                                    <p:set>
                                      <p:cBhvr>
                                        <p:cTn id="68" dur="1" fill="hold">
                                          <p:stCondLst>
                                            <p:cond delay="499"/>
                                          </p:stCondLst>
                                        </p:cTn>
                                        <p:tgtEl>
                                          <p:spTgt spid="4107"/>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4101"/>
                                        </p:tgtEl>
                                      </p:cBhvr>
                                    </p:animEffect>
                                    <p:set>
                                      <p:cBhvr>
                                        <p:cTn id="71" dur="1" fill="hold">
                                          <p:stCondLst>
                                            <p:cond delay="499"/>
                                          </p:stCondLst>
                                        </p:cTn>
                                        <p:tgtEl>
                                          <p:spTgt spid="4101"/>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4103"/>
                                        </p:tgtEl>
                                      </p:cBhvr>
                                    </p:animEffect>
                                    <p:set>
                                      <p:cBhvr>
                                        <p:cTn id="74" dur="1" fill="hold">
                                          <p:stCondLst>
                                            <p:cond delay="499"/>
                                          </p:stCondLst>
                                        </p:cTn>
                                        <p:tgtEl>
                                          <p:spTgt spid="4103"/>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4099"/>
                                        </p:tgtEl>
                                      </p:cBhvr>
                                    </p:animEffect>
                                    <p:set>
                                      <p:cBhvr>
                                        <p:cTn id="77" dur="1" fill="hold">
                                          <p:stCondLst>
                                            <p:cond delay="499"/>
                                          </p:stCondLst>
                                        </p:cTn>
                                        <p:tgtEl>
                                          <p:spTgt spid="4099"/>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4106"/>
                                        </p:tgtEl>
                                      </p:cBhvr>
                                    </p:animEffect>
                                    <p:set>
                                      <p:cBhvr>
                                        <p:cTn id="80" dur="1" fill="hold">
                                          <p:stCondLst>
                                            <p:cond delay="499"/>
                                          </p:stCondLst>
                                        </p:cTn>
                                        <p:tgtEl>
                                          <p:spTgt spid="4106"/>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4108"/>
                                        </p:tgtEl>
                                      </p:cBhvr>
                                    </p:animEffect>
                                    <p:set>
                                      <p:cBhvr>
                                        <p:cTn id="83" dur="1" fill="hold">
                                          <p:stCondLst>
                                            <p:cond delay="499"/>
                                          </p:stCondLst>
                                        </p:cTn>
                                        <p:tgtEl>
                                          <p:spTgt spid="4108"/>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4100"/>
                                        </p:tgtEl>
                                      </p:cBhvr>
                                    </p:animEffect>
                                    <p:set>
                                      <p:cBhvr>
                                        <p:cTn id="86" dur="1" fill="hold">
                                          <p:stCondLst>
                                            <p:cond delay="499"/>
                                          </p:stCondLst>
                                        </p:cTn>
                                        <p:tgtEl>
                                          <p:spTgt spid="4100"/>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098"/>
                                        </p:tgtEl>
                                      </p:cBhvr>
                                    </p:animEffect>
                                    <p:set>
                                      <p:cBhvr>
                                        <p:cTn id="89" dur="1" fill="hold">
                                          <p:stCondLst>
                                            <p:cond delay="499"/>
                                          </p:stCondLst>
                                        </p:cTn>
                                        <p:tgtEl>
                                          <p:spTgt spid="4098"/>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4102"/>
                                        </p:tgtEl>
                                      </p:cBhvr>
                                    </p:animEffect>
                                    <p:set>
                                      <p:cBhvr>
                                        <p:cTn id="92" dur="1" fill="hold">
                                          <p:stCondLst>
                                            <p:cond delay="499"/>
                                          </p:stCondLst>
                                        </p:cTn>
                                        <p:tgtEl>
                                          <p:spTgt spid="4102"/>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4109"/>
                                        </p:tgtEl>
                                        <p:attrNameLst>
                                          <p:attrName>style.visibility</p:attrName>
                                        </p:attrNameLst>
                                      </p:cBhvr>
                                      <p:to>
                                        <p:strVal val="visible"/>
                                      </p:to>
                                    </p:set>
                                    <p:animEffect transition="in" filter="fade">
                                      <p:cBhvr>
                                        <p:cTn id="95" dur="100"/>
                                        <p:tgtEl>
                                          <p:spTgt spid="4109"/>
                                        </p:tgtEl>
                                      </p:cBhvr>
                                    </p:animEffect>
                                  </p:childTnLst>
                                </p:cTn>
                              </p:par>
                              <p:par>
                                <p:cTn id="96" presetID="10" presetClass="entr" presetSubtype="0" fill="hold" nodeType="withEffect">
                                  <p:stCondLst>
                                    <p:cond delay="600"/>
                                  </p:stCondLst>
                                  <p:childTnLst>
                                    <p:set>
                                      <p:cBhvr>
                                        <p:cTn id="97" dur="1" fill="hold">
                                          <p:stCondLst>
                                            <p:cond delay="0"/>
                                          </p:stCondLst>
                                        </p:cTn>
                                        <p:tgtEl>
                                          <p:spTgt spid="4110"/>
                                        </p:tgtEl>
                                        <p:attrNameLst>
                                          <p:attrName>style.visibility</p:attrName>
                                        </p:attrNameLst>
                                      </p:cBhvr>
                                      <p:to>
                                        <p:strVal val="visible"/>
                                      </p:to>
                                    </p:set>
                                    <p:animEffect transition="in" filter="fade">
                                      <p:cBhvr>
                                        <p:cTn id="98" dur="100"/>
                                        <p:tgtEl>
                                          <p:spTgt spid="4110"/>
                                        </p:tgtEl>
                                      </p:cBhvr>
                                    </p:animEffect>
                                  </p:childTnLst>
                                </p:cTn>
                              </p:par>
                              <p:par>
                                <p:cTn id="99" presetID="10" presetClass="entr" presetSubtype="0" fill="hold" nodeType="withEffect">
                                  <p:stCondLst>
                                    <p:cond delay="200"/>
                                  </p:stCondLst>
                                  <p:childTnLst>
                                    <p:set>
                                      <p:cBhvr>
                                        <p:cTn id="100" dur="1" fill="hold">
                                          <p:stCondLst>
                                            <p:cond delay="0"/>
                                          </p:stCondLst>
                                        </p:cTn>
                                        <p:tgtEl>
                                          <p:spTgt spid="4111"/>
                                        </p:tgtEl>
                                        <p:attrNameLst>
                                          <p:attrName>style.visibility</p:attrName>
                                        </p:attrNameLst>
                                      </p:cBhvr>
                                      <p:to>
                                        <p:strVal val="visible"/>
                                      </p:to>
                                    </p:set>
                                    <p:animEffect transition="in" filter="fade">
                                      <p:cBhvr>
                                        <p:cTn id="101" dur="100"/>
                                        <p:tgtEl>
                                          <p:spTgt spid="4111"/>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4112"/>
                                        </p:tgtEl>
                                        <p:attrNameLst>
                                          <p:attrName>style.visibility</p:attrName>
                                        </p:attrNameLst>
                                      </p:cBhvr>
                                      <p:to>
                                        <p:strVal val="visible"/>
                                      </p:to>
                                    </p:set>
                                    <p:animEffect transition="in" filter="fade">
                                      <p:cBhvr>
                                        <p:cTn id="104" dur="100"/>
                                        <p:tgtEl>
                                          <p:spTgt spid="4112"/>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4113"/>
                                        </p:tgtEl>
                                        <p:attrNameLst>
                                          <p:attrName>style.visibility</p:attrName>
                                        </p:attrNameLst>
                                      </p:cBhvr>
                                      <p:to>
                                        <p:strVal val="visible"/>
                                      </p:to>
                                    </p:set>
                                    <p:animEffect transition="in" filter="fade">
                                      <p:cBhvr>
                                        <p:cTn id="107" dur="100"/>
                                        <p:tgtEl>
                                          <p:spTgt spid="4113"/>
                                        </p:tgtEl>
                                      </p:cBhvr>
                                    </p:animEffect>
                                  </p:childTnLst>
                                </p:cTn>
                              </p:par>
                              <p:par>
                                <p:cTn id="108" presetID="53" presetClass="exit" presetSubtype="0" fill="hold" nodeType="withEffect">
                                  <p:stCondLst>
                                    <p:cond delay="100"/>
                                  </p:stCondLst>
                                  <p:childTnLst>
                                    <p:anim calcmode="lin" valueType="num">
                                      <p:cBhvr>
                                        <p:cTn id="109" dur="1000"/>
                                        <p:tgtEl>
                                          <p:spTgt spid="4109"/>
                                        </p:tgtEl>
                                        <p:attrNameLst>
                                          <p:attrName>ppt_w</p:attrName>
                                        </p:attrNameLst>
                                      </p:cBhvr>
                                      <p:tavLst>
                                        <p:tav tm="0">
                                          <p:val>
                                            <p:strVal val="ppt_w"/>
                                          </p:val>
                                        </p:tav>
                                        <p:tav tm="100000">
                                          <p:val>
                                            <p:fltVal val="0"/>
                                          </p:val>
                                        </p:tav>
                                      </p:tavLst>
                                    </p:anim>
                                    <p:anim calcmode="lin" valueType="num">
                                      <p:cBhvr>
                                        <p:cTn id="110" dur="1000"/>
                                        <p:tgtEl>
                                          <p:spTgt spid="4109"/>
                                        </p:tgtEl>
                                        <p:attrNameLst>
                                          <p:attrName>ppt_h</p:attrName>
                                        </p:attrNameLst>
                                      </p:cBhvr>
                                      <p:tavLst>
                                        <p:tav tm="0">
                                          <p:val>
                                            <p:strVal val="ppt_h"/>
                                          </p:val>
                                        </p:tav>
                                        <p:tav tm="100000">
                                          <p:val>
                                            <p:fltVal val="0"/>
                                          </p:val>
                                        </p:tav>
                                      </p:tavLst>
                                    </p:anim>
                                    <p:animEffect transition="out" filter="fade">
                                      <p:cBhvr>
                                        <p:cTn id="111" dur="1000"/>
                                        <p:tgtEl>
                                          <p:spTgt spid="4109"/>
                                        </p:tgtEl>
                                      </p:cBhvr>
                                    </p:animEffect>
                                    <p:set>
                                      <p:cBhvr>
                                        <p:cTn id="112" dur="1" fill="hold">
                                          <p:stCondLst>
                                            <p:cond delay="999"/>
                                          </p:stCondLst>
                                        </p:cTn>
                                        <p:tgtEl>
                                          <p:spTgt spid="4109"/>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4110"/>
                                        </p:tgtEl>
                                        <p:attrNameLst>
                                          <p:attrName>ppt_w</p:attrName>
                                        </p:attrNameLst>
                                      </p:cBhvr>
                                      <p:tavLst>
                                        <p:tav tm="0">
                                          <p:val>
                                            <p:strVal val="ppt_w"/>
                                          </p:val>
                                        </p:tav>
                                        <p:tav tm="100000">
                                          <p:val>
                                            <p:fltVal val="0"/>
                                          </p:val>
                                        </p:tav>
                                      </p:tavLst>
                                    </p:anim>
                                    <p:anim calcmode="lin" valueType="num">
                                      <p:cBhvr>
                                        <p:cTn id="115" dur="500"/>
                                        <p:tgtEl>
                                          <p:spTgt spid="4110"/>
                                        </p:tgtEl>
                                        <p:attrNameLst>
                                          <p:attrName>ppt_h</p:attrName>
                                        </p:attrNameLst>
                                      </p:cBhvr>
                                      <p:tavLst>
                                        <p:tav tm="0">
                                          <p:val>
                                            <p:strVal val="ppt_h"/>
                                          </p:val>
                                        </p:tav>
                                        <p:tav tm="100000">
                                          <p:val>
                                            <p:fltVal val="0"/>
                                          </p:val>
                                        </p:tav>
                                      </p:tavLst>
                                    </p:anim>
                                    <p:animEffect transition="out" filter="fade">
                                      <p:cBhvr>
                                        <p:cTn id="116" dur="500"/>
                                        <p:tgtEl>
                                          <p:spTgt spid="4110"/>
                                        </p:tgtEl>
                                      </p:cBhvr>
                                    </p:animEffect>
                                    <p:set>
                                      <p:cBhvr>
                                        <p:cTn id="117" dur="1" fill="hold">
                                          <p:stCondLst>
                                            <p:cond delay="499"/>
                                          </p:stCondLst>
                                        </p:cTn>
                                        <p:tgtEl>
                                          <p:spTgt spid="4110"/>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4111"/>
                                        </p:tgtEl>
                                        <p:attrNameLst>
                                          <p:attrName>ppt_w</p:attrName>
                                        </p:attrNameLst>
                                      </p:cBhvr>
                                      <p:tavLst>
                                        <p:tav tm="0">
                                          <p:val>
                                            <p:strVal val="ppt_w"/>
                                          </p:val>
                                        </p:tav>
                                        <p:tav tm="100000">
                                          <p:val>
                                            <p:fltVal val="0"/>
                                          </p:val>
                                        </p:tav>
                                      </p:tavLst>
                                    </p:anim>
                                    <p:anim calcmode="lin" valueType="num">
                                      <p:cBhvr>
                                        <p:cTn id="120" dur="500"/>
                                        <p:tgtEl>
                                          <p:spTgt spid="4111"/>
                                        </p:tgtEl>
                                        <p:attrNameLst>
                                          <p:attrName>ppt_h</p:attrName>
                                        </p:attrNameLst>
                                      </p:cBhvr>
                                      <p:tavLst>
                                        <p:tav tm="0">
                                          <p:val>
                                            <p:strVal val="ppt_h"/>
                                          </p:val>
                                        </p:tav>
                                        <p:tav tm="100000">
                                          <p:val>
                                            <p:fltVal val="0"/>
                                          </p:val>
                                        </p:tav>
                                      </p:tavLst>
                                    </p:anim>
                                    <p:animEffect transition="out" filter="fade">
                                      <p:cBhvr>
                                        <p:cTn id="121" dur="500"/>
                                        <p:tgtEl>
                                          <p:spTgt spid="4111"/>
                                        </p:tgtEl>
                                      </p:cBhvr>
                                    </p:animEffect>
                                    <p:set>
                                      <p:cBhvr>
                                        <p:cTn id="122" dur="1" fill="hold">
                                          <p:stCondLst>
                                            <p:cond delay="499"/>
                                          </p:stCondLst>
                                        </p:cTn>
                                        <p:tgtEl>
                                          <p:spTgt spid="4111"/>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4112"/>
                                        </p:tgtEl>
                                        <p:attrNameLst>
                                          <p:attrName>ppt_w</p:attrName>
                                        </p:attrNameLst>
                                      </p:cBhvr>
                                      <p:tavLst>
                                        <p:tav tm="0">
                                          <p:val>
                                            <p:strVal val="ppt_w"/>
                                          </p:val>
                                        </p:tav>
                                        <p:tav tm="100000">
                                          <p:val>
                                            <p:fltVal val="0"/>
                                          </p:val>
                                        </p:tav>
                                      </p:tavLst>
                                    </p:anim>
                                    <p:anim calcmode="lin" valueType="num">
                                      <p:cBhvr>
                                        <p:cTn id="125" dur="500"/>
                                        <p:tgtEl>
                                          <p:spTgt spid="4112"/>
                                        </p:tgtEl>
                                        <p:attrNameLst>
                                          <p:attrName>ppt_h</p:attrName>
                                        </p:attrNameLst>
                                      </p:cBhvr>
                                      <p:tavLst>
                                        <p:tav tm="0">
                                          <p:val>
                                            <p:strVal val="ppt_h"/>
                                          </p:val>
                                        </p:tav>
                                        <p:tav tm="100000">
                                          <p:val>
                                            <p:fltVal val="0"/>
                                          </p:val>
                                        </p:tav>
                                      </p:tavLst>
                                    </p:anim>
                                    <p:animEffect transition="out" filter="fade">
                                      <p:cBhvr>
                                        <p:cTn id="126" dur="500"/>
                                        <p:tgtEl>
                                          <p:spTgt spid="4112"/>
                                        </p:tgtEl>
                                      </p:cBhvr>
                                    </p:animEffect>
                                    <p:set>
                                      <p:cBhvr>
                                        <p:cTn id="127" dur="1" fill="hold">
                                          <p:stCondLst>
                                            <p:cond delay="499"/>
                                          </p:stCondLst>
                                        </p:cTn>
                                        <p:tgtEl>
                                          <p:spTgt spid="4112"/>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4113"/>
                                        </p:tgtEl>
                                        <p:attrNameLst>
                                          <p:attrName>ppt_w</p:attrName>
                                        </p:attrNameLst>
                                      </p:cBhvr>
                                      <p:tavLst>
                                        <p:tav tm="0">
                                          <p:val>
                                            <p:strVal val="ppt_w"/>
                                          </p:val>
                                        </p:tav>
                                        <p:tav tm="100000">
                                          <p:val>
                                            <p:fltVal val="0"/>
                                          </p:val>
                                        </p:tav>
                                      </p:tavLst>
                                    </p:anim>
                                    <p:anim calcmode="lin" valueType="num">
                                      <p:cBhvr>
                                        <p:cTn id="130" dur="500"/>
                                        <p:tgtEl>
                                          <p:spTgt spid="4113"/>
                                        </p:tgtEl>
                                        <p:attrNameLst>
                                          <p:attrName>ppt_h</p:attrName>
                                        </p:attrNameLst>
                                      </p:cBhvr>
                                      <p:tavLst>
                                        <p:tav tm="0">
                                          <p:val>
                                            <p:strVal val="ppt_h"/>
                                          </p:val>
                                        </p:tav>
                                        <p:tav tm="100000">
                                          <p:val>
                                            <p:fltVal val="0"/>
                                          </p:val>
                                        </p:tav>
                                      </p:tavLst>
                                    </p:anim>
                                    <p:animEffect transition="out" filter="fade">
                                      <p:cBhvr>
                                        <p:cTn id="131" dur="500"/>
                                        <p:tgtEl>
                                          <p:spTgt spid="4113"/>
                                        </p:tgtEl>
                                      </p:cBhvr>
                                    </p:animEffect>
                                    <p:set>
                                      <p:cBhvr>
                                        <p:cTn id="132" dur="1" fill="hold">
                                          <p:stCondLst>
                                            <p:cond delay="499"/>
                                          </p:stCondLst>
                                        </p:cTn>
                                        <p:tgtEl>
                                          <p:spTgt spid="4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buFont typeface="Arial" pitchFamily="34" charset="0"/>
        <a:defRPr sz="2400" kern="1200">
          <a:solidFill>
            <a:srgbClr val="969696"/>
          </a:solidFill>
          <a:latin typeface="+mj-lt"/>
          <a:ea typeface="+mj-ea"/>
          <a:cs typeface="+mj-cs"/>
        </a:defRPr>
      </a:lvl1pPr>
      <a:lvl2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2pPr>
      <a:lvl3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3pPr>
      <a:lvl4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4pPr>
      <a:lvl5pPr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5pPr>
      <a:lvl6pPr marL="457155"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6pPr>
      <a:lvl7pPr marL="914309"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7pPr>
      <a:lvl8pPr marL="1371464"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8pPr>
      <a:lvl9pPr marL="1828618" algn="l" rtl="0" eaLnBrk="0" fontAlgn="base" hangingPunct="0">
        <a:spcBef>
          <a:spcPct val="0"/>
        </a:spcBef>
        <a:spcAft>
          <a:spcPct val="0"/>
        </a:spcAft>
        <a:buFont typeface="Arial" pitchFamily="34" charset="0"/>
        <a:defRPr sz="2400">
          <a:solidFill>
            <a:srgbClr val="969696"/>
          </a:solidFill>
          <a:latin typeface="Arial" pitchFamily="34" charset="0"/>
          <a:ea typeface="宋体" pitchFamily="2" charset="-122"/>
        </a:defRPr>
      </a:lvl9pPr>
    </p:titleStyle>
    <p:bodyStyle>
      <a:lvl1pPr marL="342866" indent="-342866" algn="l" rtl="0" eaLnBrk="0" fontAlgn="base" hangingPunct="0">
        <a:spcBef>
          <a:spcPct val="20000"/>
        </a:spcBef>
        <a:spcAft>
          <a:spcPct val="0"/>
        </a:spcAft>
        <a:buFont typeface="Arial" pitchFamily="34" charset="0"/>
        <a:buChar char="•"/>
        <a:defRPr sz="2000" kern="1200">
          <a:solidFill>
            <a:srgbClr val="969696"/>
          </a:solidFill>
          <a:latin typeface="+mn-lt"/>
          <a:ea typeface="+mn-ea"/>
          <a:cs typeface="+mn-cs"/>
        </a:defRPr>
      </a:lvl1pPr>
      <a:lvl2pPr marL="742876" lvl="1" indent="-285724" algn="l" rtl="0" eaLnBrk="0" fontAlgn="base" hangingPunct="0">
        <a:spcBef>
          <a:spcPct val="20000"/>
        </a:spcBef>
        <a:spcAft>
          <a:spcPct val="0"/>
        </a:spcAft>
        <a:buFont typeface="Arial" pitchFamily="34" charset="0"/>
        <a:buChar char="–"/>
        <a:defRPr sz="2000" kern="1200">
          <a:solidFill>
            <a:srgbClr val="969696"/>
          </a:solidFill>
          <a:latin typeface="+mn-lt"/>
          <a:ea typeface="+mn-ea"/>
          <a:cs typeface="+mn-cs"/>
        </a:defRPr>
      </a:lvl2pPr>
      <a:lvl3pPr marL="1142886" lvl="2" indent="-22857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40" lvl="3" indent="-22857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195" lvl="4" indent="-22857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9" lvl="5"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504" lvl="6"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8658" lvl="7"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5814" lvl="8" indent="-228578" algn="l" defTabSz="914309"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309" eaLnBrk="0" fontAlgn="base" latinLnBrk="0" hangingPunct="0">
        <a:spcBef>
          <a:spcPct val="0"/>
        </a:spcBef>
        <a:spcAft>
          <a:spcPct val="0"/>
        </a:spcAft>
        <a:buFont typeface="Arial"/>
        <a:buNone/>
        <a:defRPr sz="1900" b="0" i="0" u="none" kern="1200" baseline="0">
          <a:solidFill>
            <a:schemeClr val="tx1"/>
          </a:solidFill>
          <a:latin typeface="+mn-lt"/>
          <a:ea typeface="+mn-ea"/>
          <a:cs typeface="+mn-cs"/>
        </a:defRPr>
      </a:lvl1pPr>
      <a:lvl2pPr marL="457155" lvl="1"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2pPr>
      <a:lvl3pPr marL="914309" lvl="2"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3pPr>
      <a:lvl4pPr marL="1371464" lvl="3"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4pPr>
      <a:lvl5pPr marL="1828618" lvl="4"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5pPr>
      <a:lvl6pPr marL="2285774" lvl="5"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6pPr>
      <a:lvl7pPr marL="2742926" lvl="6"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7pPr>
      <a:lvl8pPr marL="3200080" lvl="7"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8pPr>
      <a:lvl9pPr marL="3657235" lvl="8" indent="0" algn="l" defTabSz="914309" eaLnBrk="1" fontAlgn="base" latinLnBrk="0" hangingPunct="1">
        <a:spcBef>
          <a:spcPct val="0"/>
        </a:spcBef>
        <a:spcAft>
          <a:spcPct val="0"/>
        </a:spcAft>
        <a:buFont typeface="Arial"/>
        <a:buNone/>
        <a:defRPr sz="19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defTabSz="914172" fontAlgn="auto">
                <a:spcBef>
                  <a:spcPct val="0"/>
                </a:spcBef>
                <a:spcAft>
                  <a:spcPct val="0"/>
                </a:spcAft>
              </a:pPr>
              <a:t>2017/2/17</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defTabSz="914172"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0464773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 Id="rId4" Target="../media/image17.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 Id="rId4" Target="../media/image1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6146" name="Freeform 5"/>
          <p:cNvSpPr>
            <a:spLocks noChangeArrowheads="1"/>
          </p:cNvSpPr>
          <p:nvPr/>
        </p:nvSpPr>
        <p:spPr bwMode="auto">
          <a:xfrm>
            <a:off x="4691063" y="3262315"/>
            <a:ext cx="1193800" cy="735012"/>
          </a:xfrm>
          <a:custGeom>
            <a:gdLst>
              <a:gd fmla="*/ 157 w 2126" name="T0"/>
              <a:gd fmla="*/ 0 h 1304" name="T1"/>
              <a:gd fmla="*/ 1969 w 2126" name="T2"/>
              <a:gd fmla="*/ 0 h 1304" name="T3"/>
              <a:gd fmla="*/ 2126 w 2126" name="T4"/>
              <a:gd fmla="*/ 122 h 1304" name="T5"/>
              <a:gd fmla="*/ 2126 w 2126" name="T6"/>
              <a:gd fmla="*/ 1304 h 1304" name="T7"/>
              <a:gd fmla="*/ 0 w 2126" name="T8"/>
              <a:gd fmla="*/ 1304 h 1304" name="T9"/>
              <a:gd fmla="*/ 0 w 2126" name="T10"/>
              <a:gd fmla="*/ 122 h 1304" name="T11"/>
              <a:gd fmla="*/ 157 w 2126" name="T12"/>
              <a:gd fmla="*/ 0 h 1304" name="T13"/>
            </a:gdLst>
            <a:cxnLst>
              <a:cxn ang="0">
                <a:pos x="T0" y="T1"/>
              </a:cxn>
              <a:cxn ang="0">
                <a:pos x="T2" y="T3"/>
              </a:cxn>
              <a:cxn ang="0">
                <a:pos x="T4" y="T5"/>
              </a:cxn>
              <a:cxn ang="0">
                <a:pos x="T6" y="T7"/>
              </a:cxn>
              <a:cxn ang="0">
                <a:pos x="T8" y="T9"/>
              </a:cxn>
              <a:cxn ang="0">
                <a:pos x="T10" y="T11"/>
              </a:cxn>
              <a:cxn ang="0">
                <a:pos x="T12" y="T13"/>
              </a:cxn>
            </a:cxnLst>
            <a:rect b="b" l="0" r="r" t="0"/>
            <a:pathLst>
              <a:path h="1304" w="2126">
                <a:moveTo>
                  <a:pt x="157" y="0"/>
                </a:moveTo>
                <a:lnTo>
                  <a:pt x="1969" y="0"/>
                </a:lnTo>
                <a:cubicBezTo>
                  <a:pt x="2055" y="0"/>
                  <a:pt x="2126" y="55"/>
                  <a:pt x="2126" y="122"/>
                </a:cubicBezTo>
                <a:lnTo>
                  <a:pt x="2126" y="1304"/>
                </a:lnTo>
                <a:lnTo>
                  <a:pt x="0" y="1304"/>
                </a:lnTo>
                <a:lnTo>
                  <a:pt x="0" y="122"/>
                </a:lnTo>
                <a:cubicBezTo>
                  <a:pt x="0" y="55"/>
                  <a:pt x="71" y="0"/>
                  <a:pt x="157"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6147" name="Freeform 6"/>
          <p:cNvSpPr>
            <a:spLocks noChangeArrowheads="1"/>
          </p:cNvSpPr>
          <p:nvPr/>
        </p:nvSpPr>
        <p:spPr bwMode="auto">
          <a:xfrm>
            <a:off x="5884863" y="2760667"/>
            <a:ext cx="1193800" cy="1236663"/>
          </a:xfrm>
          <a:custGeom>
            <a:gdLst>
              <a:gd fmla="*/ 157 w 2126" name="T0"/>
              <a:gd fmla="*/ 0 h 2194" name="T1"/>
              <a:gd fmla="*/ 1969 w 2126" name="T2"/>
              <a:gd fmla="*/ 0 h 2194" name="T3"/>
              <a:gd fmla="*/ 2126 w 2126" name="T4"/>
              <a:gd fmla="*/ 122 h 2194" name="T5"/>
              <a:gd fmla="*/ 2126 w 2126" name="T6"/>
              <a:gd fmla="*/ 2194 h 2194" name="T7"/>
              <a:gd fmla="*/ 0 w 2126" name="T8"/>
              <a:gd fmla="*/ 2194 h 2194" name="T9"/>
              <a:gd fmla="*/ 0 w 2126" name="T10"/>
              <a:gd fmla="*/ 122 h 2194" name="T11"/>
              <a:gd fmla="*/ 157 w 2126" name="T12"/>
              <a:gd fmla="*/ 0 h 2194" name="T13"/>
            </a:gdLst>
            <a:cxnLst>
              <a:cxn ang="0">
                <a:pos x="T0" y="T1"/>
              </a:cxn>
              <a:cxn ang="0">
                <a:pos x="T2" y="T3"/>
              </a:cxn>
              <a:cxn ang="0">
                <a:pos x="T4" y="T5"/>
              </a:cxn>
              <a:cxn ang="0">
                <a:pos x="T6" y="T7"/>
              </a:cxn>
              <a:cxn ang="0">
                <a:pos x="T8" y="T9"/>
              </a:cxn>
              <a:cxn ang="0">
                <a:pos x="T10" y="T11"/>
              </a:cxn>
              <a:cxn ang="0">
                <a:pos x="T12" y="T13"/>
              </a:cxn>
            </a:cxnLst>
            <a:rect b="b" l="0" r="r" t="0"/>
            <a:pathLst>
              <a:path h="2194" w="2126">
                <a:moveTo>
                  <a:pt x="157" y="0"/>
                </a:moveTo>
                <a:lnTo>
                  <a:pt x="1969" y="0"/>
                </a:lnTo>
                <a:cubicBezTo>
                  <a:pt x="2056" y="0"/>
                  <a:pt x="2126" y="55"/>
                  <a:pt x="2126" y="122"/>
                </a:cubicBezTo>
                <a:lnTo>
                  <a:pt x="2126" y="2194"/>
                </a:lnTo>
                <a:lnTo>
                  <a:pt x="0" y="2194"/>
                </a:lnTo>
                <a:lnTo>
                  <a:pt x="0" y="122"/>
                </a:lnTo>
                <a:cubicBezTo>
                  <a:pt x="0" y="55"/>
                  <a:pt x="71" y="0"/>
                  <a:pt x="157"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6148" name="Freeform 7"/>
          <p:cNvSpPr>
            <a:spLocks noChangeArrowheads="1"/>
          </p:cNvSpPr>
          <p:nvPr/>
        </p:nvSpPr>
        <p:spPr bwMode="auto">
          <a:xfrm>
            <a:off x="7078663" y="2211393"/>
            <a:ext cx="1193800" cy="1785937"/>
          </a:xfrm>
          <a:custGeom>
            <a:gdLst>
              <a:gd fmla="*/ 158 w 2127" name="T0"/>
              <a:gd fmla="*/ 0 h 3168" name="T1"/>
              <a:gd fmla="*/ 1969 w 2127" name="T2"/>
              <a:gd fmla="*/ 0 h 3168" name="T3"/>
              <a:gd fmla="*/ 2127 w 2127" name="T4"/>
              <a:gd fmla="*/ 122 h 3168" name="T5"/>
              <a:gd fmla="*/ 2127 w 2127" name="T6"/>
              <a:gd fmla="*/ 3168 h 3168" name="T7"/>
              <a:gd fmla="*/ 0 w 2127" name="T8"/>
              <a:gd fmla="*/ 3168 h 3168" name="T9"/>
              <a:gd fmla="*/ 0 w 2127" name="T10"/>
              <a:gd fmla="*/ 122 h 3168" name="T11"/>
              <a:gd fmla="*/ 158 w 2127" name="T12"/>
              <a:gd fmla="*/ 0 h 3168" name="T13"/>
            </a:gdLst>
            <a:cxnLst>
              <a:cxn ang="0">
                <a:pos x="T0" y="T1"/>
              </a:cxn>
              <a:cxn ang="0">
                <a:pos x="T2" y="T3"/>
              </a:cxn>
              <a:cxn ang="0">
                <a:pos x="T4" y="T5"/>
              </a:cxn>
              <a:cxn ang="0">
                <a:pos x="T6" y="T7"/>
              </a:cxn>
              <a:cxn ang="0">
                <a:pos x="T8" y="T9"/>
              </a:cxn>
              <a:cxn ang="0">
                <a:pos x="T10" y="T11"/>
              </a:cxn>
              <a:cxn ang="0">
                <a:pos x="T12" y="T13"/>
              </a:cxn>
            </a:cxnLst>
            <a:rect b="b" l="0" r="r" t="0"/>
            <a:pathLst>
              <a:path h="3168" w="2127">
                <a:moveTo>
                  <a:pt x="158" y="0"/>
                </a:moveTo>
                <a:lnTo>
                  <a:pt x="1969" y="0"/>
                </a:lnTo>
                <a:cubicBezTo>
                  <a:pt x="2056" y="0"/>
                  <a:pt x="2127" y="55"/>
                  <a:pt x="2127" y="122"/>
                </a:cubicBezTo>
                <a:lnTo>
                  <a:pt x="2127" y="3168"/>
                </a:lnTo>
                <a:lnTo>
                  <a:pt x="0" y="3168"/>
                </a:lnTo>
                <a:lnTo>
                  <a:pt x="0" y="122"/>
                </a:lnTo>
                <a:cubicBezTo>
                  <a:pt x="0" y="55"/>
                  <a:pt x="71" y="0"/>
                  <a:pt x="158"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6149" name="Freeform 8"/>
          <p:cNvSpPr>
            <a:spLocks noChangeArrowheads="1"/>
          </p:cNvSpPr>
          <p:nvPr/>
        </p:nvSpPr>
        <p:spPr bwMode="auto">
          <a:xfrm>
            <a:off x="8272463" y="1662115"/>
            <a:ext cx="1193800" cy="2335212"/>
          </a:xfrm>
          <a:custGeom>
            <a:gdLst>
              <a:gd fmla="*/ 157 w 2126" name="T0"/>
              <a:gd fmla="*/ 0 h 4142" name="T1"/>
              <a:gd fmla="*/ 1969 w 2126" name="T2"/>
              <a:gd fmla="*/ 0 h 4142" name="T3"/>
              <a:gd fmla="*/ 2126 w 2126" name="T4"/>
              <a:gd fmla="*/ 122 h 4142" name="T5"/>
              <a:gd fmla="*/ 2126 w 2126" name="T6"/>
              <a:gd fmla="*/ 4142 h 4142" name="T7"/>
              <a:gd fmla="*/ 0 w 2126" name="T8"/>
              <a:gd fmla="*/ 4142 h 4142" name="T9"/>
              <a:gd fmla="*/ 0 w 2126" name="T10"/>
              <a:gd fmla="*/ 122 h 4142" name="T11"/>
              <a:gd fmla="*/ 157 w 2126" name="T12"/>
              <a:gd fmla="*/ 0 h 4142" name="T13"/>
            </a:gdLst>
            <a:cxnLst>
              <a:cxn ang="0">
                <a:pos x="T0" y="T1"/>
              </a:cxn>
              <a:cxn ang="0">
                <a:pos x="T2" y="T3"/>
              </a:cxn>
              <a:cxn ang="0">
                <a:pos x="T4" y="T5"/>
              </a:cxn>
              <a:cxn ang="0">
                <a:pos x="T6" y="T7"/>
              </a:cxn>
              <a:cxn ang="0">
                <a:pos x="T8" y="T9"/>
              </a:cxn>
              <a:cxn ang="0">
                <a:pos x="T10" y="T11"/>
              </a:cxn>
              <a:cxn ang="0">
                <a:pos x="T12" y="T13"/>
              </a:cxn>
            </a:cxnLst>
            <a:rect b="b" l="0" r="r" t="0"/>
            <a:pathLst>
              <a:path h="4142" w="2126">
                <a:moveTo>
                  <a:pt x="157" y="0"/>
                </a:moveTo>
                <a:lnTo>
                  <a:pt x="1969" y="0"/>
                </a:lnTo>
                <a:cubicBezTo>
                  <a:pt x="2055" y="0"/>
                  <a:pt x="2126" y="55"/>
                  <a:pt x="2126" y="122"/>
                </a:cubicBezTo>
                <a:lnTo>
                  <a:pt x="2126" y="4142"/>
                </a:lnTo>
                <a:lnTo>
                  <a:pt x="0" y="4142"/>
                </a:lnTo>
                <a:lnTo>
                  <a:pt x="0" y="122"/>
                </a:lnTo>
                <a:cubicBezTo>
                  <a:pt x="0" y="55"/>
                  <a:pt x="70" y="0"/>
                  <a:pt x="157" y="0"/>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6150" name="Freeform 9"/>
          <p:cNvSpPr>
            <a:spLocks noChangeArrowheads="1"/>
          </p:cNvSpPr>
          <p:nvPr/>
        </p:nvSpPr>
        <p:spPr bwMode="auto">
          <a:xfrm>
            <a:off x="9466263" y="1112843"/>
            <a:ext cx="1193800" cy="2884487"/>
          </a:xfrm>
          <a:custGeom>
            <a:gdLst>
              <a:gd fmla="*/ 157 w 2126" name="T0"/>
              <a:gd fmla="*/ 0 h 5116" name="T1"/>
              <a:gd fmla="*/ 1969 w 2126" name="T2"/>
              <a:gd fmla="*/ 0 h 5116" name="T3"/>
              <a:gd fmla="*/ 2126 w 2126" name="T4"/>
              <a:gd fmla="*/ 122 h 5116" name="T5"/>
              <a:gd fmla="*/ 2126 w 2126" name="T6"/>
              <a:gd fmla="*/ 5116 h 5116" name="T7"/>
              <a:gd fmla="*/ 0 w 2126" name="T8"/>
              <a:gd fmla="*/ 5116 h 5116" name="T9"/>
              <a:gd fmla="*/ 0 w 2126" name="T10"/>
              <a:gd fmla="*/ 122 h 5116" name="T11"/>
              <a:gd fmla="*/ 157 w 2126" name="T12"/>
              <a:gd fmla="*/ 0 h 5116" name="T13"/>
            </a:gdLst>
            <a:cxnLst>
              <a:cxn ang="0">
                <a:pos x="T0" y="T1"/>
              </a:cxn>
              <a:cxn ang="0">
                <a:pos x="T2" y="T3"/>
              </a:cxn>
              <a:cxn ang="0">
                <a:pos x="T4" y="T5"/>
              </a:cxn>
              <a:cxn ang="0">
                <a:pos x="T6" y="T7"/>
              </a:cxn>
              <a:cxn ang="0">
                <a:pos x="T8" y="T9"/>
              </a:cxn>
              <a:cxn ang="0">
                <a:pos x="T10" y="T11"/>
              </a:cxn>
              <a:cxn ang="0">
                <a:pos x="T12" y="T13"/>
              </a:cxn>
            </a:cxnLst>
            <a:rect b="b" l="0" r="r" t="0"/>
            <a:pathLst>
              <a:path h="5116" w="2126">
                <a:moveTo>
                  <a:pt x="157" y="0"/>
                </a:moveTo>
                <a:lnTo>
                  <a:pt x="1969" y="0"/>
                </a:lnTo>
                <a:cubicBezTo>
                  <a:pt x="2055" y="0"/>
                  <a:pt x="2126" y="55"/>
                  <a:pt x="2126" y="122"/>
                </a:cubicBezTo>
                <a:lnTo>
                  <a:pt x="2126" y="5116"/>
                </a:lnTo>
                <a:lnTo>
                  <a:pt x="0" y="5116"/>
                </a:lnTo>
                <a:lnTo>
                  <a:pt x="0" y="122"/>
                </a:lnTo>
                <a:cubicBezTo>
                  <a:pt x="0" y="55"/>
                  <a:pt x="71" y="0"/>
                  <a:pt x="157"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6151" name="Freeform 10"/>
          <p:cNvSpPr>
            <a:spLocks noChangeArrowheads="1" noEditPoints="1"/>
          </p:cNvSpPr>
          <p:nvPr/>
        </p:nvSpPr>
        <p:spPr bwMode="auto">
          <a:xfrm>
            <a:off x="6532565" y="898530"/>
            <a:ext cx="984251" cy="1382713"/>
          </a:xfrm>
          <a:custGeom>
            <a:gdLst>
              <a:gd fmla="*/ 928 w 1753" name="T0"/>
              <a:gd fmla="*/ 698 h 2452" name="T1"/>
              <a:gd fmla="*/ 1129 w 1753" name="T2"/>
              <a:gd fmla="*/ 265 h 2452" name="T3"/>
              <a:gd fmla="*/ 696 w 1753" name="T4"/>
              <a:gd fmla="*/ 64 h 2452" name="T5"/>
              <a:gd fmla="*/ 495 w 1753" name="T6"/>
              <a:gd fmla="*/ 497 h 2452" name="T7"/>
              <a:gd fmla="*/ 928 w 1753" name="T8"/>
              <a:gd fmla="*/ 698 h 2452" name="T9"/>
              <a:gd fmla="*/ 1680 w 1753" name="T10"/>
              <a:gd fmla="*/ 1096 h 2452" name="T11"/>
              <a:gd fmla="*/ 1735 w 1753" name="T12"/>
              <a:gd fmla="*/ 976 h 2452" name="T13"/>
              <a:gd fmla="*/ 1614 w 1753" name="T14"/>
              <a:gd fmla="*/ 921 h 2452" name="T15"/>
              <a:gd fmla="*/ 1233 w 1753" name="T16"/>
              <a:gd fmla="*/ 1064 h 2452" name="T17"/>
              <a:gd fmla="*/ 912 w 1753" name="T18"/>
              <a:gd fmla="*/ 815 h 2452" name="T19"/>
              <a:gd fmla="*/ 881 w 1753" name="T20"/>
              <a:gd fmla="*/ 799 h 2452" name="T21"/>
              <a:gd fmla="*/ 864 w 1753" name="T22"/>
              <a:gd fmla="*/ 795 h 2452" name="T23"/>
              <a:gd fmla="*/ 651 w 1753" name="T24"/>
              <a:gd fmla="*/ 764 h 2452" name="T25"/>
              <a:gd fmla="*/ 651 w 1753" name="T26"/>
              <a:gd fmla="*/ 764 h 2452" name="T27"/>
              <a:gd fmla="*/ 592 w 1753" name="T28"/>
              <a:gd fmla="*/ 765 h 2452" name="T29"/>
              <a:gd fmla="*/ 160 w 1753" name="T30"/>
              <a:gd fmla="*/ 923 h 2452" name="T31"/>
              <a:gd fmla="*/ 99 w 1753" name="T32"/>
              <a:gd fmla="*/ 1007 h 2452" name="T33"/>
              <a:gd fmla="*/ 10 w 1753" name="T34"/>
              <a:gd fmla="*/ 1442 h 2452" name="T35"/>
              <a:gd fmla="*/ 83 w 1753" name="T36"/>
              <a:gd fmla="*/ 1553 h 2452" name="T37"/>
              <a:gd fmla="*/ 194 w 1753" name="T38"/>
              <a:gd fmla="*/ 1480 h 2452" name="T39"/>
              <a:gd fmla="*/ 275 w 1753" name="T40"/>
              <a:gd fmla="*/ 1080 h 2452" name="T41"/>
              <a:gd fmla="*/ 495 w 1753" name="T42"/>
              <a:gd fmla="*/ 1000 h 2452" name="T43"/>
              <a:gd fmla="*/ 425 w 1753" name="T44"/>
              <a:gd fmla="*/ 1480 h 2452" name="T45"/>
              <a:gd fmla="*/ 423 w 1753" name="T46"/>
              <a:gd fmla="*/ 1511 h 2452" name="T47"/>
              <a:gd fmla="*/ 429 w 1753" name="T48"/>
              <a:gd fmla="*/ 1562 h 2452" name="T49"/>
              <a:gd fmla="*/ 574 w 1753" name="T50"/>
              <a:gd fmla="*/ 1958 h 2452" name="T51"/>
              <a:gd fmla="*/ 248 w 1753" name="T52"/>
              <a:gd fmla="*/ 2236 h 2452" name="T53"/>
              <a:gd fmla="*/ 235 w 1753" name="T54"/>
              <a:gd fmla="*/ 2398 h 2452" name="T55"/>
              <a:gd fmla="*/ 396 w 1753" name="T56"/>
              <a:gd fmla="*/ 2411 h 2452" name="T57"/>
              <a:gd fmla="*/ 776 w 1753" name="T58"/>
              <a:gd fmla="*/ 2087 h 2452" name="T59"/>
              <a:gd fmla="*/ 794 w 1753" name="T60"/>
              <a:gd fmla="*/ 2069 h 2452" name="T61"/>
              <a:gd fmla="*/ 816 w 1753" name="T62"/>
              <a:gd fmla="*/ 1953 h 2452" name="T63"/>
              <a:gd fmla="*/ 714 w 1753" name="T64"/>
              <a:gd fmla="*/ 1674 h 2452" name="T65"/>
              <a:gd fmla="*/ 997 w 1753" name="T66"/>
              <a:gd fmla="*/ 1672 h 2452" name="T67"/>
              <a:gd fmla="*/ 1104 w 1753" name="T68"/>
              <a:gd fmla="*/ 1950 h 2452" name="T69"/>
              <a:gd fmla="*/ 1252 w 1753" name="T70"/>
              <a:gd fmla="*/ 2017 h 2452" name="T71"/>
              <a:gd fmla="*/ 1318 w 1753" name="T72"/>
              <a:gd fmla="*/ 1869 h 2452" name="T73"/>
              <a:gd fmla="*/ 1186 w 1753" name="T74"/>
              <a:gd fmla="*/ 1524 h 2452" name="T75"/>
              <a:gd fmla="*/ 1174 w 1753" name="T76"/>
              <a:gd fmla="*/ 1502 h 2452" name="T77"/>
              <a:gd fmla="*/ 1073 w 1753" name="T78"/>
              <a:gd fmla="*/ 1442 h 2452" name="T79"/>
              <a:gd fmla="*/ 890 w 1753" name="T80"/>
              <a:gd fmla="*/ 1443 h 2452" name="T81"/>
              <a:gd fmla="*/ 944 w 1753" name="T82"/>
              <a:gd fmla="*/ 1076 h 2452" name="T83"/>
              <a:gd fmla="*/ 1161 w 1753" name="T84"/>
              <a:gd fmla="*/ 1245 h 2452" name="T85"/>
              <a:gd fmla="*/ 1265 w 1753" name="T86"/>
              <a:gd fmla="*/ 1252 h 2452" name="T87"/>
              <a:gd fmla="*/ 1680 w 1753" name="T88"/>
              <a:gd fmla="*/ 1096 h 245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452" w="1752">
                <a:moveTo>
                  <a:pt x="928" y="698"/>
                </a:moveTo>
                <a:cubicBezTo>
                  <a:pt x="1103" y="634"/>
                  <a:pt x="1193" y="440"/>
                  <a:pt x="1129" y="265"/>
                </a:cubicBezTo>
                <a:cubicBezTo>
                  <a:pt x="1065" y="90"/>
                  <a:pt x="871" y="0"/>
                  <a:pt x="696" y="64"/>
                </a:cubicBezTo>
                <a:cubicBezTo>
                  <a:pt x="521" y="128"/>
                  <a:pt x="431" y="322"/>
                  <a:pt x="495" y="497"/>
                </a:cubicBezTo>
                <a:cubicBezTo>
                  <a:pt x="559" y="672"/>
                  <a:pt x="753" y="762"/>
                  <a:pt x="928" y="698"/>
                </a:cubicBezTo>
                <a:close/>
                <a:moveTo>
                  <a:pt x="1680" y="1096"/>
                </a:moveTo>
                <a:cubicBezTo>
                  <a:pt x="1729" y="1078"/>
                  <a:pt x="1753" y="1024"/>
                  <a:pt x="1735" y="976"/>
                </a:cubicBezTo>
                <a:cubicBezTo>
                  <a:pt x="1717" y="927"/>
                  <a:pt x="1663" y="903"/>
                  <a:pt x="1614" y="921"/>
                </a:cubicBezTo>
                <a:lnTo>
                  <a:pt x="1233" y="1064"/>
                </a:lnTo>
                <a:lnTo>
                  <a:pt x="912" y="815"/>
                </a:lnTo>
                <a:cubicBezTo>
                  <a:pt x="903" y="808"/>
                  <a:pt x="892" y="803"/>
                  <a:pt x="881" y="799"/>
                </a:cubicBezTo>
                <a:cubicBezTo>
                  <a:pt x="876" y="797"/>
                  <a:pt x="870" y="796"/>
                  <a:pt x="864" y="795"/>
                </a:cubicBezTo>
                <a:lnTo>
                  <a:pt x="651" y="764"/>
                </a:lnTo>
                <a:cubicBezTo>
                  <a:pt x="651" y="763"/>
                  <a:pt x="651" y="763"/>
                  <a:pt x="651" y="764"/>
                </a:cubicBezTo>
                <a:cubicBezTo>
                  <a:pt x="632" y="758"/>
                  <a:pt x="611" y="758"/>
                  <a:pt x="592" y="765"/>
                </a:cubicBezTo>
                <a:lnTo>
                  <a:pt x="160" y="923"/>
                </a:lnTo>
                <a:cubicBezTo>
                  <a:pt x="124" y="936"/>
                  <a:pt x="100" y="970"/>
                  <a:pt x="99" y="1007"/>
                </a:cubicBezTo>
                <a:lnTo>
                  <a:pt x="10" y="1442"/>
                </a:lnTo>
                <a:cubicBezTo>
                  <a:pt x="0" y="1493"/>
                  <a:pt x="33" y="1542"/>
                  <a:pt x="83" y="1553"/>
                </a:cubicBezTo>
                <a:cubicBezTo>
                  <a:pt x="134" y="1563"/>
                  <a:pt x="183" y="1531"/>
                  <a:pt x="194" y="1480"/>
                </a:cubicBezTo>
                <a:lnTo>
                  <a:pt x="275" y="1080"/>
                </a:lnTo>
                <a:lnTo>
                  <a:pt x="495" y="1000"/>
                </a:lnTo>
                <a:lnTo>
                  <a:pt x="425" y="1480"/>
                </a:lnTo>
                <a:cubicBezTo>
                  <a:pt x="423" y="1490"/>
                  <a:pt x="423" y="1501"/>
                  <a:pt x="423" y="1511"/>
                </a:cubicBezTo>
                <a:cubicBezTo>
                  <a:pt x="421" y="1528"/>
                  <a:pt x="423" y="1545"/>
                  <a:pt x="429" y="1562"/>
                </a:cubicBezTo>
                <a:lnTo>
                  <a:pt x="574" y="1958"/>
                </a:lnTo>
                <a:lnTo>
                  <a:pt x="248" y="2236"/>
                </a:lnTo>
                <a:cubicBezTo>
                  <a:pt x="200" y="2277"/>
                  <a:pt x="194" y="2349"/>
                  <a:pt x="235" y="2398"/>
                </a:cubicBezTo>
                <a:cubicBezTo>
                  <a:pt x="276" y="2446"/>
                  <a:pt x="348" y="2452"/>
                  <a:pt x="396" y="2411"/>
                </a:cubicBezTo>
                <a:lnTo>
                  <a:pt x="776" y="2087"/>
                </a:lnTo>
                <a:cubicBezTo>
                  <a:pt x="783" y="2082"/>
                  <a:pt x="789" y="2075"/>
                  <a:pt x="794" y="2069"/>
                </a:cubicBezTo>
                <a:cubicBezTo>
                  <a:pt x="821" y="2038"/>
                  <a:pt x="831" y="1994"/>
                  <a:pt x="816" y="1953"/>
                </a:cubicBezTo>
                <a:lnTo>
                  <a:pt x="714" y="1674"/>
                </a:lnTo>
                <a:lnTo>
                  <a:pt x="997" y="1672"/>
                </a:lnTo>
                <a:lnTo>
                  <a:pt x="1104" y="1950"/>
                </a:lnTo>
                <a:cubicBezTo>
                  <a:pt x="1126" y="2010"/>
                  <a:pt x="1193" y="2039"/>
                  <a:pt x="1252" y="2017"/>
                </a:cubicBezTo>
                <a:cubicBezTo>
                  <a:pt x="1311" y="1994"/>
                  <a:pt x="1340" y="1928"/>
                  <a:pt x="1318" y="1869"/>
                </a:cubicBezTo>
                <a:lnTo>
                  <a:pt x="1186" y="1524"/>
                </a:lnTo>
                <a:cubicBezTo>
                  <a:pt x="1183" y="1516"/>
                  <a:pt x="1179" y="1509"/>
                  <a:pt x="1174" y="1502"/>
                </a:cubicBezTo>
                <a:cubicBezTo>
                  <a:pt x="1155" y="1466"/>
                  <a:pt x="1116" y="1441"/>
                  <a:pt x="1073" y="1442"/>
                </a:cubicBezTo>
                <a:lnTo>
                  <a:pt x="890" y="1443"/>
                </a:lnTo>
                <a:lnTo>
                  <a:pt x="944" y="1076"/>
                </a:lnTo>
                <a:lnTo>
                  <a:pt x="1161" y="1245"/>
                </a:lnTo>
                <a:cubicBezTo>
                  <a:pt x="1192" y="1269"/>
                  <a:pt x="1233" y="1271"/>
                  <a:pt x="1265" y="1252"/>
                </a:cubicBezTo>
                <a:lnTo>
                  <a:pt x="1680" y="109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grpSp>
        <p:nvGrpSpPr>
          <p:cNvPr id="6152" name="组合 31"/>
          <p:cNvGrpSpPr/>
          <p:nvPr/>
        </p:nvGrpSpPr>
        <p:grpSpPr>
          <a:xfrm>
            <a:off x="9913941" y="1300165"/>
            <a:ext cx="382587" cy="382587"/>
            <a:chExt cx="382588" cy="382588"/>
          </a:xfrm>
        </p:grpSpPr>
        <p:sp>
          <p:nvSpPr>
            <p:cNvPr id="6153" name="Oval 11"/>
            <p:cNvSpPr>
              <a:spLocks noChangeArrowheads="1"/>
            </p:cNvSpPr>
            <p:nvPr/>
          </p:nvSpPr>
          <p:spPr bwMode="auto">
            <a:xfrm>
              <a:off x="0" y="0"/>
              <a:ext cx="382588" cy="3825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54" name="Freeform 12"/>
            <p:cNvSpPr>
              <a:spLocks noChangeArrowheads="1" noEditPoints="1"/>
            </p:cNvSpPr>
            <p:nvPr/>
          </p:nvSpPr>
          <p:spPr bwMode="auto">
            <a:xfrm>
              <a:off x="92075" y="119062"/>
              <a:ext cx="211138" cy="163513"/>
            </a:xfrm>
            <a:custGeom>
              <a:gdLst>
                <a:gd fmla="*/ 244 w 377" name="T0"/>
                <a:gd fmla="*/ 56 h 291" name="T1"/>
                <a:gd fmla="*/ 58 w 377" name="T2"/>
                <a:gd fmla="*/ 67 h 291" name="T3"/>
                <a:gd fmla="*/ 58 w 377" name="T4"/>
                <a:gd fmla="*/ 99 h 291" name="T5"/>
                <a:gd fmla="*/ 244 w 377" name="T6"/>
                <a:gd fmla="*/ 110 h 291" name="T7"/>
                <a:gd fmla="*/ 58 w 377" name="T8"/>
                <a:gd fmla="*/ 99 h 291" name="T9"/>
                <a:gd fmla="*/ 215 w 377" name="T10"/>
                <a:gd fmla="*/ 140 h 291" name="T11"/>
                <a:gd fmla="*/ 58 w 377" name="T12"/>
                <a:gd fmla="*/ 151 h 291" name="T13"/>
                <a:gd fmla="*/ 298 w 377" name="T14"/>
                <a:gd fmla="*/ 192 h 291" name="T15"/>
                <a:gd fmla="*/ 298 w 377" name="T16"/>
                <a:gd fmla="*/ 226 h 291" name="T17"/>
                <a:gd fmla="*/ 264 w 377" name="T18"/>
                <a:gd fmla="*/ 226 h 291" name="T19"/>
                <a:gd fmla="*/ 264 w 377" name="T20"/>
                <a:gd fmla="*/ 192 h 291" name="T21"/>
                <a:gd fmla="*/ 298 w 377" name="T22"/>
                <a:gd fmla="*/ 192 h 291" name="T23"/>
                <a:gd fmla="*/ 305 w 377" name="T24"/>
                <a:gd fmla="*/ 68 h 291" name="T25"/>
                <a:gd fmla="*/ 340 w 377" name="T26"/>
                <a:gd fmla="*/ 67 h 291" name="T27"/>
                <a:gd fmla="*/ 308 w 377" name="T28"/>
                <a:gd fmla="*/ 0 h 291" name="T29"/>
                <a:gd fmla="*/ 318 w 377" name="T30"/>
                <a:gd fmla="*/ 5 h 291" name="T31"/>
                <a:gd fmla="*/ 377 w 377" name="T32"/>
                <a:gd fmla="*/ 61 h 291" name="T33"/>
                <a:gd fmla="*/ 377 w 377" name="T34"/>
                <a:gd fmla="*/ 240 h 291" name="T35"/>
                <a:gd fmla="*/ 362 w 377" name="T36"/>
                <a:gd fmla="*/ 254 h 291" name="T37"/>
                <a:gd fmla="*/ 324 w 377" name="T38"/>
                <a:gd fmla="*/ 280 h 291" name="T39"/>
                <a:gd fmla="*/ 297 w 377" name="T40"/>
                <a:gd fmla="*/ 291 h 291" name="T41"/>
                <a:gd fmla="*/ 281 w 377" name="T42"/>
                <a:gd fmla="*/ 255 h 291" name="T43"/>
                <a:gd fmla="*/ 265 w 377" name="T44"/>
                <a:gd fmla="*/ 291 h 291" name="T45"/>
                <a:gd fmla="*/ 238 w 377" name="T46"/>
                <a:gd fmla="*/ 280 h 291" name="T47"/>
                <a:gd fmla="*/ 149 w 377" name="T48"/>
                <a:gd fmla="*/ 254 h 291" name="T49"/>
                <a:gd fmla="*/ 0 w 377" name="T50"/>
                <a:gd fmla="*/ 0 h 291" name="T51"/>
                <a:gd fmla="*/ 149 w 377" name="T52"/>
                <a:gd fmla="*/ 225 h 291" name="T53"/>
                <a:gd fmla="*/ 235 w 377" name="T54"/>
                <a:gd fmla="*/ 209 h 291" name="T55"/>
                <a:gd fmla="*/ 281 w 377" name="T56"/>
                <a:gd fmla="*/ 163 h 291" name="T57"/>
                <a:gd fmla="*/ 327 w 377" name="T58"/>
                <a:gd fmla="*/ 209 h 291" name="T59"/>
                <a:gd fmla="*/ 348 w 377" name="T60"/>
                <a:gd fmla="*/ 225 h 291" name="T61"/>
                <a:gd fmla="*/ 297 w 377" name="T62"/>
                <a:gd fmla="*/ 83 h 291" name="T63"/>
                <a:gd fmla="*/ 289 w 377" name="T64"/>
                <a:gd fmla="*/ 75 h 291" name="T65"/>
                <a:gd fmla="*/ 29 w 377" name="T66"/>
                <a:gd fmla="*/ 30 h 29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1" w="377">
                  <a:moveTo>
                    <a:pt x="58" y="56"/>
                  </a:moveTo>
                  <a:lnTo>
                    <a:pt x="244" y="56"/>
                  </a:lnTo>
                  <a:lnTo>
                    <a:pt x="244" y="67"/>
                  </a:lnTo>
                  <a:lnTo>
                    <a:pt x="58" y="67"/>
                  </a:lnTo>
                  <a:lnTo>
                    <a:pt x="58" y="56"/>
                  </a:lnTo>
                  <a:close/>
                  <a:moveTo>
                    <a:pt x="58" y="99"/>
                  </a:moveTo>
                  <a:lnTo>
                    <a:pt x="244" y="99"/>
                  </a:lnTo>
                  <a:lnTo>
                    <a:pt x="244" y="110"/>
                  </a:lnTo>
                  <a:lnTo>
                    <a:pt x="58" y="110"/>
                  </a:lnTo>
                  <a:lnTo>
                    <a:pt x="58" y="99"/>
                  </a:lnTo>
                  <a:close/>
                  <a:moveTo>
                    <a:pt x="58" y="140"/>
                  </a:moveTo>
                  <a:lnTo>
                    <a:pt x="215" y="140"/>
                  </a:lnTo>
                  <a:lnTo>
                    <a:pt x="215" y="151"/>
                  </a:lnTo>
                  <a:lnTo>
                    <a:pt x="58" y="151"/>
                  </a:lnTo>
                  <a:lnTo>
                    <a:pt x="58" y="140"/>
                  </a:lnTo>
                  <a:close/>
                  <a:moveTo>
                    <a:pt x="298" y="192"/>
                  </a:moveTo>
                  <a:cubicBezTo>
                    <a:pt x="302" y="197"/>
                    <a:pt x="305" y="203"/>
                    <a:pt x="305" y="209"/>
                  </a:cubicBezTo>
                  <a:cubicBezTo>
                    <a:pt x="305" y="216"/>
                    <a:pt x="302" y="222"/>
                    <a:pt x="298" y="226"/>
                  </a:cubicBezTo>
                  <a:cubicBezTo>
                    <a:pt x="294" y="231"/>
                    <a:pt x="288" y="233"/>
                    <a:pt x="281" y="233"/>
                  </a:cubicBezTo>
                  <a:cubicBezTo>
                    <a:pt x="274" y="233"/>
                    <a:pt x="268" y="231"/>
                    <a:pt x="264" y="226"/>
                  </a:cubicBezTo>
                  <a:cubicBezTo>
                    <a:pt x="260" y="222"/>
                    <a:pt x="257" y="216"/>
                    <a:pt x="257" y="209"/>
                  </a:cubicBezTo>
                  <a:cubicBezTo>
                    <a:pt x="257" y="203"/>
                    <a:pt x="260" y="197"/>
                    <a:pt x="264" y="192"/>
                  </a:cubicBezTo>
                  <a:cubicBezTo>
                    <a:pt x="268" y="188"/>
                    <a:pt x="274" y="185"/>
                    <a:pt x="281" y="185"/>
                  </a:cubicBezTo>
                  <a:cubicBezTo>
                    <a:pt x="288" y="185"/>
                    <a:pt x="294" y="188"/>
                    <a:pt x="298" y="192"/>
                  </a:cubicBezTo>
                  <a:close/>
                  <a:moveTo>
                    <a:pt x="340" y="67"/>
                  </a:moveTo>
                  <a:lnTo>
                    <a:pt x="305" y="68"/>
                  </a:lnTo>
                  <a:lnTo>
                    <a:pt x="308" y="35"/>
                  </a:lnTo>
                  <a:lnTo>
                    <a:pt x="340" y="67"/>
                  </a:lnTo>
                  <a:close/>
                  <a:moveTo>
                    <a:pt x="0" y="0"/>
                  </a:moveTo>
                  <a:lnTo>
                    <a:pt x="308" y="0"/>
                  </a:lnTo>
                  <a:lnTo>
                    <a:pt x="314" y="0"/>
                  </a:lnTo>
                  <a:lnTo>
                    <a:pt x="318" y="5"/>
                  </a:lnTo>
                  <a:lnTo>
                    <a:pt x="372" y="57"/>
                  </a:lnTo>
                  <a:lnTo>
                    <a:pt x="377" y="61"/>
                  </a:lnTo>
                  <a:lnTo>
                    <a:pt x="377" y="67"/>
                  </a:lnTo>
                  <a:lnTo>
                    <a:pt x="377" y="240"/>
                  </a:lnTo>
                  <a:lnTo>
                    <a:pt x="377" y="254"/>
                  </a:lnTo>
                  <a:lnTo>
                    <a:pt x="362" y="254"/>
                  </a:lnTo>
                  <a:lnTo>
                    <a:pt x="314" y="254"/>
                  </a:lnTo>
                  <a:lnTo>
                    <a:pt x="324" y="280"/>
                  </a:lnTo>
                  <a:lnTo>
                    <a:pt x="306" y="280"/>
                  </a:lnTo>
                  <a:lnTo>
                    <a:pt x="297" y="291"/>
                  </a:lnTo>
                  <a:lnTo>
                    <a:pt x="281" y="255"/>
                  </a:lnTo>
                  <a:lnTo>
                    <a:pt x="265" y="291"/>
                  </a:lnTo>
                  <a:lnTo>
                    <a:pt x="256" y="280"/>
                  </a:lnTo>
                  <a:lnTo>
                    <a:pt x="238" y="280"/>
                  </a:lnTo>
                  <a:lnTo>
                    <a:pt x="248" y="254"/>
                  </a:lnTo>
                  <a:lnTo>
                    <a:pt x="149" y="254"/>
                  </a:lnTo>
                  <a:lnTo>
                    <a:pt x="0" y="254"/>
                  </a:lnTo>
                  <a:lnTo>
                    <a:pt x="0" y="0"/>
                  </a:lnTo>
                  <a:close/>
                  <a:moveTo>
                    <a:pt x="29" y="225"/>
                  </a:moveTo>
                  <a:lnTo>
                    <a:pt x="149" y="225"/>
                  </a:lnTo>
                  <a:lnTo>
                    <a:pt x="238" y="225"/>
                  </a:lnTo>
                  <a:cubicBezTo>
                    <a:pt x="236" y="220"/>
                    <a:pt x="235" y="215"/>
                    <a:pt x="235" y="209"/>
                  </a:cubicBezTo>
                  <a:cubicBezTo>
                    <a:pt x="235" y="197"/>
                    <a:pt x="240" y="185"/>
                    <a:pt x="249" y="177"/>
                  </a:cubicBezTo>
                  <a:cubicBezTo>
                    <a:pt x="257" y="168"/>
                    <a:pt x="268" y="163"/>
                    <a:pt x="281" y="163"/>
                  </a:cubicBezTo>
                  <a:cubicBezTo>
                    <a:pt x="294" y="163"/>
                    <a:pt x="305" y="168"/>
                    <a:pt x="314" y="177"/>
                  </a:cubicBezTo>
                  <a:cubicBezTo>
                    <a:pt x="322" y="185"/>
                    <a:pt x="327" y="197"/>
                    <a:pt x="327" y="209"/>
                  </a:cubicBezTo>
                  <a:cubicBezTo>
                    <a:pt x="327" y="215"/>
                    <a:pt x="326" y="220"/>
                    <a:pt x="324" y="225"/>
                  </a:cubicBezTo>
                  <a:lnTo>
                    <a:pt x="348" y="225"/>
                  </a:lnTo>
                  <a:lnTo>
                    <a:pt x="348" y="81"/>
                  </a:lnTo>
                  <a:lnTo>
                    <a:pt x="297" y="83"/>
                  </a:lnTo>
                  <a:lnTo>
                    <a:pt x="289" y="83"/>
                  </a:lnTo>
                  <a:lnTo>
                    <a:pt x="289" y="75"/>
                  </a:lnTo>
                  <a:lnTo>
                    <a:pt x="293" y="30"/>
                  </a:lnTo>
                  <a:lnTo>
                    <a:pt x="29" y="30"/>
                  </a:lnTo>
                  <a:lnTo>
                    <a:pt x="29" y="225"/>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6155" name="组合 32"/>
          <p:cNvGrpSpPr/>
          <p:nvPr/>
        </p:nvGrpSpPr>
        <p:grpSpPr>
          <a:xfrm>
            <a:off x="8696327" y="1833565"/>
            <a:ext cx="382588" cy="382587"/>
            <a:chExt cx="382588" cy="382588"/>
          </a:xfrm>
        </p:grpSpPr>
        <p:sp>
          <p:nvSpPr>
            <p:cNvPr id="6156" name="Oval 13"/>
            <p:cNvSpPr>
              <a:spLocks noChangeArrowheads="1"/>
            </p:cNvSpPr>
            <p:nvPr/>
          </p:nvSpPr>
          <p:spPr bwMode="auto">
            <a:xfrm>
              <a:off x="0" y="0"/>
              <a:ext cx="382588" cy="3825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57" name="Freeform 14"/>
            <p:cNvSpPr>
              <a:spLocks noChangeArrowheads="1" noEditPoints="1"/>
            </p:cNvSpPr>
            <p:nvPr/>
          </p:nvSpPr>
          <p:spPr bwMode="auto">
            <a:xfrm>
              <a:off x="58738" y="69850"/>
              <a:ext cx="269875" cy="231775"/>
            </a:xfrm>
            <a:custGeom>
              <a:gdLst>
                <a:gd fmla="*/ 298 w 480" name="T0"/>
                <a:gd fmla="*/ 86 h 410" name="T1"/>
                <a:gd fmla="*/ 287 w 480" name="T2"/>
                <a:gd fmla="*/ 112 h 410" name="T3"/>
                <a:gd fmla="*/ 272 w 480" name="T4"/>
                <a:gd fmla="*/ 124 h 410" name="T5"/>
                <a:gd fmla="*/ 261 w 480" name="T6"/>
                <a:gd fmla="*/ 128 h 410" name="T7"/>
                <a:gd fmla="*/ 247 w 480" name="T8"/>
                <a:gd fmla="*/ 129 h 410" name="T9"/>
                <a:gd fmla="*/ 226 w 480" name="T10"/>
                <a:gd fmla="*/ 122 h 410" name="T11"/>
                <a:gd fmla="*/ 213 w 480" name="T12"/>
                <a:gd fmla="*/ 110 h 410" name="T13"/>
                <a:gd fmla="*/ 204 w 480" name="T14"/>
                <a:gd fmla="*/ 92 h 410" name="T15"/>
                <a:gd fmla="*/ 203 w 480" name="T16"/>
                <a:gd fmla="*/ 78 h 410" name="T17"/>
                <a:gd fmla="*/ 209 w 480" name="T18"/>
                <a:gd fmla="*/ 58 h 410" name="T19"/>
                <a:gd fmla="*/ 221 w 480" name="T20"/>
                <a:gd fmla="*/ 45 h 410" name="T21"/>
                <a:gd fmla="*/ 239 w 480" name="T22"/>
                <a:gd fmla="*/ 36 h 410" name="T23"/>
                <a:gd fmla="*/ 252 w 480" name="T24"/>
                <a:gd fmla="*/ 34 h 410" name="T25"/>
                <a:gd fmla="*/ 269 w 480" name="T26"/>
                <a:gd fmla="*/ 38 h 410" name="T27"/>
                <a:gd fmla="*/ 286 w 480" name="T28"/>
                <a:gd fmla="*/ 50 h 410" name="T29"/>
                <a:gd fmla="*/ 296 w 480" name="T30"/>
                <a:gd fmla="*/ 67 h 410" name="T31"/>
                <a:gd fmla="*/ 312 w 480" name="T32"/>
                <a:gd fmla="*/ 57 h 410" name="T33"/>
                <a:gd fmla="*/ 193 w 480" name="T34"/>
                <a:gd fmla="*/ 23 h 410" name="T35"/>
                <a:gd fmla="*/ 225 w 480" name="T36"/>
                <a:gd fmla="*/ 142 h 410" name="T37"/>
                <a:gd fmla="*/ 333 w 480" name="T38"/>
                <a:gd fmla="*/ 82 h 410" name="T39"/>
                <a:gd fmla="*/ 225 w 480" name="T40"/>
                <a:gd fmla="*/ 292 h 410" name="T41"/>
                <a:gd fmla="*/ 195 w 480" name="T42"/>
                <a:gd fmla="*/ 332 h 410" name="T43"/>
                <a:gd fmla="*/ 163 w 480" name="T44"/>
                <a:gd fmla="*/ 347 h 410" name="T45"/>
                <a:gd fmla="*/ 142 w 480" name="T46"/>
                <a:gd fmla="*/ 348 h 410" name="T47"/>
                <a:gd fmla="*/ 118 w 480" name="T48"/>
                <a:gd fmla="*/ 344 h 410" name="T49"/>
                <a:gd fmla="*/ 85 w 480" name="T50"/>
                <a:gd fmla="*/ 323 h 410" name="T51"/>
                <a:gd fmla="*/ 68 w 480" name="T52"/>
                <a:gd fmla="*/ 297 h 410" name="T53"/>
                <a:gd fmla="*/ 61 w 480" name="T54"/>
                <a:gd fmla="*/ 261 h 410" name="T55"/>
                <a:gd fmla="*/ 65 w 480" name="T56"/>
                <a:gd fmla="*/ 237 h 410" name="T57"/>
                <a:gd fmla="*/ 84 w 480" name="T58"/>
                <a:gd fmla="*/ 206 h 410" name="T59"/>
                <a:gd fmla="*/ 110 w 480" name="T60"/>
                <a:gd fmla="*/ 187 h 410" name="T61"/>
                <a:gd fmla="*/ 145 w 480" name="T62"/>
                <a:gd fmla="*/ 179 h 410" name="T63"/>
                <a:gd fmla="*/ 169 w 480" name="T64"/>
                <a:gd fmla="*/ 183 h 410" name="T65"/>
                <a:gd fmla="*/ 197 w 480" name="T66"/>
                <a:gd fmla="*/ 197 h 410" name="T67"/>
                <a:gd fmla="*/ 221 w 480" name="T68"/>
                <a:gd fmla="*/ 225 h 410" name="T69"/>
                <a:gd fmla="*/ 230 w 480" name="T70"/>
                <a:gd fmla="*/ 258 h 410" name="T71"/>
                <a:gd fmla="*/ 262 w 480" name="T72"/>
                <a:gd fmla="*/ 249 h 410" name="T73"/>
                <a:gd fmla="*/ 72 w 480" name="T74"/>
                <a:gd fmla="*/ 138 h 410" name="T75"/>
                <a:gd fmla="*/ 73 w 480" name="T76"/>
                <a:gd fmla="*/ 357 h 410" name="T77"/>
                <a:gd fmla="*/ 287 w 480" name="T78"/>
                <a:gd fmla="*/ 301 h 410" name="T79"/>
                <a:gd fmla="*/ 434 w 480" name="T80"/>
                <a:gd fmla="*/ 246 h 410" name="T81"/>
                <a:gd fmla="*/ 413 w 480" name="T82"/>
                <a:gd fmla="*/ 273 h 410" name="T83"/>
                <a:gd fmla="*/ 390 w 480" name="T84"/>
                <a:gd fmla="*/ 284 h 410" name="T85"/>
                <a:gd fmla="*/ 375 w 480" name="T86"/>
                <a:gd fmla="*/ 285 h 410" name="T87"/>
                <a:gd fmla="*/ 359 w 480" name="T88"/>
                <a:gd fmla="*/ 282 h 410" name="T89"/>
                <a:gd fmla="*/ 335 w 480" name="T90"/>
                <a:gd fmla="*/ 267 h 410" name="T91"/>
                <a:gd fmla="*/ 323 w 480" name="T92"/>
                <a:gd fmla="*/ 249 h 410" name="T93"/>
                <a:gd fmla="*/ 318 w 480" name="T94"/>
                <a:gd fmla="*/ 223 h 410" name="T95"/>
                <a:gd fmla="*/ 322 w 480" name="T96"/>
                <a:gd fmla="*/ 206 h 410" name="T97"/>
                <a:gd fmla="*/ 335 w 480" name="T98"/>
                <a:gd fmla="*/ 185 h 410" name="T99"/>
                <a:gd fmla="*/ 353 w 480" name="T100"/>
                <a:gd fmla="*/ 172 h 410" name="T101"/>
                <a:gd fmla="*/ 377 w 480" name="T102"/>
                <a:gd fmla="*/ 166 h 410" name="T103"/>
                <a:gd fmla="*/ 394 w 480" name="T104"/>
                <a:gd fmla="*/ 168 h 410" name="T105"/>
                <a:gd fmla="*/ 414 w 480" name="T106"/>
                <a:gd fmla="*/ 178 h 410" name="T107"/>
                <a:gd fmla="*/ 431 w 480" name="T108"/>
                <a:gd fmla="*/ 198 h 410" name="T109"/>
                <a:gd fmla="*/ 437 w 480" name="T110"/>
                <a:gd fmla="*/ 221 h 410" name="T111"/>
                <a:gd fmla="*/ 460 w 480" name="T112"/>
                <a:gd fmla="*/ 215 h 410" name="T113"/>
                <a:gd fmla="*/ 326 w 480" name="T114"/>
                <a:gd fmla="*/ 137 h 410" name="T115"/>
                <a:gd fmla="*/ 327 w 480" name="T116"/>
                <a:gd fmla="*/ 291 h 410" name="T117"/>
                <a:gd fmla="*/ 477 w 480" name="T118"/>
                <a:gd fmla="*/ 252 h 41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10" w="480">
                  <a:moveTo>
                    <a:pt x="298" y="76"/>
                  </a:moveTo>
                  <a:cubicBezTo>
                    <a:pt x="298" y="76"/>
                    <a:pt x="298" y="76"/>
                    <a:pt x="298" y="77"/>
                  </a:cubicBezTo>
                  <a:cubicBezTo>
                    <a:pt x="298" y="77"/>
                    <a:pt x="298" y="78"/>
                    <a:pt x="298" y="78"/>
                  </a:cubicBezTo>
                  <a:cubicBezTo>
                    <a:pt x="298" y="78"/>
                    <a:pt x="298" y="79"/>
                    <a:pt x="298" y="79"/>
                  </a:cubicBezTo>
                  <a:cubicBezTo>
                    <a:pt x="298" y="80"/>
                    <a:pt x="298" y="80"/>
                    <a:pt x="298" y="81"/>
                  </a:cubicBezTo>
                  <a:cubicBezTo>
                    <a:pt x="298" y="81"/>
                    <a:pt x="298" y="81"/>
                    <a:pt x="298" y="81"/>
                  </a:cubicBezTo>
                  <a:cubicBezTo>
                    <a:pt x="298" y="82"/>
                    <a:pt x="298" y="82"/>
                    <a:pt x="298" y="83"/>
                  </a:cubicBezTo>
                  <a:cubicBezTo>
                    <a:pt x="298" y="83"/>
                    <a:pt x="298" y="84"/>
                    <a:pt x="298" y="84"/>
                  </a:cubicBezTo>
                  <a:cubicBezTo>
                    <a:pt x="298" y="84"/>
                    <a:pt x="298" y="85"/>
                    <a:pt x="298" y="85"/>
                  </a:cubicBezTo>
                  <a:cubicBezTo>
                    <a:pt x="298" y="86"/>
                    <a:pt x="298" y="86"/>
                    <a:pt x="298" y="86"/>
                  </a:cubicBezTo>
                  <a:cubicBezTo>
                    <a:pt x="298" y="90"/>
                    <a:pt x="297" y="93"/>
                    <a:pt x="296" y="96"/>
                  </a:cubicBezTo>
                  <a:cubicBezTo>
                    <a:pt x="295" y="97"/>
                    <a:pt x="295" y="97"/>
                    <a:pt x="295" y="98"/>
                  </a:cubicBezTo>
                  <a:cubicBezTo>
                    <a:pt x="295" y="98"/>
                    <a:pt x="295" y="98"/>
                    <a:pt x="295" y="98"/>
                  </a:cubicBezTo>
                  <a:cubicBezTo>
                    <a:pt x="295" y="99"/>
                    <a:pt x="295" y="99"/>
                    <a:pt x="294" y="100"/>
                  </a:cubicBezTo>
                  <a:cubicBezTo>
                    <a:pt x="294" y="100"/>
                    <a:pt x="294" y="100"/>
                    <a:pt x="294" y="100"/>
                  </a:cubicBezTo>
                  <a:cubicBezTo>
                    <a:pt x="294" y="102"/>
                    <a:pt x="293" y="103"/>
                    <a:pt x="292" y="104"/>
                  </a:cubicBezTo>
                  <a:cubicBezTo>
                    <a:pt x="292" y="105"/>
                    <a:pt x="292" y="105"/>
                    <a:pt x="292" y="105"/>
                  </a:cubicBezTo>
                  <a:cubicBezTo>
                    <a:pt x="292" y="105"/>
                    <a:pt x="292" y="106"/>
                    <a:pt x="291" y="106"/>
                  </a:cubicBezTo>
                  <a:cubicBezTo>
                    <a:pt x="291" y="106"/>
                    <a:pt x="291" y="106"/>
                    <a:pt x="291" y="106"/>
                  </a:cubicBezTo>
                  <a:cubicBezTo>
                    <a:pt x="290" y="108"/>
                    <a:pt x="289" y="110"/>
                    <a:pt x="287" y="112"/>
                  </a:cubicBezTo>
                  <a:cubicBezTo>
                    <a:pt x="287" y="112"/>
                    <a:pt x="287" y="112"/>
                    <a:pt x="287" y="112"/>
                  </a:cubicBezTo>
                  <a:cubicBezTo>
                    <a:pt x="287" y="112"/>
                    <a:pt x="286" y="113"/>
                    <a:pt x="286" y="113"/>
                  </a:cubicBezTo>
                  <a:cubicBezTo>
                    <a:pt x="286" y="113"/>
                    <a:pt x="286" y="113"/>
                    <a:pt x="286" y="113"/>
                  </a:cubicBezTo>
                  <a:cubicBezTo>
                    <a:pt x="285" y="115"/>
                    <a:pt x="283" y="116"/>
                    <a:pt x="282" y="117"/>
                  </a:cubicBezTo>
                  <a:cubicBezTo>
                    <a:pt x="282" y="117"/>
                    <a:pt x="282" y="117"/>
                    <a:pt x="282" y="117"/>
                  </a:cubicBezTo>
                  <a:cubicBezTo>
                    <a:pt x="282" y="117"/>
                    <a:pt x="281" y="118"/>
                    <a:pt x="281" y="118"/>
                  </a:cubicBezTo>
                  <a:cubicBezTo>
                    <a:pt x="281" y="118"/>
                    <a:pt x="281" y="118"/>
                    <a:pt x="281" y="118"/>
                  </a:cubicBezTo>
                  <a:cubicBezTo>
                    <a:pt x="280" y="119"/>
                    <a:pt x="280" y="119"/>
                    <a:pt x="279" y="119"/>
                  </a:cubicBezTo>
                  <a:cubicBezTo>
                    <a:pt x="277" y="121"/>
                    <a:pt x="275" y="123"/>
                    <a:pt x="272" y="124"/>
                  </a:cubicBezTo>
                  <a:cubicBezTo>
                    <a:pt x="271" y="124"/>
                    <a:pt x="271" y="125"/>
                    <a:pt x="270" y="125"/>
                  </a:cubicBezTo>
                  <a:cubicBezTo>
                    <a:pt x="270" y="125"/>
                    <a:pt x="270" y="125"/>
                    <a:pt x="269" y="125"/>
                  </a:cubicBezTo>
                  <a:cubicBezTo>
                    <a:pt x="269" y="125"/>
                    <a:pt x="269" y="125"/>
                    <a:pt x="268" y="126"/>
                  </a:cubicBezTo>
                  <a:cubicBezTo>
                    <a:pt x="268" y="126"/>
                    <a:pt x="268" y="126"/>
                    <a:pt x="267" y="126"/>
                  </a:cubicBezTo>
                  <a:cubicBezTo>
                    <a:pt x="267" y="126"/>
                    <a:pt x="266" y="126"/>
                    <a:pt x="266" y="127"/>
                  </a:cubicBezTo>
                  <a:cubicBezTo>
                    <a:pt x="266" y="127"/>
                    <a:pt x="266" y="127"/>
                    <a:pt x="265" y="127"/>
                  </a:cubicBezTo>
                  <a:cubicBezTo>
                    <a:pt x="265" y="127"/>
                    <a:pt x="264" y="127"/>
                    <a:pt x="263" y="127"/>
                  </a:cubicBezTo>
                  <a:cubicBezTo>
                    <a:pt x="263" y="127"/>
                    <a:pt x="263" y="127"/>
                    <a:pt x="263" y="127"/>
                  </a:cubicBezTo>
                  <a:cubicBezTo>
                    <a:pt x="262" y="128"/>
                    <a:pt x="262" y="128"/>
                    <a:pt x="261" y="128"/>
                  </a:cubicBezTo>
                  <a:cubicBezTo>
                    <a:pt x="261" y="128"/>
                    <a:pt x="261" y="128"/>
                    <a:pt x="261" y="128"/>
                  </a:cubicBezTo>
                  <a:cubicBezTo>
                    <a:pt x="260" y="128"/>
                    <a:pt x="259" y="128"/>
                    <a:pt x="258" y="128"/>
                  </a:cubicBezTo>
                  <a:cubicBezTo>
                    <a:pt x="258" y="128"/>
                    <a:pt x="257" y="129"/>
                    <a:pt x="256" y="129"/>
                  </a:cubicBezTo>
                  <a:cubicBezTo>
                    <a:pt x="256" y="129"/>
                    <a:pt x="256" y="129"/>
                    <a:pt x="256" y="129"/>
                  </a:cubicBezTo>
                  <a:cubicBezTo>
                    <a:pt x="255" y="129"/>
                    <a:pt x="255" y="129"/>
                    <a:pt x="254" y="129"/>
                  </a:cubicBezTo>
                  <a:cubicBezTo>
                    <a:pt x="254" y="129"/>
                    <a:pt x="254" y="129"/>
                    <a:pt x="253" y="129"/>
                  </a:cubicBezTo>
                  <a:cubicBezTo>
                    <a:pt x="253" y="129"/>
                    <a:pt x="252" y="129"/>
                    <a:pt x="251" y="129"/>
                  </a:cubicBezTo>
                  <a:cubicBezTo>
                    <a:pt x="251" y="129"/>
                    <a:pt x="251" y="129"/>
                    <a:pt x="251" y="129"/>
                  </a:cubicBezTo>
                  <a:cubicBezTo>
                    <a:pt x="250" y="129"/>
                    <a:pt x="250" y="129"/>
                    <a:pt x="249" y="129"/>
                  </a:cubicBezTo>
                  <a:cubicBezTo>
                    <a:pt x="249" y="129"/>
                    <a:pt x="249" y="129"/>
                    <a:pt x="248" y="129"/>
                  </a:cubicBezTo>
                  <a:cubicBezTo>
                    <a:pt x="248" y="129"/>
                    <a:pt x="247" y="129"/>
                    <a:pt x="247" y="129"/>
                  </a:cubicBezTo>
                  <a:cubicBezTo>
                    <a:pt x="247" y="129"/>
                    <a:pt x="247" y="129"/>
                    <a:pt x="246" y="129"/>
                  </a:cubicBezTo>
                  <a:cubicBezTo>
                    <a:pt x="246" y="129"/>
                    <a:pt x="245" y="129"/>
                    <a:pt x="244" y="129"/>
                  </a:cubicBezTo>
                  <a:cubicBezTo>
                    <a:pt x="241" y="128"/>
                    <a:pt x="239" y="127"/>
                    <a:pt x="236" y="127"/>
                  </a:cubicBezTo>
                  <a:cubicBezTo>
                    <a:pt x="235" y="126"/>
                    <a:pt x="235" y="126"/>
                    <a:pt x="234" y="126"/>
                  </a:cubicBezTo>
                  <a:cubicBezTo>
                    <a:pt x="234" y="126"/>
                    <a:pt x="234" y="126"/>
                    <a:pt x="234" y="126"/>
                  </a:cubicBezTo>
                  <a:cubicBezTo>
                    <a:pt x="233" y="126"/>
                    <a:pt x="233" y="126"/>
                    <a:pt x="232" y="125"/>
                  </a:cubicBezTo>
                  <a:cubicBezTo>
                    <a:pt x="232" y="125"/>
                    <a:pt x="232" y="125"/>
                    <a:pt x="232" y="125"/>
                  </a:cubicBezTo>
                  <a:cubicBezTo>
                    <a:pt x="231" y="125"/>
                    <a:pt x="229" y="124"/>
                    <a:pt x="228" y="123"/>
                  </a:cubicBezTo>
                  <a:cubicBezTo>
                    <a:pt x="228" y="123"/>
                    <a:pt x="228" y="123"/>
                    <a:pt x="228" y="123"/>
                  </a:cubicBezTo>
                  <a:cubicBezTo>
                    <a:pt x="227" y="123"/>
                    <a:pt x="227" y="122"/>
                    <a:pt x="226" y="122"/>
                  </a:cubicBezTo>
                  <a:cubicBezTo>
                    <a:pt x="226" y="122"/>
                    <a:pt x="226" y="122"/>
                    <a:pt x="226" y="122"/>
                  </a:cubicBezTo>
                  <a:cubicBezTo>
                    <a:pt x="224" y="121"/>
                    <a:pt x="222" y="119"/>
                    <a:pt x="221" y="118"/>
                  </a:cubicBezTo>
                  <a:cubicBezTo>
                    <a:pt x="220" y="118"/>
                    <a:pt x="220" y="118"/>
                    <a:pt x="220" y="118"/>
                  </a:cubicBezTo>
                  <a:cubicBezTo>
                    <a:pt x="220" y="118"/>
                    <a:pt x="219" y="117"/>
                    <a:pt x="219" y="117"/>
                  </a:cubicBezTo>
                  <a:cubicBezTo>
                    <a:pt x="219" y="117"/>
                    <a:pt x="219" y="117"/>
                    <a:pt x="219" y="117"/>
                  </a:cubicBezTo>
                  <a:cubicBezTo>
                    <a:pt x="218" y="116"/>
                    <a:pt x="216" y="114"/>
                    <a:pt x="215" y="113"/>
                  </a:cubicBezTo>
                  <a:cubicBezTo>
                    <a:pt x="215" y="113"/>
                    <a:pt x="215" y="113"/>
                    <a:pt x="215" y="113"/>
                  </a:cubicBezTo>
                  <a:cubicBezTo>
                    <a:pt x="215" y="113"/>
                    <a:pt x="215" y="112"/>
                    <a:pt x="214" y="112"/>
                  </a:cubicBezTo>
                  <a:cubicBezTo>
                    <a:pt x="214" y="112"/>
                    <a:pt x="214" y="112"/>
                    <a:pt x="214" y="111"/>
                  </a:cubicBezTo>
                  <a:cubicBezTo>
                    <a:pt x="214" y="111"/>
                    <a:pt x="213" y="111"/>
                    <a:pt x="213" y="110"/>
                  </a:cubicBezTo>
                  <a:cubicBezTo>
                    <a:pt x="211" y="107"/>
                    <a:pt x="209" y="104"/>
                    <a:pt x="207" y="101"/>
                  </a:cubicBezTo>
                  <a:cubicBezTo>
                    <a:pt x="207" y="101"/>
                    <a:pt x="207" y="101"/>
                    <a:pt x="207" y="100"/>
                  </a:cubicBezTo>
                  <a:cubicBezTo>
                    <a:pt x="207" y="100"/>
                    <a:pt x="207" y="99"/>
                    <a:pt x="207" y="99"/>
                  </a:cubicBezTo>
                  <a:cubicBezTo>
                    <a:pt x="207" y="99"/>
                    <a:pt x="206" y="99"/>
                    <a:pt x="206" y="98"/>
                  </a:cubicBezTo>
                  <a:cubicBezTo>
                    <a:pt x="206" y="98"/>
                    <a:pt x="206" y="97"/>
                    <a:pt x="206" y="97"/>
                  </a:cubicBezTo>
                  <a:cubicBezTo>
                    <a:pt x="206" y="97"/>
                    <a:pt x="206" y="96"/>
                    <a:pt x="206" y="96"/>
                  </a:cubicBezTo>
                  <a:cubicBezTo>
                    <a:pt x="205" y="96"/>
                    <a:pt x="205" y="95"/>
                    <a:pt x="205" y="94"/>
                  </a:cubicBezTo>
                  <a:cubicBezTo>
                    <a:pt x="205" y="94"/>
                    <a:pt x="205" y="94"/>
                    <a:pt x="205" y="94"/>
                  </a:cubicBezTo>
                  <a:cubicBezTo>
                    <a:pt x="205" y="93"/>
                    <a:pt x="205" y="93"/>
                    <a:pt x="204" y="92"/>
                  </a:cubicBezTo>
                  <a:cubicBezTo>
                    <a:pt x="204" y="92"/>
                    <a:pt x="204" y="92"/>
                    <a:pt x="204" y="92"/>
                  </a:cubicBezTo>
                  <a:cubicBezTo>
                    <a:pt x="204" y="91"/>
                    <a:pt x="204" y="90"/>
                    <a:pt x="204" y="89"/>
                  </a:cubicBezTo>
                  <a:cubicBezTo>
                    <a:pt x="204" y="89"/>
                    <a:pt x="204" y="88"/>
                    <a:pt x="204" y="87"/>
                  </a:cubicBezTo>
                  <a:cubicBezTo>
                    <a:pt x="204" y="87"/>
                    <a:pt x="204" y="87"/>
                    <a:pt x="204" y="87"/>
                  </a:cubicBezTo>
                  <a:cubicBezTo>
                    <a:pt x="204" y="86"/>
                    <a:pt x="203" y="85"/>
                    <a:pt x="203" y="85"/>
                  </a:cubicBezTo>
                  <a:cubicBezTo>
                    <a:pt x="203" y="85"/>
                    <a:pt x="203" y="85"/>
                    <a:pt x="203" y="84"/>
                  </a:cubicBezTo>
                  <a:cubicBezTo>
                    <a:pt x="203" y="84"/>
                    <a:pt x="203" y="83"/>
                    <a:pt x="203" y="82"/>
                  </a:cubicBezTo>
                  <a:cubicBezTo>
                    <a:pt x="203" y="82"/>
                    <a:pt x="203" y="82"/>
                    <a:pt x="203" y="82"/>
                  </a:cubicBezTo>
                  <a:cubicBezTo>
                    <a:pt x="203" y="81"/>
                    <a:pt x="203" y="81"/>
                    <a:pt x="203" y="80"/>
                  </a:cubicBezTo>
                  <a:cubicBezTo>
                    <a:pt x="203" y="80"/>
                    <a:pt x="203" y="80"/>
                    <a:pt x="203" y="79"/>
                  </a:cubicBezTo>
                  <a:cubicBezTo>
                    <a:pt x="203" y="79"/>
                    <a:pt x="203" y="78"/>
                    <a:pt x="203" y="78"/>
                  </a:cubicBezTo>
                  <a:cubicBezTo>
                    <a:pt x="203" y="78"/>
                    <a:pt x="203" y="77"/>
                    <a:pt x="204" y="77"/>
                  </a:cubicBezTo>
                  <a:cubicBezTo>
                    <a:pt x="204" y="77"/>
                    <a:pt x="204" y="76"/>
                    <a:pt x="204" y="75"/>
                  </a:cubicBezTo>
                  <a:cubicBezTo>
                    <a:pt x="204" y="75"/>
                    <a:pt x="204" y="75"/>
                    <a:pt x="204" y="75"/>
                  </a:cubicBezTo>
                  <a:cubicBezTo>
                    <a:pt x="204" y="72"/>
                    <a:pt x="205" y="69"/>
                    <a:pt x="206" y="67"/>
                  </a:cubicBezTo>
                  <a:cubicBezTo>
                    <a:pt x="206" y="66"/>
                    <a:pt x="206" y="66"/>
                    <a:pt x="206" y="65"/>
                  </a:cubicBezTo>
                  <a:cubicBezTo>
                    <a:pt x="206" y="65"/>
                    <a:pt x="206" y="65"/>
                    <a:pt x="206" y="65"/>
                  </a:cubicBezTo>
                  <a:cubicBezTo>
                    <a:pt x="207" y="64"/>
                    <a:pt x="207" y="64"/>
                    <a:pt x="207" y="63"/>
                  </a:cubicBezTo>
                  <a:cubicBezTo>
                    <a:pt x="207" y="63"/>
                    <a:pt x="207" y="63"/>
                    <a:pt x="207" y="63"/>
                  </a:cubicBezTo>
                  <a:cubicBezTo>
                    <a:pt x="208" y="62"/>
                    <a:pt x="208" y="60"/>
                    <a:pt x="209" y="59"/>
                  </a:cubicBezTo>
                  <a:cubicBezTo>
                    <a:pt x="209" y="59"/>
                    <a:pt x="209" y="59"/>
                    <a:pt x="209" y="58"/>
                  </a:cubicBezTo>
                  <a:cubicBezTo>
                    <a:pt x="210" y="58"/>
                    <a:pt x="210" y="58"/>
                    <a:pt x="210" y="57"/>
                  </a:cubicBezTo>
                  <a:cubicBezTo>
                    <a:pt x="210" y="57"/>
                    <a:pt x="210" y="57"/>
                    <a:pt x="210" y="57"/>
                  </a:cubicBezTo>
                  <a:cubicBezTo>
                    <a:pt x="211" y="55"/>
                    <a:pt x="213" y="53"/>
                    <a:pt x="214" y="51"/>
                  </a:cubicBezTo>
                  <a:cubicBezTo>
                    <a:pt x="214" y="51"/>
                    <a:pt x="214" y="51"/>
                    <a:pt x="214" y="51"/>
                  </a:cubicBezTo>
                  <a:cubicBezTo>
                    <a:pt x="215" y="51"/>
                    <a:pt x="215" y="50"/>
                    <a:pt x="215" y="50"/>
                  </a:cubicBezTo>
                  <a:cubicBezTo>
                    <a:pt x="215" y="50"/>
                    <a:pt x="216" y="50"/>
                    <a:pt x="216" y="50"/>
                  </a:cubicBezTo>
                  <a:cubicBezTo>
                    <a:pt x="217" y="49"/>
                    <a:pt x="218" y="47"/>
                    <a:pt x="219" y="46"/>
                  </a:cubicBezTo>
                  <a:cubicBezTo>
                    <a:pt x="219" y="46"/>
                    <a:pt x="219" y="46"/>
                    <a:pt x="219" y="46"/>
                  </a:cubicBezTo>
                  <a:cubicBezTo>
                    <a:pt x="220" y="46"/>
                    <a:pt x="220" y="45"/>
                    <a:pt x="221" y="45"/>
                  </a:cubicBezTo>
                  <a:cubicBezTo>
                    <a:pt x="221" y="45"/>
                    <a:pt x="221" y="45"/>
                    <a:pt x="221" y="45"/>
                  </a:cubicBezTo>
                  <a:cubicBezTo>
                    <a:pt x="221" y="45"/>
                    <a:pt x="222" y="44"/>
                    <a:pt x="222" y="44"/>
                  </a:cubicBezTo>
                  <a:cubicBezTo>
                    <a:pt x="224" y="42"/>
                    <a:pt x="227" y="41"/>
                    <a:pt x="229" y="39"/>
                  </a:cubicBezTo>
                  <a:cubicBezTo>
                    <a:pt x="230" y="39"/>
                    <a:pt x="231" y="39"/>
                    <a:pt x="231" y="38"/>
                  </a:cubicBezTo>
                  <a:cubicBezTo>
                    <a:pt x="231" y="38"/>
                    <a:pt x="232" y="38"/>
                    <a:pt x="232" y="38"/>
                  </a:cubicBezTo>
                  <a:cubicBezTo>
                    <a:pt x="232" y="38"/>
                    <a:pt x="233" y="38"/>
                    <a:pt x="233" y="38"/>
                  </a:cubicBezTo>
                  <a:cubicBezTo>
                    <a:pt x="233" y="37"/>
                    <a:pt x="234" y="37"/>
                    <a:pt x="234" y="37"/>
                  </a:cubicBezTo>
                  <a:cubicBezTo>
                    <a:pt x="235" y="37"/>
                    <a:pt x="235" y="37"/>
                    <a:pt x="236" y="37"/>
                  </a:cubicBezTo>
                  <a:cubicBezTo>
                    <a:pt x="236" y="37"/>
                    <a:pt x="236" y="37"/>
                    <a:pt x="236" y="37"/>
                  </a:cubicBezTo>
                  <a:cubicBezTo>
                    <a:pt x="237" y="36"/>
                    <a:pt x="237" y="36"/>
                    <a:pt x="238" y="36"/>
                  </a:cubicBezTo>
                  <a:cubicBezTo>
                    <a:pt x="238" y="36"/>
                    <a:pt x="238" y="36"/>
                    <a:pt x="239" y="36"/>
                  </a:cubicBezTo>
                  <a:cubicBezTo>
                    <a:pt x="239" y="36"/>
                    <a:pt x="240" y="36"/>
                    <a:pt x="240" y="35"/>
                  </a:cubicBezTo>
                  <a:cubicBezTo>
                    <a:pt x="240" y="35"/>
                    <a:pt x="241" y="35"/>
                    <a:pt x="241" y="35"/>
                  </a:cubicBezTo>
                  <a:cubicBezTo>
                    <a:pt x="241" y="35"/>
                    <a:pt x="242" y="35"/>
                    <a:pt x="243" y="35"/>
                  </a:cubicBezTo>
                  <a:cubicBezTo>
                    <a:pt x="244" y="35"/>
                    <a:pt x="244" y="35"/>
                    <a:pt x="245" y="35"/>
                  </a:cubicBezTo>
                  <a:cubicBezTo>
                    <a:pt x="245" y="35"/>
                    <a:pt x="246" y="34"/>
                    <a:pt x="246" y="34"/>
                  </a:cubicBezTo>
                  <a:cubicBezTo>
                    <a:pt x="246" y="34"/>
                    <a:pt x="247" y="34"/>
                    <a:pt x="247" y="34"/>
                  </a:cubicBezTo>
                  <a:cubicBezTo>
                    <a:pt x="248" y="34"/>
                    <a:pt x="248" y="34"/>
                    <a:pt x="248" y="34"/>
                  </a:cubicBezTo>
                  <a:cubicBezTo>
                    <a:pt x="249" y="34"/>
                    <a:pt x="249" y="34"/>
                    <a:pt x="250" y="34"/>
                  </a:cubicBezTo>
                  <a:cubicBezTo>
                    <a:pt x="250" y="34"/>
                    <a:pt x="250" y="34"/>
                    <a:pt x="250" y="34"/>
                  </a:cubicBezTo>
                  <a:cubicBezTo>
                    <a:pt x="251" y="34"/>
                    <a:pt x="252" y="34"/>
                    <a:pt x="252" y="34"/>
                  </a:cubicBezTo>
                  <a:cubicBezTo>
                    <a:pt x="252" y="34"/>
                    <a:pt x="253" y="34"/>
                    <a:pt x="253" y="34"/>
                  </a:cubicBezTo>
                  <a:cubicBezTo>
                    <a:pt x="253" y="34"/>
                    <a:pt x="254" y="34"/>
                    <a:pt x="254" y="34"/>
                  </a:cubicBezTo>
                  <a:cubicBezTo>
                    <a:pt x="255" y="34"/>
                    <a:pt x="255" y="34"/>
                    <a:pt x="255" y="34"/>
                  </a:cubicBezTo>
                  <a:cubicBezTo>
                    <a:pt x="256" y="34"/>
                    <a:pt x="256" y="35"/>
                    <a:pt x="257" y="35"/>
                  </a:cubicBezTo>
                  <a:cubicBezTo>
                    <a:pt x="260" y="35"/>
                    <a:pt x="263" y="36"/>
                    <a:pt x="266" y="37"/>
                  </a:cubicBezTo>
                  <a:cubicBezTo>
                    <a:pt x="266" y="37"/>
                    <a:pt x="267" y="37"/>
                    <a:pt x="267" y="37"/>
                  </a:cubicBezTo>
                  <a:cubicBezTo>
                    <a:pt x="267" y="37"/>
                    <a:pt x="267" y="37"/>
                    <a:pt x="267" y="37"/>
                  </a:cubicBezTo>
                  <a:cubicBezTo>
                    <a:pt x="268" y="37"/>
                    <a:pt x="268" y="38"/>
                    <a:pt x="269" y="38"/>
                  </a:cubicBezTo>
                  <a:cubicBezTo>
                    <a:pt x="269" y="38"/>
                    <a:pt x="269" y="38"/>
                    <a:pt x="269" y="38"/>
                  </a:cubicBezTo>
                  <a:cubicBezTo>
                    <a:pt x="271" y="39"/>
                    <a:pt x="272" y="39"/>
                    <a:pt x="274" y="40"/>
                  </a:cubicBezTo>
                  <a:cubicBezTo>
                    <a:pt x="274" y="40"/>
                    <a:pt x="274" y="40"/>
                    <a:pt x="274" y="40"/>
                  </a:cubicBezTo>
                  <a:cubicBezTo>
                    <a:pt x="274" y="40"/>
                    <a:pt x="275" y="41"/>
                    <a:pt x="275" y="41"/>
                  </a:cubicBezTo>
                  <a:cubicBezTo>
                    <a:pt x="275" y="41"/>
                    <a:pt x="275" y="41"/>
                    <a:pt x="275" y="41"/>
                  </a:cubicBezTo>
                  <a:cubicBezTo>
                    <a:pt x="277" y="42"/>
                    <a:pt x="279" y="44"/>
                    <a:pt x="281" y="45"/>
                  </a:cubicBezTo>
                  <a:cubicBezTo>
                    <a:pt x="281" y="45"/>
                    <a:pt x="281" y="45"/>
                    <a:pt x="281" y="45"/>
                  </a:cubicBezTo>
                  <a:cubicBezTo>
                    <a:pt x="282" y="46"/>
                    <a:pt x="282" y="46"/>
                    <a:pt x="282" y="46"/>
                  </a:cubicBezTo>
                  <a:cubicBezTo>
                    <a:pt x="282" y="46"/>
                    <a:pt x="282" y="46"/>
                    <a:pt x="283" y="47"/>
                  </a:cubicBezTo>
                  <a:cubicBezTo>
                    <a:pt x="284" y="48"/>
                    <a:pt x="285" y="49"/>
                    <a:pt x="286" y="50"/>
                  </a:cubicBezTo>
                  <a:cubicBezTo>
                    <a:pt x="286" y="50"/>
                    <a:pt x="286" y="50"/>
                    <a:pt x="286" y="50"/>
                  </a:cubicBezTo>
                  <a:cubicBezTo>
                    <a:pt x="287" y="51"/>
                    <a:pt x="287" y="51"/>
                    <a:pt x="287" y="51"/>
                  </a:cubicBezTo>
                  <a:cubicBezTo>
                    <a:pt x="287" y="51"/>
                    <a:pt x="287" y="52"/>
                    <a:pt x="287" y="52"/>
                  </a:cubicBezTo>
                  <a:cubicBezTo>
                    <a:pt x="288" y="52"/>
                    <a:pt x="288" y="53"/>
                    <a:pt x="288" y="53"/>
                  </a:cubicBezTo>
                  <a:cubicBezTo>
                    <a:pt x="290" y="55"/>
                    <a:pt x="292" y="58"/>
                    <a:pt x="293" y="60"/>
                  </a:cubicBezTo>
                  <a:cubicBezTo>
                    <a:pt x="293" y="61"/>
                    <a:pt x="294" y="62"/>
                    <a:pt x="294" y="62"/>
                  </a:cubicBezTo>
                  <a:cubicBezTo>
                    <a:pt x="294" y="62"/>
                    <a:pt x="294" y="63"/>
                    <a:pt x="294" y="63"/>
                  </a:cubicBezTo>
                  <a:cubicBezTo>
                    <a:pt x="294" y="63"/>
                    <a:pt x="295" y="64"/>
                    <a:pt x="295" y="64"/>
                  </a:cubicBezTo>
                  <a:cubicBezTo>
                    <a:pt x="295" y="64"/>
                    <a:pt x="295" y="65"/>
                    <a:pt x="295" y="65"/>
                  </a:cubicBezTo>
                  <a:cubicBezTo>
                    <a:pt x="295" y="65"/>
                    <a:pt x="295" y="66"/>
                    <a:pt x="296" y="67"/>
                  </a:cubicBezTo>
                  <a:cubicBezTo>
                    <a:pt x="296" y="67"/>
                    <a:pt x="296" y="67"/>
                    <a:pt x="296" y="67"/>
                  </a:cubicBezTo>
                  <a:cubicBezTo>
                    <a:pt x="296" y="67"/>
                    <a:pt x="296" y="68"/>
                    <a:pt x="296" y="69"/>
                  </a:cubicBezTo>
                  <a:cubicBezTo>
                    <a:pt x="297" y="70"/>
                    <a:pt x="297" y="71"/>
                    <a:pt x="297" y="71"/>
                  </a:cubicBezTo>
                  <a:cubicBezTo>
                    <a:pt x="297" y="71"/>
                    <a:pt x="297" y="71"/>
                    <a:pt x="297" y="72"/>
                  </a:cubicBezTo>
                  <a:cubicBezTo>
                    <a:pt x="297" y="72"/>
                    <a:pt x="297" y="73"/>
                    <a:pt x="297" y="74"/>
                  </a:cubicBezTo>
                  <a:cubicBezTo>
                    <a:pt x="298" y="75"/>
                    <a:pt x="298" y="75"/>
                    <a:pt x="298" y="76"/>
                  </a:cubicBezTo>
                  <a:close/>
                  <a:moveTo>
                    <a:pt x="333" y="82"/>
                  </a:moveTo>
                  <a:lnTo>
                    <a:pt x="328" y="55"/>
                  </a:lnTo>
                  <a:lnTo>
                    <a:pt x="312" y="57"/>
                  </a:lnTo>
                  <a:cubicBezTo>
                    <a:pt x="309" y="50"/>
                    <a:pt x="305" y="43"/>
                    <a:pt x="300" y="37"/>
                  </a:cubicBezTo>
                  <a:lnTo>
                    <a:pt x="309" y="24"/>
                  </a:lnTo>
                  <a:lnTo>
                    <a:pt x="286" y="8"/>
                  </a:lnTo>
                  <a:lnTo>
                    <a:pt x="277" y="21"/>
                  </a:lnTo>
                  <a:cubicBezTo>
                    <a:pt x="270" y="18"/>
                    <a:pt x="262" y="16"/>
                    <a:pt x="254" y="16"/>
                  </a:cubicBezTo>
                  <a:lnTo>
                    <a:pt x="251" y="0"/>
                  </a:lnTo>
                  <a:lnTo>
                    <a:pt x="224" y="4"/>
                  </a:lnTo>
                  <a:lnTo>
                    <a:pt x="226" y="20"/>
                  </a:lnTo>
                  <a:cubicBezTo>
                    <a:pt x="219" y="23"/>
                    <a:pt x="212" y="27"/>
                    <a:pt x="206" y="33"/>
                  </a:cubicBezTo>
                  <a:lnTo>
                    <a:pt x="193" y="23"/>
                  </a:lnTo>
                  <a:lnTo>
                    <a:pt x="177" y="46"/>
                  </a:lnTo>
                  <a:lnTo>
                    <a:pt x="190" y="56"/>
                  </a:lnTo>
                  <a:cubicBezTo>
                    <a:pt x="187" y="63"/>
                    <a:pt x="185" y="70"/>
                    <a:pt x="185" y="78"/>
                  </a:cubicBezTo>
                  <a:lnTo>
                    <a:pt x="169" y="81"/>
                  </a:lnTo>
                  <a:lnTo>
                    <a:pt x="173" y="109"/>
                  </a:lnTo>
                  <a:lnTo>
                    <a:pt x="189" y="106"/>
                  </a:lnTo>
                  <a:cubicBezTo>
                    <a:pt x="192" y="113"/>
                    <a:pt x="197" y="120"/>
                    <a:pt x="202" y="126"/>
                  </a:cubicBezTo>
                  <a:lnTo>
                    <a:pt x="192" y="139"/>
                  </a:lnTo>
                  <a:lnTo>
                    <a:pt x="215" y="155"/>
                  </a:lnTo>
                  <a:lnTo>
                    <a:pt x="225" y="142"/>
                  </a:lnTo>
                  <a:cubicBezTo>
                    <a:pt x="232" y="145"/>
                    <a:pt x="239" y="147"/>
                    <a:pt x="247" y="147"/>
                  </a:cubicBezTo>
                  <a:lnTo>
                    <a:pt x="250" y="163"/>
                  </a:lnTo>
                  <a:lnTo>
                    <a:pt x="278" y="159"/>
                  </a:lnTo>
                  <a:lnTo>
                    <a:pt x="275" y="143"/>
                  </a:lnTo>
                  <a:cubicBezTo>
                    <a:pt x="283" y="140"/>
                    <a:pt x="289" y="136"/>
                    <a:pt x="295" y="130"/>
                  </a:cubicBezTo>
                  <a:lnTo>
                    <a:pt x="308" y="140"/>
                  </a:lnTo>
                  <a:lnTo>
                    <a:pt x="324" y="117"/>
                  </a:lnTo>
                  <a:lnTo>
                    <a:pt x="311" y="108"/>
                  </a:lnTo>
                  <a:cubicBezTo>
                    <a:pt x="314" y="101"/>
                    <a:pt x="316" y="93"/>
                    <a:pt x="317" y="85"/>
                  </a:cubicBezTo>
                  <a:lnTo>
                    <a:pt x="333" y="82"/>
                  </a:lnTo>
                  <a:close/>
                  <a:moveTo>
                    <a:pt x="229" y="275"/>
                  </a:moveTo>
                  <a:cubicBezTo>
                    <a:pt x="229" y="276"/>
                    <a:pt x="229" y="276"/>
                    <a:pt x="229" y="276"/>
                  </a:cubicBezTo>
                  <a:cubicBezTo>
                    <a:pt x="229" y="277"/>
                    <a:pt x="229" y="278"/>
                    <a:pt x="229" y="279"/>
                  </a:cubicBezTo>
                  <a:cubicBezTo>
                    <a:pt x="229" y="279"/>
                    <a:pt x="228" y="280"/>
                    <a:pt x="228" y="280"/>
                  </a:cubicBezTo>
                  <a:cubicBezTo>
                    <a:pt x="228" y="281"/>
                    <a:pt x="228" y="283"/>
                    <a:pt x="228" y="284"/>
                  </a:cubicBezTo>
                  <a:cubicBezTo>
                    <a:pt x="228" y="284"/>
                    <a:pt x="228" y="284"/>
                    <a:pt x="227" y="284"/>
                  </a:cubicBezTo>
                  <a:cubicBezTo>
                    <a:pt x="227" y="285"/>
                    <a:pt x="227" y="287"/>
                    <a:pt x="227" y="288"/>
                  </a:cubicBezTo>
                  <a:cubicBezTo>
                    <a:pt x="226" y="288"/>
                    <a:pt x="226" y="288"/>
                    <a:pt x="226" y="289"/>
                  </a:cubicBezTo>
                  <a:cubicBezTo>
                    <a:pt x="226" y="290"/>
                    <a:pt x="226" y="290"/>
                    <a:pt x="225" y="291"/>
                  </a:cubicBezTo>
                  <a:cubicBezTo>
                    <a:pt x="225" y="292"/>
                    <a:pt x="225" y="292"/>
                    <a:pt x="225" y="292"/>
                  </a:cubicBezTo>
                  <a:cubicBezTo>
                    <a:pt x="223" y="299"/>
                    <a:pt x="220" y="304"/>
                    <a:pt x="217" y="310"/>
                  </a:cubicBezTo>
                  <a:cubicBezTo>
                    <a:pt x="216" y="310"/>
                    <a:pt x="215" y="311"/>
                    <a:pt x="215" y="312"/>
                  </a:cubicBezTo>
                  <a:cubicBezTo>
                    <a:pt x="215" y="312"/>
                    <a:pt x="215" y="312"/>
                    <a:pt x="215" y="313"/>
                  </a:cubicBezTo>
                  <a:cubicBezTo>
                    <a:pt x="214" y="313"/>
                    <a:pt x="214" y="314"/>
                    <a:pt x="213" y="315"/>
                  </a:cubicBezTo>
                  <a:cubicBezTo>
                    <a:pt x="213" y="315"/>
                    <a:pt x="213" y="315"/>
                    <a:pt x="213" y="315"/>
                  </a:cubicBezTo>
                  <a:cubicBezTo>
                    <a:pt x="211" y="317"/>
                    <a:pt x="209" y="320"/>
                    <a:pt x="207" y="322"/>
                  </a:cubicBezTo>
                  <a:cubicBezTo>
                    <a:pt x="207" y="322"/>
                    <a:pt x="207" y="322"/>
                    <a:pt x="207" y="322"/>
                  </a:cubicBezTo>
                  <a:cubicBezTo>
                    <a:pt x="206" y="323"/>
                    <a:pt x="205" y="324"/>
                    <a:pt x="205" y="324"/>
                  </a:cubicBezTo>
                  <a:cubicBezTo>
                    <a:pt x="205" y="324"/>
                    <a:pt x="204" y="325"/>
                    <a:pt x="204" y="325"/>
                  </a:cubicBezTo>
                  <a:cubicBezTo>
                    <a:pt x="201" y="327"/>
                    <a:pt x="198" y="330"/>
                    <a:pt x="195" y="332"/>
                  </a:cubicBezTo>
                  <a:cubicBezTo>
                    <a:pt x="195" y="332"/>
                    <a:pt x="195" y="333"/>
                    <a:pt x="195" y="333"/>
                  </a:cubicBezTo>
                  <a:cubicBezTo>
                    <a:pt x="194" y="333"/>
                    <a:pt x="193" y="334"/>
                    <a:pt x="192" y="334"/>
                  </a:cubicBezTo>
                  <a:cubicBezTo>
                    <a:pt x="192" y="334"/>
                    <a:pt x="192" y="334"/>
                    <a:pt x="192" y="335"/>
                  </a:cubicBezTo>
                  <a:cubicBezTo>
                    <a:pt x="189" y="336"/>
                    <a:pt x="187" y="338"/>
                    <a:pt x="184" y="339"/>
                  </a:cubicBezTo>
                  <a:cubicBezTo>
                    <a:pt x="184" y="339"/>
                    <a:pt x="184" y="339"/>
                    <a:pt x="184" y="339"/>
                  </a:cubicBezTo>
                  <a:cubicBezTo>
                    <a:pt x="183" y="340"/>
                    <a:pt x="182" y="340"/>
                    <a:pt x="181" y="340"/>
                  </a:cubicBezTo>
                  <a:cubicBezTo>
                    <a:pt x="181" y="341"/>
                    <a:pt x="181" y="341"/>
                    <a:pt x="181" y="341"/>
                  </a:cubicBezTo>
                  <a:cubicBezTo>
                    <a:pt x="180" y="341"/>
                    <a:pt x="179" y="341"/>
                    <a:pt x="178" y="342"/>
                  </a:cubicBezTo>
                  <a:cubicBezTo>
                    <a:pt x="173" y="344"/>
                    <a:pt x="169" y="345"/>
                    <a:pt x="163" y="347"/>
                  </a:cubicBezTo>
                  <a:cubicBezTo>
                    <a:pt x="162" y="347"/>
                    <a:pt x="161" y="347"/>
                    <a:pt x="160" y="347"/>
                  </a:cubicBezTo>
                  <a:cubicBezTo>
                    <a:pt x="159" y="347"/>
                    <a:pt x="159" y="347"/>
                    <a:pt x="159" y="347"/>
                  </a:cubicBezTo>
                  <a:cubicBezTo>
                    <a:pt x="158" y="348"/>
                    <a:pt x="157" y="348"/>
                    <a:pt x="156" y="348"/>
                  </a:cubicBezTo>
                  <a:cubicBezTo>
                    <a:pt x="156" y="348"/>
                    <a:pt x="155" y="348"/>
                    <a:pt x="155" y="348"/>
                  </a:cubicBezTo>
                  <a:cubicBezTo>
                    <a:pt x="154" y="348"/>
                    <a:pt x="152" y="348"/>
                    <a:pt x="151" y="348"/>
                  </a:cubicBezTo>
                  <a:cubicBezTo>
                    <a:pt x="151" y="348"/>
                    <a:pt x="151" y="348"/>
                    <a:pt x="151" y="348"/>
                  </a:cubicBezTo>
                  <a:cubicBezTo>
                    <a:pt x="150" y="348"/>
                    <a:pt x="148" y="348"/>
                    <a:pt x="147" y="348"/>
                  </a:cubicBezTo>
                  <a:cubicBezTo>
                    <a:pt x="147" y="348"/>
                    <a:pt x="146" y="348"/>
                    <a:pt x="146" y="348"/>
                  </a:cubicBezTo>
                  <a:cubicBezTo>
                    <a:pt x="145" y="349"/>
                    <a:pt x="144" y="348"/>
                    <a:pt x="143" y="348"/>
                  </a:cubicBezTo>
                  <a:cubicBezTo>
                    <a:pt x="143" y="348"/>
                    <a:pt x="142" y="348"/>
                    <a:pt x="142" y="348"/>
                  </a:cubicBezTo>
                  <a:cubicBezTo>
                    <a:pt x="141" y="348"/>
                    <a:pt x="139" y="348"/>
                    <a:pt x="138" y="348"/>
                  </a:cubicBezTo>
                  <a:cubicBezTo>
                    <a:pt x="137" y="348"/>
                    <a:pt x="136" y="348"/>
                    <a:pt x="134" y="348"/>
                  </a:cubicBezTo>
                  <a:cubicBezTo>
                    <a:pt x="134" y="348"/>
                    <a:pt x="133" y="348"/>
                    <a:pt x="133" y="348"/>
                  </a:cubicBezTo>
                  <a:cubicBezTo>
                    <a:pt x="132" y="347"/>
                    <a:pt x="131" y="347"/>
                    <a:pt x="130" y="347"/>
                  </a:cubicBezTo>
                  <a:cubicBezTo>
                    <a:pt x="130" y="347"/>
                    <a:pt x="130" y="347"/>
                    <a:pt x="129" y="347"/>
                  </a:cubicBezTo>
                  <a:cubicBezTo>
                    <a:pt x="128" y="347"/>
                    <a:pt x="127" y="346"/>
                    <a:pt x="125" y="346"/>
                  </a:cubicBezTo>
                  <a:cubicBezTo>
                    <a:pt x="125" y="346"/>
                    <a:pt x="125" y="346"/>
                    <a:pt x="125" y="346"/>
                  </a:cubicBezTo>
                  <a:cubicBezTo>
                    <a:pt x="124" y="346"/>
                    <a:pt x="123" y="345"/>
                    <a:pt x="122" y="345"/>
                  </a:cubicBezTo>
                  <a:cubicBezTo>
                    <a:pt x="121" y="345"/>
                    <a:pt x="121" y="345"/>
                    <a:pt x="121" y="345"/>
                  </a:cubicBezTo>
                  <a:cubicBezTo>
                    <a:pt x="120" y="345"/>
                    <a:pt x="119" y="344"/>
                    <a:pt x="118" y="344"/>
                  </a:cubicBezTo>
                  <a:cubicBezTo>
                    <a:pt x="118" y="344"/>
                    <a:pt x="117" y="344"/>
                    <a:pt x="117" y="344"/>
                  </a:cubicBezTo>
                  <a:cubicBezTo>
                    <a:pt x="116" y="343"/>
                    <a:pt x="115" y="343"/>
                    <a:pt x="114" y="342"/>
                  </a:cubicBezTo>
                  <a:cubicBezTo>
                    <a:pt x="109" y="340"/>
                    <a:pt x="104" y="338"/>
                    <a:pt x="100" y="335"/>
                  </a:cubicBezTo>
                  <a:cubicBezTo>
                    <a:pt x="99" y="335"/>
                    <a:pt x="98" y="334"/>
                    <a:pt x="97" y="334"/>
                  </a:cubicBezTo>
                  <a:cubicBezTo>
                    <a:pt x="97" y="333"/>
                    <a:pt x="97" y="333"/>
                    <a:pt x="97" y="333"/>
                  </a:cubicBezTo>
                  <a:cubicBezTo>
                    <a:pt x="96" y="333"/>
                    <a:pt x="95" y="332"/>
                    <a:pt x="95" y="331"/>
                  </a:cubicBezTo>
                  <a:cubicBezTo>
                    <a:pt x="94" y="331"/>
                    <a:pt x="94" y="331"/>
                    <a:pt x="94" y="331"/>
                  </a:cubicBezTo>
                  <a:cubicBezTo>
                    <a:pt x="92" y="329"/>
                    <a:pt x="90" y="328"/>
                    <a:pt x="87" y="326"/>
                  </a:cubicBezTo>
                  <a:cubicBezTo>
                    <a:pt x="87" y="325"/>
                    <a:pt x="87" y="325"/>
                    <a:pt x="87" y="325"/>
                  </a:cubicBezTo>
                  <a:cubicBezTo>
                    <a:pt x="86" y="325"/>
                    <a:pt x="86" y="324"/>
                    <a:pt x="85" y="323"/>
                  </a:cubicBezTo>
                  <a:cubicBezTo>
                    <a:pt x="85" y="323"/>
                    <a:pt x="85" y="323"/>
                    <a:pt x="85" y="323"/>
                  </a:cubicBezTo>
                  <a:cubicBezTo>
                    <a:pt x="82" y="320"/>
                    <a:pt x="79" y="317"/>
                    <a:pt x="77" y="314"/>
                  </a:cubicBezTo>
                  <a:cubicBezTo>
                    <a:pt x="77" y="313"/>
                    <a:pt x="77" y="313"/>
                    <a:pt x="77" y="313"/>
                  </a:cubicBezTo>
                  <a:cubicBezTo>
                    <a:pt x="76" y="312"/>
                    <a:pt x="76" y="312"/>
                    <a:pt x="75" y="311"/>
                  </a:cubicBezTo>
                  <a:cubicBezTo>
                    <a:pt x="75" y="311"/>
                    <a:pt x="75" y="311"/>
                    <a:pt x="75" y="310"/>
                  </a:cubicBezTo>
                  <a:cubicBezTo>
                    <a:pt x="73" y="308"/>
                    <a:pt x="72" y="305"/>
                    <a:pt x="70" y="303"/>
                  </a:cubicBezTo>
                  <a:cubicBezTo>
                    <a:pt x="70" y="303"/>
                    <a:pt x="70" y="303"/>
                    <a:pt x="70" y="302"/>
                  </a:cubicBezTo>
                  <a:cubicBezTo>
                    <a:pt x="70" y="302"/>
                    <a:pt x="69" y="301"/>
                    <a:pt x="69" y="300"/>
                  </a:cubicBezTo>
                  <a:cubicBezTo>
                    <a:pt x="69" y="300"/>
                    <a:pt x="69" y="300"/>
                    <a:pt x="69" y="299"/>
                  </a:cubicBezTo>
                  <a:cubicBezTo>
                    <a:pt x="68" y="298"/>
                    <a:pt x="68" y="298"/>
                    <a:pt x="68" y="297"/>
                  </a:cubicBezTo>
                  <a:cubicBezTo>
                    <a:pt x="65" y="291"/>
                    <a:pt x="63" y="285"/>
                    <a:pt x="62" y="278"/>
                  </a:cubicBezTo>
                  <a:cubicBezTo>
                    <a:pt x="62" y="278"/>
                    <a:pt x="62" y="278"/>
                    <a:pt x="62" y="277"/>
                  </a:cubicBezTo>
                  <a:cubicBezTo>
                    <a:pt x="62" y="276"/>
                    <a:pt x="62" y="275"/>
                    <a:pt x="62" y="275"/>
                  </a:cubicBezTo>
                  <a:cubicBezTo>
                    <a:pt x="61" y="274"/>
                    <a:pt x="61" y="274"/>
                    <a:pt x="61" y="273"/>
                  </a:cubicBezTo>
                  <a:cubicBezTo>
                    <a:pt x="61" y="272"/>
                    <a:pt x="61" y="271"/>
                    <a:pt x="61" y="270"/>
                  </a:cubicBezTo>
                  <a:cubicBezTo>
                    <a:pt x="61" y="270"/>
                    <a:pt x="61" y="270"/>
                    <a:pt x="61" y="270"/>
                  </a:cubicBezTo>
                  <a:cubicBezTo>
                    <a:pt x="61" y="268"/>
                    <a:pt x="61" y="267"/>
                    <a:pt x="61" y="266"/>
                  </a:cubicBezTo>
                  <a:cubicBezTo>
                    <a:pt x="61" y="265"/>
                    <a:pt x="61" y="265"/>
                    <a:pt x="61" y="265"/>
                  </a:cubicBezTo>
                  <a:cubicBezTo>
                    <a:pt x="61" y="264"/>
                    <a:pt x="61" y="263"/>
                    <a:pt x="61" y="262"/>
                  </a:cubicBezTo>
                  <a:cubicBezTo>
                    <a:pt x="61" y="261"/>
                    <a:pt x="61" y="261"/>
                    <a:pt x="61" y="261"/>
                  </a:cubicBezTo>
                  <a:cubicBezTo>
                    <a:pt x="61" y="259"/>
                    <a:pt x="61" y="258"/>
                    <a:pt x="61" y="257"/>
                  </a:cubicBezTo>
                  <a:cubicBezTo>
                    <a:pt x="61" y="255"/>
                    <a:pt x="61" y="254"/>
                    <a:pt x="62" y="253"/>
                  </a:cubicBezTo>
                  <a:cubicBezTo>
                    <a:pt x="62" y="252"/>
                    <a:pt x="62" y="252"/>
                    <a:pt x="62" y="252"/>
                  </a:cubicBezTo>
                  <a:cubicBezTo>
                    <a:pt x="62" y="251"/>
                    <a:pt x="62" y="250"/>
                    <a:pt x="62" y="249"/>
                  </a:cubicBezTo>
                  <a:cubicBezTo>
                    <a:pt x="62" y="248"/>
                    <a:pt x="62" y="248"/>
                    <a:pt x="62" y="248"/>
                  </a:cubicBezTo>
                  <a:cubicBezTo>
                    <a:pt x="63" y="246"/>
                    <a:pt x="63" y="245"/>
                    <a:pt x="63" y="244"/>
                  </a:cubicBezTo>
                  <a:cubicBezTo>
                    <a:pt x="63" y="244"/>
                    <a:pt x="63" y="244"/>
                    <a:pt x="63" y="244"/>
                  </a:cubicBezTo>
                  <a:cubicBezTo>
                    <a:pt x="64" y="242"/>
                    <a:pt x="64" y="241"/>
                    <a:pt x="64" y="240"/>
                  </a:cubicBezTo>
                  <a:cubicBezTo>
                    <a:pt x="64" y="240"/>
                    <a:pt x="64" y="239"/>
                    <a:pt x="65" y="239"/>
                  </a:cubicBezTo>
                  <a:cubicBezTo>
                    <a:pt x="65" y="238"/>
                    <a:pt x="65" y="237"/>
                    <a:pt x="65" y="237"/>
                  </a:cubicBezTo>
                  <a:cubicBezTo>
                    <a:pt x="66" y="236"/>
                    <a:pt x="66" y="236"/>
                    <a:pt x="66" y="235"/>
                  </a:cubicBezTo>
                  <a:cubicBezTo>
                    <a:pt x="66" y="234"/>
                    <a:pt x="67" y="233"/>
                    <a:pt x="67" y="232"/>
                  </a:cubicBezTo>
                  <a:cubicBezTo>
                    <a:pt x="67" y="232"/>
                    <a:pt x="67" y="232"/>
                    <a:pt x="67" y="232"/>
                  </a:cubicBezTo>
                  <a:cubicBezTo>
                    <a:pt x="69" y="227"/>
                    <a:pt x="71" y="223"/>
                    <a:pt x="74" y="218"/>
                  </a:cubicBezTo>
                  <a:cubicBezTo>
                    <a:pt x="75" y="217"/>
                    <a:pt x="75" y="217"/>
                    <a:pt x="76" y="216"/>
                  </a:cubicBezTo>
                  <a:cubicBezTo>
                    <a:pt x="76" y="216"/>
                    <a:pt x="76" y="216"/>
                    <a:pt x="76" y="215"/>
                  </a:cubicBezTo>
                  <a:cubicBezTo>
                    <a:pt x="77" y="215"/>
                    <a:pt x="77" y="214"/>
                    <a:pt x="78" y="213"/>
                  </a:cubicBezTo>
                  <a:cubicBezTo>
                    <a:pt x="78" y="213"/>
                    <a:pt x="78" y="213"/>
                    <a:pt x="78" y="213"/>
                  </a:cubicBezTo>
                  <a:cubicBezTo>
                    <a:pt x="80" y="210"/>
                    <a:pt x="82" y="208"/>
                    <a:pt x="84" y="206"/>
                  </a:cubicBezTo>
                  <a:cubicBezTo>
                    <a:pt x="84" y="206"/>
                    <a:pt x="84" y="206"/>
                    <a:pt x="84" y="206"/>
                  </a:cubicBezTo>
                  <a:cubicBezTo>
                    <a:pt x="85" y="205"/>
                    <a:pt x="85" y="204"/>
                    <a:pt x="86" y="204"/>
                  </a:cubicBezTo>
                  <a:cubicBezTo>
                    <a:pt x="86" y="204"/>
                    <a:pt x="86" y="203"/>
                    <a:pt x="87" y="203"/>
                  </a:cubicBezTo>
                  <a:cubicBezTo>
                    <a:pt x="89" y="200"/>
                    <a:pt x="92" y="198"/>
                    <a:pt x="96" y="196"/>
                  </a:cubicBezTo>
                  <a:cubicBezTo>
                    <a:pt x="96" y="195"/>
                    <a:pt x="96" y="195"/>
                    <a:pt x="96" y="195"/>
                  </a:cubicBezTo>
                  <a:cubicBezTo>
                    <a:pt x="97" y="195"/>
                    <a:pt x="98" y="194"/>
                    <a:pt x="98" y="194"/>
                  </a:cubicBezTo>
                  <a:cubicBezTo>
                    <a:pt x="99" y="194"/>
                    <a:pt x="99" y="193"/>
                    <a:pt x="99" y="193"/>
                  </a:cubicBezTo>
                  <a:cubicBezTo>
                    <a:pt x="101" y="192"/>
                    <a:pt x="104" y="190"/>
                    <a:pt x="107" y="189"/>
                  </a:cubicBezTo>
                  <a:cubicBezTo>
                    <a:pt x="107" y="189"/>
                    <a:pt x="107" y="189"/>
                    <a:pt x="107" y="189"/>
                  </a:cubicBezTo>
                  <a:cubicBezTo>
                    <a:pt x="108" y="188"/>
                    <a:pt x="109" y="188"/>
                    <a:pt x="109" y="187"/>
                  </a:cubicBezTo>
                  <a:cubicBezTo>
                    <a:pt x="110" y="187"/>
                    <a:pt x="110" y="187"/>
                    <a:pt x="110" y="187"/>
                  </a:cubicBezTo>
                  <a:cubicBezTo>
                    <a:pt x="111" y="187"/>
                    <a:pt x="112" y="186"/>
                    <a:pt x="113" y="186"/>
                  </a:cubicBezTo>
                  <a:cubicBezTo>
                    <a:pt x="117" y="184"/>
                    <a:pt x="122" y="182"/>
                    <a:pt x="127" y="181"/>
                  </a:cubicBezTo>
                  <a:cubicBezTo>
                    <a:pt x="129" y="181"/>
                    <a:pt x="130" y="181"/>
                    <a:pt x="131" y="181"/>
                  </a:cubicBezTo>
                  <a:cubicBezTo>
                    <a:pt x="131" y="181"/>
                    <a:pt x="132" y="181"/>
                    <a:pt x="132" y="180"/>
                  </a:cubicBezTo>
                  <a:cubicBezTo>
                    <a:pt x="133" y="180"/>
                    <a:pt x="134" y="180"/>
                    <a:pt x="135" y="180"/>
                  </a:cubicBezTo>
                  <a:cubicBezTo>
                    <a:pt x="135" y="180"/>
                    <a:pt x="136" y="180"/>
                    <a:pt x="136" y="180"/>
                  </a:cubicBezTo>
                  <a:cubicBezTo>
                    <a:pt x="137" y="180"/>
                    <a:pt x="138" y="180"/>
                    <a:pt x="139" y="180"/>
                  </a:cubicBezTo>
                  <a:cubicBezTo>
                    <a:pt x="140" y="180"/>
                    <a:pt x="140" y="180"/>
                    <a:pt x="140" y="180"/>
                  </a:cubicBezTo>
                  <a:cubicBezTo>
                    <a:pt x="141" y="179"/>
                    <a:pt x="142" y="179"/>
                    <a:pt x="144" y="179"/>
                  </a:cubicBezTo>
                  <a:cubicBezTo>
                    <a:pt x="144" y="179"/>
                    <a:pt x="144" y="179"/>
                    <a:pt x="145" y="179"/>
                  </a:cubicBezTo>
                  <a:cubicBezTo>
                    <a:pt x="146" y="179"/>
                    <a:pt x="147" y="179"/>
                    <a:pt x="148" y="179"/>
                  </a:cubicBezTo>
                  <a:cubicBezTo>
                    <a:pt x="148" y="179"/>
                    <a:pt x="148" y="179"/>
                    <a:pt x="149" y="179"/>
                  </a:cubicBezTo>
                  <a:cubicBezTo>
                    <a:pt x="150" y="180"/>
                    <a:pt x="151" y="180"/>
                    <a:pt x="153" y="180"/>
                  </a:cubicBezTo>
                  <a:cubicBezTo>
                    <a:pt x="154" y="180"/>
                    <a:pt x="155" y="180"/>
                    <a:pt x="157" y="180"/>
                  </a:cubicBezTo>
                  <a:cubicBezTo>
                    <a:pt x="157" y="180"/>
                    <a:pt x="157" y="180"/>
                    <a:pt x="158" y="180"/>
                  </a:cubicBezTo>
                  <a:cubicBezTo>
                    <a:pt x="159" y="180"/>
                    <a:pt x="160" y="181"/>
                    <a:pt x="161" y="181"/>
                  </a:cubicBezTo>
                  <a:cubicBezTo>
                    <a:pt x="161" y="181"/>
                    <a:pt x="161" y="181"/>
                    <a:pt x="162" y="181"/>
                  </a:cubicBezTo>
                  <a:cubicBezTo>
                    <a:pt x="163" y="181"/>
                    <a:pt x="164" y="181"/>
                    <a:pt x="165" y="182"/>
                  </a:cubicBezTo>
                  <a:cubicBezTo>
                    <a:pt x="166" y="182"/>
                    <a:pt x="166" y="182"/>
                    <a:pt x="166" y="182"/>
                  </a:cubicBezTo>
                  <a:cubicBezTo>
                    <a:pt x="167" y="182"/>
                    <a:pt x="168" y="182"/>
                    <a:pt x="169" y="183"/>
                  </a:cubicBezTo>
                  <a:cubicBezTo>
                    <a:pt x="169" y="183"/>
                    <a:pt x="170" y="183"/>
                    <a:pt x="170" y="183"/>
                  </a:cubicBezTo>
                  <a:cubicBezTo>
                    <a:pt x="171" y="183"/>
                    <a:pt x="172" y="184"/>
                    <a:pt x="173" y="184"/>
                  </a:cubicBezTo>
                  <a:cubicBezTo>
                    <a:pt x="173" y="184"/>
                    <a:pt x="174" y="184"/>
                    <a:pt x="174" y="184"/>
                  </a:cubicBezTo>
                  <a:cubicBezTo>
                    <a:pt x="175" y="185"/>
                    <a:pt x="176" y="185"/>
                    <a:pt x="177" y="186"/>
                  </a:cubicBezTo>
                  <a:cubicBezTo>
                    <a:pt x="182" y="188"/>
                    <a:pt x="187" y="190"/>
                    <a:pt x="191" y="193"/>
                  </a:cubicBezTo>
                  <a:cubicBezTo>
                    <a:pt x="192" y="193"/>
                    <a:pt x="193" y="194"/>
                    <a:pt x="193" y="194"/>
                  </a:cubicBezTo>
                  <a:cubicBezTo>
                    <a:pt x="194" y="195"/>
                    <a:pt x="194" y="195"/>
                    <a:pt x="194" y="195"/>
                  </a:cubicBezTo>
                  <a:cubicBezTo>
                    <a:pt x="195" y="195"/>
                    <a:pt x="196" y="196"/>
                    <a:pt x="196" y="196"/>
                  </a:cubicBezTo>
                  <a:cubicBezTo>
                    <a:pt x="196" y="197"/>
                    <a:pt x="196" y="197"/>
                    <a:pt x="197" y="197"/>
                  </a:cubicBezTo>
                  <a:cubicBezTo>
                    <a:pt x="199" y="198"/>
                    <a:pt x="201" y="200"/>
                    <a:pt x="203" y="202"/>
                  </a:cubicBezTo>
                  <a:cubicBezTo>
                    <a:pt x="203" y="203"/>
                    <a:pt x="204" y="203"/>
                    <a:pt x="204" y="203"/>
                  </a:cubicBezTo>
                  <a:cubicBezTo>
                    <a:pt x="204" y="203"/>
                    <a:pt x="205" y="204"/>
                    <a:pt x="206" y="205"/>
                  </a:cubicBezTo>
                  <a:cubicBezTo>
                    <a:pt x="206" y="205"/>
                    <a:pt x="206" y="205"/>
                    <a:pt x="206" y="205"/>
                  </a:cubicBezTo>
                  <a:cubicBezTo>
                    <a:pt x="209" y="208"/>
                    <a:pt x="211" y="211"/>
                    <a:pt x="214" y="214"/>
                  </a:cubicBezTo>
                  <a:cubicBezTo>
                    <a:pt x="214" y="214"/>
                    <a:pt x="214" y="215"/>
                    <a:pt x="214" y="215"/>
                  </a:cubicBezTo>
                  <a:cubicBezTo>
                    <a:pt x="215" y="216"/>
                    <a:pt x="215" y="216"/>
                    <a:pt x="216" y="217"/>
                  </a:cubicBezTo>
                  <a:cubicBezTo>
                    <a:pt x="216" y="217"/>
                    <a:pt x="216" y="217"/>
                    <a:pt x="216" y="217"/>
                  </a:cubicBezTo>
                  <a:cubicBezTo>
                    <a:pt x="218" y="220"/>
                    <a:pt x="219" y="222"/>
                    <a:pt x="221" y="225"/>
                  </a:cubicBezTo>
                  <a:cubicBezTo>
                    <a:pt x="221" y="225"/>
                    <a:pt x="221" y="225"/>
                    <a:pt x="221" y="225"/>
                  </a:cubicBezTo>
                  <a:cubicBezTo>
                    <a:pt x="221" y="226"/>
                    <a:pt x="221" y="227"/>
                    <a:pt x="222" y="228"/>
                  </a:cubicBezTo>
                  <a:cubicBezTo>
                    <a:pt x="222" y="228"/>
                    <a:pt x="222" y="228"/>
                    <a:pt x="222" y="229"/>
                  </a:cubicBezTo>
                  <a:cubicBezTo>
                    <a:pt x="223" y="229"/>
                    <a:pt x="223" y="230"/>
                    <a:pt x="223" y="231"/>
                  </a:cubicBezTo>
                  <a:cubicBezTo>
                    <a:pt x="225" y="236"/>
                    <a:pt x="227" y="241"/>
                    <a:pt x="228" y="246"/>
                  </a:cubicBezTo>
                  <a:cubicBezTo>
                    <a:pt x="228" y="247"/>
                    <a:pt x="229" y="248"/>
                    <a:pt x="229" y="249"/>
                  </a:cubicBezTo>
                  <a:cubicBezTo>
                    <a:pt x="229" y="250"/>
                    <a:pt x="229" y="250"/>
                    <a:pt x="229" y="251"/>
                  </a:cubicBezTo>
                  <a:cubicBezTo>
                    <a:pt x="229" y="252"/>
                    <a:pt x="229" y="252"/>
                    <a:pt x="229" y="253"/>
                  </a:cubicBezTo>
                  <a:cubicBezTo>
                    <a:pt x="229" y="254"/>
                    <a:pt x="229" y="254"/>
                    <a:pt x="229" y="255"/>
                  </a:cubicBezTo>
                  <a:cubicBezTo>
                    <a:pt x="230" y="256"/>
                    <a:pt x="230" y="257"/>
                    <a:pt x="230" y="258"/>
                  </a:cubicBezTo>
                  <a:cubicBezTo>
                    <a:pt x="230" y="258"/>
                    <a:pt x="230" y="258"/>
                    <a:pt x="230" y="258"/>
                  </a:cubicBezTo>
                  <a:cubicBezTo>
                    <a:pt x="230" y="260"/>
                    <a:pt x="230" y="261"/>
                    <a:pt x="230" y="262"/>
                  </a:cubicBezTo>
                  <a:lnTo>
                    <a:pt x="230" y="263"/>
                  </a:lnTo>
                  <a:cubicBezTo>
                    <a:pt x="230" y="264"/>
                    <a:pt x="230" y="265"/>
                    <a:pt x="230" y="266"/>
                  </a:cubicBezTo>
                  <a:cubicBezTo>
                    <a:pt x="230" y="267"/>
                    <a:pt x="230" y="267"/>
                    <a:pt x="230" y="267"/>
                  </a:cubicBezTo>
                  <a:cubicBezTo>
                    <a:pt x="230" y="269"/>
                    <a:pt x="230" y="270"/>
                    <a:pt x="230" y="271"/>
                  </a:cubicBezTo>
                  <a:cubicBezTo>
                    <a:pt x="230" y="273"/>
                    <a:pt x="229" y="274"/>
                    <a:pt x="229" y="275"/>
                  </a:cubicBezTo>
                  <a:close/>
                  <a:moveTo>
                    <a:pt x="287" y="301"/>
                  </a:moveTo>
                  <a:lnTo>
                    <a:pt x="291" y="251"/>
                  </a:lnTo>
                  <a:lnTo>
                    <a:pt x="262" y="249"/>
                  </a:lnTo>
                  <a:cubicBezTo>
                    <a:pt x="260" y="235"/>
                    <a:pt x="256" y="221"/>
                    <a:pt x="250" y="209"/>
                  </a:cubicBezTo>
                  <a:lnTo>
                    <a:pt x="272" y="190"/>
                  </a:lnTo>
                  <a:lnTo>
                    <a:pt x="239" y="152"/>
                  </a:lnTo>
                  <a:lnTo>
                    <a:pt x="217" y="171"/>
                  </a:lnTo>
                  <a:cubicBezTo>
                    <a:pt x="206" y="162"/>
                    <a:pt x="194" y="156"/>
                    <a:pt x="180" y="152"/>
                  </a:cubicBezTo>
                  <a:lnTo>
                    <a:pt x="183" y="123"/>
                  </a:lnTo>
                  <a:lnTo>
                    <a:pt x="133" y="118"/>
                  </a:lnTo>
                  <a:lnTo>
                    <a:pt x="130" y="147"/>
                  </a:lnTo>
                  <a:cubicBezTo>
                    <a:pt x="116" y="149"/>
                    <a:pt x="103" y="153"/>
                    <a:pt x="91" y="160"/>
                  </a:cubicBezTo>
                  <a:lnTo>
                    <a:pt x="72" y="138"/>
                  </a:lnTo>
                  <a:lnTo>
                    <a:pt x="34" y="170"/>
                  </a:lnTo>
                  <a:lnTo>
                    <a:pt x="52" y="192"/>
                  </a:lnTo>
                  <a:cubicBezTo>
                    <a:pt x="44" y="203"/>
                    <a:pt x="37" y="215"/>
                    <a:pt x="33" y="229"/>
                  </a:cubicBezTo>
                  <a:lnTo>
                    <a:pt x="4" y="227"/>
                  </a:lnTo>
                  <a:lnTo>
                    <a:pt x="0" y="276"/>
                  </a:lnTo>
                  <a:lnTo>
                    <a:pt x="29" y="279"/>
                  </a:lnTo>
                  <a:cubicBezTo>
                    <a:pt x="30" y="293"/>
                    <a:pt x="35" y="307"/>
                    <a:pt x="41" y="319"/>
                  </a:cubicBezTo>
                  <a:lnTo>
                    <a:pt x="19" y="337"/>
                  </a:lnTo>
                  <a:lnTo>
                    <a:pt x="51" y="376"/>
                  </a:lnTo>
                  <a:lnTo>
                    <a:pt x="73" y="357"/>
                  </a:lnTo>
                  <a:cubicBezTo>
                    <a:pt x="84" y="366"/>
                    <a:pt x="97" y="372"/>
                    <a:pt x="111" y="376"/>
                  </a:cubicBezTo>
                  <a:lnTo>
                    <a:pt x="108" y="405"/>
                  </a:lnTo>
                  <a:lnTo>
                    <a:pt x="158" y="410"/>
                  </a:lnTo>
                  <a:lnTo>
                    <a:pt x="160" y="381"/>
                  </a:lnTo>
                  <a:cubicBezTo>
                    <a:pt x="175" y="379"/>
                    <a:pt x="188" y="375"/>
                    <a:pt x="200" y="368"/>
                  </a:cubicBezTo>
                  <a:lnTo>
                    <a:pt x="219" y="390"/>
                  </a:lnTo>
                  <a:lnTo>
                    <a:pt x="257" y="358"/>
                  </a:lnTo>
                  <a:lnTo>
                    <a:pt x="239" y="336"/>
                  </a:lnTo>
                  <a:cubicBezTo>
                    <a:pt x="247" y="325"/>
                    <a:pt x="254" y="312"/>
                    <a:pt x="258" y="299"/>
                  </a:cubicBezTo>
                  <a:lnTo>
                    <a:pt x="287" y="301"/>
                  </a:lnTo>
                  <a:close/>
                  <a:moveTo>
                    <a:pt x="437" y="233"/>
                  </a:moveTo>
                  <a:cubicBezTo>
                    <a:pt x="437" y="234"/>
                    <a:pt x="437" y="234"/>
                    <a:pt x="436" y="234"/>
                  </a:cubicBezTo>
                  <a:cubicBezTo>
                    <a:pt x="436" y="235"/>
                    <a:pt x="436" y="235"/>
                    <a:pt x="436" y="236"/>
                  </a:cubicBezTo>
                  <a:cubicBezTo>
                    <a:pt x="436" y="236"/>
                    <a:pt x="436" y="237"/>
                    <a:pt x="436" y="237"/>
                  </a:cubicBezTo>
                  <a:cubicBezTo>
                    <a:pt x="436" y="238"/>
                    <a:pt x="436" y="239"/>
                    <a:pt x="435" y="239"/>
                  </a:cubicBezTo>
                  <a:cubicBezTo>
                    <a:pt x="435" y="240"/>
                    <a:pt x="435" y="240"/>
                    <a:pt x="435" y="240"/>
                  </a:cubicBezTo>
                  <a:cubicBezTo>
                    <a:pt x="435" y="241"/>
                    <a:pt x="435" y="241"/>
                    <a:pt x="435" y="242"/>
                  </a:cubicBezTo>
                  <a:cubicBezTo>
                    <a:pt x="435" y="242"/>
                    <a:pt x="435" y="243"/>
                    <a:pt x="434" y="243"/>
                  </a:cubicBezTo>
                  <a:cubicBezTo>
                    <a:pt x="434" y="244"/>
                    <a:pt x="434" y="244"/>
                    <a:pt x="434" y="245"/>
                  </a:cubicBezTo>
                  <a:cubicBezTo>
                    <a:pt x="434" y="245"/>
                    <a:pt x="434" y="245"/>
                    <a:pt x="434" y="246"/>
                  </a:cubicBezTo>
                  <a:cubicBezTo>
                    <a:pt x="432" y="250"/>
                    <a:pt x="430" y="254"/>
                    <a:pt x="428" y="258"/>
                  </a:cubicBezTo>
                  <a:cubicBezTo>
                    <a:pt x="427" y="258"/>
                    <a:pt x="427" y="259"/>
                    <a:pt x="427" y="259"/>
                  </a:cubicBezTo>
                  <a:cubicBezTo>
                    <a:pt x="426" y="259"/>
                    <a:pt x="426" y="259"/>
                    <a:pt x="426" y="260"/>
                  </a:cubicBezTo>
                  <a:cubicBezTo>
                    <a:pt x="426" y="260"/>
                    <a:pt x="426" y="261"/>
                    <a:pt x="425" y="261"/>
                  </a:cubicBezTo>
                  <a:cubicBezTo>
                    <a:pt x="425" y="261"/>
                    <a:pt x="425" y="261"/>
                    <a:pt x="425" y="261"/>
                  </a:cubicBezTo>
                  <a:cubicBezTo>
                    <a:pt x="424" y="263"/>
                    <a:pt x="422" y="265"/>
                    <a:pt x="421" y="266"/>
                  </a:cubicBezTo>
                  <a:cubicBezTo>
                    <a:pt x="421" y="266"/>
                    <a:pt x="421" y="266"/>
                    <a:pt x="421" y="266"/>
                  </a:cubicBezTo>
                  <a:cubicBezTo>
                    <a:pt x="420" y="267"/>
                    <a:pt x="420" y="267"/>
                    <a:pt x="419" y="268"/>
                  </a:cubicBezTo>
                  <a:cubicBezTo>
                    <a:pt x="419" y="268"/>
                    <a:pt x="419" y="268"/>
                    <a:pt x="419" y="268"/>
                  </a:cubicBezTo>
                  <a:cubicBezTo>
                    <a:pt x="417" y="270"/>
                    <a:pt x="415" y="272"/>
                    <a:pt x="413" y="273"/>
                  </a:cubicBezTo>
                  <a:cubicBezTo>
                    <a:pt x="413" y="274"/>
                    <a:pt x="412" y="274"/>
                    <a:pt x="412" y="274"/>
                  </a:cubicBezTo>
                  <a:cubicBezTo>
                    <a:pt x="412" y="274"/>
                    <a:pt x="411" y="274"/>
                    <a:pt x="411" y="275"/>
                  </a:cubicBezTo>
                  <a:cubicBezTo>
                    <a:pt x="411" y="275"/>
                    <a:pt x="410" y="275"/>
                    <a:pt x="410" y="275"/>
                  </a:cubicBezTo>
                  <a:cubicBezTo>
                    <a:pt x="409" y="276"/>
                    <a:pt x="407" y="277"/>
                    <a:pt x="405" y="278"/>
                  </a:cubicBezTo>
                  <a:cubicBezTo>
                    <a:pt x="405" y="278"/>
                    <a:pt x="405" y="278"/>
                    <a:pt x="405" y="278"/>
                  </a:cubicBezTo>
                  <a:cubicBezTo>
                    <a:pt x="404" y="279"/>
                    <a:pt x="404" y="279"/>
                    <a:pt x="403" y="279"/>
                  </a:cubicBezTo>
                  <a:cubicBezTo>
                    <a:pt x="403" y="279"/>
                    <a:pt x="403" y="279"/>
                    <a:pt x="403" y="279"/>
                  </a:cubicBezTo>
                  <a:cubicBezTo>
                    <a:pt x="402" y="280"/>
                    <a:pt x="401" y="280"/>
                    <a:pt x="401" y="280"/>
                  </a:cubicBezTo>
                  <a:cubicBezTo>
                    <a:pt x="397" y="282"/>
                    <a:pt x="394" y="283"/>
                    <a:pt x="390" y="283"/>
                  </a:cubicBezTo>
                  <a:lnTo>
                    <a:pt x="390" y="284"/>
                  </a:lnTo>
                  <a:cubicBezTo>
                    <a:pt x="390" y="284"/>
                    <a:pt x="389" y="284"/>
                    <a:pt x="388" y="284"/>
                  </a:cubicBezTo>
                  <a:cubicBezTo>
                    <a:pt x="388" y="284"/>
                    <a:pt x="387" y="284"/>
                    <a:pt x="387" y="284"/>
                  </a:cubicBezTo>
                  <a:cubicBezTo>
                    <a:pt x="386" y="284"/>
                    <a:pt x="386" y="284"/>
                    <a:pt x="385" y="284"/>
                  </a:cubicBezTo>
                  <a:cubicBezTo>
                    <a:pt x="385" y="284"/>
                    <a:pt x="385" y="284"/>
                    <a:pt x="384" y="284"/>
                  </a:cubicBezTo>
                  <a:cubicBezTo>
                    <a:pt x="383" y="285"/>
                    <a:pt x="383" y="285"/>
                    <a:pt x="382" y="285"/>
                  </a:cubicBezTo>
                  <a:cubicBezTo>
                    <a:pt x="382" y="285"/>
                    <a:pt x="382" y="285"/>
                    <a:pt x="382" y="285"/>
                  </a:cubicBezTo>
                  <a:cubicBezTo>
                    <a:pt x="381" y="285"/>
                    <a:pt x="380" y="285"/>
                    <a:pt x="379" y="285"/>
                  </a:cubicBezTo>
                  <a:cubicBezTo>
                    <a:pt x="379" y="285"/>
                    <a:pt x="378" y="285"/>
                    <a:pt x="378" y="285"/>
                  </a:cubicBezTo>
                  <a:cubicBezTo>
                    <a:pt x="378" y="285"/>
                    <a:pt x="377" y="285"/>
                    <a:pt x="376" y="285"/>
                  </a:cubicBezTo>
                  <a:cubicBezTo>
                    <a:pt x="376" y="285"/>
                    <a:pt x="376" y="285"/>
                    <a:pt x="375" y="285"/>
                  </a:cubicBezTo>
                  <a:cubicBezTo>
                    <a:pt x="374" y="285"/>
                    <a:pt x="374" y="285"/>
                    <a:pt x="373" y="285"/>
                  </a:cubicBezTo>
                  <a:cubicBezTo>
                    <a:pt x="372" y="285"/>
                    <a:pt x="371" y="284"/>
                    <a:pt x="370" y="284"/>
                  </a:cubicBezTo>
                  <a:cubicBezTo>
                    <a:pt x="370" y="284"/>
                    <a:pt x="369" y="284"/>
                    <a:pt x="369" y="284"/>
                  </a:cubicBezTo>
                  <a:cubicBezTo>
                    <a:pt x="368" y="284"/>
                    <a:pt x="368" y="284"/>
                    <a:pt x="367" y="284"/>
                  </a:cubicBezTo>
                  <a:cubicBezTo>
                    <a:pt x="367" y="284"/>
                    <a:pt x="367" y="284"/>
                    <a:pt x="366" y="284"/>
                  </a:cubicBezTo>
                  <a:cubicBezTo>
                    <a:pt x="365" y="284"/>
                    <a:pt x="365" y="283"/>
                    <a:pt x="364" y="283"/>
                  </a:cubicBezTo>
                  <a:cubicBezTo>
                    <a:pt x="364" y="283"/>
                    <a:pt x="364" y="283"/>
                    <a:pt x="363" y="283"/>
                  </a:cubicBezTo>
                  <a:cubicBezTo>
                    <a:pt x="363" y="283"/>
                    <a:pt x="362" y="283"/>
                    <a:pt x="361" y="282"/>
                  </a:cubicBezTo>
                  <a:cubicBezTo>
                    <a:pt x="361" y="282"/>
                    <a:pt x="361" y="282"/>
                    <a:pt x="360" y="282"/>
                  </a:cubicBezTo>
                  <a:cubicBezTo>
                    <a:pt x="360" y="282"/>
                    <a:pt x="359" y="282"/>
                    <a:pt x="359" y="282"/>
                  </a:cubicBezTo>
                  <a:cubicBezTo>
                    <a:pt x="358" y="282"/>
                    <a:pt x="358" y="281"/>
                    <a:pt x="358" y="281"/>
                  </a:cubicBezTo>
                  <a:cubicBezTo>
                    <a:pt x="357" y="281"/>
                    <a:pt x="356" y="281"/>
                    <a:pt x="355" y="280"/>
                  </a:cubicBezTo>
                  <a:cubicBezTo>
                    <a:pt x="352" y="279"/>
                    <a:pt x="349" y="277"/>
                    <a:pt x="346" y="275"/>
                  </a:cubicBezTo>
                  <a:cubicBezTo>
                    <a:pt x="345" y="275"/>
                    <a:pt x="345" y="275"/>
                    <a:pt x="344" y="274"/>
                  </a:cubicBezTo>
                  <a:cubicBezTo>
                    <a:pt x="344" y="274"/>
                    <a:pt x="344" y="274"/>
                    <a:pt x="344" y="274"/>
                  </a:cubicBezTo>
                  <a:cubicBezTo>
                    <a:pt x="343" y="274"/>
                    <a:pt x="343" y="273"/>
                    <a:pt x="342" y="273"/>
                  </a:cubicBezTo>
                  <a:cubicBezTo>
                    <a:pt x="342" y="273"/>
                    <a:pt x="342" y="273"/>
                    <a:pt x="342" y="273"/>
                  </a:cubicBezTo>
                  <a:cubicBezTo>
                    <a:pt x="340" y="271"/>
                    <a:pt x="339" y="270"/>
                    <a:pt x="337" y="269"/>
                  </a:cubicBezTo>
                  <a:cubicBezTo>
                    <a:pt x="337" y="269"/>
                    <a:pt x="337" y="269"/>
                    <a:pt x="337" y="268"/>
                  </a:cubicBezTo>
                  <a:cubicBezTo>
                    <a:pt x="336" y="268"/>
                    <a:pt x="336" y="268"/>
                    <a:pt x="335" y="267"/>
                  </a:cubicBezTo>
                  <a:cubicBezTo>
                    <a:pt x="335" y="267"/>
                    <a:pt x="335" y="267"/>
                    <a:pt x="335" y="267"/>
                  </a:cubicBezTo>
                  <a:cubicBezTo>
                    <a:pt x="333" y="265"/>
                    <a:pt x="331" y="263"/>
                    <a:pt x="330" y="260"/>
                  </a:cubicBezTo>
                  <a:cubicBezTo>
                    <a:pt x="330" y="260"/>
                    <a:pt x="330" y="260"/>
                    <a:pt x="329" y="260"/>
                  </a:cubicBezTo>
                  <a:cubicBezTo>
                    <a:pt x="329" y="259"/>
                    <a:pt x="329" y="259"/>
                    <a:pt x="328" y="258"/>
                  </a:cubicBezTo>
                  <a:cubicBezTo>
                    <a:pt x="328" y="258"/>
                    <a:pt x="328" y="258"/>
                    <a:pt x="328" y="258"/>
                  </a:cubicBezTo>
                  <a:cubicBezTo>
                    <a:pt x="327" y="256"/>
                    <a:pt x="326" y="255"/>
                    <a:pt x="325" y="253"/>
                  </a:cubicBezTo>
                  <a:cubicBezTo>
                    <a:pt x="325" y="253"/>
                    <a:pt x="325" y="253"/>
                    <a:pt x="325" y="253"/>
                  </a:cubicBezTo>
                  <a:cubicBezTo>
                    <a:pt x="325" y="252"/>
                    <a:pt x="324" y="251"/>
                    <a:pt x="324" y="251"/>
                  </a:cubicBezTo>
                  <a:cubicBezTo>
                    <a:pt x="324" y="251"/>
                    <a:pt x="324" y="250"/>
                    <a:pt x="324" y="250"/>
                  </a:cubicBezTo>
                  <a:cubicBezTo>
                    <a:pt x="324" y="250"/>
                    <a:pt x="323" y="249"/>
                    <a:pt x="323" y="249"/>
                  </a:cubicBezTo>
                  <a:cubicBezTo>
                    <a:pt x="321" y="244"/>
                    <a:pt x="320" y="240"/>
                    <a:pt x="319" y="236"/>
                  </a:cubicBezTo>
                  <a:cubicBezTo>
                    <a:pt x="319" y="235"/>
                    <a:pt x="319" y="235"/>
                    <a:pt x="319" y="235"/>
                  </a:cubicBezTo>
                  <a:cubicBezTo>
                    <a:pt x="319" y="234"/>
                    <a:pt x="319" y="234"/>
                    <a:pt x="319" y="233"/>
                  </a:cubicBezTo>
                  <a:cubicBezTo>
                    <a:pt x="319" y="233"/>
                    <a:pt x="319" y="232"/>
                    <a:pt x="319" y="232"/>
                  </a:cubicBezTo>
                  <a:cubicBezTo>
                    <a:pt x="319" y="231"/>
                    <a:pt x="319" y="230"/>
                    <a:pt x="318" y="230"/>
                  </a:cubicBezTo>
                  <a:cubicBezTo>
                    <a:pt x="318" y="230"/>
                    <a:pt x="318" y="229"/>
                    <a:pt x="318" y="229"/>
                  </a:cubicBezTo>
                  <a:cubicBezTo>
                    <a:pt x="318" y="229"/>
                    <a:pt x="318" y="228"/>
                    <a:pt x="318" y="227"/>
                  </a:cubicBezTo>
                  <a:cubicBezTo>
                    <a:pt x="318" y="226"/>
                    <a:pt x="318" y="226"/>
                    <a:pt x="318" y="226"/>
                  </a:cubicBezTo>
                  <a:cubicBezTo>
                    <a:pt x="318" y="225"/>
                    <a:pt x="318" y="225"/>
                    <a:pt x="318" y="224"/>
                  </a:cubicBezTo>
                  <a:cubicBezTo>
                    <a:pt x="318" y="224"/>
                    <a:pt x="318" y="223"/>
                    <a:pt x="318" y="223"/>
                  </a:cubicBezTo>
                  <a:cubicBezTo>
                    <a:pt x="318" y="222"/>
                    <a:pt x="318" y="221"/>
                    <a:pt x="319" y="220"/>
                  </a:cubicBezTo>
                  <a:cubicBezTo>
                    <a:pt x="319" y="219"/>
                    <a:pt x="319" y="219"/>
                    <a:pt x="319" y="218"/>
                  </a:cubicBezTo>
                  <a:cubicBezTo>
                    <a:pt x="319" y="217"/>
                    <a:pt x="319" y="217"/>
                    <a:pt x="319" y="217"/>
                  </a:cubicBezTo>
                  <a:cubicBezTo>
                    <a:pt x="319" y="216"/>
                    <a:pt x="319" y="216"/>
                    <a:pt x="319" y="215"/>
                  </a:cubicBezTo>
                  <a:cubicBezTo>
                    <a:pt x="319" y="215"/>
                    <a:pt x="319" y="214"/>
                    <a:pt x="319" y="214"/>
                  </a:cubicBezTo>
                  <a:cubicBezTo>
                    <a:pt x="320" y="213"/>
                    <a:pt x="320" y="212"/>
                    <a:pt x="320" y="211"/>
                  </a:cubicBezTo>
                  <a:cubicBezTo>
                    <a:pt x="320" y="211"/>
                    <a:pt x="320" y="211"/>
                    <a:pt x="320" y="211"/>
                  </a:cubicBezTo>
                  <a:cubicBezTo>
                    <a:pt x="320" y="210"/>
                    <a:pt x="320" y="210"/>
                    <a:pt x="321" y="209"/>
                  </a:cubicBezTo>
                  <a:cubicBezTo>
                    <a:pt x="321" y="209"/>
                    <a:pt x="321" y="208"/>
                    <a:pt x="321" y="208"/>
                  </a:cubicBezTo>
                  <a:cubicBezTo>
                    <a:pt x="321" y="207"/>
                    <a:pt x="321" y="207"/>
                    <a:pt x="322" y="206"/>
                  </a:cubicBezTo>
                  <a:cubicBezTo>
                    <a:pt x="322" y="206"/>
                    <a:pt x="322" y="206"/>
                    <a:pt x="322" y="205"/>
                  </a:cubicBezTo>
                  <a:cubicBezTo>
                    <a:pt x="322" y="205"/>
                    <a:pt x="322" y="204"/>
                    <a:pt x="323" y="203"/>
                  </a:cubicBezTo>
                  <a:cubicBezTo>
                    <a:pt x="323" y="203"/>
                    <a:pt x="323" y="203"/>
                    <a:pt x="323" y="203"/>
                  </a:cubicBezTo>
                  <a:cubicBezTo>
                    <a:pt x="324" y="200"/>
                    <a:pt x="326" y="196"/>
                    <a:pt x="328" y="193"/>
                  </a:cubicBezTo>
                  <a:cubicBezTo>
                    <a:pt x="328" y="193"/>
                    <a:pt x="328" y="192"/>
                    <a:pt x="329" y="192"/>
                  </a:cubicBezTo>
                  <a:cubicBezTo>
                    <a:pt x="329" y="192"/>
                    <a:pt x="329" y="191"/>
                    <a:pt x="329" y="191"/>
                  </a:cubicBezTo>
                  <a:cubicBezTo>
                    <a:pt x="330" y="191"/>
                    <a:pt x="330" y="190"/>
                    <a:pt x="330" y="190"/>
                  </a:cubicBezTo>
                  <a:cubicBezTo>
                    <a:pt x="330" y="190"/>
                    <a:pt x="330" y="190"/>
                    <a:pt x="330" y="190"/>
                  </a:cubicBezTo>
                  <a:cubicBezTo>
                    <a:pt x="332" y="188"/>
                    <a:pt x="333" y="186"/>
                    <a:pt x="335" y="185"/>
                  </a:cubicBezTo>
                  <a:cubicBezTo>
                    <a:pt x="335" y="185"/>
                    <a:pt x="335" y="185"/>
                    <a:pt x="335" y="185"/>
                  </a:cubicBezTo>
                  <a:cubicBezTo>
                    <a:pt x="335" y="184"/>
                    <a:pt x="336" y="184"/>
                    <a:pt x="336" y="183"/>
                  </a:cubicBezTo>
                  <a:cubicBezTo>
                    <a:pt x="336" y="183"/>
                    <a:pt x="336" y="183"/>
                    <a:pt x="336" y="183"/>
                  </a:cubicBezTo>
                  <a:cubicBezTo>
                    <a:pt x="338" y="181"/>
                    <a:pt x="341" y="179"/>
                    <a:pt x="343" y="177"/>
                  </a:cubicBezTo>
                  <a:cubicBezTo>
                    <a:pt x="343" y="177"/>
                    <a:pt x="343" y="177"/>
                    <a:pt x="343" y="177"/>
                  </a:cubicBezTo>
                  <a:cubicBezTo>
                    <a:pt x="344" y="177"/>
                    <a:pt x="344" y="176"/>
                    <a:pt x="345" y="176"/>
                  </a:cubicBezTo>
                  <a:cubicBezTo>
                    <a:pt x="345" y="176"/>
                    <a:pt x="345" y="176"/>
                    <a:pt x="345" y="176"/>
                  </a:cubicBezTo>
                  <a:cubicBezTo>
                    <a:pt x="347" y="175"/>
                    <a:pt x="349" y="174"/>
                    <a:pt x="350" y="173"/>
                  </a:cubicBezTo>
                  <a:cubicBezTo>
                    <a:pt x="351" y="173"/>
                    <a:pt x="351" y="173"/>
                    <a:pt x="351" y="173"/>
                  </a:cubicBezTo>
                  <a:cubicBezTo>
                    <a:pt x="351" y="172"/>
                    <a:pt x="352" y="172"/>
                    <a:pt x="352" y="172"/>
                  </a:cubicBezTo>
                  <a:cubicBezTo>
                    <a:pt x="353" y="172"/>
                    <a:pt x="353" y="172"/>
                    <a:pt x="353" y="172"/>
                  </a:cubicBezTo>
                  <a:cubicBezTo>
                    <a:pt x="353" y="171"/>
                    <a:pt x="354" y="171"/>
                    <a:pt x="355" y="171"/>
                  </a:cubicBezTo>
                  <a:cubicBezTo>
                    <a:pt x="358" y="169"/>
                    <a:pt x="362" y="168"/>
                    <a:pt x="365" y="167"/>
                  </a:cubicBezTo>
                  <a:cubicBezTo>
                    <a:pt x="366" y="167"/>
                    <a:pt x="367" y="167"/>
                    <a:pt x="368" y="167"/>
                  </a:cubicBezTo>
                  <a:cubicBezTo>
                    <a:pt x="368" y="167"/>
                    <a:pt x="368" y="167"/>
                    <a:pt x="368" y="167"/>
                  </a:cubicBezTo>
                  <a:cubicBezTo>
                    <a:pt x="369" y="167"/>
                    <a:pt x="370" y="167"/>
                    <a:pt x="370" y="167"/>
                  </a:cubicBezTo>
                  <a:cubicBezTo>
                    <a:pt x="371" y="167"/>
                    <a:pt x="371" y="166"/>
                    <a:pt x="371" y="166"/>
                  </a:cubicBezTo>
                  <a:cubicBezTo>
                    <a:pt x="372" y="166"/>
                    <a:pt x="373" y="166"/>
                    <a:pt x="374" y="166"/>
                  </a:cubicBezTo>
                  <a:cubicBezTo>
                    <a:pt x="374" y="166"/>
                    <a:pt x="374" y="166"/>
                    <a:pt x="374" y="166"/>
                  </a:cubicBezTo>
                  <a:cubicBezTo>
                    <a:pt x="375" y="166"/>
                    <a:pt x="376" y="166"/>
                    <a:pt x="376" y="166"/>
                  </a:cubicBezTo>
                  <a:cubicBezTo>
                    <a:pt x="377" y="166"/>
                    <a:pt x="377" y="166"/>
                    <a:pt x="377" y="166"/>
                  </a:cubicBezTo>
                  <a:cubicBezTo>
                    <a:pt x="378" y="166"/>
                    <a:pt x="379" y="166"/>
                    <a:pt x="379" y="166"/>
                  </a:cubicBezTo>
                  <a:cubicBezTo>
                    <a:pt x="380" y="166"/>
                    <a:pt x="380" y="166"/>
                    <a:pt x="380" y="166"/>
                  </a:cubicBezTo>
                  <a:cubicBezTo>
                    <a:pt x="381" y="166"/>
                    <a:pt x="382" y="166"/>
                    <a:pt x="383" y="166"/>
                  </a:cubicBezTo>
                  <a:cubicBezTo>
                    <a:pt x="384" y="166"/>
                    <a:pt x="385" y="166"/>
                    <a:pt x="386" y="167"/>
                  </a:cubicBezTo>
                  <a:cubicBezTo>
                    <a:pt x="386" y="167"/>
                    <a:pt x="386" y="167"/>
                    <a:pt x="386" y="167"/>
                  </a:cubicBezTo>
                  <a:cubicBezTo>
                    <a:pt x="387" y="167"/>
                    <a:pt x="388" y="167"/>
                    <a:pt x="388" y="167"/>
                  </a:cubicBezTo>
                  <a:cubicBezTo>
                    <a:pt x="389" y="167"/>
                    <a:pt x="389" y="167"/>
                    <a:pt x="389" y="167"/>
                  </a:cubicBezTo>
                  <a:cubicBezTo>
                    <a:pt x="390" y="167"/>
                    <a:pt x="391" y="168"/>
                    <a:pt x="392" y="168"/>
                  </a:cubicBezTo>
                  <a:cubicBezTo>
                    <a:pt x="392" y="168"/>
                    <a:pt x="392" y="168"/>
                    <a:pt x="392" y="168"/>
                  </a:cubicBezTo>
                  <a:cubicBezTo>
                    <a:pt x="393" y="168"/>
                    <a:pt x="394" y="168"/>
                    <a:pt x="394" y="168"/>
                  </a:cubicBezTo>
                  <a:cubicBezTo>
                    <a:pt x="395" y="169"/>
                    <a:pt x="395" y="169"/>
                    <a:pt x="395" y="169"/>
                  </a:cubicBezTo>
                  <a:cubicBezTo>
                    <a:pt x="396" y="169"/>
                    <a:pt x="396" y="169"/>
                    <a:pt x="397" y="169"/>
                  </a:cubicBezTo>
                  <a:cubicBezTo>
                    <a:pt x="397" y="169"/>
                    <a:pt x="398" y="169"/>
                    <a:pt x="398" y="170"/>
                  </a:cubicBezTo>
                  <a:cubicBezTo>
                    <a:pt x="399" y="170"/>
                    <a:pt x="399" y="170"/>
                    <a:pt x="400" y="170"/>
                  </a:cubicBezTo>
                  <a:cubicBezTo>
                    <a:pt x="404" y="172"/>
                    <a:pt x="407" y="174"/>
                    <a:pt x="410" y="175"/>
                  </a:cubicBezTo>
                  <a:cubicBezTo>
                    <a:pt x="410" y="176"/>
                    <a:pt x="411" y="176"/>
                    <a:pt x="411" y="177"/>
                  </a:cubicBezTo>
                  <a:cubicBezTo>
                    <a:pt x="412" y="177"/>
                    <a:pt x="412" y="177"/>
                    <a:pt x="412" y="177"/>
                  </a:cubicBezTo>
                  <a:cubicBezTo>
                    <a:pt x="412" y="177"/>
                    <a:pt x="413" y="178"/>
                    <a:pt x="413" y="178"/>
                  </a:cubicBezTo>
                  <a:cubicBezTo>
                    <a:pt x="414" y="178"/>
                    <a:pt x="414" y="178"/>
                    <a:pt x="414" y="178"/>
                  </a:cubicBezTo>
                  <a:cubicBezTo>
                    <a:pt x="415" y="179"/>
                    <a:pt x="417" y="181"/>
                    <a:pt x="418" y="182"/>
                  </a:cubicBezTo>
                  <a:cubicBezTo>
                    <a:pt x="419" y="182"/>
                    <a:pt x="419" y="182"/>
                    <a:pt x="419" y="182"/>
                  </a:cubicBezTo>
                  <a:cubicBezTo>
                    <a:pt x="419" y="183"/>
                    <a:pt x="420" y="183"/>
                    <a:pt x="420" y="184"/>
                  </a:cubicBezTo>
                  <a:cubicBezTo>
                    <a:pt x="420" y="184"/>
                    <a:pt x="420" y="184"/>
                    <a:pt x="420" y="184"/>
                  </a:cubicBezTo>
                  <a:cubicBezTo>
                    <a:pt x="422" y="186"/>
                    <a:pt x="424" y="188"/>
                    <a:pt x="426" y="191"/>
                  </a:cubicBezTo>
                  <a:cubicBezTo>
                    <a:pt x="426" y="191"/>
                    <a:pt x="426" y="191"/>
                    <a:pt x="426" y="191"/>
                  </a:cubicBezTo>
                  <a:cubicBezTo>
                    <a:pt x="426" y="191"/>
                    <a:pt x="427" y="192"/>
                    <a:pt x="427" y="193"/>
                  </a:cubicBezTo>
                  <a:cubicBezTo>
                    <a:pt x="427" y="193"/>
                    <a:pt x="427" y="193"/>
                    <a:pt x="427" y="193"/>
                  </a:cubicBezTo>
                  <a:cubicBezTo>
                    <a:pt x="428" y="195"/>
                    <a:pt x="429" y="196"/>
                    <a:pt x="430" y="198"/>
                  </a:cubicBezTo>
                  <a:cubicBezTo>
                    <a:pt x="431" y="198"/>
                    <a:pt x="431" y="198"/>
                    <a:pt x="431" y="198"/>
                  </a:cubicBezTo>
                  <a:cubicBezTo>
                    <a:pt x="431" y="199"/>
                    <a:pt x="431" y="200"/>
                    <a:pt x="431" y="200"/>
                  </a:cubicBezTo>
                  <a:cubicBezTo>
                    <a:pt x="432" y="200"/>
                    <a:pt x="432" y="200"/>
                    <a:pt x="432" y="201"/>
                  </a:cubicBezTo>
                  <a:cubicBezTo>
                    <a:pt x="432" y="201"/>
                    <a:pt x="432" y="202"/>
                    <a:pt x="432" y="202"/>
                  </a:cubicBezTo>
                  <a:cubicBezTo>
                    <a:pt x="434" y="206"/>
                    <a:pt x="435" y="209"/>
                    <a:pt x="436" y="213"/>
                  </a:cubicBezTo>
                  <a:cubicBezTo>
                    <a:pt x="436" y="214"/>
                    <a:pt x="436" y="214"/>
                    <a:pt x="436" y="215"/>
                  </a:cubicBezTo>
                  <a:cubicBezTo>
                    <a:pt x="436" y="216"/>
                    <a:pt x="436" y="216"/>
                    <a:pt x="436" y="216"/>
                  </a:cubicBezTo>
                  <a:cubicBezTo>
                    <a:pt x="436" y="217"/>
                    <a:pt x="437" y="217"/>
                    <a:pt x="437" y="218"/>
                  </a:cubicBezTo>
                  <a:cubicBezTo>
                    <a:pt x="437" y="218"/>
                    <a:pt x="437" y="219"/>
                    <a:pt x="437" y="219"/>
                  </a:cubicBezTo>
                  <a:cubicBezTo>
                    <a:pt x="437" y="220"/>
                    <a:pt x="437" y="220"/>
                    <a:pt x="437" y="221"/>
                  </a:cubicBezTo>
                  <a:cubicBezTo>
                    <a:pt x="437" y="221"/>
                    <a:pt x="437" y="221"/>
                    <a:pt x="437" y="222"/>
                  </a:cubicBezTo>
                  <a:cubicBezTo>
                    <a:pt x="437" y="222"/>
                    <a:pt x="437" y="223"/>
                    <a:pt x="437" y="224"/>
                  </a:cubicBezTo>
                  <a:lnTo>
                    <a:pt x="437" y="225"/>
                  </a:lnTo>
                  <a:cubicBezTo>
                    <a:pt x="437" y="226"/>
                    <a:pt x="437" y="226"/>
                    <a:pt x="437" y="227"/>
                  </a:cubicBezTo>
                  <a:cubicBezTo>
                    <a:pt x="437" y="227"/>
                    <a:pt x="437" y="228"/>
                    <a:pt x="437" y="228"/>
                  </a:cubicBezTo>
                  <a:cubicBezTo>
                    <a:pt x="437" y="229"/>
                    <a:pt x="437" y="230"/>
                    <a:pt x="437" y="231"/>
                  </a:cubicBezTo>
                  <a:cubicBezTo>
                    <a:pt x="437" y="231"/>
                    <a:pt x="437" y="232"/>
                    <a:pt x="437" y="233"/>
                  </a:cubicBezTo>
                  <a:close/>
                  <a:moveTo>
                    <a:pt x="477" y="252"/>
                  </a:moveTo>
                  <a:lnTo>
                    <a:pt x="480" y="217"/>
                  </a:lnTo>
                  <a:lnTo>
                    <a:pt x="460" y="215"/>
                  </a:lnTo>
                  <a:cubicBezTo>
                    <a:pt x="458" y="205"/>
                    <a:pt x="455" y="196"/>
                    <a:pt x="451" y="187"/>
                  </a:cubicBezTo>
                  <a:lnTo>
                    <a:pt x="466" y="174"/>
                  </a:lnTo>
                  <a:lnTo>
                    <a:pt x="444" y="147"/>
                  </a:lnTo>
                  <a:lnTo>
                    <a:pt x="428" y="160"/>
                  </a:lnTo>
                  <a:cubicBezTo>
                    <a:pt x="421" y="154"/>
                    <a:pt x="412" y="149"/>
                    <a:pt x="402" y="147"/>
                  </a:cubicBezTo>
                  <a:lnTo>
                    <a:pt x="404" y="126"/>
                  </a:lnTo>
                  <a:lnTo>
                    <a:pt x="369" y="123"/>
                  </a:lnTo>
                  <a:lnTo>
                    <a:pt x="367" y="143"/>
                  </a:lnTo>
                  <a:cubicBezTo>
                    <a:pt x="357" y="145"/>
                    <a:pt x="348" y="148"/>
                    <a:pt x="339" y="152"/>
                  </a:cubicBezTo>
                  <a:lnTo>
                    <a:pt x="326" y="137"/>
                  </a:lnTo>
                  <a:lnTo>
                    <a:pt x="299" y="159"/>
                  </a:lnTo>
                  <a:lnTo>
                    <a:pt x="312" y="175"/>
                  </a:lnTo>
                  <a:cubicBezTo>
                    <a:pt x="306" y="183"/>
                    <a:pt x="302" y="191"/>
                    <a:pt x="299" y="201"/>
                  </a:cubicBezTo>
                  <a:lnTo>
                    <a:pt x="279" y="199"/>
                  </a:lnTo>
                  <a:lnTo>
                    <a:pt x="275" y="234"/>
                  </a:lnTo>
                  <a:lnTo>
                    <a:pt x="296" y="236"/>
                  </a:lnTo>
                  <a:cubicBezTo>
                    <a:pt x="297" y="246"/>
                    <a:pt x="300" y="255"/>
                    <a:pt x="305" y="264"/>
                  </a:cubicBezTo>
                  <a:lnTo>
                    <a:pt x="289" y="277"/>
                  </a:lnTo>
                  <a:lnTo>
                    <a:pt x="312" y="304"/>
                  </a:lnTo>
                  <a:lnTo>
                    <a:pt x="327" y="291"/>
                  </a:lnTo>
                  <a:cubicBezTo>
                    <a:pt x="335" y="297"/>
                    <a:pt x="344" y="301"/>
                    <a:pt x="353" y="304"/>
                  </a:cubicBezTo>
                  <a:lnTo>
                    <a:pt x="352" y="325"/>
                  </a:lnTo>
                  <a:lnTo>
                    <a:pt x="387" y="328"/>
                  </a:lnTo>
                  <a:lnTo>
                    <a:pt x="388" y="307"/>
                  </a:lnTo>
                  <a:cubicBezTo>
                    <a:pt x="398" y="306"/>
                    <a:pt x="408" y="303"/>
                    <a:pt x="416" y="299"/>
                  </a:cubicBezTo>
                  <a:lnTo>
                    <a:pt x="429" y="314"/>
                  </a:lnTo>
                  <a:lnTo>
                    <a:pt x="456" y="292"/>
                  </a:lnTo>
                  <a:lnTo>
                    <a:pt x="443" y="276"/>
                  </a:lnTo>
                  <a:cubicBezTo>
                    <a:pt x="449" y="268"/>
                    <a:pt x="454" y="260"/>
                    <a:pt x="457" y="250"/>
                  </a:cubicBezTo>
                  <a:lnTo>
                    <a:pt x="477" y="252"/>
                  </a:lnTo>
                  <a:close/>
                </a:path>
              </a:pathLst>
            </a:custGeom>
            <a:solidFill>
              <a:srgbClr val="F4BF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6158" name="组合 33"/>
          <p:cNvGrpSpPr/>
          <p:nvPr/>
        </p:nvGrpSpPr>
        <p:grpSpPr>
          <a:xfrm>
            <a:off x="7523163" y="2413005"/>
            <a:ext cx="381000" cy="384175"/>
            <a:chExt cx="381000" cy="384175"/>
          </a:xfrm>
        </p:grpSpPr>
        <p:sp>
          <p:nvSpPr>
            <p:cNvPr id="6159" name="Oval 15"/>
            <p:cNvSpPr>
              <a:spLocks noChangeArrowheads="1"/>
            </p:cNvSpPr>
            <p:nvPr/>
          </p:nvSpPr>
          <p:spPr bwMode="auto">
            <a:xfrm>
              <a:off x="0" y="0"/>
              <a:ext cx="381000" cy="38417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60" name="Freeform 16"/>
            <p:cNvSpPr>
              <a:spLocks noChangeArrowheads="1" noEditPoints="1"/>
            </p:cNvSpPr>
            <p:nvPr/>
          </p:nvSpPr>
          <p:spPr bwMode="auto">
            <a:xfrm>
              <a:off x="57150" y="55563"/>
              <a:ext cx="274638" cy="261938"/>
            </a:xfrm>
            <a:custGeom>
              <a:gdLst>
                <a:gd fmla="*/ 204 w 489" name="T0"/>
                <a:gd fmla="*/ 421 h 465" name="T1"/>
                <a:gd fmla="*/ 204 w 489" name="T2"/>
                <a:gd fmla="*/ 442 h 465" name="T3"/>
                <a:gd fmla="*/ 296 w 489" name="T4"/>
                <a:gd fmla="*/ 432 h 465" name="T5"/>
                <a:gd fmla="*/ 285 w 489" name="T6"/>
                <a:gd fmla="*/ 388 h 465" name="T7"/>
                <a:gd fmla="*/ 204 w 489" name="T8"/>
                <a:gd fmla="*/ 388 h 465" name="T9"/>
                <a:gd fmla="*/ 204 w 489" name="T10"/>
                <a:gd fmla="*/ 410 h 465" name="T11"/>
                <a:gd fmla="*/ 296 w 489" name="T12"/>
                <a:gd fmla="*/ 399 h 465" name="T13"/>
                <a:gd fmla="*/ 245 w 489" name="T14"/>
                <a:gd fmla="*/ 465 h 465" name="T15"/>
                <a:gd fmla="*/ 280 w 489" name="T16"/>
                <a:gd fmla="*/ 452 h 465" name="T17"/>
                <a:gd fmla="*/ 245 w 489" name="T18"/>
                <a:gd fmla="*/ 465 h 465" name="T19"/>
                <a:gd fmla="*/ 246 w 489" name="T20"/>
                <a:gd fmla="*/ 124 h 465" name="T21"/>
                <a:gd fmla="*/ 131 w 489" name="T22"/>
                <a:gd fmla="*/ 232 h 465" name="T23"/>
                <a:gd fmla="*/ 199 w 489" name="T24"/>
                <a:gd fmla="*/ 376 h 465" name="T25"/>
                <a:gd fmla="*/ 246 w 489" name="T26"/>
                <a:gd fmla="*/ 379 h 465" name="T27"/>
                <a:gd fmla="*/ 304 w 489" name="T28"/>
                <a:gd fmla="*/ 344 h 465" name="T29"/>
                <a:gd fmla="*/ 246 w 489" name="T30"/>
                <a:gd fmla="*/ 124 h 465" name="T31"/>
                <a:gd fmla="*/ 96 w 489" name="T32"/>
                <a:gd fmla="*/ 251 h 465" name="T33"/>
                <a:gd fmla="*/ 19 w 489" name="T34"/>
                <a:gd fmla="*/ 236 h 465" name="T35"/>
                <a:gd fmla="*/ 19 w 489" name="T36"/>
                <a:gd fmla="*/ 267 h 465" name="T37"/>
                <a:gd fmla="*/ 96 w 489" name="T38"/>
                <a:gd fmla="*/ 251 h 465" name="T39"/>
                <a:gd fmla="*/ 470 w 489" name="T40"/>
                <a:gd fmla="*/ 236 h 465" name="T41"/>
                <a:gd fmla="*/ 393 w 489" name="T42"/>
                <a:gd fmla="*/ 251 h 465" name="T43"/>
                <a:gd fmla="*/ 470 w 489" name="T44"/>
                <a:gd fmla="*/ 267 h 465" name="T45"/>
                <a:gd fmla="*/ 470 w 489" name="T46"/>
                <a:gd fmla="*/ 236 h 465" name="T47"/>
                <a:gd fmla="*/ 374 w 489" name="T48"/>
                <a:gd fmla="*/ 141 h 465" name="T49"/>
                <a:gd fmla="*/ 418 w 489" name="T50"/>
                <a:gd fmla="*/ 76 h 465" name="T51"/>
                <a:gd fmla="*/ 353 w 489" name="T52"/>
                <a:gd fmla="*/ 120 h 465" name="T53"/>
                <a:gd fmla="*/ 374 w 489" name="T54"/>
                <a:gd fmla="*/ 141 h 465" name="T55"/>
                <a:gd fmla="*/ 243 w 489" name="T56"/>
                <a:gd fmla="*/ 96 h 465" name="T57"/>
                <a:gd fmla="*/ 259 w 489" name="T58"/>
                <a:gd fmla="*/ 18 h 465" name="T59"/>
                <a:gd fmla="*/ 228 w 489" name="T60"/>
                <a:gd fmla="*/ 18 h 465" name="T61"/>
                <a:gd fmla="*/ 243 w 489" name="T62"/>
                <a:gd fmla="*/ 96 h 465" name="T63"/>
                <a:gd fmla="*/ 110 w 489" name="T64"/>
                <a:gd fmla="*/ 135 h 465" name="T65"/>
                <a:gd fmla="*/ 132 w 489" name="T66"/>
                <a:gd fmla="*/ 114 h 465" name="T67"/>
                <a:gd fmla="*/ 66 w 489" name="T68"/>
                <a:gd fmla="*/ 70 h 465" name="T69"/>
                <a:gd fmla="*/ 110 w 489" name="T70"/>
                <a:gd fmla="*/ 135 h 465" name="T71"/>
                <a:gd fmla="*/ 115 w 489" name="T72"/>
                <a:gd fmla="*/ 361 h 465" name="T73"/>
                <a:gd fmla="*/ 71 w 489" name="T74"/>
                <a:gd fmla="*/ 427 h 465" name="T75"/>
                <a:gd fmla="*/ 137 w 489" name="T76"/>
                <a:gd fmla="*/ 383 h 465" name="T77"/>
                <a:gd fmla="*/ 115 w 489" name="T78"/>
                <a:gd fmla="*/ 361 h 465" name="T79"/>
                <a:gd fmla="*/ 379 w 489" name="T80"/>
                <a:gd fmla="*/ 367 h 465" name="T81"/>
                <a:gd fmla="*/ 358 w 489" name="T82"/>
                <a:gd fmla="*/ 389 h 465" name="T83"/>
                <a:gd fmla="*/ 423 w 489" name="T84"/>
                <a:gd fmla="*/ 433 h 465" name="T85"/>
                <a:gd fmla="*/ 379 w 489" name="T86"/>
                <a:gd fmla="*/ 367 h 46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5" w="489">
                  <a:moveTo>
                    <a:pt x="285" y="421"/>
                  </a:moveTo>
                  <a:lnTo>
                    <a:pt x="204" y="421"/>
                  </a:lnTo>
                  <a:cubicBezTo>
                    <a:pt x="198" y="421"/>
                    <a:pt x="193" y="426"/>
                    <a:pt x="193" y="432"/>
                  </a:cubicBezTo>
                  <a:cubicBezTo>
                    <a:pt x="193" y="438"/>
                    <a:pt x="198" y="442"/>
                    <a:pt x="204" y="442"/>
                  </a:cubicBezTo>
                  <a:lnTo>
                    <a:pt x="285" y="442"/>
                  </a:lnTo>
                  <a:cubicBezTo>
                    <a:pt x="291" y="442"/>
                    <a:pt x="296" y="438"/>
                    <a:pt x="296" y="432"/>
                  </a:cubicBezTo>
                  <a:cubicBezTo>
                    <a:pt x="296" y="426"/>
                    <a:pt x="291" y="421"/>
                    <a:pt x="285" y="421"/>
                  </a:cubicBezTo>
                  <a:close/>
                  <a:moveTo>
                    <a:pt x="285" y="388"/>
                  </a:moveTo>
                  <a:lnTo>
                    <a:pt x="285" y="388"/>
                  </a:lnTo>
                  <a:lnTo>
                    <a:pt x="204" y="388"/>
                  </a:lnTo>
                  <a:cubicBezTo>
                    <a:pt x="198" y="388"/>
                    <a:pt x="193" y="393"/>
                    <a:pt x="193" y="399"/>
                  </a:cubicBezTo>
                  <a:cubicBezTo>
                    <a:pt x="193" y="405"/>
                    <a:pt x="198" y="410"/>
                    <a:pt x="204" y="410"/>
                  </a:cubicBezTo>
                  <a:lnTo>
                    <a:pt x="285" y="410"/>
                  </a:lnTo>
                  <a:cubicBezTo>
                    <a:pt x="291" y="410"/>
                    <a:pt x="296" y="405"/>
                    <a:pt x="296" y="399"/>
                  </a:cubicBezTo>
                  <a:cubicBezTo>
                    <a:pt x="296" y="393"/>
                    <a:pt x="291" y="388"/>
                    <a:pt x="285" y="388"/>
                  </a:cubicBezTo>
                  <a:close/>
                  <a:moveTo>
                    <a:pt x="245" y="465"/>
                  </a:moveTo>
                  <a:lnTo>
                    <a:pt x="245" y="465"/>
                  </a:lnTo>
                  <a:lnTo>
                    <a:pt x="280" y="452"/>
                  </a:lnTo>
                  <a:lnTo>
                    <a:pt x="209" y="452"/>
                  </a:lnTo>
                  <a:lnTo>
                    <a:pt x="245" y="465"/>
                  </a:lnTo>
                  <a:close/>
                  <a:moveTo>
                    <a:pt x="246" y="124"/>
                  </a:moveTo>
                  <a:lnTo>
                    <a:pt x="246" y="124"/>
                  </a:lnTo>
                  <a:lnTo>
                    <a:pt x="243" y="124"/>
                  </a:lnTo>
                  <a:cubicBezTo>
                    <a:pt x="184" y="124"/>
                    <a:pt x="131" y="173"/>
                    <a:pt x="131" y="232"/>
                  </a:cubicBezTo>
                  <a:cubicBezTo>
                    <a:pt x="131" y="292"/>
                    <a:pt x="181" y="326"/>
                    <a:pt x="186" y="344"/>
                  </a:cubicBezTo>
                  <a:cubicBezTo>
                    <a:pt x="191" y="362"/>
                    <a:pt x="186" y="372"/>
                    <a:pt x="199" y="376"/>
                  </a:cubicBezTo>
                  <a:cubicBezTo>
                    <a:pt x="213" y="380"/>
                    <a:pt x="243" y="379"/>
                    <a:pt x="243" y="379"/>
                  </a:cubicBezTo>
                  <a:lnTo>
                    <a:pt x="246" y="379"/>
                  </a:lnTo>
                  <a:cubicBezTo>
                    <a:pt x="246" y="379"/>
                    <a:pt x="277" y="380"/>
                    <a:pt x="290" y="376"/>
                  </a:cubicBezTo>
                  <a:cubicBezTo>
                    <a:pt x="304" y="372"/>
                    <a:pt x="299" y="362"/>
                    <a:pt x="304" y="344"/>
                  </a:cubicBezTo>
                  <a:cubicBezTo>
                    <a:pt x="309" y="326"/>
                    <a:pt x="359" y="292"/>
                    <a:pt x="359" y="232"/>
                  </a:cubicBezTo>
                  <a:cubicBezTo>
                    <a:pt x="359" y="173"/>
                    <a:pt x="305" y="124"/>
                    <a:pt x="246" y="124"/>
                  </a:cubicBezTo>
                  <a:close/>
                  <a:moveTo>
                    <a:pt x="96" y="251"/>
                  </a:moveTo>
                  <a:lnTo>
                    <a:pt x="96" y="251"/>
                  </a:lnTo>
                  <a:cubicBezTo>
                    <a:pt x="96" y="243"/>
                    <a:pt x="88" y="236"/>
                    <a:pt x="78" y="236"/>
                  </a:cubicBezTo>
                  <a:lnTo>
                    <a:pt x="19" y="236"/>
                  </a:lnTo>
                  <a:cubicBezTo>
                    <a:pt x="9" y="236"/>
                    <a:pt x="0" y="243"/>
                    <a:pt x="0" y="251"/>
                  </a:cubicBezTo>
                  <a:cubicBezTo>
                    <a:pt x="0" y="260"/>
                    <a:pt x="9" y="267"/>
                    <a:pt x="19" y="267"/>
                  </a:cubicBezTo>
                  <a:lnTo>
                    <a:pt x="78" y="267"/>
                  </a:lnTo>
                  <a:cubicBezTo>
                    <a:pt x="88" y="267"/>
                    <a:pt x="96" y="260"/>
                    <a:pt x="96" y="251"/>
                  </a:cubicBezTo>
                  <a:close/>
                  <a:moveTo>
                    <a:pt x="470" y="236"/>
                  </a:moveTo>
                  <a:lnTo>
                    <a:pt x="470" y="236"/>
                  </a:lnTo>
                  <a:lnTo>
                    <a:pt x="412" y="236"/>
                  </a:lnTo>
                  <a:cubicBezTo>
                    <a:pt x="401" y="236"/>
                    <a:pt x="393" y="243"/>
                    <a:pt x="393" y="251"/>
                  </a:cubicBezTo>
                  <a:cubicBezTo>
                    <a:pt x="393" y="260"/>
                    <a:pt x="401" y="267"/>
                    <a:pt x="412" y="267"/>
                  </a:cubicBezTo>
                  <a:lnTo>
                    <a:pt x="470" y="267"/>
                  </a:lnTo>
                  <a:cubicBezTo>
                    <a:pt x="481" y="267"/>
                    <a:pt x="489" y="260"/>
                    <a:pt x="489" y="251"/>
                  </a:cubicBezTo>
                  <a:cubicBezTo>
                    <a:pt x="489" y="243"/>
                    <a:pt x="481" y="236"/>
                    <a:pt x="470" y="236"/>
                  </a:cubicBezTo>
                  <a:close/>
                  <a:moveTo>
                    <a:pt x="374" y="141"/>
                  </a:moveTo>
                  <a:lnTo>
                    <a:pt x="374" y="141"/>
                  </a:lnTo>
                  <a:lnTo>
                    <a:pt x="416" y="100"/>
                  </a:lnTo>
                  <a:cubicBezTo>
                    <a:pt x="423" y="93"/>
                    <a:pt x="424" y="82"/>
                    <a:pt x="418" y="76"/>
                  </a:cubicBezTo>
                  <a:cubicBezTo>
                    <a:pt x="412" y="70"/>
                    <a:pt x="402" y="71"/>
                    <a:pt x="394" y="78"/>
                  </a:cubicBezTo>
                  <a:lnTo>
                    <a:pt x="353" y="120"/>
                  </a:lnTo>
                  <a:cubicBezTo>
                    <a:pt x="346" y="127"/>
                    <a:pt x="345" y="138"/>
                    <a:pt x="350" y="144"/>
                  </a:cubicBezTo>
                  <a:cubicBezTo>
                    <a:pt x="356" y="150"/>
                    <a:pt x="367" y="149"/>
                    <a:pt x="374" y="141"/>
                  </a:cubicBezTo>
                  <a:close/>
                  <a:moveTo>
                    <a:pt x="243" y="96"/>
                  </a:moveTo>
                  <a:lnTo>
                    <a:pt x="243" y="96"/>
                  </a:lnTo>
                  <a:cubicBezTo>
                    <a:pt x="252" y="96"/>
                    <a:pt x="259" y="87"/>
                    <a:pt x="259" y="77"/>
                  </a:cubicBezTo>
                  <a:lnTo>
                    <a:pt x="259" y="18"/>
                  </a:lnTo>
                  <a:cubicBezTo>
                    <a:pt x="259" y="8"/>
                    <a:pt x="252" y="0"/>
                    <a:pt x="243" y="0"/>
                  </a:cubicBezTo>
                  <a:cubicBezTo>
                    <a:pt x="235" y="0"/>
                    <a:pt x="228" y="8"/>
                    <a:pt x="228" y="18"/>
                  </a:cubicBezTo>
                  <a:lnTo>
                    <a:pt x="228" y="77"/>
                  </a:lnTo>
                  <a:cubicBezTo>
                    <a:pt x="228" y="87"/>
                    <a:pt x="235" y="96"/>
                    <a:pt x="243" y="96"/>
                  </a:cubicBezTo>
                  <a:close/>
                  <a:moveTo>
                    <a:pt x="110" y="135"/>
                  </a:moveTo>
                  <a:lnTo>
                    <a:pt x="110" y="135"/>
                  </a:lnTo>
                  <a:cubicBezTo>
                    <a:pt x="117" y="143"/>
                    <a:pt x="128" y="144"/>
                    <a:pt x="134" y="138"/>
                  </a:cubicBezTo>
                  <a:cubicBezTo>
                    <a:pt x="140" y="132"/>
                    <a:pt x="139" y="121"/>
                    <a:pt x="132" y="114"/>
                  </a:cubicBezTo>
                  <a:lnTo>
                    <a:pt x="90" y="72"/>
                  </a:lnTo>
                  <a:cubicBezTo>
                    <a:pt x="83" y="65"/>
                    <a:pt x="72" y="64"/>
                    <a:pt x="66" y="70"/>
                  </a:cubicBezTo>
                  <a:cubicBezTo>
                    <a:pt x="60" y="76"/>
                    <a:pt x="61" y="86"/>
                    <a:pt x="68" y="94"/>
                  </a:cubicBezTo>
                  <a:lnTo>
                    <a:pt x="110" y="135"/>
                  </a:lnTo>
                  <a:close/>
                  <a:moveTo>
                    <a:pt x="115" y="361"/>
                  </a:moveTo>
                  <a:lnTo>
                    <a:pt x="115" y="361"/>
                  </a:lnTo>
                  <a:lnTo>
                    <a:pt x="73" y="403"/>
                  </a:lnTo>
                  <a:cubicBezTo>
                    <a:pt x="66" y="410"/>
                    <a:pt x="65" y="421"/>
                    <a:pt x="71" y="427"/>
                  </a:cubicBezTo>
                  <a:cubicBezTo>
                    <a:pt x="77" y="433"/>
                    <a:pt x="88" y="432"/>
                    <a:pt x="95" y="424"/>
                  </a:cubicBezTo>
                  <a:lnTo>
                    <a:pt x="137" y="383"/>
                  </a:lnTo>
                  <a:cubicBezTo>
                    <a:pt x="144" y="376"/>
                    <a:pt x="145" y="365"/>
                    <a:pt x="139" y="359"/>
                  </a:cubicBezTo>
                  <a:cubicBezTo>
                    <a:pt x="133" y="353"/>
                    <a:pt x="122" y="354"/>
                    <a:pt x="115" y="361"/>
                  </a:cubicBezTo>
                  <a:close/>
                  <a:moveTo>
                    <a:pt x="379" y="367"/>
                  </a:moveTo>
                  <a:lnTo>
                    <a:pt x="379" y="367"/>
                  </a:lnTo>
                  <a:cubicBezTo>
                    <a:pt x="372" y="360"/>
                    <a:pt x="361" y="359"/>
                    <a:pt x="356" y="365"/>
                  </a:cubicBezTo>
                  <a:cubicBezTo>
                    <a:pt x="350" y="371"/>
                    <a:pt x="351" y="382"/>
                    <a:pt x="358" y="389"/>
                  </a:cubicBezTo>
                  <a:lnTo>
                    <a:pt x="399" y="430"/>
                  </a:lnTo>
                  <a:cubicBezTo>
                    <a:pt x="407" y="438"/>
                    <a:pt x="417" y="439"/>
                    <a:pt x="423" y="433"/>
                  </a:cubicBezTo>
                  <a:cubicBezTo>
                    <a:pt x="429" y="427"/>
                    <a:pt x="428" y="416"/>
                    <a:pt x="421" y="409"/>
                  </a:cubicBezTo>
                  <a:lnTo>
                    <a:pt x="379" y="367"/>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6161" name="组合 34"/>
          <p:cNvGrpSpPr/>
          <p:nvPr/>
        </p:nvGrpSpPr>
        <p:grpSpPr>
          <a:xfrm>
            <a:off x="6278563" y="2970213"/>
            <a:ext cx="381000" cy="382587"/>
            <a:chExt cx="381000" cy="382588"/>
          </a:xfrm>
        </p:grpSpPr>
        <p:sp>
          <p:nvSpPr>
            <p:cNvPr id="6162" name="Oval 17"/>
            <p:cNvSpPr>
              <a:spLocks noChangeArrowheads="1"/>
            </p:cNvSpPr>
            <p:nvPr/>
          </p:nvSpPr>
          <p:spPr bwMode="auto">
            <a:xfrm>
              <a:off x="0" y="0"/>
              <a:ext cx="381000" cy="3825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63" name="Freeform 18"/>
            <p:cNvSpPr>
              <a:spLocks noChangeArrowheads="1" noEditPoints="1"/>
            </p:cNvSpPr>
            <p:nvPr/>
          </p:nvSpPr>
          <p:spPr bwMode="auto">
            <a:xfrm>
              <a:off x="84138" y="68262"/>
              <a:ext cx="261938" cy="242888"/>
            </a:xfrm>
            <a:custGeom>
              <a:gdLst>
                <a:gd fmla="*/ 0 w 466" name="T0"/>
                <a:gd fmla="*/ 255 h 431" name="T1"/>
                <a:gd fmla="*/ 179 w 466" name="T2"/>
                <a:gd fmla="*/ 431 h 431" name="T3"/>
                <a:gd fmla="*/ 314 w 466" name="T4"/>
                <a:gd fmla="*/ 408 h 431" name="T5"/>
                <a:gd fmla="*/ 283 w 466" name="T6"/>
                <a:gd fmla="*/ 191 h 431" name="T7"/>
                <a:gd fmla="*/ 276 w 466" name="T8"/>
                <a:gd fmla="*/ 401 h 431" name="T9"/>
                <a:gd fmla="*/ 183 w 466" name="T10"/>
                <a:gd fmla="*/ 361 h 431" name="T11"/>
                <a:gd fmla="*/ 158 w 466" name="T12"/>
                <a:gd fmla="*/ 252 h 431" name="T13"/>
                <a:gd fmla="*/ 32 w 466" name="T14"/>
                <a:gd fmla="*/ 248 h 431" name="T15"/>
                <a:gd fmla="*/ 36 w 466" name="T16"/>
                <a:gd fmla="*/ 79 h 431" name="T17"/>
                <a:gd fmla="*/ 183 w 466" name="T18"/>
                <a:gd fmla="*/ 45 h 431" name="T19"/>
                <a:gd fmla="*/ 0 w 466" name="T20"/>
                <a:gd fmla="*/ 76 h 431" name="T21"/>
                <a:gd fmla="*/ 262 w 466" name="T22"/>
                <a:gd fmla="*/ 89 h 431" name="T23"/>
                <a:gd fmla="*/ 246 w 466" name="T24"/>
                <a:gd fmla="*/ 71 h 431" name="T25"/>
                <a:gd fmla="*/ 259 w 466" name="T26"/>
                <a:gd fmla="*/ 60 h 431" name="T27"/>
                <a:gd fmla="*/ 291 w 466" name="T28"/>
                <a:gd fmla="*/ 60 h 431" name="T29"/>
                <a:gd fmla="*/ 304 w 466" name="T30"/>
                <a:gd fmla="*/ 71 h 431" name="T31"/>
                <a:gd fmla="*/ 288 w 466" name="T32"/>
                <a:gd fmla="*/ 89 h 431" name="T33"/>
                <a:gd fmla="*/ 304 w 466" name="T34"/>
                <a:gd fmla="*/ 108 h 431" name="T35"/>
                <a:gd fmla="*/ 291 w 466" name="T36"/>
                <a:gd fmla="*/ 118 h 431" name="T37"/>
                <a:gd fmla="*/ 259 w 466" name="T38"/>
                <a:gd fmla="*/ 118 h 431" name="T39"/>
                <a:gd fmla="*/ 246 w 466" name="T40"/>
                <a:gd fmla="*/ 108 h 431" name="T41"/>
                <a:gd fmla="*/ 380 w 466" name="T42"/>
                <a:gd fmla="*/ 162 h 431" name="T43"/>
                <a:gd fmla="*/ 460 w 466" name="T44"/>
                <a:gd fmla="*/ 265 h 431" name="T45"/>
                <a:gd fmla="*/ 427 w 466" name="T46"/>
                <a:gd fmla="*/ 274 h 431" name="T47"/>
                <a:gd fmla="*/ 380 w 466" name="T48"/>
                <a:gd fmla="*/ 162 h 431" name="T49"/>
                <a:gd fmla="*/ 332 w 466" name="T50"/>
                <a:gd fmla="*/ 32 h 431" name="T51"/>
                <a:gd fmla="*/ 367 w 466" name="T52"/>
                <a:gd fmla="*/ 162 h 431" name="T53"/>
                <a:gd fmla="*/ 351 w 466" name="T54"/>
                <a:gd fmla="*/ 182 h 431" name="T55"/>
                <a:gd fmla="*/ 321 w 466" name="T56"/>
                <a:gd fmla="*/ 156 h 431" name="T57"/>
                <a:gd fmla="*/ 217 w 466" name="T58"/>
                <a:gd fmla="*/ 32 h 431" name="T59"/>
                <a:gd fmla="*/ 313 w 466" name="T60"/>
                <a:gd fmla="*/ 51 h 431" name="T61"/>
                <a:gd fmla="*/ 236 w 466" name="T62"/>
                <a:gd fmla="*/ 128 h 431" name="T63"/>
                <a:gd fmla="*/ 149 w 466" name="T64"/>
                <a:gd fmla="*/ 376 h 431" name="T65"/>
                <a:gd fmla="*/ 57 w 466" name="T66"/>
                <a:gd fmla="*/ 282 h 431" name="T67"/>
                <a:gd fmla="*/ 149 w 466" name="T68"/>
                <a:gd fmla="*/ 376 h 431" name="T69"/>
                <a:gd fmla="*/ 54 w 466" name="T70"/>
                <a:gd fmla="*/ 122 h 431" name="T71"/>
                <a:gd fmla="*/ 183 w 466" name="T72"/>
                <a:gd fmla="*/ 130 h 431" name="T73"/>
                <a:gd fmla="*/ 116 w 466" name="T74"/>
                <a:gd fmla="*/ 105 h 431" name="T75"/>
                <a:gd fmla="*/ 54 w 466" name="T76"/>
                <a:gd fmla="*/ 198 h 431" name="T77"/>
                <a:gd fmla="*/ 59 w 466" name="T78"/>
                <a:gd fmla="*/ 219 h 431" name="T79"/>
                <a:gd fmla="*/ 185 w 466" name="T80"/>
                <a:gd fmla="*/ 196 h 431" name="T81"/>
                <a:gd fmla="*/ 54 w 466" name="T82"/>
                <a:gd fmla="*/ 198 h 431" name="T83"/>
                <a:gd fmla="*/ 54 w 466" name="T84"/>
                <a:gd fmla="*/ 167 h 431" name="T85"/>
                <a:gd fmla="*/ 185 w 466" name="T86"/>
                <a:gd fmla="*/ 175 h 431" name="T87"/>
                <a:gd fmla="*/ 192 w 466" name="T88"/>
                <a:gd fmla="*/ 162 h 431" name="T89"/>
                <a:gd fmla="*/ 115 w 466" name="T90"/>
                <a:gd fmla="*/ 151 h 431" name="T91"/>
                <a:gd fmla="*/ 54 w 466" name="T92"/>
                <a:gd fmla="*/ 160 h 43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31" w="466">
                  <a:moveTo>
                    <a:pt x="0" y="76"/>
                  </a:moveTo>
                  <a:cubicBezTo>
                    <a:pt x="0" y="136"/>
                    <a:pt x="0" y="196"/>
                    <a:pt x="0" y="255"/>
                  </a:cubicBezTo>
                  <a:cubicBezTo>
                    <a:pt x="0" y="260"/>
                    <a:pt x="78" y="335"/>
                    <a:pt x="88" y="345"/>
                  </a:cubicBezTo>
                  <a:cubicBezTo>
                    <a:pt x="98" y="355"/>
                    <a:pt x="173" y="431"/>
                    <a:pt x="179" y="431"/>
                  </a:cubicBezTo>
                  <a:cubicBezTo>
                    <a:pt x="215" y="431"/>
                    <a:pt x="251" y="431"/>
                    <a:pt x="287" y="431"/>
                  </a:cubicBezTo>
                  <a:cubicBezTo>
                    <a:pt x="302" y="431"/>
                    <a:pt x="308" y="417"/>
                    <a:pt x="314" y="408"/>
                  </a:cubicBezTo>
                  <a:cubicBezTo>
                    <a:pt x="314" y="334"/>
                    <a:pt x="314" y="260"/>
                    <a:pt x="314" y="185"/>
                  </a:cubicBezTo>
                  <a:cubicBezTo>
                    <a:pt x="307" y="188"/>
                    <a:pt x="287" y="180"/>
                    <a:pt x="283" y="191"/>
                  </a:cubicBezTo>
                  <a:cubicBezTo>
                    <a:pt x="281" y="196"/>
                    <a:pt x="283" y="279"/>
                    <a:pt x="283" y="297"/>
                  </a:cubicBezTo>
                  <a:cubicBezTo>
                    <a:pt x="283" y="314"/>
                    <a:pt x="288" y="401"/>
                    <a:pt x="276" y="401"/>
                  </a:cubicBezTo>
                  <a:cubicBezTo>
                    <a:pt x="247" y="401"/>
                    <a:pt x="217" y="401"/>
                    <a:pt x="188" y="401"/>
                  </a:cubicBezTo>
                  <a:cubicBezTo>
                    <a:pt x="179" y="401"/>
                    <a:pt x="183" y="371"/>
                    <a:pt x="183" y="361"/>
                  </a:cubicBezTo>
                  <a:cubicBezTo>
                    <a:pt x="183" y="346"/>
                    <a:pt x="183" y="331"/>
                    <a:pt x="183" y="316"/>
                  </a:cubicBezTo>
                  <a:cubicBezTo>
                    <a:pt x="183" y="276"/>
                    <a:pt x="183" y="269"/>
                    <a:pt x="158" y="252"/>
                  </a:cubicBezTo>
                  <a:cubicBezTo>
                    <a:pt x="146" y="252"/>
                    <a:pt x="146" y="248"/>
                    <a:pt x="136" y="248"/>
                  </a:cubicBezTo>
                  <a:cubicBezTo>
                    <a:pt x="101" y="248"/>
                    <a:pt x="67" y="248"/>
                    <a:pt x="32" y="248"/>
                  </a:cubicBezTo>
                  <a:cubicBezTo>
                    <a:pt x="32" y="194"/>
                    <a:pt x="32" y="140"/>
                    <a:pt x="32" y="87"/>
                  </a:cubicBezTo>
                  <a:cubicBezTo>
                    <a:pt x="32" y="83"/>
                    <a:pt x="33" y="83"/>
                    <a:pt x="36" y="79"/>
                  </a:cubicBezTo>
                  <a:cubicBezTo>
                    <a:pt x="75" y="79"/>
                    <a:pt x="115" y="79"/>
                    <a:pt x="154" y="79"/>
                  </a:cubicBezTo>
                  <a:cubicBezTo>
                    <a:pt x="162" y="74"/>
                    <a:pt x="183" y="57"/>
                    <a:pt x="183" y="45"/>
                  </a:cubicBezTo>
                  <a:cubicBezTo>
                    <a:pt x="133" y="45"/>
                    <a:pt x="83" y="45"/>
                    <a:pt x="34" y="45"/>
                  </a:cubicBezTo>
                  <a:cubicBezTo>
                    <a:pt x="20" y="45"/>
                    <a:pt x="0" y="64"/>
                    <a:pt x="0" y="76"/>
                  </a:cubicBezTo>
                  <a:close/>
                  <a:moveTo>
                    <a:pt x="246" y="105"/>
                  </a:moveTo>
                  <a:lnTo>
                    <a:pt x="262" y="89"/>
                  </a:lnTo>
                  <a:lnTo>
                    <a:pt x="246" y="73"/>
                  </a:lnTo>
                  <a:cubicBezTo>
                    <a:pt x="245" y="73"/>
                    <a:pt x="245" y="72"/>
                    <a:pt x="246" y="71"/>
                  </a:cubicBezTo>
                  <a:lnTo>
                    <a:pt x="257" y="60"/>
                  </a:lnTo>
                  <a:cubicBezTo>
                    <a:pt x="257" y="60"/>
                    <a:pt x="258" y="60"/>
                    <a:pt x="259" y="60"/>
                  </a:cubicBezTo>
                  <a:lnTo>
                    <a:pt x="275" y="77"/>
                  </a:lnTo>
                  <a:lnTo>
                    <a:pt x="291" y="60"/>
                  </a:lnTo>
                  <a:cubicBezTo>
                    <a:pt x="291" y="60"/>
                    <a:pt x="292" y="60"/>
                    <a:pt x="293" y="60"/>
                  </a:cubicBezTo>
                  <a:lnTo>
                    <a:pt x="304" y="71"/>
                  </a:lnTo>
                  <a:cubicBezTo>
                    <a:pt x="304" y="72"/>
                    <a:pt x="304" y="73"/>
                    <a:pt x="304" y="73"/>
                  </a:cubicBezTo>
                  <a:lnTo>
                    <a:pt x="288" y="89"/>
                  </a:lnTo>
                  <a:lnTo>
                    <a:pt x="304" y="105"/>
                  </a:lnTo>
                  <a:cubicBezTo>
                    <a:pt x="304" y="106"/>
                    <a:pt x="304" y="107"/>
                    <a:pt x="304" y="108"/>
                  </a:cubicBezTo>
                  <a:lnTo>
                    <a:pt x="293" y="118"/>
                  </a:lnTo>
                  <a:cubicBezTo>
                    <a:pt x="292" y="119"/>
                    <a:pt x="291" y="119"/>
                    <a:pt x="291" y="118"/>
                  </a:cubicBezTo>
                  <a:lnTo>
                    <a:pt x="275" y="102"/>
                  </a:lnTo>
                  <a:lnTo>
                    <a:pt x="259" y="118"/>
                  </a:lnTo>
                  <a:cubicBezTo>
                    <a:pt x="258" y="119"/>
                    <a:pt x="257" y="119"/>
                    <a:pt x="257" y="118"/>
                  </a:cubicBezTo>
                  <a:lnTo>
                    <a:pt x="246" y="108"/>
                  </a:lnTo>
                  <a:cubicBezTo>
                    <a:pt x="245" y="107"/>
                    <a:pt x="245" y="106"/>
                    <a:pt x="246" y="105"/>
                  </a:cubicBezTo>
                  <a:close/>
                  <a:moveTo>
                    <a:pt x="380" y="162"/>
                  </a:moveTo>
                  <a:lnTo>
                    <a:pt x="460" y="242"/>
                  </a:lnTo>
                  <a:cubicBezTo>
                    <a:pt x="466" y="248"/>
                    <a:pt x="466" y="258"/>
                    <a:pt x="460" y="265"/>
                  </a:cubicBezTo>
                  <a:lnTo>
                    <a:pt x="450" y="274"/>
                  </a:lnTo>
                  <a:cubicBezTo>
                    <a:pt x="444" y="280"/>
                    <a:pt x="434" y="280"/>
                    <a:pt x="427" y="274"/>
                  </a:cubicBezTo>
                  <a:lnTo>
                    <a:pt x="348" y="194"/>
                  </a:lnTo>
                  <a:lnTo>
                    <a:pt x="380" y="162"/>
                  </a:lnTo>
                  <a:close/>
                  <a:moveTo>
                    <a:pt x="217" y="32"/>
                  </a:moveTo>
                  <a:cubicBezTo>
                    <a:pt x="249" y="0"/>
                    <a:pt x="300" y="0"/>
                    <a:pt x="332" y="32"/>
                  </a:cubicBezTo>
                  <a:cubicBezTo>
                    <a:pt x="360" y="60"/>
                    <a:pt x="363" y="104"/>
                    <a:pt x="341" y="136"/>
                  </a:cubicBezTo>
                  <a:lnTo>
                    <a:pt x="367" y="162"/>
                  </a:lnTo>
                  <a:cubicBezTo>
                    <a:pt x="368" y="163"/>
                    <a:pt x="368" y="165"/>
                    <a:pt x="367" y="166"/>
                  </a:cubicBezTo>
                  <a:lnTo>
                    <a:pt x="351" y="182"/>
                  </a:lnTo>
                  <a:cubicBezTo>
                    <a:pt x="350" y="183"/>
                    <a:pt x="348" y="183"/>
                    <a:pt x="347" y="182"/>
                  </a:cubicBezTo>
                  <a:lnTo>
                    <a:pt x="321" y="156"/>
                  </a:lnTo>
                  <a:cubicBezTo>
                    <a:pt x="290" y="178"/>
                    <a:pt x="246" y="175"/>
                    <a:pt x="217" y="147"/>
                  </a:cubicBezTo>
                  <a:cubicBezTo>
                    <a:pt x="186" y="115"/>
                    <a:pt x="186" y="64"/>
                    <a:pt x="217" y="32"/>
                  </a:cubicBezTo>
                  <a:close/>
                  <a:moveTo>
                    <a:pt x="236" y="51"/>
                  </a:moveTo>
                  <a:cubicBezTo>
                    <a:pt x="258" y="30"/>
                    <a:pt x="292" y="30"/>
                    <a:pt x="313" y="51"/>
                  </a:cubicBezTo>
                  <a:cubicBezTo>
                    <a:pt x="334" y="72"/>
                    <a:pt x="334" y="106"/>
                    <a:pt x="313" y="128"/>
                  </a:cubicBezTo>
                  <a:cubicBezTo>
                    <a:pt x="292" y="149"/>
                    <a:pt x="258" y="149"/>
                    <a:pt x="236" y="128"/>
                  </a:cubicBezTo>
                  <a:cubicBezTo>
                    <a:pt x="215" y="106"/>
                    <a:pt x="215" y="72"/>
                    <a:pt x="236" y="51"/>
                  </a:cubicBezTo>
                  <a:close/>
                  <a:moveTo>
                    <a:pt x="149" y="376"/>
                  </a:moveTo>
                  <a:cubicBezTo>
                    <a:pt x="148" y="345"/>
                    <a:pt x="147" y="313"/>
                    <a:pt x="147" y="282"/>
                  </a:cubicBezTo>
                  <a:cubicBezTo>
                    <a:pt x="117" y="282"/>
                    <a:pt x="87" y="282"/>
                    <a:pt x="57" y="282"/>
                  </a:cubicBezTo>
                  <a:cubicBezTo>
                    <a:pt x="57" y="283"/>
                    <a:pt x="56" y="283"/>
                    <a:pt x="56" y="284"/>
                  </a:cubicBezTo>
                  <a:cubicBezTo>
                    <a:pt x="87" y="314"/>
                    <a:pt x="118" y="345"/>
                    <a:pt x="149" y="376"/>
                  </a:cubicBezTo>
                  <a:close/>
                  <a:moveTo>
                    <a:pt x="54" y="110"/>
                  </a:moveTo>
                  <a:cubicBezTo>
                    <a:pt x="54" y="114"/>
                    <a:pt x="54" y="118"/>
                    <a:pt x="54" y="122"/>
                  </a:cubicBezTo>
                  <a:cubicBezTo>
                    <a:pt x="54" y="127"/>
                    <a:pt x="57" y="130"/>
                    <a:pt x="61" y="130"/>
                  </a:cubicBezTo>
                  <a:cubicBezTo>
                    <a:pt x="101" y="130"/>
                    <a:pt x="142" y="130"/>
                    <a:pt x="183" y="130"/>
                  </a:cubicBezTo>
                  <a:cubicBezTo>
                    <a:pt x="194" y="130"/>
                    <a:pt x="192" y="112"/>
                    <a:pt x="188" y="105"/>
                  </a:cubicBezTo>
                  <a:cubicBezTo>
                    <a:pt x="164" y="105"/>
                    <a:pt x="140" y="105"/>
                    <a:pt x="116" y="105"/>
                  </a:cubicBezTo>
                  <a:cubicBezTo>
                    <a:pt x="101" y="105"/>
                    <a:pt x="54" y="101"/>
                    <a:pt x="54" y="110"/>
                  </a:cubicBezTo>
                  <a:close/>
                  <a:moveTo>
                    <a:pt x="54" y="198"/>
                  </a:moveTo>
                  <a:cubicBezTo>
                    <a:pt x="54" y="203"/>
                    <a:pt x="54" y="209"/>
                    <a:pt x="54" y="214"/>
                  </a:cubicBezTo>
                  <a:cubicBezTo>
                    <a:pt x="54" y="218"/>
                    <a:pt x="55" y="219"/>
                    <a:pt x="59" y="219"/>
                  </a:cubicBezTo>
                  <a:cubicBezTo>
                    <a:pt x="103" y="219"/>
                    <a:pt x="146" y="219"/>
                    <a:pt x="190" y="219"/>
                  </a:cubicBezTo>
                  <a:cubicBezTo>
                    <a:pt x="191" y="215"/>
                    <a:pt x="194" y="196"/>
                    <a:pt x="185" y="196"/>
                  </a:cubicBezTo>
                  <a:cubicBezTo>
                    <a:pt x="144" y="196"/>
                    <a:pt x="103" y="196"/>
                    <a:pt x="63" y="196"/>
                  </a:cubicBezTo>
                  <a:cubicBezTo>
                    <a:pt x="60" y="196"/>
                    <a:pt x="56" y="197"/>
                    <a:pt x="54" y="198"/>
                  </a:cubicBezTo>
                  <a:close/>
                  <a:moveTo>
                    <a:pt x="54" y="160"/>
                  </a:moveTo>
                  <a:cubicBezTo>
                    <a:pt x="54" y="163"/>
                    <a:pt x="54" y="165"/>
                    <a:pt x="54" y="167"/>
                  </a:cubicBezTo>
                  <a:cubicBezTo>
                    <a:pt x="54" y="171"/>
                    <a:pt x="55" y="171"/>
                    <a:pt x="57" y="174"/>
                  </a:cubicBezTo>
                  <a:cubicBezTo>
                    <a:pt x="100" y="174"/>
                    <a:pt x="142" y="175"/>
                    <a:pt x="185" y="175"/>
                  </a:cubicBezTo>
                  <a:cubicBezTo>
                    <a:pt x="187" y="173"/>
                    <a:pt x="189" y="172"/>
                    <a:pt x="192" y="171"/>
                  </a:cubicBezTo>
                  <a:cubicBezTo>
                    <a:pt x="192" y="168"/>
                    <a:pt x="192" y="165"/>
                    <a:pt x="192" y="162"/>
                  </a:cubicBezTo>
                  <a:cubicBezTo>
                    <a:pt x="192" y="156"/>
                    <a:pt x="190" y="155"/>
                    <a:pt x="188" y="151"/>
                  </a:cubicBezTo>
                  <a:cubicBezTo>
                    <a:pt x="164" y="151"/>
                    <a:pt x="139" y="151"/>
                    <a:pt x="115" y="151"/>
                  </a:cubicBezTo>
                  <a:cubicBezTo>
                    <a:pt x="103" y="151"/>
                    <a:pt x="91" y="151"/>
                    <a:pt x="79" y="151"/>
                  </a:cubicBezTo>
                  <a:cubicBezTo>
                    <a:pt x="64" y="151"/>
                    <a:pt x="54" y="146"/>
                    <a:pt x="54" y="160"/>
                  </a:cubicBezTo>
                  <a:close/>
                </a:path>
              </a:pathLst>
            </a:custGeom>
            <a:solidFill>
              <a:srgbClr val="93CA3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6164" name="组合 35"/>
          <p:cNvGrpSpPr/>
          <p:nvPr/>
        </p:nvGrpSpPr>
        <p:grpSpPr>
          <a:xfrm>
            <a:off x="5084763" y="3343280"/>
            <a:ext cx="381000" cy="384175"/>
            <a:chExt cx="381000" cy="384175"/>
          </a:xfrm>
        </p:grpSpPr>
        <p:sp>
          <p:nvSpPr>
            <p:cNvPr id="6165" name="Oval 19"/>
            <p:cNvSpPr>
              <a:spLocks noChangeArrowheads="1"/>
            </p:cNvSpPr>
            <p:nvPr/>
          </p:nvSpPr>
          <p:spPr bwMode="auto">
            <a:xfrm>
              <a:off x="0" y="0"/>
              <a:ext cx="381000" cy="38417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66" name="Freeform 20"/>
            <p:cNvSpPr>
              <a:spLocks noChangeArrowheads="1" noEditPoints="1"/>
            </p:cNvSpPr>
            <p:nvPr/>
          </p:nvSpPr>
          <p:spPr bwMode="auto">
            <a:xfrm>
              <a:off x="128588" y="46038"/>
              <a:ext cx="111125" cy="285750"/>
            </a:xfrm>
            <a:custGeom>
              <a:gdLst>
                <a:gd fmla="*/ 2 w 200" name="T0"/>
                <a:gd fmla="*/ 181 h 508" name="T1"/>
                <a:gd fmla="*/ 2 w 200" name="T2"/>
                <a:gd fmla="*/ 193 h 508" name="T3"/>
                <a:gd fmla="*/ 47 w 200" name="T4"/>
                <a:gd fmla="*/ 323 h 508" name="T5"/>
                <a:gd fmla="*/ 88 w 200" name="T6"/>
                <a:gd fmla="*/ 323 h 508" name="T7"/>
                <a:gd fmla="*/ 93 w 200" name="T8"/>
                <a:gd fmla="*/ 317 h 508" name="T9"/>
                <a:gd fmla="*/ 94 w 200" name="T10"/>
                <a:gd fmla="*/ 147 h 508" name="T11"/>
                <a:gd fmla="*/ 77 w 200" name="T12"/>
                <a:gd fmla="*/ 131 h 508" name="T13"/>
                <a:gd fmla="*/ 102 w 200" name="T14"/>
                <a:gd fmla="*/ 107 h 508" name="T15"/>
                <a:gd fmla="*/ 120 w 200" name="T16"/>
                <a:gd fmla="*/ 132 h 508" name="T17"/>
                <a:gd fmla="*/ 104 w 200" name="T18"/>
                <a:gd fmla="*/ 147 h 508" name="T19"/>
                <a:gd fmla="*/ 104 w 200" name="T20"/>
                <a:gd fmla="*/ 317 h 508" name="T21"/>
                <a:gd fmla="*/ 110 w 200" name="T22"/>
                <a:gd fmla="*/ 323 h 508" name="T23"/>
                <a:gd fmla="*/ 158 w 200" name="T24"/>
                <a:gd fmla="*/ 323 h 508" name="T25"/>
                <a:gd fmla="*/ 199 w 200" name="T26"/>
                <a:gd fmla="*/ 193 h 508" name="T27"/>
                <a:gd fmla="*/ 198 w 200" name="T28"/>
                <a:gd fmla="*/ 181 h 508" name="T29"/>
                <a:gd fmla="*/ 102 w 200" name="T30"/>
                <a:gd fmla="*/ 3 h 508" name="T31"/>
                <a:gd fmla="*/ 95 w 200" name="T32"/>
                <a:gd fmla="*/ 3 h 508" name="T33"/>
                <a:gd fmla="*/ 49 w 200" name="T34"/>
                <a:gd fmla="*/ 91 h 508" name="T35"/>
                <a:gd fmla="*/ 2 w 200" name="T36"/>
                <a:gd fmla="*/ 181 h 508" name="T37"/>
                <a:gd fmla="*/ 16 w 200" name="T38"/>
                <a:gd fmla="*/ 391 h 508" name="T39"/>
                <a:gd fmla="*/ 16 w 200" name="T40"/>
                <a:gd fmla="*/ 502 h 508" name="T41"/>
                <a:gd fmla="*/ 22 w 200" name="T42"/>
                <a:gd fmla="*/ 508 h 508" name="T43"/>
                <a:gd fmla="*/ 126 w 200" name="T44"/>
                <a:gd fmla="*/ 508 h 508" name="T45"/>
                <a:gd fmla="*/ 131 w 200" name="T46"/>
                <a:gd fmla="*/ 502 h 508" name="T47"/>
                <a:gd fmla="*/ 131 w 200" name="T48"/>
                <a:gd fmla="*/ 384 h 508" name="T49"/>
                <a:gd fmla="*/ 154 w 200" name="T50"/>
                <a:gd fmla="*/ 384 h 508" name="T51"/>
                <a:gd fmla="*/ 154 w 200" name="T52"/>
                <a:gd fmla="*/ 506 h 508" name="T53"/>
                <a:gd fmla="*/ 163 w 200" name="T54"/>
                <a:gd fmla="*/ 508 h 508" name="T55"/>
                <a:gd fmla="*/ 181 w 200" name="T56"/>
                <a:gd fmla="*/ 508 h 508" name="T57"/>
                <a:gd fmla="*/ 189 w 200" name="T58"/>
                <a:gd fmla="*/ 501 h 508" name="T59"/>
                <a:gd fmla="*/ 189 w 200" name="T60"/>
                <a:gd fmla="*/ 391 h 508" name="T61"/>
                <a:gd fmla="*/ 176 w 200" name="T62"/>
                <a:gd fmla="*/ 356 h 508" name="T63"/>
                <a:gd fmla="*/ 156 w 200" name="T64"/>
                <a:gd fmla="*/ 337 h 508" name="T65"/>
                <a:gd fmla="*/ 47 w 200" name="T66"/>
                <a:gd fmla="*/ 338 h 508" name="T67"/>
                <a:gd fmla="*/ 16 w 200" name="T68"/>
                <a:gd fmla="*/ 391 h 50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08" w="200">
                  <a:moveTo>
                    <a:pt x="2" y="181"/>
                  </a:moveTo>
                  <a:cubicBezTo>
                    <a:pt x="0" y="185"/>
                    <a:pt x="1" y="189"/>
                    <a:pt x="2" y="193"/>
                  </a:cubicBezTo>
                  <a:cubicBezTo>
                    <a:pt x="6" y="207"/>
                    <a:pt x="33" y="323"/>
                    <a:pt x="47" y="323"/>
                  </a:cubicBezTo>
                  <a:cubicBezTo>
                    <a:pt x="61" y="323"/>
                    <a:pt x="74" y="323"/>
                    <a:pt x="88" y="323"/>
                  </a:cubicBezTo>
                  <a:cubicBezTo>
                    <a:pt x="92" y="323"/>
                    <a:pt x="93" y="321"/>
                    <a:pt x="93" y="317"/>
                  </a:cubicBezTo>
                  <a:cubicBezTo>
                    <a:pt x="93" y="261"/>
                    <a:pt x="93" y="206"/>
                    <a:pt x="94" y="147"/>
                  </a:cubicBezTo>
                  <a:cubicBezTo>
                    <a:pt x="89" y="145"/>
                    <a:pt x="78" y="140"/>
                    <a:pt x="77" y="131"/>
                  </a:cubicBezTo>
                  <a:cubicBezTo>
                    <a:pt x="76" y="115"/>
                    <a:pt x="87" y="106"/>
                    <a:pt x="102" y="107"/>
                  </a:cubicBezTo>
                  <a:cubicBezTo>
                    <a:pt x="116" y="108"/>
                    <a:pt x="122" y="120"/>
                    <a:pt x="120" y="132"/>
                  </a:cubicBezTo>
                  <a:cubicBezTo>
                    <a:pt x="121" y="139"/>
                    <a:pt x="111" y="145"/>
                    <a:pt x="104" y="147"/>
                  </a:cubicBezTo>
                  <a:cubicBezTo>
                    <a:pt x="104" y="204"/>
                    <a:pt x="104" y="260"/>
                    <a:pt x="104" y="317"/>
                  </a:cubicBezTo>
                  <a:cubicBezTo>
                    <a:pt x="104" y="321"/>
                    <a:pt x="105" y="323"/>
                    <a:pt x="110" y="323"/>
                  </a:cubicBezTo>
                  <a:cubicBezTo>
                    <a:pt x="126" y="323"/>
                    <a:pt x="142" y="323"/>
                    <a:pt x="158" y="323"/>
                  </a:cubicBezTo>
                  <a:cubicBezTo>
                    <a:pt x="168" y="323"/>
                    <a:pt x="195" y="210"/>
                    <a:pt x="199" y="193"/>
                  </a:cubicBezTo>
                  <a:cubicBezTo>
                    <a:pt x="200" y="189"/>
                    <a:pt x="200" y="185"/>
                    <a:pt x="198" y="181"/>
                  </a:cubicBezTo>
                  <a:cubicBezTo>
                    <a:pt x="166" y="122"/>
                    <a:pt x="134" y="62"/>
                    <a:pt x="102" y="3"/>
                  </a:cubicBezTo>
                  <a:cubicBezTo>
                    <a:pt x="99" y="0"/>
                    <a:pt x="97" y="1"/>
                    <a:pt x="95" y="3"/>
                  </a:cubicBezTo>
                  <a:cubicBezTo>
                    <a:pt x="89" y="17"/>
                    <a:pt x="56" y="78"/>
                    <a:pt x="49" y="91"/>
                  </a:cubicBezTo>
                  <a:cubicBezTo>
                    <a:pt x="44" y="99"/>
                    <a:pt x="2" y="179"/>
                    <a:pt x="2" y="181"/>
                  </a:cubicBezTo>
                  <a:close/>
                  <a:moveTo>
                    <a:pt x="16" y="391"/>
                  </a:moveTo>
                  <a:cubicBezTo>
                    <a:pt x="16" y="428"/>
                    <a:pt x="16" y="465"/>
                    <a:pt x="16" y="502"/>
                  </a:cubicBezTo>
                  <a:cubicBezTo>
                    <a:pt x="16" y="506"/>
                    <a:pt x="18" y="508"/>
                    <a:pt x="22" y="508"/>
                  </a:cubicBezTo>
                  <a:cubicBezTo>
                    <a:pt x="56" y="508"/>
                    <a:pt x="91" y="508"/>
                    <a:pt x="126" y="508"/>
                  </a:cubicBezTo>
                  <a:cubicBezTo>
                    <a:pt x="130" y="508"/>
                    <a:pt x="131" y="506"/>
                    <a:pt x="131" y="502"/>
                  </a:cubicBezTo>
                  <a:cubicBezTo>
                    <a:pt x="131" y="463"/>
                    <a:pt x="131" y="423"/>
                    <a:pt x="131" y="384"/>
                  </a:cubicBezTo>
                  <a:cubicBezTo>
                    <a:pt x="139" y="384"/>
                    <a:pt x="147" y="384"/>
                    <a:pt x="154" y="384"/>
                  </a:cubicBezTo>
                  <a:cubicBezTo>
                    <a:pt x="154" y="424"/>
                    <a:pt x="154" y="465"/>
                    <a:pt x="154" y="506"/>
                  </a:cubicBezTo>
                  <a:cubicBezTo>
                    <a:pt x="155" y="508"/>
                    <a:pt x="159" y="508"/>
                    <a:pt x="163" y="508"/>
                  </a:cubicBezTo>
                  <a:cubicBezTo>
                    <a:pt x="169" y="508"/>
                    <a:pt x="175" y="508"/>
                    <a:pt x="181" y="508"/>
                  </a:cubicBezTo>
                  <a:cubicBezTo>
                    <a:pt x="186" y="508"/>
                    <a:pt x="189" y="505"/>
                    <a:pt x="189" y="501"/>
                  </a:cubicBezTo>
                  <a:cubicBezTo>
                    <a:pt x="189" y="464"/>
                    <a:pt x="189" y="427"/>
                    <a:pt x="189" y="391"/>
                  </a:cubicBezTo>
                  <a:cubicBezTo>
                    <a:pt x="189" y="379"/>
                    <a:pt x="180" y="365"/>
                    <a:pt x="176" y="356"/>
                  </a:cubicBezTo>
                  <a:cubicBezTo>
                    <a:pt x="167" y="343"/>
                    <a:pt x="163" y="339"/>
                    <a:pt x="156" y="337"/>
                  </a:cubicBezTo>
                  <a:cubicBezTo>
                    <a:pt x="135" y="337"/>
                    <a:pt x="58" y="337"/>
                    <a:pt x="47" y="338"/>
                  </a:cubicBezTo>
                  <a:cubicBezTo>
                    <a:pt x="39" y="340"/>
                    <a:pt x="16" y="373"/>
                    <a:pt x="16" y="391"/>
                  </a:cubicBezTo>
                  <a:close/>
                </a:path>
              </a:pathLst>
            </a:custGeom>
            <a:solidFill>
              <a:srgbClr val="2B5063"/>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6167"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3997325"/>
            <a:ext cx="12192000" cy="286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168" name="组合 45"/>
          <p:cNvPicPr>
            <a:picLocks noChangeArrowheads="1"/>
          </p:cNvPicPr>
          <p:nvPr/>
        </p:nvPicPr>
        <p:blipFill>
          <a:blip r:embed="rId3">
            <a:extLst>
              <a:ext uri="{28A0092B-C50C-407E-A947-70E740481C1C}">
                <a14:useLocalDpi val="0"/>
              </a:ext>
            </a:extLst>
          </a:blip>
          <a:stretch>
            <a:fillRect/>
          </a:stretch>
        </p:blipFill>
        <p:spPr bwMode="auto">
          <a:xfrm>
            <a:off x="1901828" y="311151"/>
            <a:ext cx="2792413" cy="1004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69" name="圆角矩形 53"/>
          <p:cNvSpPr>
            <a:spLocks noChangeArrowheads="1"/>
          </p:cNvSpPr>
          <p:nvPr/>
        </p:nvSpPr>
        <p:spPr bwMode="auto">
          <a:xfrm>
            <a:off x="3421065" y="6202365"/>
            <a:ext cx="1235075" cy="360363"/>
          </a:xfrm>
          <a:prstGeom prst="roundRect">
            <a:avLst>
              <a:gd fmla="val 16667" name="adj"/>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rgbClr val="21A3D0"/>
              </a:solidFill>
            </a:endParaRPr>
          </a:p>
        </p:txBody>
      </p:sp>
      <p:sp>
        <p:nvSpPr>
          <p:cNvPr id="6170" name="TextBox 54"/>
          <p:cNvSpPr txBox="1">
            <a:spLocks noChangeArrowheads="1"/>
          </p:cNvSpPr>
          <p:nvPr/>
        </p:nvSpPr>
        <p:spPr bwMode="auto">
          <a:xfrm>
            <a:off x="8112125" y="6197601"/>
            <a:ext cx="1055688"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rgbClr val="333333"/>
                </a:solidFill>
                <a:latin charset="-122" pitchFamily="34" typeface="微软雅黑"/>
                <a:ea charset="-122" pitchFamily="34" typeface="微软雅黑"/>
              </a:rPr>
              <a:t>优页PPT</a:t>
            </a:r>
          </a:p>
        </p:txBody>
      </p:sp>
      <p:sp>
        <p:nvSpPr>
          <p:cNvPr id="6171" name="TextBox 55"/>
          <p:cNvSpPr txBox="1">
            <a:spLocks noChangeArrowheads="1"/>
          </p:cNvSpPr>
          <p:nvPr/>
        </p:nvSpPr>
        <p:spPr bwMode="auto">
          <a:xfrm>
            <a:off x="4730753" y="6197603"/>
            <a:ext cx="12239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rgbClr val="333333"/>
                </a:solidFill>
                <a:latin charset="-122" pitchFamily="34" typeface="微软雅黑"/>
                <a:ea charset="-122" pitchFamily="34" typeface="微软雅黑"/>
              </a:rPr>
              <a:t>张三丰</a:t>
            </a:r>
          </a:p>
        </p:txBody>
      </p:sp>
      <p:sp>
        <p:nvSpPr>
          <p:cNvPr id="6172" name="TextBox 56"/>
          <p:cNvSpPr txBox="1">
            <a:spLocks noChangeArrowheads="1"/>
          </p:cNvSpPr>
          <p:nvPr/>
        </p:nvSpPr>
        <p:spPr bwMode="auto">
          <a:xfrm>
            <a:off x="3463928" y="6197601"/>
            <a:ext cx="119221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dist"/>
            <a:r>
              <a:rPr altLang="en-US" lang="zh-CN">
                <a:solidFill>
                  <a:schemeClr val="accent2"/>
                </a:solidFill>
                <a:latin charset="-122" pitchFamily="34" typeface="微软雅黑"/>
                <a:ea charset="-122" pitchFamily="34" typeface="微软雅黑"/>
              </a:rPr>
              <a:t>指导老师</a:t>
            </a:r>
          </a:p>
        </p:txBody>
      </p:sp>
      <p:sp>
        <p:nvSpPr>
          <p:cNvPr id="6173" name="圆角矩形 57"/>
          <p:cNvSpPr>
            <a:spLocks noChangeArrowheads="1"/>
          </p:cNvSpPr>
          <p:nvPr/>
        </p:nvSpPr>
        <p:spPr bwMode="auto">
          <a:xfrm>
            <a:off x="6807200" y="6202365"/>
            <a:ext cx="1233488" cy="360363"/>
          </a:xfrm>
          <a:prstGeom prst="roundRect">
            <a:avLst>
              <a:gd fmla="val 16667" name="adj"/>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rgbClr val="21A3D0"/>
              </a:solidFill>
            </a:endParaRPr>
          </a:p>
        </p:txBody>
      </p:sp>
      <p:sp>
        <p:nvSpPr>
          <p:cNvPr id="6174" name="TextBox 58"/>
          <p:cNvSpPr txBox="1">
            <a:spLocks noChangeArrowheads="1"/>
          </p:cNvSpPr>
          <p:nvPr/>
        </p:nvSpPr>
        <p:spPr bwMode="auto">
          <a:xfrm>
            <a:off x="6850069" y="6197603"/>
            <a:ext cx="1190625"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dist"/>
            <a:r>
              <a:rPr altLang="en-US" lang="zh-CN">
                <a:solidFill>
                  <a:schemeClr val="accent2"/>
                </a:solidFill>
                <a:latin charset="-122" pitchFamily="34" typeface="微软雅黑"/>
                <a:ea charset="-122" pitchFamily="34" typeface="微软雅黑"/>
              </a:rPr>
              <a:t>答辩人</a:t>
            </a:r>
          </a:p>
        </p:txBody>
      </p:sp>
      <p:sp>
        <p:nvSpPr>
          <p:cNvPr id="6175" name="Rectangle 3"/>
          <p:cNvSpPr txBox="1">
            <a:spLocks noChangeArrowheads="1"/>
          </p:cNvSpPr>
          <p:nvPr/>
        </p:nvSpPr>
        <p:spPr bwMode="auto">
          <a:xfrm>
            <a:off x="2492379" y="4660906"/>
            <a:ext cx="7208839" cy="677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5718" lIns="91432" rIns="91432" tIns="45718"/>
          <a:lstStyle/>
          <a:p>
            <a:pPr algn="dist"/>
            <a:r>
              <a:rPr altLang="en-US" b="1" lang="zh-CN" sz="5900">
                <a:solidFill>
                  <a:schemeClr val="accent1"/>
                </a:solidFill>
                <a:latin charset="-122" pitchFamily="34" typeface="微软雅黑"/>
                <a:ea charset="-122" pitchFamily="34" typeface="微软雅黑"/>
              </a:rPr>
              <a:t>请单击输入论文题目</a:t>
            </a:r>
          </a:p>
        </p:txBody>
      </p:sp>
      <p:sp>
        <p:nvSpPr>
          <p:cNvPr id="6176" name="TextBox 60"/>
          <p:cNvSpPr txBox="1">
            <a:spLocks noChangeArrowheads="1"/>
          </p:cNvSpPr>
          <p:nvPr/>
        </p:nvSpPr>
        <p:spPr bwMode="auto">
          <a:xfrm>
            <a:off x="2487616" y="4238625"/>
            <a:ext cx="7056437"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1"/>
                </a:solidFill>
                <a:latin charset="-122" pitchFamily="34" typeface="微软雅黑"/>
                <a:ea charset="-122" pitchFamily="34" typeface="微软雅黑"/>
              </a:rPr>
              <a:t>本模板有完整论文框架，贴近实用易于驾驭，学校LOGO请自行更换</a:t>
            </a:r>
          </a:p>
        </p:txBody>
      </p:sp>
    </p:spTree>
  </p:cSld>
  <p:clrMapOvr>
    <a:masterClrMapping/>
  </p:clrMapOvr>
  <p:transition advTm="6184"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6167"/>
                                        </p:tgtEl>
                                        <p:attrNameLst>
                                          <p:attrName>style.visibility</p:attrName>
                                        </p:attrNameLst>
                                      </p:cBhvr>
                                      <p:to>
                                        <p:strVal val="visible"/>
                                      </p:to>
                                    </p:set>
                                    <p:animEffect filter="barn(inVertical)" transition="in">
                                      <p:cBhvr>
                                        <p:cTn dur="500" id="7"/>
                                        <p:tgtEl>
                                          <p:spTgt spid="6167"/>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146"/>
                                        </p:tgtEl>
                                        <p:attrNameLst>
                                          <p:attrName>style.visibility</p:attrName>
                                        </p:attrNameLst>
                                      </p:cBhvr>
                                      <p:to>
                                        <p:strVal val="visible"/>
                                      </p:to>
                                    </p:set>
                                    <p:animEffect filter="fade" transition="in">
                                      <p:cBhvr>
                                        <p:cTn dur="1000" id="11"/>
                                        <p:tgtEl>
                                          <p:spTgt spid="6146"/>
                                        </p:tgtEl>
                                      </p:cBhvr>
                                    </p:animEffect>
                                    <p:anim calcmode="lin" valueType="num">
                                      <p:cBhvr>
                                        <p:cTn dur="1000" fill="hold" id="12"/>
                                        <p:tgtEl>
                                          <p:spTgt spid="6146"/>
                                        </p:tgtEl>
                                        <p:attrNameLst>
                                          <p:attrName>ppt_x</p:attrName>
                                        </p:attrNameLst>
                                      </p:cBhvr>
                                      <p:tavLst>
                                        <p:tav tm="0">
                                          <p:val>
                                            <p:strVal val="#ppt_x"/>
                                          </p:val>
                                        </p:tav>
                                        <p:tav tm="100000">
                                          <p:val>
                                            <p:strVal val="#ppt_x"/>
                                          </p:val>
                                        </p:tav>
                                      </p:tavLst>
                                    </p:anim>
                                    <p:anim calcmode="lin" valueType="num">
                                      <p:cBhvr>
                                        <p:cTn dur="1000" fill="hold" id="13"/>
                                        <p:tgtEl>
                                          <p:spTgt spid="6146"/>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100"/>
                                  </p:stCondLst>
                                  <p:childTnLst>
                                    <p:set>
                                      <p:cBhvr>
                                        <p:cTn dur="1" fill="hold" id="15">
                                          <p:stCondLst>
                                            <p:cond delay="0"/>
                                          </p:stCondLst>
                                        </p:cTn>
                                        <p:tgtEl>
                                          <p:spTgt spid="6147"/>
                                        </p:tgtEl>
                                        <p:attrNameLst>
                                          <p:attrName>style.visibility</p:attrName>
                                        </p:attrNameLst>
                                      </p:cBhvr>
                                      <p:to>
                                        <p:strVal val="visible"/>
                                      </p:to>
                                    </p:set>
                                    <p:animEffect filter="fade" transition="in">
                                      <p:cBhvr>
                                        <p:cTn dur="1000" id="16"/>
                                        <p:tgtEl>
                                          <p:spTgt spid="6147"/>
                                        </p:tgtEl>
                                      </p:cBhvr>
                                    </p:animEffect>
                                    <p:anim calcmode="lin" valueType="num">
                                      <p:cBhvr>
                                        <p:cTn dur="1000" fill="hold" id="17"/>
                                        <p:tgtEl>
                                          <p:spTgt spid="6147"/>
                                        </p:tgtEl>
                                        <p:attrNameLst>
                                          <p:attrName>ppt_x</p:attrName>
                                        </p:attrNameLst>
                                      </p:cBhvr>
                                      <p:tavLst>
                                        <p:tav tm="0">
                                          <p:val>
                                            <p:strVal val="#ppt_x"/>
                                          </p:val>
                                        </p:tav>
                                        <p:tav tm="100000">
                                          <p:val>
                                            <p:strVal val="#ppt_x"/>
                                          </p:val>
                                        </p:tav>
                                      </p:tavLst>
                                    </p:anim>
                                    <p:anim calcmode="lin" valueType="num">
                                      <p:cBhvr>
                                        <p:cTn dur="1000" fill="hold" id="18"/>
                                        <p:tgtEl>
                                          <p:spTgt spid="6147"/>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200"/>
                                  </p:stCondLst>
                                  <p:childTnLst>
                                    <p:set>
                                      <p:cBhvr>
                                        <p:cTn dur="1" fill="hold" id="20">
                                          <p:stCondLst>
                                            <p:cond delay="0"/>
                                          </p:stCondLst>
                                        </p:cTn>
                                        <p:tgtEl>
                                          <p:spTgt spid="6148"/>
                                        </p:tgtEl>
                                        <p:attrNameLst>
                                          <p:attrName>style.visibility</p:attrName>
                                        </p:attrNameLst>
                                      </p:cBhvr>
                                      <p:to>
                                        <p:strVal val="visible"/>
                                      </p:to>
                                    </p:set>
                                    <p:animEffect filter="fade" transition="in">
                                      <p:cBhvr>
                                        <p:cTn dur="1000" id="21"/>
                                        <p:tgtEl>
                                          <p:spTgt spid="6148"/>
                                        </p:tgtEl>
                                      </p:cBhvr>
                                    </p:animEffect>
                                    <p:anim calcmode="lin" valueType="num">
                                      <p:cBhvr>
                                        <p:cTn dur="1000" fill="hold" id="22"/>
                                        <p:tgtEl>
                                          <p:spTgt spid="6148"/>
                                        </p:tgtEl>
                                        <p:attrNameLst>
                                          <p:attrName>ppt_x</p:attrName>
                                        </p:attrNameLst>
                                      </p:cBhvr>
                                      <p:tavLst>
                                        <p:tav tm="0">
                                          <p:val>
                                            <p:strVal val="#ppt_x"/>
                                          </p:val>
                                        </p:tav>
                                        <p:tav tm="100000">
                                          <p:val>
                                            <p:strVal val="#ppt_x"/>
                                          </p:val>
                                        </p:tav>
                                      </p:tavLst>
                                    </p:anim>
                                    <p:anim calcmode="lin" valueType="num">
                                      <p:cBhvr>
                                        <p:cTn dur="1000" fill="hold" id="23"/>
                                        <p:tgtEl>
                                          <p:spTgt spid="6148"/>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300"/>
                                  </p:stCondLst>
                                  <p:childTnLst>
                                    <p:set>
                                      <p:cBhvr>
                                        <p:cTn dur="1" fill="hold" id="25">
                                          <p:stCondLst>
                                            <p:cond delay="0"/>
                                          </p:stCondLst>
                                        </p:cTn>
                                        <p:tgtEl>
                                          <p:spTgt spid="6149"/>
                                        </p:tgtEl>
                                        <p:attrNameLst>
                                          <p:attrName>style.visibility</p:attrName>
                                        </p:attrNameLst>
                                      </p:cBhvr>
                                      <p:to>
                                        <p:strVal val="visible"/>
                                      </p:to>
                                    </p:set>
                                    <p:animEffect filter="fade" transition="in">
                                      <p:cBhvr>
                                        <p:cTn dur="1000" id="26"/>
                                        <p:tgtEl>
                                          <p:spTgt spid="6149"/>
                                        </p:tgtEl>
                                      </p:cBhvr>
                                    </p:animEffect>
                                    <p:anim calcmode="lin" valueType="num">
                                      <p:cBhvr>
                                        <p:cTn dur="1000" fill="hold" id="27"/>
                                        <p:tgtEl>
                                          <p:spTgt spid="6149"/>
                                        </p:tgtEl>
                                        <p:attrNameLst>
                                          <p:attrName>ppt_x</p:attrName>
                                        </p:attrNameLst>
                                      </p:cBhvr>
                                      <p:tavLst>
                                        <p:tav tm="0">
                                          <p:val>
                                            <p:strVal val="#ppt_x"/>
                                          </p:val>
                                        </p:tav>
                                        <p:tav tm="100000">
                                          <p:val>
                                            <p:strVal val="#ppt_x"/>
                                          </p:val>
                                        </p:tav>
                                      </p:tavLst>
                                    </p:anim>
                                    <p:anim calcmode="lin" valueType="num">
                                      <p:cBhvr>
                                        <p:cTn dur="1000" fill="hold" id="28"/>
                                        <p:tgtEl>
                                          <p:spTgt spid="6149"/>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400"/>
                                  </p:stCondLst>
                                  <p:childTnLst>
                                    <p:set>
                                      <p:cBhvr>
                                        <p:cTn dur="1" fill="hold" id="30">
                                          <p:stCondLst>
                                            <p:cond delay="0"/>
                                          </p:stCondLst>
                                        </p:cTn>
                                        <p:tgtEl>
                                          <p:spTgt spid="6150"/>
                                        </p:tgtEl>
                                        <p:attrNameLst>
                                          <p:attrName>style.visibility</p:attrName>
                                        </p:attrNameLst>
                                      </p:cBhvr>
                                      <p:to>
                                        <p:strVal val="visible"/>
                                      </p:to>
                                    </p:set>
                                    <p:animEffect filter="fade" transition="in">
                                      <p:cBhvr>
                                        <p:cTn dur="1000" id="31"/>
                                        <p:tgtEl>
                                          <p:spTgt spid="6150"/>
                                        </p:tgtEl>
                                      </p:cBhvr>
                                    </p:animEffect>
                                    <p:anim calcmode="lin" valueType="num">
                                      <p:cBhvr>
                                        <p:cTn dur="1000" fill="hold" id="32"/>
                                        <p:tgtEl>
                                          <p:spTgt spid="6150"/>
                                        </p:tgtEl>
                                        <p:attrNameLst>
                                          <p:attrName>ppt_x</p:attrName>
                                        </p:attrNameLst>
                                      </p:cBhvr>
                                      <p:tavLst>
                                        <p:tav tm="0">
                                          <p:val>
                                            <p:strVal val="#ppt_x"/>
                                          </p:val>
                                        </p:tav>
                                        <p:tav tm="100000">
                                          <p:val>
                                            <p:strVal val="#ppt_x"/>
                                          </p:val>
                                        </p:tav>
                                      </p:tavLst>
                                    </p:anim>
                                    <p:anim calcmode="lin" valueType="num">
                                      <p:cBhvr>
                                        <p:cTn dur="1000" fill="hold" id="33"/>
                                        <p:tgtEl>
                                          <p:spTgt spid="615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900"/>
                            </p:stCondLst>
                            <p:childTnLst>
                              <p:par>
                                <p:cTn fill="hold" id="35" nodeType="afterEffect" presetClass="entr" presetID="2" presetSubtype="12">
                                  <p:stCondLst>
                                    <p:cond delay="0"/>
                                  </p:stCondLst>
                                  <p:childTnLst>
                                    <p:set>
                                      <p:cBhvr>
                                        <p:cTn dur="1" fill="hold" id="36">
                                          <p:stCondLst>
                                            <p:cond delay="0"/>
                                          </p:stCondLst>
                                        </p:cTn>
                                        <p:tgtEl>
                                          <p:spTgt spid="6151"/>
                                        </p:tgtEl>
                                        <p:attrNameLst>
                                          <p:attrName>style.visibility</p:attrName>
                                        </p:attrNameLst>
                                      </p:cBhvr>
                                      <p:to>
                                        <p:strVal val="visible"/>
                                      </p:to>
                                    </p:set>
                                    <p:anim calcmode="lin" valueType="num">
                                      <p:cBhvr additive="base">
                                        <p:cTn dur="500" fill="hold" id="37"/>
                                        <p:tgtEl>
                                          <p:spTgt spid="6151"/>
                                        </p:tgtEl>
                                        <p:attrNameLst>
                                          <p:attrName>ppt_x</p:attrName>
                                        </p:attrNameLst>
                                      </p:cBhvr>
                                      <p:tavLst>
                                        <p:tav tm="0">
                                          <p:val>
                                            <p:strVal val="0-#ppt_w/2"/>
                                          </p:val>
                                        </p:tav>
                                        <p:tav tm="100000">
                                          <p:val>
                                            <p:strVal val="#ppt_x"/>
                                          </p:val>
                                        </p:tav>
                                      </p:tavLst>
                                    </p:anim>
                                    <p:anim calcmode="lin" valueType="num">
                                      <p:cBhvr additive="base">
                                        <p:cTn dur="500" fill="hold" id="38"/>
                                        <p:tgtEl>
                                          <p:spTgt spid="6151"/>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400"/>
                            </p:stCondLst>
                            <p:childTnLst>
                              <p:par>
                                <p:cTn fill="hold" id="40" nodeType="afterEffect" presetClass="entr" presetID="52" presetSubtype="0">
                                  <p:stCondLst>
                                    <p:cond delay="0"/>
                                  </p:stCondLst>
                                  <p:childTnLst>
                                    <p:set>
                                      <p:cBhvr>
                                        <p:cTn dur="1" fill="hold" id="41">
                                          <p:stCondLst>
                                            <p:cond delay="0"/>
                                          </p:stCondLst>
                                        </p:cTn>
                                        <p:tgtEl>
                                          <p:spTgt spid="6164"/>
                                        </p:tgtEl>
                                        <p:attrNameLst>
                                          <p:attrName>style.visibility</p:attrName>
                                        </p:attrNameLst>
                                      </p:cBhvr>
                                      <p:to>
                                        <p:strVal val="visible"/>
                                      </p:to>
                                    </p:set>
                                    <p:animScale>
                                      <p:cBhvr>
                                        <p:cTn decel="50000" dur="500" fill="hold" id="42">
                                          <p:stCondLst>
                                            <p:cond delay="0"/>
                                          </p:stCondLst>
                                        </p:cTn>
                                        <p:tgtEl>
                                          <p:spTgt spid="61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43">
                                          <p:stCondLst>
                                            <p:cond delay="0"/>
                                          </p:stCondLst>
                                        </p:cTn>
                                        <p:tgtEl>
                                          <p:spTgt spid="6164"/>
                                        </p:tgtEl>
                                        <p:attrNameLst>
                                          <p:attrName>ppt_x,ppt_y</p:attrName>
                                        </p:attrNameLst>
                                      </p:cBhvr>
                                      <p:rCtr x="0" y="0"/>
                                    </p:animMotion>
                                    <p:animEffect filter="fade" transition="in">
                                      <p:cBhvr>
                                        <p:cTn dur="500" id="44"/>
                                        <p:tgtEl>
                                          <p:spTgt spid="6164"/>
                                        </p:tgtEl>
                                      </p:cBhvr>
                                    </p:animEffect>
                                  </p:childTnLst>
                                </p:cTn>
                              </p:par>
                              <p:par>
                                <p:cTn fill="hold" id="45" nodeType="withEffect" presetClass="entr" presetID="52" presetSubtype="0">
                                  <p:stCondLst>
                                    <p:cond delay="100"/>
                                  </p:stCondLst>
                                  <p:childTnLst>
                                    <p:set>
                                      <p:cBhvr>
                                        <p:cTn dur="1" fill="hold" id="46">
                                          <p:stCondLst>
                                            <p:cond delay="0"/>
                                          </p:stCondLst>
                                        </p:cTn>
                                        <p:tgtEl>
                                          <p:spTgt spid="6161"/>
                                        </p:tgtEl>
                                        <p:attrNameLst>
                                          <p:attrName>style.visibility</p:attrName>
                                        </p:attrNameLst>
                                      </p:cBhvr>
                                      <p:to>
                                        <p:strVal val="visible"/>
                                      </p:to>
                                    </p:set>
                                    <p:animScale>
                                      <p:cBhvr>
                                        <p:cTn decel="50000" dur="500" fill="hold" id="47">
                                          <p:stCondLst>
                                            <p:cond delay="0"/>
                                          </p:stCondLst>
                                        </p:cTn>
                                        <p:tgtEl>
                                          <p:spTgt spid="616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48">
                                          <p:stCondLst>
                                            <p:cond delay="0"/>
                                          </p:stCondLst>
                                        </p:cTn>
                                        <p:tgtEl>
                                          <p:spTgt spid="6161"/>
                                        </p:tgtEl>
                                        <p:attrNameLst>
                                          <p:attrName>ppt_x,ppt_y</p:attrName>
                                        </p:attrNameLst>
                                      </p:cBhvr>
                                      <p:rCtr x="0" y="0"/>
                                    </p:animMotion>
                                    <p:animEffect filter="fade" transition="in">
                                      <p:cBhvr>
                                        <p:cTn dur="500" id="49"/>
                                        <p:tgtEl>
                                          <p:spTgt spid="6161"/>
                                        </p:tgtEl>
                                      </p:cBhvr>
                                    </p:animEffect>
                                  </p:childTnLst>
                                </p:cTn>
                              </p:par>
                              <p:par>
                                <p:cTn fill="hold" id="50" nodeType="withEffect" presetClass="entr" presetID="52" presetSubtype="0">
                                  <p:stCondLst>
                                    <p:cond delay="200"/>
                                  </p:stCondLst>
                                  <p:childTnLst>
                                    <p:set>
                                      <p:cBhvr>
                                        <p:cTn dur="1" fill="hold" id="51">
                                          <p:stCondLst>
                                            <p:cond delay="0"/>
                                          </p:stCondLst>
                                        </p:cTn>
                                        <p:tgtEl>
                                          <p:spTgt spid="6158"/>
                                        </p:tgtEl>
                                        <p:attrNameLst>
                                          <p:attrName>style.visibility</p:attrName>
                                        </p:attrNameLst>
                                      </p:cBhvr>
                                      <p:to>
                                        <p:strVal val="visible"/>
                                      </p:to>
                                    </p:set>
                                    <p:animScale>
                                      <p:cBhvr>
                                        <p:cTn decel="50000" dur="500" fill="hold" id="52">
                                          <p:stCondLst>
                                            <p:cond delay="0"/>
                                          </p:stCondLst>
                                        </p:cTn>
                                        <p:tgtEl>
                                          <p:spTgt spid="615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53">
                                          <p:stCondLst>
                                            <p:cond delay="0"/>
                                          </p:stCondLst>
                                        </p:cTn>
                                        <p:tgtEl>
                                          <p:spTgt spid="6158"/>
                                        </p:tgtEl>
                                        <p:attrNameLst>
                                          <p:attrName>ppt_x,ppt_y</p:attrName>
                                        </p:attrNameLst>
                                      </p:cBhvr>
                                      <p:rCtr x="0" y="0"/>
                                    </p:animMotion>
                                    <p:animEffect filter="fade" transition="in">
                                      <p:cBhvr>
                                        <p:cTn dur="500" id="54"/>
                                        <p:tgtEl>
                                          <p:spTgt spid="6158"/>
                                        </p:tgtEl>
                                      </p:cBhvr>
                                    </p:animEffect>
                                  </p:childTnLst>
                                </p:cTn>
                              </p:par>
                              <p:par>
                                <p:cTn fill="hold" id="55" nodeType="withEffect" presetClass="entr" presetID="52" presetSubtype="0">
                                  <p:stCondLst>
                                    <p:cond delay="300"/>
                                  </p:stCondLst>
                                  <p:childTnLst>
                                    <p:set>
                                      <p:cBhvr>
                                        <p:cTn dur="1" fill="hold" id="56">
                                          <p:stCondLst>
                                            <p:cond delay="0"/>
                                          </p:stCondLst>
                                        </p:cTn>
                                        <p:tgtEl>
                                          <p:spTgt spid="6155"/>
                                        </p:tgtEl>
                                        <p:attrNameLst>
                                          <p:attrName>style.visibility</p:attrName>
                                        </p:attrNameLst>
                                      </p:cBhvr>
                                      <p:to>
                                        <p:strVal val="visible"/>
                                      </p:to>
                                    </p:set>
                                    <p:animScale>
                                      <p:cBhvr>
                                        <p:cTn decel="50000" dur="500" fill="hold" id="57">
                                          <p:stCondLst>
                                            <p:cond delay="0"/>
                                          </p:stCondLst>
                                        </p:cTn>
                                        <p:tgtEl>
                                          <p:spTgt spid="615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58">
                                          <p:stCondLst>
                                            <p:cond delay="0"/>
                                          </p:stCondLst>
                                        </p:cTn>
                                        <p:tgtEl>
                                          <p:spTgt spid="6155"/>
                                        </p:tgtEl>
                                        <p:attrNameLst>
                                          <p:attrName>ppt_x,ppt_y</p:attrName>
                                        </p:attrNameLst>
                                      </p:cBhvr>
                                      <p:rCtr x="0" y="0"/>
                                    </p:animMotion>
                                    <p:animEffect filter="fade" transition="in">
                                      <p:cBhvr>
                                        <p:cTn dur="500" id="59"/>
                                        <p:tgtEl>
                                          <p:spTgt spid="6155"/>
                                        </p:tgtEl>
                                      </p:cBhvr>
                                    </p:animEffect>
                                  </p:childTnLst>
                                </p:cTn>
                              </p:par>
                              <p:par>
                                <p:cTn fill="hold" id="60" nodeType="withEffect" presetClass="entr" presetID="52" presetSubtype="0">
                                  <p:stCondLst>
                                    <p:cond delay="400"/>
                                  </p:stCondLst>
                                  <p:childTnLst>
                                    <p:set>
                                      <p:cBhvr>
                                        <p:cTn dur="1" fill="hold" id="61">
                                          <p:stCondLst>
                                            <p:cond delay="0"/>
                                          </p:stCondLst>
                                        </p:cTn>
                                        <p:tgtEl>
                                          <p:spTgt spid="6152"/>
                                        </p:tgtEl>
                                        <p:attrNameLst>
                                          <p:attrName>style.visibility</p:attrName>
                                        </p:attrNameLst>
                                      </p:cBhvr>
                                      <p:to>
                                        <p:strVal val="visible"/>
                                      </p:to>
                                    </p:set>
                                    <p:animScale>
                                      <p:cBhvr>
                                        <p:cTn decel="50000" dur="500" fill="hold" id="62">
                                          <p:stCondLst>
                                            <p:cond delay="0"/>
                                          </p:stCondLst>
                                        </p:cTn>
                                        <p:tgtEl>
                                          <p:spTgt spid="61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63">
                                          <p:stCondLst>
                                            <p:cond delay="0"/>
                                          </p:stCondLst>
                                        </p:cTn>
                                        <p:tgtEl>
                                          <p:spTgt spid="6152"/>
                                        </p:tgtEl>
                                        <p:attrNameLst>
                                          <p:attrName>ppt_x,ppt_y</p:attrName>
                                        </p:attrNameLst>
                                      </p:cBhvr>
                                      <p:rCtr x="0" y="0"/>
                                    </p:animMotion>
                                    <p:animEffect filter="fade" transition="in">
                                      <p:cBhvr>
                                        <p:cTn dur="500" id="64"/>
                                        <p:tgtEl>
                                          <p:spTgt spid="6152"/>
                                        </p:tgtEl>
                                      </p:cBhvr>
                                    </p:animEffect>
                                  </p:childTnLst>
                                </p:cTn>
                              </p:par>
                            </p:childTnLst>
                          </p:cTn>
                        </p:par>
                        <p:par>
                          <p:cTn fill="hold" id="65" nodeType="afterGroup">
                            <p:stCondLst>
                              <p:cond delay="3300"/>
                            </p:stCondLst>
                            <p:childTnLst>
                              <p:par>
                                <p:cTn fill="hold" id="66" nodeType="afterEffect" presetClass="entr" presetID="31" presetSubtype="0">
                                  <p:stCondLst>
                                    <p:cond delay="0"/>
                                  </p:stCondLst>
                                  <p:childTnLst>
                                    <p:set>
                                      <p:cBhvr>
                                        <p:cTn dur="1" fill="hold" id="67">
                                          <p:stCondLst>
                                            <p:cond delay="0"/>
                                          </p:stCondLst>
                                        </p:cTn>
                                        <p:tgtEl>
                                          <p:spTgt spid="6168"/>
                                        </p:tgtEl>
                                        <p:attrNameLst>
                                          <p:attrName>style.visibility</p:attrName>
                                        </p:attrNameLst>
                                      </p:cBhvr>
                                      <p:to>
                                        <p:strVal val="visible"/>
                                      </p:to>
                                    </p:set>
                                    <p:anim calcmode="lin" valueType="num">
                                      <p:cBhvr>
                                        <p:cTn dur="500" fill="hold" id="68"/>
                                        <p:tgtEl>
                                          <p:spTgt spid="6168"/>
                                        </p:tgtEl>
                                        <p:attrNameLst>
                                          <p:attrName>ppt_w</p:attrName>
                                        </p:attrNameLst>
                                      </p:cBhvr>
                                      <p:tavLst>
                                        <p:tav tm="0">
                                          <p:val>
                                            <p:fltVal val="0"/>
                                          </p:val>
                                        </p:tav>
                                        <p:tav tm="100000">
                                          <p:val>
                                            <p:strVal val="#ppt_w"/>
                                          </p:val>
                                        </p:tav>
                                      </p:tavLst>
                                    </p:anim>
                                    <p:anim calcmode="lin" valueType="num">
                                      <p:cBhvr>
                                        <p:cTn dur="500" fill="hold" id="69"/>
                                        <p:tgtEl>
                                          <p:spTgt spid="6168"/>
                                        </p:tgtEl>
                                        <p:attrNameLst>
                                          <p:attrName>ppt_h</p:attrName>
                                        </p:attrNameLst>
                                      </p:cBhvr>
                                      <p:tavLst>
                                        <p:tav tm="0">
                                          <p:val>
                                            <p:fltVal val="0"/>
                                          </p:val>
                                        </p:tav>
                                        <p:tav tm="100000">
                                          <p:val>
                                            <p:strVal val="#ppt_h"/>
                                          </p:val>
                                        </p:tav>
                                      </p:tavLst>
                                    </p:anim>
                                    <p:anim calcmode="lin" valueType="num">
                                      <p:cBhvr>
                                        <p:cTn dur="500" fill="hold" id="70"/>
                                        <p:tgtEl>
                                          <p:spTgt spid="6168"/>
                                        </p:tgtEl>
                                        <p:attrNameLst>
                                          <p:attrName>style.rotation</p:attrName>
                                        </p:attrNameLst>
                                      </p:cBhvr>
                                      <p:tavLst>
                                        <p:tav tm="0">
                                          <p:val>
                                            <p:fltVal val="90"/>
                                          </p:val>
                                        </p:tav>
                                        <p:tav tm="100000">
                                          <p:val>
                                            <p:fltVal val="0"/>
                                          </p:val>
                                        </p:tav>
                                      </p:tavLst>
                                    </p:anim>
                                    <p:animEffect filter="fade" transition="in">
                                      <p:cBhvr>
                                        <p:cTn dur="500" id="71"/>
                                        <p:tgtEl>
                                          <p:spTgt spid="6168"/>
                                        </p:tgtEl>
                                      </p:cBhvr>
                                    </p:animEffect>
                                  </p:childTnLst>
                                </p:cTn>
                              </p:par>
                            </p:childTnLst>
                          </p:cTn>
                        </p:par>
                        <p:par>
                          <p:cTn fill="hold" id="72" nodeType="afterGroup">
                            <p:stCondLst>
                              <p:cond delay="3800"/>
                            </p:stCondLst>
                            <p:childTnLst>
                              <p:par>
                                <p:cTn fill="hold" grpId="0" id="73" nodeType="afterEffect" presetClass="entr" presetID="56" presetSubtype="0">
                                  <p:stCondLst>
                                    <p:cond delay="0"/>
                                  </p:stCondLst>
                                  <p:iterate type="lt">
                                    <p:tmPct val="10000"/>
                                  </p:iterate>
                                  <p:childTnLst>
                                    <p:set>
                                      <p:cBhvr>
                                        <p:cTn dur="1" fill="hold" id="74">
                                          <p:stCondLst>
                                            <p:cond delay="0"/>
                                          </p:stCondLst>
                                        </p:cTn>
                                        <p:tgtEl>
                                          <p:spTgt spid="6175"/>
                                        </p:tgtEl>
                                        <p:attrNameLst>
                                          <p:attrName>style.visibility</p:attrName>
                                        </p:attrNameLst>
                                      </p:cBhvr>
                                      <p:to>
                                        <p:strVal val="visible"/>
                                      </p:to>
                                    </p:set>
                                    <p:anim by="(-#ppt_w*2)" calcmode="lin" valueType="num">
                                      <p:cBhvr rctx="PPT">
                                        <p:cTn autoRev="1" dur="500" fill="hold" id="75">
                                          <p:stCondLst>
                                            <p:cond delay="0"/>
                                          </p:stCondLst>
                                        </p:cTn>
                                        <p:tgtEl>
                                          <p:spTgt spid="6175"/>
                                        </p:tgtEl>
                                        <p:attrNameLst>
                                          <p:attrName>ppt_w</p:attrName>
                                        </p:attrNameLst>
                                      </p:cBhvr>
                                    </p:anim>
                                    <p:anim by="(#ppt_w*0.50)" calcmode="lin" valueType="num">
                                      <p:cBhvr>
                                        <p:cTn autoRev="1" decel="50000" dur="500" fill="hold" id="76">
                                          <p:stCondLst>
                                            <p:cond delay="0"/>
                                          </p:stCondLst>
                                        </p:cTn>
                                        <p:tgtEl>
                                          <p:spTgt spid="6175"/>
                                        </p:tgtEl>
                                        <p:attrNameLst>
                                          <p:attrName>ppt_x</p:attrName>
                                        </p:attrNameLst>
                                      </p:cBhvr>
                                    </p:anim>
                                    <p:anim calcmode="lin" from="(-#ppt_h/2)" to="(#ppt_y)" valueType="num">
                                      <p:cBhvr>
                                        <p:cTn dur="1000" fill="hold" id="77">
                                          <p:stCondLst>
                                            <p:cond delay="0"/>
                                          </p:stCondLst>
                                        </p:cTn>
                                        <p:tgtEl>
                                          <p:spTgt spid="6175"/>
                                        </p:tgtEl>
                                        <p:attrNameLst>
                                          <p:attrName>ppt_y</p:attrName>
                                        </p:attrNameLst>
                                      </p:cBhvr>
                                    </p:anim>
                                    <p:animRot by="21600000">
                                      <p:cBhvr>
                                        <p:cTn dur="1000" fill="hold" id="78">
                                          <p:stCondLst>
                                            <p:cond delay="0"/>
                                          </p:stCondLst>
                                        </p:cTn>
                                        <p:tgtEl>
                                          <p:spTgt spid="6175"/>
                                        </p:tgtEl>
                                        <p:attrNameLst>
                                          <p:attrName>r</p:attrName>
                                        </p:attrNameLst>
                                      </p:cBhvr>
                                    </p:animRot>
                                  </p:childTnLst>
                                </p:cTn>
                              </p:par>
                            </p:childTnLst>
                          </p:cTn>
                        </p:par>
                        <p:par>
                          <p:cTn fill="hold" id="79" nodeType="afterGroup">
                            <p:stCondLst>
                              <p:cond delay="4800"/>
                            </p:stCondLst>
                            <p:childTnLst>
                              <p:par>
                                <p:cTn fill="hold" grpId="0" id="80" nodeType="afterEffect" presetClass="entr" presetID="22" presetSubtype="8">
                                  <p:stCondLst>
                                    <p:cond delay="0"/>
                                  </p:stCondLst>
                                  <p:childTnLst>
                                    <p:set>
                                      <p:cBhvr>
                                        <p:cTn dur="1" fill="hold" id="81">
                                          <p:stCondLst>
                                            <p:cond delay="0"/>
                                          </p:stCondLst>
                                        </p:cTn>
                                        <p:tgtEl>
                                          <p:spTgt spid="6176"/>
                                        </p:tgtEl>
                                        <p:attrNameLst>
                                          <p:attrName>style.visibility</p:attrName>
                                        </p:attrNameLst>
                                      </p:cBhvr>
                                      <p:to>
                                        <p:strVal val="visible"/>
                                      </p:to>
                                    </p:set>
                                    <p:animEffect filter="wipe(left)" transition="in">
                                      <p:cBhvr>
                                        <p:cTn dur="500" id="82"/>
                                        <p:tgtEl>
                                          <p:spTgt spid="6176"/>
                                        </p:tgtEl>
                                      </p:cBhvr>
                                    </p:animEffect>
                                  </p:childTnLst>
                                </p:cTn>
                              </p:par>
                            </p:childTnLst>
                          </p:cTn>
                        </p:par>
                        <p:par>
                          <p:cTn fill="hold" id="83" nodeType="afterGroup">
                            <p:stCondLst>
                              <p:cond delay="5300"/>
                            </p:stCondLst>
                            <p:childTnLst>
                              <p:par>
                                <p:cTn fill="hold" grpId="0" id="84" nodeType="afterEffect" presetClass="entr" presetID="2" presetSubtype="6">
                                  <p:stCondLst>
                                    <p:cond delay="0"/>
                                  </p:stCondLst>
                                  <p:childTnLst>
                                    <p:set>
                                      <p:cBhvr>
                                        <p:cTn dur="1" fill="hold" id="85">
                                          <p:stCondLst>
                                            <p:cond delay="0"/>
                                          </p:stCondLst>
                                        </p:cTn>
                                        <p:tgtEl>
                                          <p:spTgt spid="6173"/>
                                        </p:tgtEl>
                                        <p:attrNameLst>
                                          <p:attrName>style.visibility</p:attrName>
                                        </p:attrNameLst>
                                      </p:cBhvr>
                                      <p:to>
                                        <p:strVal val="visible"/>
                                      </p:to>
                                    </p:set>
                                    <p:anim calcmode="lin" valueType="num">
                                      <p:cBhvr additive="base">
                                        <p:cTn dur="500" fill="hold" id="86"/>
                                        <p:tgtEl>
                                          <p:spTgt spid="6173"/>
                                        </p:tgtEl>
                                        <p:attrNameLst>
                                          <p:attrName>ppt_x</p:attrName>
                                        </p:attrNameLst>
                                      </p:cBhvr>
                                      <p:tavLst>
                                        <p:tav tm="0">
                                          <p:val>
                                            <p:strVal val="1+#ppt_w/2"/>
                                          </p:val>
                                        </p:tav>
                                        <p:tav tm="100000">
                                          <p:val>
                                            <p:strVal val="#ppt_x"/>
                                          </p:val>
                                        </p:tav>
                                      </p:tavLst>
                                    </p:anim>
                                    <p:anim calcmode="lin" valueType="num">
                                      <p:cBhvr additive="base">
                                        <p:cTn dur="500" fill="hold" id="87"/>
                                        <p:tgtEl>
                                          <p:spTgt spid="6173"/>
                                        </p:tgtEl>
                                        <p:attrNameLst>
                                          <p:attrName>ppt_y</p:attrName>
                                        </p:attrNameLst>
                                      </p:cBhvr>
                                      <p:tavLst>
                                        <p:tav tm="0">
                                          <p:val>
                                            <p:strVal val="1+#ppt_h/2"/>
                                          </p:val>
                                        </p:tav>
                                        <p:tav tm="100000">
                                          <p:val>
                                            <p:strVal val="#ppt_y"/>
                                          </p:val>
                                        </p:tav>
                                      </p:tavLst>
                                    </p:anim>
                                  </p:childTnLst>
                                </p:cTn>
                              </p:par>
                              <p:par>
                                <p:cTn fill="hold" grpId="0" id="88" nodeType="withEffect" presetClass="entr" presetID="2" presetSubtype="6">
                                  <p:stCondLst>
                                    <p:cond delay="0"/>
                                  </p:stCondLst>
                                  <p:childTnLst>
                                    <p:set>
                                      <p:cBhvr>
                                        <p:cTn dur="1" fill="hold" id="89">
                                          <p:stCondLst>
                                            <p:cond delay="0"/>
                                          </p:stCondLst>
                                        </p:cTn>
                                        <p:tgtEl>
                                          <p:spTgt spid="6169"/>
                                        </p:tgtEl>
                                        <p:attrNameLst>
                                          <p:attrName>style.visibility</p:attrName>
                                        </p:attrNameLst>
                                      </p:cBhvr>
                                      <p:to>
                                        <p:strVal val="visible"/>
                                      </p:to>
                                    </p:set>
                                    <p:anim calcmode="lin" valueType="num">
                                      <p:cBhvr additive="base">
                                        <p:cTn dur="500" fill="hold" id="90"/>
                                        <p:tgtEl>
                                          <p:spTgt spid="6169"/>
                                        </p:tgtEl>
                                        <p:attrNameLst>
                                          <p:attrName>ppt_x</p:attrName>
                                        </p:attrNameLst>
                                      </p:cBhvr>
                                      <p:tavLst>
                                        <p:tav tm="0">
                                          <p:val>
                                            <p:strVal val="1+#ppt_w/2"/>
                                          </p:val>
                                        </p:tav>
                                        <p:tav tm="100000">
                                          <p:val>
                                            <p:strVal val="#ppt_x"/>
                                          </p:val>
                                        </p:tav>
                                      </p:tavLst>
                                    </p:anim>
                                    <p:anim calcmode="lin" valueType="num">
                                      <p:cBhvr additive="base">
                                        <p:cTn dur="500" fill="hold" id="91"/>
                                        <p:tgtEl>
                                          <p:spTgt spid="6169"/>
                                        </p:tgtEl>
                                        <p:attrNameLst>
                                          <p:attrName>ppt_y</p:attrName>
                                        </p:attrNameLst>
                                      </p:cBhvr>
                                      <p:tavLst>
                                        <p:tav tm="0">
                                          <p:val>
                                            <p:strVal val="1+#ppt_h/2"/>
                                          </p:val>
                                        </p:tav>
                                        <p:tav tm="100000">
                                          <p:val>
                                            <p:strVal val="#ppt_y"/>
                                          </p:val>
                                        </p:tav>
                                      </p:tavLst>
                                    </p:anim>
                                  </p:childTnLst>
                                </p:cTn>
                              </p:par>
                            </p:childTnLst>
                          </p:cTn>
                        </p:par>
                        <p:par>
                          <p:cTn fill="hold" id="92" nodeType="afterGroup">
                            <p:stCondLst>
                              <p:cond delay="5800"/>
                            </p:stCondLst>
                            <p:childTnLst>
                              <p:par>
                                <p:cTn fill="hold" grpId="0" id="93" nodeType="afterEffect" presetClass="entr" presetID="31" presetSubtype="0">
                                  <p:stCondLst>
                                    <p:cond delay="0"/>
                                  </p:stCondLst>
                                  <p:childTnLst>
                                    <p:set>
                                      <p:cBhvr>
                                        <p:cTn dur="1" fill="hold" id="94">
                                          <p:stCondLst>
                                            <p:cond delay="0"/>
                                          </p:stCondLst>
                                        </p:cTn>
                                        <p:tgtEl>
                                          <p:spTgt spid="6174"/>
                                        </p:tgtEl>
                                        <p:attrNameLst>
                                          <p:attrName>style.visibility</p:attrName>
                                        </p:attrNameLst>
                                      </p:cBhvr>
                                      <p:to>
                                        <p:strVal val="visible"/>
                                      </p:to>
                                    </p:set>
                                    <p:anim calcmode="lin" valueType="num">
                                      <p:cBhvr>
                                        <p:cTn dur="400" fill="hold" id="95"/>
                                        <p:tgtEl>
                                          <p:spTgt spid="6174"/>
                                        </p:tgtEl>
                                        <p:attrNameLst>
                                          <p:attrName>ppt_w</p:attrName>
                                        </p:attrNameLst>
                                      </p:cBhvr>
                                      <p:tavLst>
                                        <p:tav tm="0">
                                          <p:val>
                                            <p:fltVal val="0"/>
                                          </p:val>
                                        </p:tav>
                                        <p:tav tm="100000">
                                          <p:val>
                                            <p:strVal val="#ppt_w"/>
                                          </p:val>
                                        </p:tav>
                                      </p:tavLst>
                                    </p:anim>
                                    <p:anim calcmode="lin" valueType="num">
                                      <p:cBhvr>
                                        <p:cTn dur="400" fill="hold" id="96"/>
                                        <p:tgtEl>
                                          <p:spTgt spid="6174"/>
                                        </p:tgtEl>
                                        <p:attrNameLst>
                                          <p:attrName>ppt_h</p:attrName>
                                        </p:attrNameLst>
                                      </p:cBhvr>
                                      <p:tavLst>
                                        <p:tav tm="0">
                                          <p:val>
                                            <p:fltVal val="0"/>
                                          </p:val>
                                        </p:tav>
                                        <p:tav tm="100000">
                                          <p:val>
                                            <p:strVal val="#ppt_h"/>
                                          </p:val>
                                        </p:tav>
                                      </p:tavLst>
                                    </p:anim>
                                    <p:anim calcmode="lin" valueType="num">
                                      <p:cBhvr>
                                        <p:cTn dur="400" fill="hold" id="97"/>
                                        <p:tgtEl>
                                          <p:spTgt spid="6174"/>
                                        </p:tgtEl>
                                        <p:attrNameLst>
                                          <p:attrName>style.rotation</p:attrName>
                                        </p:attrNameLst>
                                      </p:cBhvr>
                                      <p:tavLst>
                                        <p:tav tm="0">
                                          <p:val>
                                            <p:fltVal val="90"/>
                                          </p:val>
                                        </p:tav>
                                        <p:tav tm="100000">
                                          <p:val>
                                            <p:fltVal val="0"/>
                                          </p:val>
                                        </p:tav>
                                      </p:tavLst>
                                    </p:anim>
                                    <p:animEffect filter="fade" transition="in">
                                      <p:cBhvr>
                                        <p:cTn dur="400" id="98"/>
                                        <p:tgtEl>
                                          <p:spTgt spid="6174"/>
                                        </p:tgtEl>
                                      </p:cBhvr>
                                    </p:animEffect>
                                  </p:childTnLst>
                                </p:cTn>
                              </p:par>
                              <p:par>
                                <p:cTn fill="hold" grpId="0" id="99" nodeType="withEffect" presetClass="entr" presetID="31" presetSubtype="0">
                                  <p:stCondLst>
                                    <p:cond delay="0"/>
                                  </p:stCondLst>
                                  <p:childTnLst>
                                    <p:set>
                                      <p:cBhvr>
                                        <p:cTn dur="1" fill="hold" id="100">
                                          <p:stCondLst>
                                            <p:cond delay="0"/>
                                          </p:stCondLst>
                                        </p:cTn>
                                        <p:tgtEl>
                                          <p:spTgt spid="6172"/>
                                        </p:tgtEl>
                                        <p:attrNameLst>
                                          <p:attrName>style.visibility</p:attrName>
                                        </p:attrNameLst>
                                      </p:cBhvr>
                                      <p:to>
                                        <p:strVal val="visible"/>
                                      </p:to>
                                    </p:set>
                                    <p:anim calcmode="lin" valueType="num">
                                      <p:cBhvr>
                                        <p:cTn dur="400" fill="hold" id="101"/>
                                        <p:tgtEl>
                                          <p:spTgt spid="6172"/>
                                        </p:tgtEl>
                                        <p:attrNameLst>
                                          <p:attrName>ppt_w</p:attrName>
                                        </p:attrNameLst>
                                      </p:cBhvr>
                                      <p:tavLst>
                                        <p:tav tm="0">
                                          <p:val>
                                            <p:fltVal val="0"/>
                                          </p:val>
                                        </p:tav>
                                        <p:tav tm="100000">
                                          <p:val>
                                            <p:strVal val="#ppt_w"/>
                                          </p:val>
                                        </p:tav>
                                      </p:tavLst>
                                    </p:anim>
                                    <p:anim calcmode="lin" valueType="num">
                                      <p:cBhvr>
                                        <p:cTn dur="400" fill="hold" id="102"/>
                                        <p:tgtEl>
                                          <p:spTgt spid="6172"/>
                                        </p:tgtEl>
                                        <p:attrNameLst>
                                          <p:attrName>ppt_h</p:attrName>
                                        </p:attrNameLst>
                                      </p:cBhvr>
                                      <p:tavLst>
                                        <p:tav tm="0">
                                          <p:val>
                                            <p:fltVal val="0"/>
                                          </p:val>
                                        </p:tav>
                                        <p:tav tm="100000">
                                          <p:val>
                                            <p:strVal val="#ppt_h"/>
                                          </p:val>
                                        </p:tav>
                                      </p:tavLst>
                                    </p:anim>
                                    <p:anim calcmode="lin" valueType="num">
                                      <p:cBhvr>
                                        <p:cTn dur="400" fill="hold" id="103"/>
                                        <p:tgtEl>
                                          <p:spTgt spid="6172"/>
                                        </p:tgtEl>
                                        <p:attrNameLst>
                                          <p:attrName>style.rotation</p:attrName>
                                        </p:attrNameLst>
                                      </p:cBhvr>
                                      <p:tavLst>
                                        <p:tav tm="0">
                                          <p:val>
                                            <p:fltVal val="90"/>
                                          </p:val>
                                        </p:tav>
                                        <p:tav tm="100000">
                                          <p:val>
                                            <p:fltVal val="0"/>
                                          </p:val>
                                        </p:tav>
                                      </p:tavLst>
                                    </p:anim>
                                    <p:animEffect filter="fade" transition="in">
                                      <p:cBhvr>
                                        <p:cTn dur="400" id="104"/>
                                        <p:tgtEl>
                                          <p:spTgt spid="6172"/>
                                        </p:tgtEl>
                                      </p:cBhvr>
                                    </p:animEffect>
                                  </p:childTnLst>
                                </p:cTn>
                              </p:par>
                            </p:childTnLst>
                          </p:cTn>
                        </p:par>
                        <p:par>
                          <p:cTn fill="hold" id="105" nodeType="afterGroup">
                            <p:stCondLst>
                              <p:cond delay="6200"/>
                            </p:stCondLst>
                            <p:childTnLst>
                              <p:par>
                                <p:cTn fill="hold" grpId="0" id="106" nodeType="afterEffect" presetClass="entr" presetID="22" presetSubtype="8">
                                  <p:stCondLst>
                                    <p:cond delay="0"/>
                                  </p:stCondLst>
                                  <p:childTnLst>
                                    <p:set>
                                      <p:cBhvr>
                                        <p:cTn dur="1" fill="hold" id="107">
                                          <p:stCondLst>
                                            <p:cond delay="0"/>
                                          </p:stCondLst>
                                        </p:cTn>
                                        <p:tgtEl>
                                          <p:spTgt spid="6170"/>
                                        </p:tgtEl>
                                        <p:attrNameLst>
                                          <p:attrName>style.visibility</p:attrName>
                                        </p:attrNameLst>
                                      </p:cBhvr>
                                      <p:to>
                                        <p:strVal val="visible"/>
                                      </p:to>
                                    </p:set>
                                    <p:animEffect filter="wipe(left)" transition="in">
                                      <p:cBhvr>
                                        <p:cTn dur="500" id="108"/>
                                        <p:tgtEl>
                                          <p:spTgt spid="6170"/>
                                        </p:tgtEl>
                                      </p:cBhvr>
                                    </p:animEffect>
                                  </p:childTnLst>
                                </p:cTn>
                              </p:par>
                              <p:par>
                                <p:cTn fill="hold" grpId="0" id="109" nodeType="withEffect" presetClass="entr" presetID="22" presetSubtype="8">
                                  <p:stCondLst>
                                    <p:cond delay="0"/>
                                  </p:stCondLst>
                                  <p:childTnLst>
                                    <p:set>
                                      <p:cBhvr>
                                        <p:cTn dur="1" fill="hold" id="110">
                                          <p:stCondLst>
                                            <p:cond delay="0"/>
                                          </p:stCondLst>
                                        </p:cTn>
                                        <p:tgtEl>
                                          <p:spTgt spid="6171"/>
                                        </p:tgtEl>
                                        <p:attrNameLst>
                                          <p:attrName>style.visibility</p:attrName>
                                        </p:attrNameLst>
                                      </p:cBhvr>
                                      <p:to>
                                        <p:strVal val="visible"/>
                                      </p:to>
                                    </p:set>
                                    <p:animEffect filter="wipe(left)" transition="in">
                                      <p:cBhvr>
                                        <p:cTn dur="500" id="111"/>
                                        <p:tgtEl>
                                          <p:spTgt spid="61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69"/>
      <p:bldP grpId="0" spid="6170"/>
      <p:bldP grpId="0" spid="6171"/>
      <p:bldP grpId="0" spid="6172"/>
      <p:bldP grpId="0" spid="6173"/>
      <p:bldP grpId="0" spid="6174"/>
      <p:bldP grpId="0" spid="6175"/>
      <p:bldP grpId="0" spid="617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16386"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2336800"/>
            <a:ext cx="12192000" cy="4521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6387" name="组合 9"/>
          <p:cNvGrpSpPr/>
          <p:nvPr/>
        </p:nvGrpSpPr>
        <p:grpSpPr>
          <a:xfrm>
            <a:off x="4946653" y="1182693"/>
            <a:ext cx="2301875" cy="2308225"/>
            <a:chExt cx="2301875" cy="2308226"/>
          </a:xfrm>
        </p:grpSpPr>
        <p:sp>
          <p:nvSpPr>
            <p:cNvPr id="16388"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9" name="Freeform 6"/>
            <p:cNvSpPr>
              <a:spLocks noChangeArrowheads="1" noEditPoints="1"/>
            </p:cNvSpPr>
            <p:nvPr/>
          </p:nvSpPr>
          <p:spPr bwMode="auto">
            <a:xfrm>
              <a:off x="123825" y="123825"/>
              <a:ext cx="2054225" cy="2058988"/>
            </a:xfrm>
            <a:custGeom>
              <a:gdLst>
                <a:gd fmla="*/ 1653 w 3306" name="T0"/>
                <a:gd fmla="*/ 0 h 3306" name="T1"/>
                <a:gd fmla="*/ 3306 w 3306" name="T2"/>
                <a:gd fmla="*/ 1653 h 3306" name="T3"/>
                <a:gd fmla="*/ 1653 w 3306" name="T4"/>
                <a:gd fmla="*/ 3306 h 3306" name="T5"/>
                <a:gd fmla="*/ 0 w 3306" name="T6"/>
                <a:gd fmla="*/ 1653 h 3306" name="T7"/>
                <a:gd fmla="*/ 1653 w 3306" name="T8"/>
                <a:gd fmla="*/ 0 h 3306" name="T9"/>
                <a:gd fmla="*/ 1653 w 3306" name="T10"/>
                <a:gd fmla="*/ 112 h 3306" name="T11"/>
                <a:gd fmla="*/ 3193 w 3306" name="T12"/>
                <a:gd fmla="*/ 1653 h 3306" name="T13"/>
                <a:gd fmla="*/ 1653 w 3306" name="T14"/>
                <a:gd fmla="*/ 3193 h 3306" name="T15"/>
                <a:gd fmla="*/ 112 w 3306" name="T16"/>
                <a:gd fmla="*/ 1653 h 3306" name="T17"/>
                <a:gd fmla="*/ 1653 w 3306" name="T18"/>
                <a:gd fmla="*/ 112 h 33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06" w="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6390" name="TextBox 16"/>
          <p:cNvSpPr txBox="1">
            <a:spLocks noChangeArrowheads="1"/>
          </p:cNvSpPr>
          <p:nvPr/>
        </p:nvSpPr>
        <p:spPr bwMode="auto">
          <a:xfrm>
            <a:off x="3648079" y="3702055"/>
            <a:ext cx="4897439" cy="761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b="1" lang="zh-CN" sz="4400">
                <a:solidFill>
                  <a:schemeClr val="accent2"/>
                </a:solidFill>
                <a:latin charset="-122" pitchFamily="34" typeface="微软雅黑"/>
                <a:ea charset="-122" pitchFamily="34" typeface="微软雅黑"/>
              </a:rPr>
              <a:t>研究思路与方法</a:t>
            </a:r>
          </a:p>
        </p:txBody>
      </p:sp>
      <p:sp>
        <p:nvSpPr>
          <p:cNvPr id="16391" name="Oval 39"/>
          <p:cNvSpPr>
            <a:spLocks noChangeArrowheads="1" noChangeAspect="1"/>
          </p:cNvSpPr>
          <p:nvPr/>
        </p:nvSpPr>
        <p:spPr bwMode="auto">
          <a:xfrm>
            <a:off x="3943355" y="4868867"/>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16392" name="Oval 40"/>
          <p:cNvSpPr>
            <a:spLocks noChangeArrowheads="1" noChangeAspect="1"/>
          </p:cNvSpPr>
          <p:nvPr/>
        </p:nvSpPr>
        <p:spPr bwMode="auto">
          <a:xfrm>
            <a:off x="3943355" y="5270501"/>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16393" name="Oval 42"/>
          <p:cNvSpPr>
            <a:spLocks noChangeArrowheads="1" noChangeAspect="1"/>
          </p:cNvSpPr>
          <p:nvPr/>
        </p:nvSpPr>
        <p:spPr bwMode="auto">
          <a:xfrm>
            <a:off x="6597655" y="4827589"/>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16394" name="TextBox 22"/>
          <p:cNvSpPr txBox="1">
            <a:spLocks noChangeArrowheads="1"/>
          </p:cNvSpPr>
          <p:nvPr/>
        </p:nvSpPr>
        <p:spPr bwMode="auto">
          <a:xfrm>
            <a:off x="43068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理论基础</a:t>
            </a:r>
          </a:p>
        </p:txBody>
      </p:sp>
      <p:sp>
        <p:nvSpPr>
          <p:cNvPr id="16395" name="TextBox 23"/>
          <p:cNvSpPr txBox="1">
            <a:spLocks noChangeArrowheads="1"/>
          </p:cNvSpPr>
          <p:nvPr/>
        </p:nvSpPr>
        <p:spPr bwMode="auto">
          <a:xfrm>
            <a:off x="4306889" y="5200654"/>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研究思路</a:t>
            </a:r>
          </a:p>
        </p:txBody>
      </p:sp>
      <p:sp>
        <p:nvSpPr>
          <p:cNvPr id="16396" name="Oval 42"/>
          <p:cNvSpPr>
            <a:spLocks noChangeArrowheads="1" noChangeAspect="1"/>
          </p:cNvSpPr>
          <p:nvPr/>
        </p:nvSpPr>
        <p:spPr bwMode="auto">
          <a:xfrm>
            <a:off x="6597655" y="5260981"/>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16397" name="TextBox 27"/>
          <p:cNvSpPr txBox="1">
            <a:spLocks noChangeArrowheads="1"/>
          </p:cNvSpPr>
          <p:nvPr/>
        </p:nvSpPr>
        <p:spPr bwMode="auto">
          <a:xfrm>
            <a:off x="69611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采用某某方案</a:t>
            </a:r>
          </a:p>
        </p:txBody>
      </p:sp>
      <p:sp>
        <p:nvSpPr>
          <p:cNvPr id="16398" name="TextBox 29"/>
          <p:cNvSpPr txBox="1">
            <a:spLocks noChangeArrowheads="1"/>
          </p:cNvSpPr>
          <p:nvPr/>
        </p:nvSpPr>
        <p:spPr bwMode="auto">
          <a:xfrm>
            <a:off x="6961189" y="5184779"/>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可行性说明</a:t>
            </a:r>
          </a:p>
        </p:txBody>
      </p:sp>
      <p:cxnSp>
        <p:nvCxnSpPr>
          <p:cNvPr id="16399"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a:noFill/>
              </a14:hiddenFill>
            </a:ext>
          </a:extLst>
        </p:spPr>
      </p:cxnSp>
      <p:sp>
        <p:nvSpPr>
          <p:cNvPr id="16400" name="Freeform 18"/>
          <p:cNvSpPr>
            <a:spLocks noChangeArrowheads="1" noEditPoints="1"/>
          </p:cNvSpPr>
          <p:nvPr/>
        </p:nvSpPr>
        <p:spPr bwMode="auto">
          <a:xfrm>
            <a:off x="5481644" y="1733556"/>
            <a:ext cx="1393825" cy="1292225"/>
          </a:xfrm>
          <a:custGeom>
            <a:gdLst>
              <a:gd fmla="*/ 0 w 466" name="T0"/>
              <a:gd fmla="*/ 255 h 431" name="T1"/>
              <a:gd fmla="*/ 179 w 466" name="T2"/>
              <a:gd fmla="*/ 431 h 431" name="T3"/>
              <a:gd fmla="*/ 314 w 466" name="T4"/>
              <a:gd fmla="*/ 408 h 431" name="T5"/>
              <a:gd fmla="*/ 283 w 466" name="T6"/>
              <a:gd fmla="*/ 191 h 431" name="T7"/>
              <a:gd fmla="*/ 276 w 466" name="T8"/>
              <a:gd fmla="*/ 401 h 431" name="T9"/>
              <a:gd fmla="*/ 183 w 466" name="T10"/>
              <a:gd fmla="*/ 361 h 431" name="T11"/>
              <a:gd fmla="*/ 158 w 466" name="T12"/>
              <a:gd fmla="*/ 252 h 431" name="T13"/>
              <a:gd fmla="*/ 32 w 466" name="T14"/>
              <a:gd fmla="*/ 248 h 431" name="T15"/>
              <a:gd fmla="*/ 36 w 466" name="T16"/>
              <a:gd fmla="*/ 79 h 431" name="T17"/>
              <a:gd fmla="*/ 183 w 466" name="T18"/>
              <a:gd fmla="*/ 45 h 431" name="T19"/>
              <a:gd fmla="*/ 0 w 466" name="T20"/>
              <a:gd fmla="*/ 76 h 431" name="T21"/>
              <a:gd fmla="*/ 262 w 466" name="T22"/>
              <a:gd fmla="*/ 89 h 431" name="T23"/>
              <a:gd fmla="*/ 246 w 466" name="T24"/>
              <a:gd fmla="*/ 71 h 431" name="T25"/>
              <a:gd fmla="*/ 259 w 466" name="T26"/>
              <a:gd fmla="*/ 60 h 431" name="T27"/>
              <a:gd fmla="*/ 291 w 466" name="T28"/>
              <a:gd fmla="*/ 60 h 431" name="T29"/>
              <a:gd fmla="*/ 304 w 466" name="T30"/>
              <a:gd fmla="*/ 71 h 431" name="T31"/>
              <a:gd fmla="*/ 288 w 466" name="T32"/>
              <a:gd fmla="*/ 89 h 431" name="T33"/>
              <a:gd fmla="*/ 304 w 466" name="T34"/>
              <a:gd fmla="*/ 108 h 431" name="T35"/>
              <a:gd fmla="*/ 291 w 466" name="T36"/>
              <a:gd fmla="*/ 118 h 431" name="T37"/>
              <a:gd fmla="*/ 259 w 466" name="T38"/>
              <a:gd fmla="*/ 118 h 431" name="T39"/>
              <a:gd fmla="*/ 246 w 466" name="T40"/>
              <a:gd fmla="*/ 108 h 431" name="T41"/>
              <a:gd fmla="*/ 380 w 466" name="T42"/>
              <a:gd fmla="*/ 162 h 431" name="T43"/>
              <a:gd fmla="*/ 460 w 466" name="T44"/>
              <a:gd fmla="*/ 265 h 431" name="T45"/>
              <a:gd fmla="*/ 427 w 466" name="T46"/>
              <a:gd fmla="*/ 274 h 431" name="T47"/>
              <a:gd fmla="*/ 380 w 466" name="T48"/>
              <a:gd fmla="*/ 162 h 431" name="T49"/>
              <a:gd fmla="*/ 332 w 466" name="T50"/>
              <a:gd fmla="*/ 32 h 431" name="T51"/>
              <a:gd fmla="*/ 367 w 466" name="T52"/>
              <a:gd fmla="*/ 162 h 431" name="T53"/>
              <a:gd fmla="*/ 351 w 466" name="T54"/>
              <a:gd fmla="*/ 182 h 431" name="T55"/>
              <a:gd fmla="*/ 321 w 466" name="T56"/>
              <a:gd fmla="*/ 156 h 431" name="T57"/>
              <a:gd fmla="*/ 217 w 466" name="T58"/>
              <a:gd fmla="*/ 32 h 431" name="T59"/>
              <a:gd fmla="*/ 313 w 466" name="T60"/>
              <a:gd fmla="*/ 51 h 431" name="T61"/>
              <a:gd fmla="*/ 236 w 466" name="T62"/>
              <a:gd fmla="*/ 128 h 431" name="T63"/>
              <a:gd fmla="*/ 149 w 466" name="T64"/>
              <a:gd fmla="*/ 376 h 431" name="T65"/>
              <a:gd fmla="*/ 57 w 466" name="T66"/>
              <a:gd fmla="*/ 282 h 431" name="T67"/>
              <a:gd fmla="*/ 149 w 466" name="T68"/>
              <a:gd fmla="*/ 376 h 431" name="T69"/>
              <a:gd fmla="*/ 54 w 466" name="T70"/>
              <a:gd fmla="*/ 122 h 431" name="T71"/>
              <a:gd fmla="*/ 183 w 466" name="T72"/>
              <a:gd fmla="*/ 130 h 431" name="T73"/>
              <a:gd fmla="*/ 116 w 466" name="T74"/>
              <a:gd fmla="*/ 105 h 431" name="T75"/>
              <a:gd fmla="*/ 54 w 466" name="T76"/>
              <a:gd fmla="*/ 198 h 431" name="T77"/>
              <a:gd fmla="*/ 59 w 466" name="T78"/>
              <a:gd fmla="*/ 219 h 431" name="T79"/>
              <a:gd fmla="*/ 185 w 466" name="T80"/>
              <a:gd fmla="*/ 196 h 431" name="T81"/>
              <a:gd fmla="*/ 54 w 466" name="T82"/>
              <a:gd fmla="*/ 198 h 431" name="T83"/>
              <a:gd fmla="*/ 54 w 466" name="T84"/>
              <a:gd fmla="*/ 167 h 431" name="T85"/>
              <a:gd fmla="*/ 185 w 466" name="T86"/>
              <a:gd fmla="*/ 175 h 431" name="T87"/>
              <a:gd fmla="*/ 192 w 466" name="T88"/>
              <a:gd fmla="*/ 162 h 431" name="T89"/>
              <a:gd fmla="*/ 115 w 466" name="T90"/>
              <a:gd fmla="*/ 151 h 431" name="T91"/>
              <a:gd fmla="*/ 54 w 466" name="T92"/>
              <a:gd fmla="*/ 160 h 43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31" w="466">
                <a:moveTo>
                  <a:pt x="0" y="76"/>
                </a:moveTo>
                <a:cubicBezTo>
                  <a:pt x="0" y="136"/>
                  <a:pt x="0" y="196"/>
                  <a:pt x="0" y="255"/>
                </a:cubicBezTo>
                <a:cubicBezTo>
                  <a:pt x="0" y="260"/>
                  <a:pt x="78" y="335"/>
                  <a:pt x="88" y="345"/>
                </a:cubicBezTo>
                <a:cubicBezTo>
                  <a:pt x="98" y="355"/>
                  <a:pt x="173" y="431"/>
                  <a:pt x="179" y="431"/>
                </a:cubicBezTo>
                <a:cubicBezTo>
                  <a:pt x="215" y="431"/>
                  <a:pt x="251" y="431"/>
                  <a:pt x="287" y="431"/>
                </a:cubicBezTo>
                <a:cubicBezTo>
                  <a:pt x="302" y="431"/>
                  <a:pt x="308" y="417"/>
                  <a:pt x="314" y="408"/>
                </a:cubicBezTo>
                <a:cubicBezTo>
                  <a:pt x="314" y="334"/>
                  <a:pt x="314" y="260"/>
                  <a:pt x="314" y="185"/>
                </a:cubicBezTo>
                <a:cubicBezTo>
                  <a:pt x="307" y="188"/>
                  <a:pt x="287" y="180"/>
                  <a:pt x="283" y="191"/>
                </a:cubicBezTo>
                <a:cubicBezTo>
                  <a:pt x="281" y="196"/>
                  <a:pt x="283" y="279"/>
                  <a:pt x="283" y="297"/>
                </a:cubicBezTo>
                <a:cubicBezTo>
                  <a:pt x="283" y="314"/>
                  <a:pt x="288" y="401"/>
                  <a:pt x="276" y="401"/>
                </a:cubicBezTo>
                <a:cubicBezTo>
                  <a:pt x="247" y="401"/>
                  <a:pt x="217" y="401"/>
                  <a:pt x="188" y="401"/>
                </a:cubicBezTo>
                <a:cubicBezTo>
                  <a:pt x="179" y="401"/>
                  <a:pt x="183" y="371"/>
                  <a:pt x="183" y="361"/>
                </a:cubicBezTo>
                <a:cubicBezTo>
                  <a:pt x="183" y="346"/>
                  <a:pt x="183" y="331"/>
                  <a:pt x="183" y="316"/>
                </a:cubicBezTo>
                <a:cubicBezTo>
                  <a:pt x="183" y="276"/>
                  <a:pt x="183" y="269"/>
                  <a:pt x="158" y="252"/>
                </a:cubicBezTo>
                <a:cubicBezTo>
                  <a:pt x="146" y="252"/>
                  <a:pt x="146" y="248"/>
                  <a:pt x="136" y="248"/>
                </a:cubicBezTo>
                <a:cubicBezTo>
                  <a:pt x="101" y="248"/>
                  <a:pt x="67" y="248"/>
                  <a:pt x="32" y="248"/>
                </a:cubicBezTo>
                <a:cubicBezTo>
                  <a:pt x="32" y="194"/>
                  <a:pt x="32" y="140"/>
                  <a:pt x="32" y="87"/>
                </a:cubicBezTo>
                <a:cubicBezTo>
                  <a:pt x="32" y="83"/>
                  <a:pt x="33" y="83"/>
                  <a:pt x="36" y="79"/>
                </a:cubicBezTo>
                <a:cubicBezTo>
                  <a:pt x="75" y="79"/>
                  <a:pt x="115" y="79"/>
                  <a:pt x="154" y="79"/>
                </a:cubicBezTo>
                <a:cubicBezTo>
                  <a:pt x="162" y="74"/>
                  <a:pt x="183" y="57"/>
                  <a:pt x="183" y="45"/>
                </a:cubicBezTo>
                <a:cubicBezTo>
                  <a:pt x="133" y="45"/>
                  <a:pt x="83" y="45"/>
                  <a:pt x="34" y="45"/>
                </a:cubicBezTo>
                <a:cubicBezTo>
                  <a:pt x="20" y="45"/>
                  <a:pt x="0" y="64"/>
                  <a:pt x="0" y="76"/>
                </a:cubicBezTo>
                <a:close/>
                <a:moveTo>
                  <a:pt x="246" y="105"/>
                </a:moveTo>
                <a:lnTo>
                  <a:pt x="262" y="89"/>
                </a:lnTo>
                <a:lnTo>
                  <a:pt x="246" y="73"/>
                </a:lnTo>
                <a:cubicBezTo>
                  <a:pt x="245" y="73"/>
                  <a:pt x="245" y="72"/>
                  <a:pt x="246" y="71"/>
                </a:cubicBezTo>
                <a:lnTo>
                  <a:pt x="257" y="60"/>
                </a:lnTo>
                <a:cubicBezTo>
                  <a:pt x="257" y="60"/>
                  <a:pt x="258" y="60"/>
                  <a:pt x="259" y="60"/>
                </a:cubicBezTo>
                <a:lnTo>
                  <a:pt x="275" y="77"/>
                </a:lnTo>
                <a:lnTo>
                  <a:pt x="291" y="60"/>
                </a:lnTo>
                <a:cubicBezTo>
                  <a:pt x="291" y="60"/>
                  <a:pt x="292" y="60"/>
                  <a:pt x="293" y="60"/>
                </a:cubicBezTo>
                <a:lnTo>
                  <a:pt x="304" y="71"/>
                </a:lnTo>
                <a:cubicBezTo>
                  <a:pt x="304" y="72"/>
                  <a:pt x="304" y="73"/>
                  <a:pt x="304" y="73"/>
                </a:cubicBezTo>
                <a:lnTo>
                  <a:pt x="288" y="89"/>
                </a:lnTo>
                <a:lnTo>
                  <a:pt x="304" y="105"/>
                </a:lnTo>
                <a:cubicBezTo>
                  <a:pt x="304" y="106"/>
                  <a:pt x="304" y="107"/>
                  <a:pt x="304" y="108"/>
                </a:cubicBezTo>
                <a:lnTo>
                  <a:pt x="293" y="118"/>
                </a:lnTo>
                <a:cubicBezTo>
                  <a:pt x="292" y="119"/>
                  <a:pt x="291" y="119"/>
                  <a:pt x="291" y="118"/>
                </a:cubicBezTo>
                <a:lnTo>
                  <a:pt x="275" y="102"/>
                </a:lnTo>
                <a:lnTo>
                  <a:pt x="259" y="118"/>
                </a:lnTo>
                <a:cubicBezTo>
                  <a:pt x="258" y="119"/>
                  <a:pt x="257" y="119"/>
                  <a:pt x="257" y="118"/>
                </a:cubicBezTo>
                <a:lnTo>
                  <a:pt x="246" y="108"/>
                </a:lnTo>
                <a:cubicBezTo>
                  <a:pt x="245" y="107"/>
                  <a:pt x="245" y="106"/>
                  <a:pt x="246" y="105"/>
                </a:cubicBezTo>
                <a:close/>
                <a:moveTo>
                  <a:pt x="380" y="162"/>
                </a:moveTo>
                <a:lnTo>
                  <a:pt x="460" y="242"/>
                </a:lnTo>
                <a:cubicBezTo>
                  <a:pt x="466" y="248"/>
                  <a:pt x="466" y="258"/>
                  <a:pt x="460" y="265"/>
                </a:cubicBezTo>
                <a:lnTo>
                  <a:pt x="450" y="274"/>
                </a:lnTo>
                <a:cubicBezTo>
                  <a:pt x="444" y="280"/>
                  <a:pt x="434" y="280"/>
                  <a:pt x="427" y="274"/>
                </a:cubicBezTo>
                <a:lnTo>
                  <a:pt x="348" y="194"/>
                </a:lnTo>
                <a:lnTo>
                  <a:pt x="380" y="162"/>
                </a:lnTo>
                <a:close/>
                <a:moveTo>
                  <a:pt x="217" y="32"/>
                </a:moveTo>
                <a:cubicBezTo>
                  <a:pt x="249" y="0"/>
                  <a:pt x="300" y="0"/>
                  <a:pt x="332" y="32"/>
                </a:cubicBezTo>
                <a:cubicBezTo>
                  <a:pt x="360" y="60"/>
                  <a:pt x="363" y="104"/>
                  <a:pt x="341" y="136"/>
                </a:cubicBezTo>
                <a:lnTo>
                  <a:pt x="367" y="162"/>
                </a:lnTo>
                <a:cubicBezTo>
                  <a:pt x="368" y="163"/>
                  <a:pt x="368" y="165"/>
                  <a:pt x="367" y="166"/>
                </a:cubicBezTo>
                <a:lnTo>
                  <a:pt x="351" y="182"/>
                </a:lnTo>
                <a:cubicBezTo>
                  <a:pt x="350" y="183"/>
                  <a:pt x="348" y="183"/>
                  <a:pt x="347" y="182"/>
                </a:cubicBezTo>
                <a:lnTo>
                  <a:pt x="321" y="156"/>
                </a:lnTo>
                <a:cubicBezTo>
                  <a:pt x="290" y="178"/>
                  <a:pt x="246" y="175"/>
                  <a:pt x="217" y="147"/>
                </a:cubicBezTo>
                <a:cubicBezTo>
                  <a:pt x="186" y="115"/>
                  <a:pt x="186" y="64"/>
                  <a:pt x="217" y="32"/>
                </a:cubicBezTo>
                <a:close/>
                <a:moveTo>
                  <a:pt x="236" y="51"/>
                </a:moveTo>
                <a:cubicBezTo>
                  <a:pt x="258" y="30"/>
                  <a:pt x="292" y="30"/>
                  <a:pt x="313" y="51"/>
                </a:cubicBezTo>
                <a:cubicBezTo>
                  <a:pt x="334" y="72"/>
                  <a:pt x="334" y="106"/>
                  <a:pt x="313" y="128"/>
                </a:cubicBezTo>
                <a:cubicBezTo>
                  <a:pt x="292" y="149"/>
                  <a:pt x="258" y="149"/>
                  <a:pt x="236" y="128"/>
                </a:cubicBezTo>
                <a:cubicBezTo>
                  <a:pt x="215" y="106"/>
                  <a:pt x="215" y="72"/>
                  <a:pt x="236" y="51"/>
                </a:cubicBezTo>
                <a:close/>
                <a:moveTo>
                  <a:pt x="149" y="376"/>
                </a:moveTo>
                <a:cubicBezTo>
                  <a:pt x="148" y="345"/>
                  <a:pt x="147" y="313"/>
                  <a:pt x="147" y="282"/>
                </a:cubicBezTo>
                <a:cubicBezTo>
                  <a:pt x="117" y="282"/>
                  <a:pt x="87" y="282"/>
                  <a:pt x="57" y="282"/>
                </a:cubicBezTo>
                <a:cubicBezTo>
                  <a:pt x="57" y="283"/>
                  <a:pt x="56" y="283"/>
                  <a:pt x="56" y="284"/>
                </a:cubicBezTo>
                <a:cubicBezTo>
                  <a:pt x="87" y="314"/>
                  <a:pt x="118" y="345"/>
                  <a:pt x="149" y="376"/>
                </a:cubicBezTo>
                <a:close/>
                <a:moveTo>
                  <a:pt x="54" y="110"/>
                </a:moveTo>
                <a:cubicBezTo>
                  <a:pt x="54" y="114"/>
                  <a:pt x="54" y="118"/>
                  <a:pt x="54" y="122"/>
                </a:cubicBezTo>
                <a:cubicBezTo>
                  <a:pt x="54" y="127"/>
                  <a:pt x="57" y="130"/>
                  <a:pt x="61" y="130"/>
                </a:cubicBezTo>
                <a:cubicBezTo>
                  <a:pt x="101" y="130"/>
                  <a:pt x="142" y="130"/>
                  <a:pt x="183" y="130"/>
                </a:cubicBezTo>
                <a:cubicBezTo>
                  <a:pt x="194" y="130"/>
                  <a:pt x="192" y="112"/>
                  <a:pt x="188" y="105"/>
                </a:cubicBezTo>
                <a:cubicBezTo>
                  <a:pt x="164" y="105"/>
                  <a:pt x="140" y="105"/>
                  <a:pt x="116" y="105"/>
                </a:cubicBezTo>
                <a:cubicBezTo>
                  <a:pt x="101" y="105"/>
                  <a:pt x="54" y="101"/>
                  <a:pt x="54" y="110"/>
                </a:cubicBezTo>
                <a:close/>
                <a:moveTo>
                  <a:pt x="54" y="198"/>
                </a:moveTo>
                <a:cubicBezTo>
                  <a:pt x="54" y="203"/>
                  <a:pt x="54" y="209"/>
                  <a:pt x="54" y="214"/>
                </a:cubicBezTo>
                <a:cubicBezTo>
                  <a:pt x="54" y="218"/>
                  <a:pt x="55" y="219"/>
                  <a:pt x="59" y="219"/>
                </a:cubicBezTo>
                <a:cubicBezTo>
                  <a:pt x="103" y="219"/>
                  <a:pt x="146" y="219"/>
                  <a:pt x="190" y="219"/>
                </a:cubicBezTo>
                <a:cubicBezTo>
                  <a:pt x="191" y="215"/>
                  <a:pt x="194" y="196"/>
                  <a:pt x="185" y="196"/>
                </a:cubicBezTo>
                <a:cubicBezTo>
                  <a:pt x="144" y="196"/>
                  <a:pt x="103" y="196"/>
                  <a:pt x="63" y="196"/>
                </a:cubicBezTo>
                <a:cubicBezTo>
                  <a:pt x="60" y="196"/>
                  <a:pt x="56" y="197"/>
                  <a:pt x="54" y="198"/>
                </a:cubicBezTo>
                <a:close/>
                <a:moveTo>
                  <a:pt x="54" y="160"/>
                </a:moveTo>
                <a:cubicBezTo>
                  <a:pt x="54" y="163"/>
                  <a:pt x="54" y="165"/>
                  <a:pt x="54" y="167"/>
                </a:cubicBezTo>
                <a:cubicBezTo>
                  <a:pt x="54" y="171"/>
                  <a:pt x="55" y="171"/>
                  <a:pt x="57" y="174"/>
                </a:cubicBezTo>
                <a:cubicBezTo>
                  <a:pt x="100" y="174"/>
                  <a:pt x="142" y="175"/>
                  <a:pt x="185" y="175"/>
                </a:cubicBezTo>
                <a:cubicBezTo>
                  <a:pt x="187" y="173"/>
                  <a:pt x="189" y="172"/>
                  <a:pt x="192" y="171"/>
                </a:cubicBezTo>
                <a:cubicBezTo>
                  <a:pt x="192" y="168"/>
                  <a:pt x="192" y="165"/>
                  <a:pt x="192" y="162"/>
                </a:cubicBezTo>
                <a:cubicBezTo>
                  <a:pt x="192" y="156"/>
                  <a:pt x="190" y="155"/>
                  <a:pt x="188" y="151"/>
                </a:cubicBezTo>
                <a:cubicBezTo>
                  <a:pt x="164" y="151"/>
                  <a:pt x="139" y="151"/>
                  <a:pt x="115" y="151"/>
                </a:cubicBezTo>
                <a:cubicBezTo>
                  <a:pt x="103" y="151"/>
                  <a:pt x="91" y="151"/>
                  <a:pt x="79" y="151"/>
                </a:cubicBezTo>
                <a:cubicBezTo>
                  <a:pt x="64" y="151"/>
                  <a:pt x="54" y="146"/>
                  <a:pt x="54" y="16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6386"/>
                                        </p:tgtEl>
                                        <p:attrNameLst>
                                          <p:attrName>style.visibility</p:attrName>
                                        </p:attrNameLst>
                                      </p:cBhvr>
                                      <p:to>
                                        <p:strVal val="visible"/>
                                      </p:to>
                                    </p:set>
                                    <p:animEffect filter="wipe(down)" transition="in">
                                      <p:cBhvr>
                                        <p:cTn dur="500" id="7"/>
                                        <p:tgtEl>
                                          <p:spTgt spid="16386"/>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16387"/>
                                        </p:tgtEl>
                                        <p:attrNameLst>
                                          <p:attrName>style.visibility</p:attrName>
                                        </p:attrNameLst>
                                      </p:cBhvr>
                                      <p:to>
                                        <p:strVal val="visible"/>
                                      </p:to>
                                    </p:set>
                                    <p:animEffect filter="wheel(1)" transition="in">
                                      <p:cBhvr>
                                        <p:cTn dur="1000" id="11"/>
                                        <p:tgtEl>
                                          <p:spTgt spid="16387"/>
                                        </p:tgtEl>
                                      </p:cBhvr>
                                    </p:animEffect>
                                  </p:childTnLst>
                                </p:cTn>
                              </p:par>
                            </p:childTnLst>
                          </p:cTn>
                        </p:par>
                        <p:par>
                          <p:cTn fill="hold" id="12" nodeType="afterGroup">
                            <p:stCondLst>
                              <p:cond delay="1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16390"/>
                                        </p:tgtEl>
                                        <p:attrNameLst>
                                          <p:attrName>style.visibility</p:attrName>
                                        </p:attrNameLst>
                                      </p:cBhvr>
                                      <p:to>
                                        <p:strVal val="visible"/>
                                      </p:to>
                                    </p:set>
                                    <p:anim calcmode="lin" valueType="num">
                                      <p:cBhvr>
                                        <p:cTn dur="500" fill="hold" id="15"/>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16390"/>
                                        </p:tgtEl>
                                        <p:attrNameLst>
                                          <p:attrName>ppt_y</p:attrName>
                                        </p:attrNameLst>
                                      </p:cBhvr>
                                      <p:tavLst>
                                        <p:tav tm="0">
                                          <p:val>
                                            <p:strVal val="#ppt_y"/>
                                          </p:val>
                                        </p:tav>
                                        <p:tav tm="100000">
                                          <p:val>
                                            <p:strVal val="#ppt_y"/>
                                          </p:val>
                                        </p:tav>
                                      </p:tavLst>
                                    </p:anim>
                                    <p:anim calcmode="lin" valueType="num">
                                      <p:cBhvr>
                                        <p:cTn dur="500" fill="hold" id="17"/>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1639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16390"/>
                                        </p:tgtEl>
                                      </p:cBhvr>
                                    </p:animEffect>
                                  </p:childTnLst>
                                </p:cTn>
                              </p:par>
                            </p:childTnLst>
                          </p:cTn>
                        </p:par>
                        <p:par>
                          <p:cTn fill="hold" id="20" nodeType="afterGroup">
                            <p:stCondLst>
                              <p:cond delay="2000"/>
                            </p:stCondLst>
                            <p:childTnLst>
                              <p:par>
                                <p:cTn fill="hold" id="21" nodeType="afterEffect" presetClass="entr" presetID="16" presetSubtype="21">
                                  <p:stCondLst>
                                    <p:cond delay="0"/>
                                  </p:stCondLst>
                                  <p:childTnLst>
                                    <p:set>
                                      <p:cBhvr>
                                        <p:cTn dur="1" fill="hold" id="22">
                                          <p:stCondLst>
                                            <p:cond delay="0"/>
                                          </p:stCondLst>
                                        </p:cTn>
                                        <p:tgtEl>
                                          <p:spTgt spid="16399"/>
                                        </p:tgtEl>
                                        <p:attrNameLst>
                                          <p:attrName>style.visibility</p:attrName>
                                        </p:attrNameLst>
                                      </p:cBhvr>
                                      <p:to>
                                        <p:strVal val="visible"/>
                                      </p:to>
                                    </p:set>
                                    <p:animEffect filter="barn(inVertical)" transition="in">
                                      <p:cBhvr>
                                        <p:cTn dur="500" id="23"/>
                                        <p:tgtEl>
                                          <p:spTgt spid="16399"/>
                                        </p:tgtEl>
                                      </p:cBhvr>
                                    </p:animEffect>
                                  </p:childTnLst>
                                </p:cTn>
                              </p:par>
                            </p:childTnLst>
                          </p:cTn>
                        </p:par>
                        <p:par>
                          <p:cTn fill="hold" id="24" nodeType="afterGroup">
                            <p:stCondLst>
                              <p:cond delay="2500"/>
                            </p:stCondLst>
                            <p:childTnLst>
                              <p:par>
                                <p:cTn fill="hold" grpId="0" id="25" nodeType="afterEffect" presetClass="entr" presetID="2" presetSubtype="12">
                                  <p:stCondLst>
                                    <p:cond delay="0"/>
                                  </p:stCondLst>
                                  <p:childTnLst>
                                    <p:set>
                                      <p:cBhvr>
                                        <p:cTn dur="1" fill="hold" id="26">
                                          <p:stCondLst>
                                            <p:cond delay="0"/>
                                          </p:stCondLst>
                                        </p:cTn>
                                        <p:tgtEl>
                                          <p:spTgt spid="16391"/>
                                        </p:tgtEl>
                                        <p:attrNameLst>
                                          <p:attrName>style.visibility</p:attrName>
                                        </p:attrNameLst>
                                      </p:cBhvr>
                                      <p:to>
                                        <p:strVal val="visible"/>
                                      </p:to>
                                    </p:set>
                                    <p:anim calcmode="lin" valueType="num">
                                      <p:cBhvr additive="base">
                                        <p:cTn dur="500" fill="hold" id="27"/>
                                        <p:tgtEl>
                                          <p:spTgt spid="16391"/>
                                        </p:tgtEl>
                                        <p:attrNameLst>
                                          <p:attrName>ppt_x</p:attrName>
                                        </p:attrNameLst>
                                      </p:cBhvr>
                                      <p:tavLst>
                                        <p:tav tm="0">
                                          <p:val>
                                            <p:strVal val="0-#ppt_w/2"/>
                                          </p:val>
                                        </p:tav>
                                        <p:tav tm="100000">
                                          <p:val>
                                            <p:strVal val="#ppt_x"/>
                                          </p:val>
                                        </p:tav>
                                      </p:tavLst>
                                    </p:anim>
                                    <p:anim calcmode="lin" valueType="num">
                                      <p:cBhvr additive="base">
                                        <p:cTn dur="500" fill="hold" id="28"/>
                                        <p:tgtEl>
                                          <p:spTgt spid="16391"/>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12">
                                  <p:stCondLst>
                                    <p:cond delay="100"/>
                                  </p:stCondLst>
                                  <p:childTnLst>
                                    <p:set>
                                      <p:cBhvr>
                                        <p:cTn dur="1" fill="hold" id="30">
                                          <p:stCondLst>
                                            <p:cond delay="0"/>
                                          </p:stCondLst>
                                        </p:cTn>
                                        <p:tgtEl>
                                          <p:spTgt spid="16392"/>
                                        </p:tgtEl>
                                        <p:attrNameLst>
                                          <p:attrName>style.visibility</p:attrName>
                                        </p:attrNameLst>
                                      </p:cBhvr>
                                      <p:to>
                                        <p:strVal val="visible"/>
                                      </p:to>
                                    </p:set>
                                    <p:anim calcmode="lin" valueType="num">
                                      <p:cBhvr additive="base">
                                        <p:cTn dur="500" fill="hold" id="31"/>
                                        <p:tgtEl>
                                          <p:spTgt spid="16392"/>
                                        </p:tgtEl>
                                        <p:attrNameLst>
                                          <p:attrName>ppt_x</p:attrName>
                                        </p:attrNameLst>
                                      </p:cBhvr>
                                      <p:tavLst>
                                        <p:tav tm="0">
                                          <p:val>
                                            <p:strVal val="0-#ppt_w/2"/>
                                          </p:val>
                                        </p:tav>
                                        <p:tav tm="100000">
                                          <p:val>
                                            <p:strVal val="#ppt_x"/>
                                          </p:val>
                                        </p:tav>
                                      </p:tavLst>
                                    </p:anim>
                                    <p:anim calcmode="lin" valueType="num">
                                      <p:cBhvr additive="base">
                                        <p:cTn dur="500" fill="hold" id="32"/>
                                        <p:tgtEl>
                                          <p:spTgt spid="1639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12">
                                  <p:stCondLst>
                                    <p:cond delay="300"/>
                                  </p:stCondLst>
                                  <p:childTnLst>
                                    <p:set>
                                      <p:cBhvr>
                                        <p:cTn dur="1" fill="hold" id="34">
                                          <p:stCondLst>
                                            <p:cond delay="0"/>
                                          </p:stCondLst>
                                        </p:cTn>
                                        <p:tgtEl>
                                          <p:spTgt spid="16393"/>
                                        </p:tgtEl>
                                        <p:attrNameLst>
                                          <p:attrName>style.visibility</p:attrName>
                                        </p:attrNameLst>
                                      </p:cBhvr>
                                      <p:to>
                                        <p:strVal val="visible"/>
                                      </p:to>
                                    </p:set>
                                    <p:anim calcmode="lin" valueType="num">
                                      <p:cBhvr additive="base">
                                        <p:cTn dur="500" fill="hold" id="35"/>
                                        <p:tgtEl>
                                          <p:spTgt spid="16393"/>
                                        </p:tgtEl>
                                        <p:attrNameLst>
                                          <p:attrName>ppt_x</p:attrName>
                                        </p:attrNameLst>
                                      </p:cBhvr>
                                      <p:tavLst>
                                        <p:tav tm="0">
                                          <p:val>
                                            <p:strVal val="0-#ppt_w/2"/>
                                          </p:val>
                                        </p:tav>
                                        <p:tav tm="100000">
                                          <p:val>
                                            <p:strVal val="#ppt_x"/>
                                          </p:val>
                                        </p:tav>
                                      </p:tavLst>
                                    </p:anim>
                                    <p:anim calcmode="lin" valueType="num">
                                      <p:cBhvr additive="base">
                                        <p:cTn dur="500" fill="hold" id="36"/>
                                        <p:tgtEl>
                                          <p:spTgt spid="16393"/>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12">
                                  <p:stCondLst>
                                    <p:cond delay="400"/>
                                  </p:stCondLst>
                                  <p:childTnLst>
                                    <p:set>
                                      <p:cBhvr>
                                        <p:cTn dur="1" fill="hold" id="38">
                                          <p:stCondLst>
                                            <p:cond delay="0"/>
                                          </p:stCondLst>
                                        </p:cTn>
                                        <p:tgtEl>
                                          <p:spTgt spid="16396"/>
                                        </p:tgtEl>
                                        <p:attrNameLst>
                                          <p:attrName>style.visibility</p:attrName>
                                        </p:attrNameLst>
                                      </p:cBhvr>
                                      <p:to>
                                        <p:strVal val="visible"/>
                                      </p:to>
                                    </p:set>
                                    <p:anim calcmode="lin" valueType="num">
                                      <p:cBhvr additive="base">
                                        <p:cTn dur="500" fill="hold" id="39"/>
                                        <p:tgtEl>
                                          <p:spTgt spid="16396"/>
                                        </p:tgtEl>
                                        <p:attrNameLst>
                                          <p:attrName>ppt_x</p:attrName>
                                        </p:attrNameLst>
                                      </p:cBhvr>
                                      <p:tavLst>
                                        <p:tav tm="0">
                                          <p:val>
                                            <p:strVal val="0-#ppt_w/2"/>
                                          </p:val>
                                        </p:tav>
                                        <p:tav tm="100000">
                                          <p:val>
                                            <p:strVal val="#ppt_x"/>
                                          </p:val>
                                        </p:tav>
                                      </p:tavLst>
                                    </p:anim>
                                    <p:anim calcmode="lin" valueType="num">
                                      <p:cBhvr additive="base">
                                        <p:cTn dur="500" fill="hold" id="40"/>
                                        <p:tgtEl>
                                          <p:spTgt spid="16396"/>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3400"/>
                            </p:stCondLst>
                            <p:childTnLst>
                              <p:par>
                                <p:cTn fill="hold" grpId="0" id="42" nodeType="afterEffect" presetClass="entr" presetID="22" presetSubtype="8">
                                  <p:stCondLst>
                                    <p:cond delay="0"/>
                                  </p:stCondLst>
                                  <p:childTnLst>
                                    <p:set>
                                      <p:cBhvr>
                                        <p:cTn dur="1" fill="hold" id="43">
                                          <p:stCondLst>
                                            <p:cond delay="0"/>
                                          </p:stCondLst>
                                        </p:cTn>
                                        <p:tgtEl>
                                          <p:spTgt spid="16394"/>
                                        </p:tgtEl>
                                        <p:attrNameLst>
                                          <p:attrName>style.visibility</p:attrName>
                                        </p:attrNameLst>
                                      </p:cBhvr>
                                      <p:to>
                                        <p:strVal val="visible"/>
                                      </p:to>
                                    </p:set>
                                    <p:animEffect filter="wipe(left)" transition="in">
                                      <p:cBhvr>
                                        <p:cTn dur="500" id="44"/>
                                        <p:tgtEl>
                                          <p:spTgt spid="16394"/>
                                        </p:tgtEl>
                                      </p:cBhvr>
                                    </p:animEffect>
                                  </p:childTnLst>
                                </p:cTn>
                              </p:par>
                              <p:par>
                                <p:cTn fill="hold" grpId="0" id="45" nodeType="withEffect" presetClass="entr" presetID="22" presetSubtype="8">
                                  <p:stCondLst>
                                    <p:cond delay="100"/>
                                  </p:stCondLst>
                                  <p:childTnLst>
                                    <p:set>
                                      <p:cBhvr>
                                        <p:cTn dur="1" fill="hold" id="46">
                                          <p:stCondLst>
                                            <p:cond delay="0"/>
                                          </p:stCondLst>
                                        </p:cTn>
                                        <p:tgtEl>
                                          <p:spTgt spid="16395"/>
                                        </p:tgtEl>
                                        <p:attrNameLst>
                                          <p:attrName>style.visibility</p:attrName>
                                        </p:attrNameLst>
                                      </p:cBhvr>
                                      <p:to>
                                        <p:strVal val="visible"/>
                                      </p:to>
                                    </p:set>
                                    <p:animEffect filter="wipe(left)" transition="in">
                                      <p:cBhvr>
                                        <p:cTn dur="500" id="47"/>
                                        <p:tgtEl>
                                          <p:spTgt spid="16395"/>
                                        </p:tgtEl>
                                      </p:cBhvr>
                                    </p:animEffect>
                                  </p:childTnLst>
                                </p:cTn>
                              </p:par>
                              <p:par>
                                <p:cTn fill="hold" grpId="0" id="48" nodeType="withEffect" presetClass="entr" presetID="22" presetSubtype="8">
                                  <p:stCondLst>
                                    <p:cond delay="300"/>
                                  </p:stCondLst>
                                  <p:childTnLst>
                                    <p:set>
                                      <p:cBhvr>
                                        <p:cTn dur="1" fill="hold" id="49">
                                          <p:stCondLst>
                                            <p:cond delay="0"/>
                                          </p:stCondLst>
                                        </p:cTn>
                                        <p:tgtEl>
                                          <p:spTgt spid="16397"/>
                                        </p:tgtEl>
                                        <p:attrNameLst>
                                          <p:attrName>style.visibility</p:attrName>
                                        </p:attrNameLst>
                                      </p:cBhvr>
                                      <p:to>
                                        <p:strVal val="visible"/>
                                      </p:to>
                                    </p:set>
                                    <p:animEffect filter="wipe(left)" transition="in">
                                      <p:cBhvr>
                                        <p:cTn dur="500" id="50"/>
                                        <p:tgtEl>
                                          <p:spTgt spid="16397"/>
                                        </p:tgtEl>
                                      </p:cBhvr>
                                    </p:animEffect>
                                  </p:childTnLst>
                                </p:cTn>
                              </p:par>
                              <p:par>
                                <p:cTn fill="hold" grpId="0" id="51" nodeType="withEffect" presetClass="entr" presetID="22" presetSubtype="8">
                                  <p:stCondLst>
                                    <p:cond delay="400"/>
                                  </p:stCondLst>
                                  <p:childTnLst>
                                    <p:set>
                                      <p:cBhvr>
                                        <p:cTn dur="1" fill="hold" id="52">
                                          <p:stCondLst>
                                            <p:cond delay="0"/>
                                          </p:stCondLst>
                                        </p:cTn>
                                        <p:tgtEl>
                                          <p:spTgt spid="16398"/>
                                        </p:tgtEl>
                                        <p:attrNameLst>
                                          <p:attrName>style.visibility</p:attrName>
                                        </p:attrNameLst>
                                      </p:cBhvr>
                                      <p:to>
                                        <p:strVal val="visible"/>
                                      </p:to>
                                    </p:set>
                                    <p:animEffect filter="wipe(left)" transition="in">
                                      <p:cBhvr>
                                        <p:cTn dur="500" id="53"/>
                                        <p:tgtEl>
                                          <p:spTgt spid="16398"/>
                                        </p:tgtEl>
                                      </p:cBhvr>
                                    </p:animEffect>
                                  </p:childTnLst>
                                </p:cTn>
                              </p:par>
                            </p:childTnLst>
                          </p:cTn>
                        </p:par>
                        <p:par>
                          <p:cTn fill="hold" id="54" nodeType="afterGroup">
                            <p:stCondLst>
                              <p:cond delay="4300"/>
                            </p:stCondLst>
                            <p:childTnLst>
                              <p:par>
                                <p:cTn fill="hold" id="55" nodeType="afterEffect" presetClass="entr" presetID="31" presetSubtype="0">
                                  <p:stCondLst>
                                    <p:cond delay="0"/>
                                  </p:stCondLst>
                                  <p:childTnLst>
                                    <p:set>
                                      <p:cBhvr>
                                        <p:cTn dur="1" fill="hold" id="56">
                                          <p:stCondLst>
                                            <p:cond delay="0"/>
                                          </p:stCondLst>
                                        </p:cTn>
                                        <p:tgtEl>
                                          <p:spTgt spid="16400"/>
                                        </p:tgtEl>
                                        <p:attrNameLst>
                                          <p:attrName>style.visibility</p:attrName>
                                        </p:attrNameLst>
                                      </p:cBhvr>
                                      <p:to>
                                        <p:strVal val="visible"/>
                                      </p:to>
                                    </p:set>
                                    <p:anim calcmode="lin" valueType="num">
                                      <p:cBhvr>
                                        <p:cTn dur="500" fill="hold" id="57"/>
                                        <p:tgtEl>
                                          <p:spTgt spid="16400"/>
                                        </p:tgtEl>
                                        <p:attrNameLst>
                                          <p:attrName>ppt_w</p:attrName>
                                        </p:attrNameLst>
                                      </p:cBhvr>
                                      <p:tavLst>
                                        <p:tav tm="0">
                                          <p:val>
                                            <p:fltVal val="0"/>
                                          </p:val>
                                        </p:tav>
                                        <p:tav tm="100000">
                                          <p:val>
                                            <p:strVal val="#ppt_w"/>
                                          </p:val>
                                        </p:tav>
                                      </p:tavLst>
                                    </p:anim>
                                    <p:anim calcmode="lin" valueType="num">
                                      <p:cBhvr>
                                        <p:cTn dur="500" fill="hold" id="58"/>
                                        <p:tgtEl>
                                          <p:spTgt spid="16400"/>
                                        </p:tgtEl>
                                        <p:attrNameLst>
                                          <p:attrName>ppt_h</p:attrName>
                                        </p:attrNameLst>
                                      </p:cBhvr>
                                      <p:tavLst>
                                        <p:tav tm="0">
                                          <p:val>
                                            <p:fltVal val="0"/>
                                          </p:val>
                                        </p:tav>
                                        <p:tav tm="100000">
                                          <p:val>
                                            <p:strVal val="#ppt_h"/>
                                          </p:val>
                                        </p:tav>
                                      </p:tavLst>
                                    </p:anim>
                                    <p:anim calcmode="lin" valueType="num">
                                      <p:cBhvr>
                                        <p:cTn dur="500" fill="hold" id="59"/>
                                        <p:tgtEl>
                                          <p:spTgt spid="16400"/>
                                        </p:tgtEl>
                                        <p:attrNameLst>
                                          <p:attrName>style.rotation</p:attrName>
                                        </p:attrNameLst>
                                      </p:cBhvr>
                                      <p:tavLst>
                                        <p:tav tm="0">
                                          <p:val>
                                            <p:fltVal val="90"/>
                                          </p:val>
                                        </p:tav>
                                        <p:tav tm="100000">
                                          <p:val>
                                            <p:fltVal val="0"/>
                                          </p:val>
                                        </p:tav>
                                      </p:tavLst>
                                    </p:anim>
                                    <p:animEffect filter="fade" transition="in">
                                      <p:cBhvr>
                                        <p:cTn dur="500" id="60"/>
                                        <p:tgtEl>
                                          <p:spTgt spid="164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90"/>
      <p:bldP grpId="0" spid="16391"/>
      <p:bldP grpId="0" spid="16392"/>
      <p:bldP grpId="0" spid="16393"/>
      <p:bldP grpId="0" spid="16394"/>
      <p:bldP grpId="0" spid="16395"/>
      <p:bldP grpId="0" spid="16396"/>
      <p:bldP grpId="0" spid="16397"/>
      <p:bldP grpId="0" spid="1639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TextBox 31"/>
          <p:cNvSpPr txBox="1">
            <a:spLocks noChangeArrowheads="1"/>
          </p:cNvSpPr>
          <p:nvPr/>
        </p:nvSpPr>
        <p:spPr bwMode="auto">
          <a:xfrm>
            <a:off x="2854327" y="87315"/>
            <a:ext cx="2211689"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2.1 理论基础</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2</a:t>
            </a:r>
          </a:p>
        </p:txBody>
      </p:sp>
      <p:sp>
        <p:nvSpPr>
          <p:cNvPr id="17412" name="TextBox 4"/>
          <p:cNvSpPr>
            <a:spLocks noChangeArrowheads="1"/>
          </p:cNvSpPr>
          <p:nvPr/>
        </p:nvSpPr>
        <p:spPr bwMode="auto">
          <a:xfrm>
            <a:off x="2189165" y="4719644"/>
            <a:ext cx="7813675" cy="1188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rgbClr val="595959"/>
                </a:solidFill>
                <a:latin charset="-122" pitchFamily="34" typeface="微软雅黑"/>
                <a:ea charset="-122" pitchFamily="34" typeface="微软雅黑"/>
                <a:sym charset="-122" pitchFamily="34" typeface="微软雅黑"/>
              </a:rPr>
              <a:t>某某工作历时7年、经过30000多次修改，8000多次测试，最终研发出目前市面最智能，最人性化的某某管理模式，这里请输入您的文字某某工作历时7年、经过30000多次修改，8000多次测试，最终研发出目前市面最智能，最人性化的某某管理模式，这里请输入您的文字</a:t>
            </a:r>
          </a:p>
        </p:txBody>
      </p:sp>
      <p:sp>
        <p:nvSpPr>
          <p:cNvPr id="17413" name="Freeform 5"/>
          <p:cNvSpPr>
            <a:spLocks noChangeArrowheads="1"/>
          </p:cNvSpPr>
          <p:nvPr/>
        </p:nvSpPr>
        <p:spPr bwMode="auto">
          <a:xfrm>
            <a:off x="2170113" y="1271588"/>
            <a:ext cx="2006600" cy="965200"/>
          </a:xfrm>
          <a:custGeom>
            <a:gdLst>
              <a:gd fmla="*/ 100 w 2478" name="T0"/>
              <a:gd fmla="*/ 0 h 1025" name="T1"/>
              <a:gd fmla="*/ 2378 w 2478" name="T2"/>
              <a:gd fmla="*/ 0 h 1025" name="T3"/>
              <a:gd fmla="*/ 2478 w 2478" name="T4"/>
              <a:gd fmla="*/ 100 h 1025" name="T5"/>
              <a:gd fmla="*/ 2478 w 2478" name="T6"/>
              <a:gd fmla="*/ 925 h 1025" name="T7"/>
              <a:gd fmla="*/ 2378 w 2478" name="T8"/>
              <a:gd fmla="*/ 1025 h 1025" name="T9"/>
              <a:gd fmla="*/ 100 w 2478" name="T10"/>
              <a:gd fmla="*/ 1025 h 1025" name="T11"/>
              <a:gd fmla="*/ 0 w 2478" name="T12"/>
              <a:gd fmla="*/ 925 h 1025" name="T13"/>
              <a:gd fmla="*/ 0 w 2478" name="T14"/>
              <a:gd fmla="*/ 100 h 1025" name="T15"/>
              <a:gd fmla="*/ 100 w 2478" name="T16"/>
              <a:gd fmla="*/ 0 h 10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25" w="2478">
                <a:moveTo>
                  <a:pt x="100" y="0"/>
                </a:moveTo>
                <a:lnTo>
                  <a:pt x="2378" y="0"/>
                </a:lnTo>
                <a:cubicBezTo>
                  <a:pt x="2433" y="0"/>
                  <a:pt x="2478" y="45"/>
                  <a:pt x="2478" y="100"/>
                </a:cubicBezTo>
                <a:lnTo>
                  <a:pt x="2478" y="925"/>
                </a:lnTo>
                <a:cubicBezTo>
                  <a:pt x="2478" y="980"/>
                  <a:pt x="2433" y="1025"/>
                  <a:pt x="2378" y="1025"/>
                </a:cubicBezTo>
                <a:lnTo>
                  <a:pt x="100" y="1025"/>
                </a:lnTo>
                <a:cubicBezTo>
                  <a:pt x="45" y="1025"/>
                  <a:pt x="0" y="980"/>
                  <a:pt x="0" y="925"/>
                </a:cubicBezTo>
                <a:lnTo>
                  <a:pt x="0" y="100"/>
                </a:lnTo>
                <a:cubicBezTo>
                  <a:pt x="0" y="45"/>
                  <a:pt x="45" y="0"/>
                  <a:pt x="10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14" name="Freeform 6"/>
          <p:cNvSpPr>
            <a:spLocks noChangeArrowheads="1"/>
          </p:cNvSpPr>
          <p:nvPr/>
        </p:nvSpPr>
        <p:spPr bwMode="auto">
          <a:xfrm>
            <a:off x="4737101" y="1252544"/>
            <a:ext cx="2316163" cy="2827337"/>
          </a:xfrm>
          <a:custGeom>
            <a:gdLst>
              <a:gd fmla="*/ 100 w 2478" name="T0"/>
              <a:gd fmla="*/ 0 h 3000" name="T1"/>
              <a:gd fmla="*/ 2378 w 2478" name="T2"/>
              <a:gd fmla="*/ 0 h 3000" name="T3"/>
              <a:gd fmla="*/ 2478 w 2478" name="T4"/>
              <a:gd fmla="*/ 100 h 3000" name="T5"/>
              <a:gd fmla="*/ 2478 w 2478" name="T6"/>
              <a:gd fmla="*/ 2900 h 3000" name="T7"/>
              <a:gd fmla="*/ 2378 w 2478" name="T8"/>
              <a:gd fmla="*/ 3000 h 3000" name="T9"/>
              <a:gd fmla="*/ 100 w 2478" name="T10"/>
              <a:gd fmla="*/ 3000 h 3000" name="T11"/>
              <a:gd fmla="*/ 0 w 2478" name="T12"/>
              <a:gd fmla="*/ 2900 h 3000" name="T13"/>
              <a:gd fmla="*/ 0 w 2478" name="T14"/>
              <a:gd fmla="*/ 100 h 3000" name="T15"/>
              <a:gd fmla="*/ 100 w 2478" name="T16"/>
              <a:gd fmla="*/ 0 h 30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00" w="2478">
                <a:moveTo>
                  <a:pt x="100" y="0"/>
                </a:moveTo>
                <a:lnTo>
                  <a:pt x="2378" y="0"/>
                </a:lnTo>
                <a:cubicBezTo>
                  <a:pt x="2433" y="0"/>
                  <a:pt x="2478" y="45"/>
                  <a:pt x="2478" y="100"/>
                </a:cubicBezTo>
                <a:lnTo>
                  <a:pt x="2478" y="2900"/>
                </a:lnTo>
                <a:cubicBezTo>
                  <a:pt x="2478" y="2955"/>
                  <a:pt x="2433" y="3000"/>
                  <a:pt x="2378" y="3000"/>
                </a:cubicBezTo>
                <a:lnTo>
                  <a:pt x="100" y="3000"/>
                </a:lnTo>
                <a:cubicBezTo>
                  <a:pt x="45" y="3000"/>
                  <a:pt x="0" y="2955"/>
                  <a:pt x="0" y="2900"/>
                </a:cubicBezTo>
                <a:lnTo>
                  <a:pt x="0" y="100"/>
                </a:lnTo>
                <a:cubicBezTo>
                  <a:pt x="0" y="45"/>
                  <a:pt x="45" y="0"/>
                  <a:pt x="100"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15" name="Freeform 7"/>
          <p:cNvSpPr>
            <a:spLocks noChangeArrowheads="1" noEditPoints="1"/>
          </p:cNvSpPr>
          <p:nvPr/>
        </p:nvSpPr>
        <p:spPr bwMode="auto">
          <a:xfrm>
            <a:off x="4287844" y="1598616"/>
            <a:ext cx="352425" cy="314325"/>
          </a:xfrm>
          <a:custGeom>
            <a:gdLst>
              <a:gd fmla="*/ 0 w 377" name="T0"/>
              <a:gd fmla="*/ 250 h 333" name="T1"/>
              <a:gd fmla="*/ 189 w 377" name="T2"/>
              <a:gd fmla="*/ 250 h 333" name="T3"/>
              <a:gd fmla="*/ 189 w 377" name="T4"/>
              <a:gd fmla="*/ 333 h 333" name="T5"/>
              <a:gd fmla="*/ 377 w 377" name="T6"/>
              <a:gd fmla="*/ 166 h 333" name="T7"/>
              <a:gd fmla="*/ 189 w 377" name="T8"/>
              <a:gd fmla="*/ 0 h 333" name="T9"/>
              <a:gd fmla="*/ 189 w 377" name="T10"/>
              <a:gd fmla="*/ 83 h 333" name="T11"/>
              <a:gd fmla="*/ 0 w 377" name="T12"/>
              <a:gd fmla="*/ 83 h 333" name="T13"/>
              <a:gd fmla="*/ 0 w 377" name="T14"/>
              <a:gd fmla="*/ 250 h 333" name="T15"/>
              <a:gd fmla="*/ 0 w 377" name="T16"/>
              <a:gd fmla="*/ 166 h 3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3" w="377">
                <a:moveTo>
                  <a:pt x="0" y="250"/>
                </a:moveTo>
                <a:lnTo>
                  <a:pt x="189" y="250"/>
                </a:lnTo>
                <a:lnTo>
                  <a:pt x="189" y="333"/>
                </a:lnTo>
                <a:lnTo>
                  <a:pt x="377" y="166"/>
                </a:lnTo>
                <a:lnTo>
                  <a:pt x="189" y="0"/>
                </a:lnTo>
                <a:lnTo>
                  <a:pt x="189" y="83"/>
                </a:lnTo>
                <a:lnTo>
                  <a:pt x="0" y="83"/>
                </a:lnTo>
                <a:lnTo>
                  <a:pt x="0" y="250"/>
                </a:lnTo>
                <a:close/>
                <a:moveTo>
                  <a:pt x="0" y="166"/>
                </a:moveTo>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16" name="Freeform 8"/>
          <p:cNvSpPr>
            <a:spLocks noChangeArrowheads="1" noEditPoints="1"/>
          </p:cNvSpPr>
          <p:nvPr/>
        </p:nvSpPr>
        <p:spPr bwMode="auto">
          <a:xfrm>
            <a:off x="7185030" y="1571625"/>
            <a:ext cx="352425" cy="312739"/>
          </a:xfrm>
          <a:custGeom>
            <a:gdLst>
              <a:gd fmla="*/ 0 w 377" name="T0"/>
              <a:gd fmla="*/ 249 h 332" name="T1"/>
              <a:gd fmla="*/ 188 w 377" name="T2"/>
              <a:gd fmla="*/ 249 h 332" name="T3"/>
              <a:gd fmla="*/ 188 w 377" name="T4"/>
              <a:gd fmla="*/ 332 h 332" name="T5"/>
              <a:gd fmla="*/ 377 w 377" name="T6"/>
              <a:gd fmla="*/ 166 h 332" name="T7"/>
              <a:gd fmla="*/ 188 w 377" name="T8"/>
              <a:gd fmla="*/ 0 h 332" name="T9"/>
              <a:gd fmla="*/ 188 w 377" name="T10"/>
              <a:gd fmla="*/ 83 h 332" name="T11"/>
              <a:gd fmla="*/ 0 w 377" name="T12"/>
              <a:gd fmla="*/ 83 h 332" name="T13"/>
              <a:gd fmla="*/ 0 w 377" name="T14"/>
              <a:gd fmla="*/ 249 h 332" name="T15"/>
              <a:gd fmla="*/ 0 w 377" name="T16"/>
              <a:gd fmla="*/ 166 h 3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2" w="377">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17" name="Freeform 9"/>
          <p:cNvSpPr>
            <a:spLocks noChangeArrowheads="1" noEditPoints="1"/>
          </p:cNvSpPr>
          <p:nvPr/>
        </p:nvSpPr>
        <p:spPr bwMode="auto">
          <a:xfrm>
            <a:off x="7185030" y="3567118"/>
            <a:ext cx="352425" cy="312737"/>
          </a:xfrm>
          <a:custGeom>
            <a:gdLst>
              <a:gd fmla="*/ 0 w 377" name="T0"/>
              <a:gd fmla="*/ 249 h 332" name="T1"/>
              <a:gd fmla="*/ 188 w 377" name="T2"/>
              <a:gd fmla="*/ 249 h 332" name="T3"/>
              <a:gd fmla="*/ 188 w 377" name="T4"/>
              <a:gd fmla="*/ 332 h 332" name="T5"/>
              <a:gd fmla="*/ 377 w 377" name="T6"/>
              <a:gd fmla="*/ 166 h 332" name="T7"/>
              <a:gd fmla="*/ 188 w 377" name="T8"/>
              <a:gd fmla="*/ 0 h 332" name="T9"/>
              <a:gd fmla="*/ 188 w 377" name="T10"/>
              <a:gd fmla="*/ 83 h 332" name="T11"/>
              <a:gd fmla="*/ 0 w 377" name="T12"/>
              <a:gd fmla="*/ 83 h 332" name="T13"/>
              <a:gd fmla="*/ 0 w 377" name="T14"/>
              <a:gd fmla="*/ 249 h 332" name="T15"/>
              <a:gd fmla="*/ 0 w 377" name="T16"/>
              <a:gd fmla="*/ 166 h 3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2" w="377">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18" name="Freeform 10"/>
          <p:cNvSpPr>
            <a:spLocks noChangeArrowheads="1"/>
          </p:cNvSpPr>
          <p:nvPr/>
        </p:nvSpPr>
        <p:spPr bwMode="auto">
          <a:xfrm>
            <a:off x="2170113" y="3076575"/>
            <a:ext cx="2006600" cy="965200"/>
          </a:xfrm>
          <a:custGeom>
            <a:gdLst>
              <a:gd fmla="*/ 100 w 2478" name="T0"/>
              <a:gd fmla="*/ 0 h 1024" name="T1"/>
              <a:gd fmla="*/ 2378 w 2478" name="T2"/>
              <a:gd fmla="*/ 0 h 1024" name="T3"/>
              <a:gd fmla="*/ 2478 w 2478" name="T4"/>
              <a:gd fmla="*/ 99 h 1024" name="T5"/>
              <a:gd fmla="*/ 2478 w 2478" name="T6"/>
              <a:gd fmla="*/ 925 h 1024" name="T7"/>
              <a:gd fmla="*/ 2378 w 2478" name="T8"/>
              <a:gd fmla="*/ 1024 h 1024" name="T9"/>
              <a:gd fmla="*/ 100 w 2478" name="T10"/>
              <a:gd fmla="*/ 1024 h 1024" name="T11"/>
              <a:gd fmla="*/ 0 w 2478" name="T12"/>
              <a:gd fmla="*/ 925 h 1024" name="T13"/>
              <a:gd fmla="*/ 0 w 2478" name="T14"/>
              <a:gd fmla="*/ 99 h 1024" name="T15"/>
              <a:gd fmla="*/ 100 w 2478" name="T16"/>
              <a:gd fmla="*/ 0 h 10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24" w="2478">
                <a:moveTo>
                  <a:pt x="100" y="0"/>
                </a:moveTo>
                <a:lnTo>
                  <a:pt x="2378" y="0"/>
                </a:lnTo>
                <a:cubicBezTo>
                  <a:pt x="2433" y="0"/>
                  <a:pt x="2478" y="44"/>
                  <a:pt x="2478" y="99"/>
                </a:cubicBezTo>
                <a:lnTo>
                  <a:pt x="2478" y="925"/>
                </a:lnTo>
                <a:cubicBezTo>
                  <a:pt x="2478" y="979"/>
                  <a:pt x="2433" y="1024"/>
                  <a:pt x="2378" y="1024"/>
                </a:cubicBezTo>
                <a:lnTo>
                  <a:pt x="100" y="1024"/>
                </a:lnTo>
                <a:cubicBezTo>
                  <a:pt x="45" y="1024"/>
                  <a:pt x="0" y="979"/>
                  <a:pt x="0" y="925"/>
                </a:cubicBezTo>
                <a:lnTo>
                  <a:pt x="0" y="99"/>
                </a:lnTo>
                <a:cubicBezTo>
                  <a:pt x="0" y="44"/>
                  <a:pt x="45" y="0"/>
                  <a:pt x="10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19" name="Freeform 11"/>
          <p:cNvSpPr>
            <a:spLocks noChangeArrowheads="1" noEditPoints="1"/>
          </p:cNvSpPr>
          <p:nvPr/>
        </p:nvSpPr>
        <p:spPr bwMode="auto">
          <a:xfrm>
            <a:off x="4287844" y="3403600"/>
            <a:ext cx="352425" cy="314325"/>
          </a:xfrm>
          <a:custGeom>
            <a:gdLst>
              <a:gd fmla="*/ 0 w 377" name="T0"/>
              <a:gd fmla="*/ 249 h 332" name="T1"/>
              <a:gd fmla="*/ 189 w 377" name="T2"/>
              <a:gd fmla="*/ 249 h 332" name="T3"/>
              <a:gd fmla="*/ 189 w 377" name="T4"/>
              <a:gd fmla="*/ 332 h 332" name="T5"/>
              <a:gd fmla="*/ 377 w 377" name="T6"/>
              <a:gd fmla="*/ 166 h 332" name="T7"/>
              <a:gd fmla="*/ 189 w 377" name="T8"/>
              <a:gd fmla="*/ 0 h 332" name="T9"/>
              <a:gd fmla="*/ 189 w 377" name="T10"/>
              <a:gd fmla="*/ 83 h 332" name="T11"/>
              <a:gd fmla="*/ 0 w 377" name="T12"/>
              <a:gd fmla="*/ 83 h 332" name="T13"/>
              <a:gd fmla="*/ 0 w 377" name="T14"/>
              <a:gd fmla="*/ 249 h 332" name="T15"/>
              <a:gd fmla="*/ 0 w 377" name="T16"/>
              <a:gd fmla="*/ 166 h 3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2" w="377">
                <a:moveTo>
                  <a:pt x="0" y="249"/>
                </a:moveTo>
                <a:lnTo>
                  <a:pt x="189" y="249"/>
                </a:lnTo>
                <a:lnTo>
                  <a:pt x="189" y="332"/>
                </a:lnTo>
                <a:lnTo>
                  <a:pt x="377" y="166"/>
                </a:lnTo>
                <a:lnTo>
                  <a:pt x="189" y="0"/>
                </a:lnTo>
                <a:lnTo>
                  <a:pt x="189" y="83"/>
                </a:lnTo>
                <a:lnTo>
                  <a:pt x="0" y="83"/>
                </a:lnTo>
                <a:lnTo>
                  <a:pt x="0" y="249"/>
                </a:lnTo>
                <a:close/>
                <a:moveTo>
                  <a:pt x="0" y="166"/>
                </a:moveTo>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20" name="Freeform 12"/>
          <p:cNvSpPr>
            <a:spLocks noChangeArrowheads="1" noEditPoints="1"/>
          </p:cNvSpPr>
          <p:nvPr/>
        </p:nvSpPr>
        <p:spPr bwMode="auto">
          <a:xfrm>
            <a:off x="7185030" y="2568576"/>
            <a:ext cx="352425" cy="314325"/>
          </a:xfrm>
          <a:custGeom>
            <a:gdLst>
              <a:gd fmla="*/ 0 w 377" name="T0"/>
              <a:gd fmla="*/ 250 h 333" name="T1"/>
              <a:gd fmla="*/ 188 w 377" name="T2"/>
              <a:gd fmla="*/ 250 h 333" name="T3"/>
              <a:gd fmla="*/ 188 w 377" name="T4"/>
              <a:gd fmla="*/ 333 h 333" name="T5"/>
              <a:gd fmla="*/ 377 w 377" name="T6"/>
              <a:gd fmla="*/ 166 h 333" name="T7"/>
              <a:gd fmla="*/ 188 w 377" name="T8"/>
              <a:gd fmla="*/ 0 h 333" name="T9"/>
              <a:gd fmla="*/ 188 w 377" name="T10"/>
              <a:gd fmla="*/ 83 h 333" name="T11"/>
              <a:gd fmla="*/ 0 w 377" name="T12"/>
              <a:gd fmla="*/ 83 h 333" name="T13"/>
              <a:gd fmla="*/ 0 w 377" name="T14"/>
              <a:gd fmla="*/ 250 h 333" name="T15"/>
              <a:gd fmla="*/ 0 w 377" name="T16"/>
              <a:gd fmla="*/ 166 h 3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3" w="377">
                <a:moveTo>
                  <a:pt x="0" y="250"/>
                </a:moveTo>
                <a:lnTo>
                  <a:pt x="188" y="250"/>
                </a:lnTo>
                <a:lnTo>
                  <a:pt x="188" y="333"/>
                </a:lnTo>
                <a:lnTo>
                  <a:pt x="377" y="166"/>
                </a:lnTo>
                <a:lnTo>
                  <a:pt x="188" y="0"/>
                </a:lnTo>
                <a:lnTo>
                  <a:pt x="188" y="83"/>
                </a:lnTo>
                <a:lnTo>
                  <a:pt x="0" y="83"/>
                </a:lnTo>
                <a:lnTo>
                  <a:pt x="0" y="250"/>
                </a:lnTo>
                <a:close/>
                <a:moveTo>
                  <a:pt x="0" y="166"/>
                </a:moveTo>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21" name="Freeform 13"/>
          <p:cNvSpPr>
            <a:spLocks noChangeArrowheads="1"/>
          </p:cNvSpPr>
          <p:nvPr/>
        </p:nvSpPr>
        <p:spPr bwMode="auto">
          <a:xfrm>
            <a:off x="7672389" y="1271588"/>
            <a:ext cx="2312987" cy="863600"/>
          </a:xfrm>
          <a:custGeom>
            <a:gdLst>
              <a:gd fmla="*/ 89 w 3663" name="T0"/>
              <a:gd fmla="*/ 0 h 916" name="T1"/>
              <a:gd fmla="*/ 3574 w 3663" name="T2"/>
              <a:gd fmla="*/ 0 h 916" name="T3"/>
              <a:gd fmla="*/ 3663 w 3663" name="T4"/>
              <a:gd fmla="*/ 89 h 916" name="T5"/>
              <a:gd fmla="*/ 3663 w 3663" name="T6"/>
              <a:gd fmla="*/ 827 h 916" name="T7"/>
              <a:gd fmla="*/ 3574 w 3663" name="T8"/>
              <a:gd fmla="*/ 916 h 916" name="T9"/>
              <a:gd fmla="*/ 89 w 3663" name="T10"/>
              <a:gd fmla="*/ 916 h 916" name="T11"/>
              <a:gd fmla="*/ 0 w 3663" name="T12"/>
              <a:gd fmla="*/ 827 h 916" name="T13"/>
              <a:gd fmla="*/ 0 w 3663" name="T14"/>
              <a:gd fmla="*/ 89 h 916" name="T15"/>
              <a:gd fmla="*/ 89 w 3663" name="T16"/>
              <a:gd fmla="*/ 0 h 9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16" w="3663">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22" name="Freeform 14"/>
          <p:cNvSpPr>
            <a:spLocks noChangeArrowheads="1"/>
          </p:cNvSpPr>
          <p:nvPr/>
        </p:nvSpPr>
        <p:spPr bwMode="auto">
          <a:xfrm>
            <a:off x="7672389" y="2274891"/>
            <a:ext cx="2312987" cy="862012"/>
          </a:xfrm>
          <a:custGeom>
            <a:gdLst>
              <a:gd fmla="*/ 89 w 3663" name="T0"/>
              <a:gd fmla="*/ 0 h 916" name="T1"/>
              <a:gd fmla="*/ 3574 w 3663" name="T2"/>
              <a:gd fmla="*/ 0 h 916" name="T3"/>
              <a:gd fmla="*/ 3663 w 3663" name="T4"/>
              <a:gd fmla="*/ 89 h 916" name="T5"/>
              <a:gd fmla="*/ 3663 w 3663" name="T6"/>
              <a:gd fmla="*/ 826 h 916" name="T7"/>
              <a:gd fmla="*/ 3574 w 3663" name="T8"/>
              <a:gd fmla="*/ 916 h 916" name="T9"/>
              <a:gd fmla="*/ 89 w 3663" name="T10"/>
              <a:gd fmla="*/ 916 h 916" name="T11"/>
              <a:gd fmla="*/ 0 w 3663" name="T12"/>
              <a:gd fmla="*/ 826 h 916" name="T13"/>
              <a:gd fmla="*/ 0 w 3663" name="T14"/>
              <a:gd fmla="*/ 89 h 916" name="T15"/>
              <a:gd fmla="*/ 89 w 3663" name="T16"/>
              <a:gd fmla="*/ 0 h 9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16" w="3663">
                <a:moveTo>
                  <a:pt x="89" y="0"/>
                </a:moveTo>
                <a:lnTo>
                  <a:pt x="3574" y="0"/>
                </a:lnTo>
                <a:cubicBezTo>
                  <a:pt x="3623" y="0"/>
                  <a:pt x="3663" y="40"/>
                  <a:pt x="3663" y="89"/>
                </a:cubicBezTo>
                <a:lnTo>
                  <a:pt x="3663" y="826"/>
                </a:lnTo>
                <a:cubicBezTo>
                  <a:pt x="3663" y="875"/>
                  <a:pt x="3623" y="916"/>
                  <a:pt x="3574" y="916"/>
                </a:cubicBezTo>
                <a:lnTo>
                  <a:pt x="89" y="916"/>
                </a:lnTo>
                <a:cubicBezTo>
                  <a:pt x="40" y="916"/>
                  <a:pt x="0" y="875"/>
                  <a:pt x="0" y="826"/>
                </a:cubicBezTo>
                <a:lnTo>
                  <a:pt x="0" y="89"/>
                </a:lnTo>
                <a:cubicBezTo>
                  <a:pt x="0" y="40"/>
                  <a:pt x="40" y="0"/>
                  <a:pt x="89"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23" name="Freeform 15"/>
          <p:cNvSpPr>
            <a:spLocks noChangeArrowheads="1"/>
          </p:cNvSpPr>
          <p:nvPr/>
        </p:nvSpPr>
        <p:spPr bwMode="auto">
          <a:xfrm>
            <a:off x="7672389" y="3276600"/>
            <a:ext cx="2312987" cy="863600"/>
          </a:xfrm>
          <a:custGeom>
            <a:gdLst>
              <a:gd fmla="*/ 89 w 3663" name="T0"/>
              <a:gd fmla="*/ 0 h 916" name="T1"/>
              <a:gd fmla="*/ 3574 w 3663" name="T2"/>
              <a:gd fmla="*/ 0 h 916" name="T3"/>
              <a:gd fmla="*/ 3663 w 3663" name="T4"/>
              <a:gd fmla="*/ 89 h 916" name="T5"/>
              <a:gd fmla="*/ 3663 w 3663" name="T6"/>
              <a:gd fmla="*/ 827 h 916" name="T7"/>
              <a:gd fmla="*/ 3574 w 3663" name="T8"/>
              <a:gd fmla="*/ 916 h 916" name="T9"/>
              <a:gd fmla="*/ 89 w 3663" name="T10"/>
              <a:gd fmla="*/ 916 h 916" name="T11"/>
              <a:gd fmla="*/ 0 w 3663" name="T12"/>
              <a:gd fmla="*/ 827 h 916" name="T13"/>
              <a:gd fmla="*/ 0 w 3663" name="T14"/>
              <a:gd fmla="*/ 89 h 916" name="T15"/>
              <a:gd fmla="*/ 89 w 3663" name="T16"/>
              <a:gd fmla="*/ 0 h 9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16" w="3663">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7424" name="TextBox 15"/>
          <p:cNvSpPr txBox="1">
            <a:spLocks noChangeArrowheads="1"/>
          </p:cNvSpPr>
          <p:nvPr/>
        </p:nvSpPr>
        <p:spPr bwMode="auto">
          <a:xfrm>
            <a:off x="2308225" y="1528764"/>
            <a:ext cx="1695451"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某某理论</a:t>
            </a:r>
          </a:p>
        </p:txBody>
      </p:sp>
      <p:sp>
        <p:nvSpPr>
          <p:cNvPr id="17425" name="TextBox 16"/>
          <p:cNvSpPr txBox="1">
            <a:spLocks noChangeArrowheads="1"/>
          </p:cNvSpPr>
          <p:nvPr/>
        </p:nvSpPr>
        <p:spPr bwMode="auto">
          <a:xfrm>
            <a:off x="2325689" y="3359152"/>
            <a:ext cx="1695451"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某某理论</a:t>
            </a:r>
          </a:p>
        </p:txBody>
      </p:sp>
      <p:sp>
        <p:nvSpPr>
          <p:cNvPr id="17426" name="TextBox 17"/>
          <p:cNvSpPr txBox="1">
            <a:spLocks noChangeArrowheads="1"/>
          </p:cNvSpPr>
          <p:nvPr/>
        </p:nvSpPr>
        <p:spPr bwMode="auto">
          <a:xfrm>
            <a:off x="5170494" y="2160588"/>
            <a:ext cx="1603375"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800">
                <a:solidFill>
                  <a:schemeClr val="accent2"/>
                </a:solidFill>
                <a:latin charset="-122" pitchFamily="34" typeface="微软雅黑"/>
                <a:ea charset="-122" pitchFamily="34" typeface="微软雅黑"/>
              </a:rPr>
              <a:t>您的标题</a:t>
            </a:r>
          </a:p>
        </p:txBody>
      </p:sp>
      <p:sp>
        <p:nvSpPr>
          <p:cNvPr id="17427" name="TextBox 18"/>
          <p:cNvSpPr txBox="1">
            <a:spLocks noChangeArrowheads="1"/>
          </p:cNvSpPr>
          <p:nvPr/>
        </p:nvSpPr>
        <p:spPr bwMode="auto">
          <a:xfrm>
            <a:off x="7932739" y="1484316"/>
            <a:ext cx="2052637"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分支功能一</a:t>
            </a:r>
          </a:p>
        </p:txBody>
      </p:sp>
      <p:sp>
        <p:nvSpPr>
          <p:cNvPr id="17428" name="TextBox 19"/>
          <p:cNvSpPr txBox="1">
            <a:spLocks noChangeArrowheads="1"/>
          </p:cNvSpPr>
          <p:nvPr/>
        </p:nvSpPr>
        <p:spPr bwMode="auto">
          <a:xfrm>
            <a:off x="7932739" y="2522540"/>
            <a:ext cx="2052637"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分支功能二</a:t>
            </a:r>
          </a:p>
        </p:txBody>
      </p:sp>
      <p:sp>
        <p:nvSpPr>
          <p:cNvPr id="17429" name="TextBox 20"/>
          <p:cNvSpPr txBox="1">
            <a:spLocks noChangeArrowheads="1"/>
          </p:cNvSpPr>
          <p:nvPr/>
        </p:nvSpPr>
        <p:spPr bwMode="auto">
          <a:xfrm>
            <a:off x="7932739" y="3505200"/>
            <a:ext cx="2052637"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分支功能三</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7410"/>
                                        </p:tgtEl>
                                        <p:attrNameLst>
                                          <p:attrName>style.visibility</p:attrName>
                                        </p:attrNameLst>
                                      </p:cBhvr>
                                      <p:to>
                                        <p:strVal val="visible"/>
                                      </p:to>
                                    </p:set>
                                    <p:anim calcmode="lin" valueType="num">
                                      <p:cBhvr>
                                        <p:cTn dur="400" fill="hold" id="7"/>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7410"/>
                                        </p:tgtEl>
                                        <p:attrNameLst>
                                          <p:attrName>ppt_y</p:attrName>
                                        </p:attrNameLst>
                                      </p:cBhvr>
                                      <p:tavLst>
                                        <p:tav tm="0">
                                          <p:val>
                                            <p:strVal val="#ppt_y"/>
                                          </p:val>
                                        </p:tav>
                                        <p:tav tm="100000">
                                          <p:val>
                                            <p:strVal val="#ppt_y"/>
                                          </p:val>
                                        </p:tav>
                                      </p:tavLst>
                                    </p:anim>
                                    <p:anim calcmode="lin" valueType="num">
                                      <p:cBhvr>
                                        <p:cTn dur="400" fill="hold" id="9"/>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741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7410"/>
                                        </p:tgtEl>
                                      </p:cBhvr>
                                    </p:animEffect>
                                  </p:childTnLst>
                                </p:cTn>
                              </p:par>
                            </p:childTnLst>
                          </p:cTn>
                        </p:par>
                        <p:par>
                          <p:cTn fill="hold" id="12" nodeType="afterGroup">
                            <p:stCondLst>
                              <p:cond delay="400"/>
                            </p:stCondLst>
                            <p:childTnLst>
                              <p:par>
                                <p:cTn fill="hold" id="13" nodeType="afterEffect" presetClass="entr" presetID="2" presetSubtype="8">
                                  <p:stCondLst>
                                    <p:cond delay="0"/>
                                  </p:stCondLst>
                                  <p:childTnLst>
                                    <p:set>
                                      <p:cBhvr>
                                        <p:cTn dur="1" fill="hold" id="14">
                                          <p:stCondLst>
                                            <p:cond delay="0"/>
                                          </p:stCondLst>
                                        </p:cTn>
                                        <p:tgtEl>
                                          <p:spTgt spid="17413"/>
                                        </p:tgtEl>
                                        <p:attrNameLst>
                                          <p:attrName>style.visibility</p:attrName>
                                        </p:attrNameLst>
                                      </p:cBhvr>
                                      <p:to>
                                        <p:strVal val="visible"/>
                                      </p:to>
                                    </p:set>
                                    <p:anim calcmode="lin" valueType="num">
                                      <p:cBhvr additive="base">
                                        <p:cTn dur="500" fill="hold" id="15"/>
                                        <p:tgtEl>
                                          <p:spTgt spid="17413"/>
                                        </p:tgtEl>
                                        <p:attrNameLst>
                                          <p:attrName>ppt_x</p:attrName>
                                        </p:attrNameLst>
                                      </p:cBhvr>
                                      <p:tavLst>
                                        <p:tav tm="0">
                                          <p:val>
                                            <p:strVal val="0-#ppt_w/2"/>
                                          </p:val>
                                        </p:tav>
                                        <p:tav tm="100000">
                                          <p:val>
                                            <p:strVal val="#ppt_x"/>
                                          </p:val>
                                        </p:tav>
                                      </p:tavLst>
                                    </p:anim>
                                    <p:anim calcmode="lin" valueType="num">
                                      <p:cBhvr additive="base">
                                        <p:cTn dur="500" fill="hold" id="16"/>
                                        <p:tgtEl>
                                          <p:spTgt spid="17413"/>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17418"/>
                                        </p:tgtEl>
                                        <p:attrNameLst>
                                          <p:attrName>style.visibility</p:attrName>
                                        </p:attrNameLst>
                                      </p:cBhvr>
                                      <p:to>
                                        <p:strVal val="visible"/>
                                      </p:to>
                                    </p:set>
                                    <p:anim calcmode="lin" valueType="num">
                                      <p:cBhvr additive="base">
                                        <p:cTn dur="500" fill="hold" id="19"/>
                                        <p:tgtEl>
                                          <p:spTgt spid="17418"/>
                                        </p:tgtEl>
                                        <p:attrNameLst>
                                          <p:attrName>ppt_x</p:attrName>
                                        </p:attrNameLst>
                                      </p:cBhvr>
                                      <p:tavLst>
                                        <p:tav tm="0">
                                          <p:val>
                                            <p:strVal val="0-#ppt_w/2"/>
                                          </p:val>
                                        </p:tav>
                                        <p:tav tm="100000">
                                          <p:val>
                                            <p:strVal val="#ppt_x"/>
                                          </p:val>
                                        </p:tav>
                                      </p:tavLst>
                                    </p:anim>
                                    <p:anim calcmode="lin" valueType="num">
                                      <p:cBhvr additive="base">
                                        <p:cTn dur="500" fill="hold" id="20"/>
                                        <p:tgtEl>
                                          <p:spTgt spid="1741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900"/>
                            </p:stCondLst>
                            <p:childTnLst>
                              <p:par>
                                <p:cTn fill="hold" grpId="0" id="22" nodeType="afterEffect" presetClass="entr" presetID="31" presetSubtype="0">
                                  <p:stCondLst>
                                    <p:cond delay="0"/>
                                  </p:stCondLst>
                                  <p:childTnLst>
                                    <p:set>
                                      <p:cBhvr>
                                        <p:cTn dur="1" fill="hold" id="23">
                                          <p:stCondLst>
                                            <p:cond delay="0"/>
                                          </p:stCondLst>
                                        </p:cTn>
                                        <p:tgtEl>
                                          <p:spTgt spid="17424"/>
                                        </p:tgtEl>
                                        <p:attrNameLst>
                                          <p:attrName>style.visibility</p:attrName>
                                        </p:attrNameLst>
                                      </p:cBhvr>
                                      <p:to>
                                        <p:strVal val="visible"/>
                                      </p:to>
                                    </p:set>
                                    <p:anim calcmode="lin" valueType="num">
                                      <p:cBhvr>
                                        <p:cTn dur="500" fill="hold" id="24"/>
                                        <p:tgtEl>
                                          <p:spTgt spid="17424"/>
                                        </p:tgtEl>
                                        <p:attrNameLst>
                                          <p:attrName>ppt_w</p:attrName>
                                        </p:attrNameLst>
                                      </p:cBhvr>
                                      <p:tavLst>
                                        <p:tav tm="0">
                                          <p:val>
                                            <p:fltVal val="0"/>
                                          </p:val>
                                        </p:tav>
                                        <p:tav tm="100000">
                                          <p:val>
                                            <p:strVal val="#ppt_w"/>
                                          </p:val>
                                        </p:tav>
                                      </p:tavLst>
                                    </p:anim>
                                    <p:anim calcmode="lin" valueType="num">
                                      <p:cBhvr>
                                        <p:cTn dur="500" fill="hold" id="25"/>
                                        <p:tgtEl>
                                          <p:spTgt spid="17424"/>
                                        </p:tgtEl>
                                        <p:attrNameLst>
                                          <p:attrName>ppt_h</p:attrName>
                                        </p:attrNameLst>
                                      </p:cBhvr>
                                      <p:tavLst>
                                        <p:tav tm="0">
                                          <p:val>
                                            <p:fltVal val="0"/>
                                          </p:val>
                                        </p:tav>
                                        <p:tav tm="100000">
                                          <p:val>
                                            <p:strVal val="#ppt_h"/>
                                          </p:val>
                                        </p:tav>
                                      </p:tavLst>
                                    </p:anim>
                                    <p:anim calcmode="lin" valueType="num">
                                      <p:cBhvr>
                                        <p:cTn dur="500" fill="hold" id="26"/>
                                        <p:tgtEl>
                                          <p:spTgt spid="17424"/>
                                        </p:tgtEl>
                                        <p:attrNameLst>
                                          <p:attrName>style.rotation</p:attrName>
                                        </p:attrNameLst>
                                      </p:cBhvr>
                                      <p:tavLst>
                                        <p:tav tm="0">
                                          <p:val>
                                            <p:fltVal val="90"/>
                                          </p:val>
                                        </p:tav>
                                        <p:tav tm="100000">
                                          <p:val>
                                            <p:fltVal val="0"/>
                                          </p:val>
                                        </p:tav>
                                      </p:tavLst>
                                    </p:anim>
                                    <p:animEffect filter="fade" transition="in">
                                      <p:cBhvr>
                                        <p:cTn dur="500" id="27"/>
                                        <p:tgtEl>
                                          <p:spTgt spid="17424"/>
                                        </p:tgtEl>
                                      </p:cBhvr>
                                    </p:animEffect>
                                  </p:childTnLst>
                                </p:cTn>
                              </p:par>
                              <p:par>
                                <p:cTn fill="hold" grpId="0" id="28" nodeType="withEffect" presetClass="entr" presetID="31" presetSubtype="0">
                                  <p:stCondLst>
                                    <p:cond delay="0"/>
                                  </p:stCondLst>
                                  <p:childTnLst>
                                    <p:set>
                                      <p:cBhvr>
                                        <p:cTn dur="1" fill="hold" id="29">
                                          <p:stCondLst>
                                            <p:cond delay="0"/>
                                          </p:stCondLst>
                                        </p:cTn>
                                        <p:tgtEl>
                                          <p:spTgt spid="17425"/>
                                        </p:tgtEl>
                                        <p:attrNameLst>
                                          <p:attrName>style.visibility</p:attrName>
                                        </p:attrNameLst>
                                      </p:cBhvr>
                                      <p:to>
                                        <p:strVal val="visible"/>
                                      </p:to>
                                    </p:set>
                                    <p:anim calcmode="lin" valueType="num">
                                      <p:cBhvr>
                                        <p:cTn dur="500" fill="hold" id="30"/>
                                        <p:tgtEl>
                                          <p:spTgt spid="17425"/>
                                        </p:tgtEl>
                                        <p:attrNameLst>
                                          <p:attrName>ppt_w</p:attrName>
                                        </p:attrNameLst>
                                      </p:cBhvr>
                                      <p:tavLst>
                                        <p:tav tm="0">
                                          <p:val>
                                            <p:fltVal val="0"/>
                                          </p:val>
                                        </p:tav>
                                        <p:tav tm="100000">
                                          <p:val>
                                            <p:strVal val="#ppt_w"/>
                                          </p:val>
                                        </p:tav>
                                      </p:tavLst>
                                    </p:anim>
                                    <p:anim calcmode="lin" valueType="num">
                                      <p:cBhvr>
                                        <p:cTn dur="500" fill="hold" id="31"/>
                                        <p:tgtEl>
                                          <p:spTgt spid="17425"/>
                                        </p:tgtEl>
                                        <p:attrNameLst>
                                          <p:attrName>ppt_h</p:attrName>
                                        </p:attrNameLst>
                                      </p:cBhvr>
                                      <p:tavLst>
                                        <p:tav tm="0">
                                          <p:val>
                                            <p:fltVal val="0"/>
                                          </p:val>
                                        </p:tav>
                                        <p:tav tm="100000">
                                          <p:val>
                                            <p:strVal val="#ppt_h"/>
                                          </p:val>
                                        </p:tav>
                                      </p:tavLst>
                                    </p:anim>
                                    <p:anim calcmode="lin" valueType="num">
                                      <p:cBhvr>
                                        <p:cTn dur="500" fill="hold" id="32"/>
                                        <p:tgtEl>
                                          <p:spTgt spid="17425"/>
                                        </p:tgtEl>
                                        <p:attrNameLst>
                                          <p:attrName>style.rotation</p:attrName>
                                        </p:attrNameLst>
                                      </p:cBhvr>
                                      <p:tavLst>
                                        <p:tav tm="0">
                                          <p:val>
                                            <p:fltVal val="90"/>
                                          </p:val>
                                        </p:tav>
                                        <p:tav tm="100000">
                                          <p:val>
                                            <p:fltVal val="0"/>
                                          </p:val>
                                        </p:tav>
                                      </p:tavLst>
                                    </p:anim>
                                    <p:animEffect filter="fade" transition="in">
                                      <p:cBhvr>
                                        <p:cTn dur="500" id="33"/>
                                        <p:tgtEl>
                                          <p:spTgt spid="17425"/>
                                        </p:tgtEl>
                                      </p:cBhvr>
                                    </p:animEffect>
                                  </p:childTnLst>
                                </p:cTn>
                              </p:par>
                            </p:childTnLst>
                          </p:cTn>
                        </p:par>
                        <p:par>
                          <p:cTn fill="hold" id="34" nodeType="afterGroup">
                            <p:stCondLst>
                              <p:cond delay="1400"/>
                            </p:stCondLst>
                            <p:childTnLst>
                              <p:par>
                                <p:cTn fill="hold" id="35" nodeType="afterEffect" presetClass="entr" presetID="12" presetSubtype="8">
                                  <p:stCondLst>
                                    <p:cond delay="0"/>
                                  </p:stCondLst>
                                  <p:childTnLst>
                                    <p:set>
                                      <p:cBhvr>
                                        <p:cTn dur="1" fill="hold" id="36">
                                          <p:stCondLst>
                                            <p:cond delay="0"/>
                                          </p:stCondLst>
                                        </p:cTn>
                                        <p:tgtEl>
                                          <p:spTgt spid="17415"/>
                                        </p:tgtEl>
                                        <p:attrNameLst>
                                          <p:attrName>style.visibility</p:attrName>
                                        </p:attrNameLst>
                                      </p:cBhvr>
                                      <p:to>
                                        <p:strVal val="visible"/>
                                      </p:to>
                                    </p:set>
                                    <p:anim calcmode="lin" valueType="num">
                                      <p:cBhvr additive="base">
                                        <p:cTn dur="500" id="37"/>
                                        <p:tgtEl>
                                          <p:spTgt spid="17415"/>
                                        </p:tgtEl>
                                        <p:attrNameLst>
                                          <p:attrName>ppt_x</p:attrName>
                                        </p:attrNameLst>
                                      </p:cBhvr>
                                      <p:tavLst>
                                        <p:tav tm="0">
                                          <p:val>
                                            <p:strVal val="#ppt_x-#ppt_w*1.125000"/>
                                          </p:val>
                                        </p:tav>
                                        <p:tav tm="100000">
                                          <p:val>
                                            <p:strVal val="#ppt_x"/>
                                          </p:val>
                                        </p:tav>
                                      </p:tavLst>
                                    </p:anim>
                                    <p:animEffect filter="wipe(right)" transition="in">
                                      <p:cBhvr>
                                        <p:cTn dur="500" id="38"/>
                                        <p:tgtEl>
                                          <p:spTgt spid="17415"/>
                                        </p:tgtEl>
                                      </p:cBhvr>
                                    </p:animEffect>
                                  </p:childTnLst>
                                </p:cTn>
                              </p:par>
                              <p:par>
                                <p:cTn fill="hold" id="39" nodeType="withEffect" presetClass="entr" presetID="12" presetSubtype="8">
                                  <p:stCondLst>
                                    <p:cond delay="0"/>
                                  </p:stCondLst>
                                  <p:childTnLst>
                                    <p:set>
                                      <p:cBhvr>
                                        <p:cTn dur="1" fill="hold" id="40">
                                          <p:stCondLst>
                                            <p:cond delay="0"/>
                                          </p:stCondLst>
                                        </p:cTn>
                                        <p:tgtEl>
                                          <p:spTgt spid="17419"/>
                                        </p:tgtEl>
                                        <p:attrNameLst>
                                          <p:attrName>style.visibility</p:attrName>
                                        </p:attrNameLst>
                                      </p:cBhvr>
                                      <p:to>
                                        <p:strVal val="visible"/>
                                      </p:to>
                                    </p:set>
                                    <p:anim calcmode="lin" valueType="num">
                                      <p:cBhvr additive="base">
                                        <p:cTn dur="500" id="41"/>
                                        <p:tgtEl>
                                          <p:spTgt spid="17419"/>
                                        </p:tgtEl>
                                        <p:attrNameLst>
                                          <p:attrName>ppt_x</p:attrName>
                                        </p:attrNameLst>
                                      </p:cBhvr>
                                      <p:tavLst>
                                        <p:tav tm="0">
                                          <p:val>
                                            <p:strVal val="#ppt_x-#ppt_w*1.125000"/>
                                          </p:val>
                                        </p:tav>
                                        <p:tav tm="100000">
                                          <p:val>
                                            <p:strVal val="#ppt_x"/>
                                          </p:val>
                                        </p:tav>
                                      </p:tavLst>
                                    </p:anim>
                                    <p:animEffect filter="wipe(right)" transition="in">
                                      <p:cBhvr>
                                        <p:cTn dur="500" id="42"/>
                                        <p:tgtEl>
                                          <p:spTgt spid="17419"/>
                                        </p:tgtEl>
                                      </p:cBhvr>
                                    </p:animEffect>
                                  </p:childTnLst>
                                </p:cTn>
                              </p:par>
                            </p:childTnLst>
                          </p:cTn>
                        </p:par>
                        <p:par>
                          <p:cTn fill="hold" id="43" nodeType="afterGroup">
                            <p:stCondLst>
                              <p:cond delay="1900"/>
                            </p:stCondLst>
                            <p:childTnLst>
                              <p:par>
                                <p:cTn fill="hold" id="44" nodeType="afterEffect" presetClass="entr" presetID="31" presetSubtype="0">
                                  <p:stCondLst>
                                    <p:cond delay="0"/>
                                  </p:stCondLst>
                                  <p:childTnLst>
                                    <p:set>
                                      <p:cBhvr>
                                        <p:cTn dur="1" fill="hold" id="45">
                                          <p:stCondLst>
                                            <p:cond delay="0"/>
                                          </p:stCondLst>
                                        </p:cTn>
                                        <p:tgtEl>
                                          <p:spTgt spid="17414"/>
                                        </p:tgtEl>
                                        <p:attrNameLst>
                                          <p:attrName>style.visibility</p:attrName>
                                        </p:attrNameLst>
                                      </p:cBhvr>
                                      <p:to>
                                        <p:strVal val="visible"/>
                                      </p:to>
                                    </p:set>
                                    <p:anim calcmode="lin" valueType="num">
                                      <p:cBhvr>
                                        <p:cTn dur="300" fill="hold" id="46"/>
                                        <p:tgtEl>
                                          <p:spTgt spid="17414"/>
                                        </p:tgtEl>
                                        <p:attrNameLst>
                                          <p:attrName>ppt_w</p:attrName>
                                        </p:attrNameLst>
                                      </p:cBhvr>
                                      <p:tavLst>
                                        <p:tav tm="0">
                                          <p:val>
                                            <p:fltVal val="0"/>
                                          </p:val>
                                        </p:tav>
                                        <p:tav tm="100000">
                                          <p:val>
                                            <p:strVal val="#ppt_w"/>
                                          </p:val>
                                        </p:tav>
                                      </p:tavLst>
                                    </p:anim>
                                    <p:anim calcmode="lin" valueType="num">
                                      <p:cBhvr>
                                        <p:cTn dur="300" fill="hold" id="47"/>
                                        <p:tgtEl>
                                          <p:spTgt spid="17414"/>
                                        </p:tgtEl>
                                        <p:attrNameLst>
                                          <p:attrName>ppt_h</p:attrName>
                                        </p:attrNameLst>
                                      </p:cBhvr>
                                      <p:tavLst>
                                        <p:tav tm="0">
                                          <p:val>
                                            <p:fltVal val="0"/>
                                          </p:val>
                                        </p:tav>
                                        <p:tav tm="100000">
                                          <p:val>
                                            <p:strVal val="#ppt_h"/>
                                          </p:val>
                                        </p:tav>
                                      </p:tavLst>
                                    </p:anim>
                                    <p:anim calcmode="lin" valueType="num">
                                      <p:cBhvr>
                                        <p:cTn dur="300" fill="hold" id="48"/>
                                        <p:tgtEl>
                                          <p:spTgt spid="17414"/>
                                        </p:tgtEl>
                                        <p:attrNameLst>
                                          <p:attrName>style.rotation</p:attrName>
                                        </p:attrNameLst>
                                      </p:cBhvr>
                                      <p:tavLst>
                                        <p:tav tm="0">
                                          <p:val>
                                            <p:fltVal val="90"/>
                                          </p:val>
                                        </p:tav>
                                        <p:tav tm="100000">
                                          <p:val>
                                            <p:fltVal val="0"/>
                                          </p:val>
                                        </p:tav>
                                      </p:tavLst>
                                    </p:anim>
                                    <p:animEffect filter="fade" transition="in">
                                      <p:cBhvr>
                                        <p:cTn dur="300" id="49"/>
                                        <p:tgtEl>
                                          <p:spTgt spid="17414"/>
                                        </p:tgtEl>
                                      </p:cBhvr>
                                    </p:animEffect>
                                  </p:childTnLst>
                                </p:cTn>
                              </p:par>
                            </p:childTnLst>
                          </p:cTn>
                        </p:par>
                        <p:par>
                          <p:cTn fill="hold" id="50" nodeType="afterGroup">
                            <p:stCondLst>
                              <p:cond delay="22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17426"/>
                                        </p:tgtEl>
                                        <p:attrNameLst>
                                          <p:attrName>style.visibility</p:attrName>
                                        </p:attrNameLst>
                                      </p:cBhvr>
                                      <p:to>
                                        <p:strVal val="visible"/>
                                      </p:to>
                                    </p:set>
                                    <p:anim calcmode="lin" valueType="num">
                                      <p:cBhvr>
                                        <p:cTn dur="400" fill="hold" id="53"/>
                                        <p:tgtEl>
                                          <p:spTgt spid="1742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54"/>
                                        <p:tgtEl>
                                          <p:spTgt spid="17426"/>
                                        </p:tgtEl>
                                        <p:attrNameLst>
                                          <p:attrName>ppt_y</p:attrName>
                                        </p:attrNameLst>
                                      </p:cBhvr>
                                      <p:tavLst>
                                        <p:tav tm="0">
                                          <p:val>
                                            <p:strVal val="#ppt_y"/>
                                          </p:val>
                                        </p:tav>
                                        <p:tav tm="100000">
                                          <p:val>
                                            <p:strVal val="#ppt_y"/>
                                          </p:val>
                                        </p:tav>
                                      </p:tavLst>
                                    </p:anim>
                                    <p:anim calcmode="lin" valueType="num">
                                      <p:cBhvr>
                                        <p:cTn dur="400" fill="hold" id="55"/>
                                        <p:tgtEl>
                                          <p:spTgt spid="1742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56"/>
                                        <p:tgtEl>
                                          <p:spTgt spid="1742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57" tmFilter="0,0; .5, 1; 1, 1"/>
                                        <p:tgtEl>
                                          <p:spTgt spid="17426"/>
                                        </p:tgtEl>
                                      </p:cBhvr>
                                    </p:animEffect>
                                  </p:childTnLst>
                                </p:cTn>
                              </p:par>
                            </p:childTnLst>
                          </p:cTn>
                        </p:par>
                        <p:par>
                          <p:cTn fill="hold" id="58" nodeType="afterGroup">
                            <p:stCondLst>
                              <p:cond delay="2600"/>
                            </p:stCondLst>
                            <p:childTnLst>
                              <p:par>
                                <p:cTn fill="hold" id="59" nodeType="afterEffect" presetClass="entr" presetID="12" presetSubtype="8">
                                  <p:stCondLst>
                                    <p:cond delay="0"/>
                                  </p:stCondLst>
                                  <p:childTnLst>
                                    <p:set>
                                      <p:cBhvr>
                                        <p:cTn dur="1" fill="hold" id="60">
                                          <p:stCondLst>
                                            <p:cond delay="0"/>
                                          </p:stCondLst>
                                        </p:cTn>
                                        <p:tgtEl>
                                          <p:spTgt spid="17416"/>
                                        </p:tgtEl>
                                        <p:attrNameLst>
                                          <p:attrName>style.visibility</p:attrName>
                                        </p:attrNameLst>
                                      </p:cBhvr>
                                      <p:to>
                                        <p:strVal val="visible"/>
                                      </p:to>
                                    </p:set>
                                    <p:anim calcmode="lin" valueType="num">
                                      <p:cBhvr additive="base">
                                        <p:cTn dur="500" id="61"/>
                                        <p:tgtEl>
                                          <p:spTgt spid="17416"/>
                                        </p:tgtEl>
                                        <p:attrNameLst>
                                          <p:attrName>ppt_x</p:attrName>
                                        </p:attrNameLst>
                                      </p:cBhvr>
                                      <p:tavLst>
                                        <p:tav tm="0">
                                          <p:val>
                                            <p:strVal val="#ppt_x-#ppt_w*1.125000"/>
                                          </p:val>
                                        </p:tav>
                                        <p:tav tm="100000">
                                          <p:val>
                                            <p:strVal val="#ppt_x"/>
                                          </p:val>
                                        </p:tav>
                                      </p:tavLst>
                                    </p:anim>
                                    <p:animEffect filter="wipe(right)" transition="in">
                                      <p:cBhvr>
                                        <p:cTn dur="500" id="62"/>
                                        <p:tgtEl>
                                          <p:spTgt spid="17416"/>
                                        </p:tgtEl>
                                      </p:cBhvr>
                                    </p:animEffect>
                                  </p:childTnLst>
                                </p:cTn>
                              </p:par>
                              <p:par>
                                <p:cTn fill="hold" id="63" nodeType="withEffect" presetClass="entr" presetID="12" presetSubtype="8">
                                  <p:stCondLst>
                                    <p:cond delay="100"/>
                                  </p:stCondLst>
                                  <p:childTnLst>
                                    <p:set>
                                      <p:cBhvr>
                                        <p:cTn dur="1" fill="hold" id="64">
                                          <p:stCondLst>
                                            <p:cond delay="0"/>
                                          </p:stCondLst>
                                        </p:cTn>
                                        <p:tgtEl>
                                          <p:spTgt spid="17420"/>
                                        </p:tgtEl>
                                        <p:attrNameLst>
                                          <p:attrName>style.visibility</p:attrName>
                                        </p:attrNameLst>
                                      </p:cBhvr>
                                      <p:to>
                                        <p:strVal val="visible"/>
                                      </p:to>
                                    </p:set>
                                    <p:anim calcmode="lin" valueType="num">
                                      <p:cBhvr additive="base">
                                        <p:cTn dur="500" id="65"/>
                                        <p:tgtEl>
                                          <p:spTgt spid="17420"/>
                                        </p:tgtEl>
                                        <p:attrNameLst>
                                          <p:attrName>ppt_x</p:attrName>
                                        </p:attrNameLst>
                                      </p:cBhvr>
                                      <p:tavLst>
                                        <p:tav tm="0">
                                          <p:val>
                                            <p:strVal val="#ppt_x-#ppt_w*1.125000"/>
                                          </p:val>
                                        </p:tav>
                                        <p:tav tm="100000">
                                          <p:val>
                                            <p:strVal val="#ppt_x"/>
                                          </p:val>
                                        </p:tav>
                                      </p:tavLst>
                                    </p:anim>
                                    <p:animEffect filter="wipe(right)" transition="in">
                                      <p:cBhvr>
                                        <p:cTn dur="500" id="66"/>
                                        <p:tgtEl>
                                          <p:spTgt spid="17420"/>
                                        </p:tgtEl>
                                      </p:cBhvr>
                                    </p:animEffect>
                                  </p:childTnLst>
                                </p:cTn>
                              </p:par>
                              <p:par>
                                <p:cTn fill="hold" id="67" nodeType="withEffect" presetClass="entr" presetID="12" presetSubtype="8">
                                  <p:stCondLst>
                                    <p:cond delay="200"/>
                                  </p:stCondLst>
                                  <p:childTnLst>
                                    <p:set>
                                      <p:cBhvr>
                                        <p:cTn dur="1" fill="hold" id="68">
                                          <p:stCondLst>
                                            <p:cond delay="0"/>
                                          </p:stCondLst>
                                        </p:cTn>
                                        <p:tgtEl>
                                          <p:spTgt spid="17417"/>
                                        </p:tgtEl>
                                        <p:attrNameLst>
                                          <p:attrName>style.visibility</p:attrName>
                                        </p:attrNameLst>
                                      </p:cBhvr>
                                      <p:to>
                                        <p:strVal val="visible"/>
                                      </p:to>
                                    </p:set>
                                    <p:anim calcmode="lin" valueType="num">
                                      <p:cBhvr additive="base">
                                        <p:cTn dur="500" id="69"/>
                                        <p:tgtEl>
                                          <p:spTgt spid="17417"/>
                                        </p:tgtEl>
                                        <p:attrNameLst>
                                          <p:attrName>ppt_x</p:attrName>
                                        </p:attrNameLst>
                                      </p:cBhvr>
                                      <p:tavLst>
                                        <p:tav tm="0">
                                          <p:val>
                                            <p:strVal val="#ppt_x-#ppt_w*1.125000"/>
                                          </p:val>
                                        </p:tav>
                                        <p:tav tm="100000">
                                          <p:val>
                                            <p:strVal val="#ppt_x"/>
                                          </p:val>
                                        </p:tav>
                                      </p:tavLst>
                                    </p:anim>
                                    <p:animEffect filter="wipe(right)" transition="in">
                                      <p:cBhvr>
                                        <p:cTn dur="500" id="70"/>
                                        <p:tgtEl>
                                          <p:spTgt spid="17417"/>
                                        </p:tgtEl>
                                      </p:cBhvr>
                                    </p:animEffect>
                                  </p:childTnLst>
                                </p:cTn>
                              </p:par>
                            </p:childTnLst>
                          </p:cTn>
                        </p:par>
                        <p:par>
                          <p:cTn fill="hold" id="71" nodeType="afterGroup">
                            <p:stCondLst>
                              <p:cond delay="3300"/>
                            </p:stCondLst>
                            <p:childTnLst>
                              <p:par>
                                <p:cTn fill="hold" id="72" nodeType="afterEffect" presetClass="entr" presetID="2" presetSubtype="2">
                                  <p:stCondLst>
                                    <p:cond delay="0"/>
                                  </p:stCondLst>
                                  <p:childTnLst>
                                    <p:set>
                                      <p:cBhvr>
                                        <p:cTn dur="1" fill="hold" id="73">
                                          <p:stCondLst>
                                            <p:cond delay="0"/>
                                          </p:stCondLst>
                                        </p:cTn>
                                        <p:tgtEl>
                                          <p:spTgt spid="17421"/>
                                        </p:tgtEl>
                                        <p:attrNameLst>
                                          <p:attrName>style.visibility</p:attrName>
                                        </p:attrNameLst>
                                      </p:cBhvr>
                                      <p:to>
                                        <p:strVal val="visible"/>
                                      </p:to>
                                    </p:set>
                                    <p:anim calcmode="lin" valueType="num">
                                      <p:cBhvr additive="base">
                                        <p:cTn dur="500" fill="hold" id="74"/>
                                        <p:tgtEl>
                                          <p:spTgt spid="17421"/>
                                        </p:tgtEl>
                                        <p:attrNameLst>
                                          <p:attrName>ppt_x</p:attrName>
                                        </p:attrNameLst>
                                      </p:cBhvr>
                                      <p:tavLst>
                                        <p:tav tm="0">
                                          <p:val>
                                            <p:strVal val="1+#ppt_w/2"/>
                                          </p:val>
                                        </p:tav>
                                        <p:tav tm="100000">
                                          <p:val>
                                            <p:strVal val="#ppt_x"/>
                                          </p:val>
                                        </p:tav>
                                      </p:tavLst>
                                    </p:anim>
                                    <p:anim calcmode="lin" valueType="num">
                                      <p:cBhvr additive="base">
                                        <p:cTn dur="500" fill="hold" id="75"/>
                                        <p:tgtEl>
                                          <p:spTgt spid="17421"/>
                                        </p:tgtEl>
                                        <p:attrNameLst>
                                          <p:attrName>ppt_y</p:attrName>
                                        </p:attrNameLst>
                                      </p:cBhvr>
                                      <p:tavLst>
                                        <p:tav tm="0">
                                          <p:val>
                                            <p:strVal val="#ppt_y"/>
                                          </p:val>
                                        </p:tav>
                                        <p:tav tm="100000">
                                          <p:val>
                                            <p:strVal val="#ppt_y"/>
                                          </p:val>
                                        </p:tav>
                                      </p:tavLst>
                                    </p:anim>
                                  </p:childTnLst>
                                </p:cTn>
                              </p:par>
                              <p:par>
                                <p:cTn fill="hold" id="76" nodeType="withEffect" presetClass="entr" presetID="2" presetSubtype="2">
                                  <p:stCondLst>
                                    <p:cond delay="100"/>
                                  </p:stCondLst>
                                  <p:childTnLst>
                                    <p:set>
                                      <p:cBhvr>
                                        <p:cTn dur="1" fill="hold" id="77">
                                          <p:stCondLst>
                                            <p:cond delay="0"/>
                                          </p:stCondLst>
                                        </p:cTn>
                                        <p:tgtEl>
                                          <p:spTgt spid="17422"/>
                                        </p:tgtEl>
                                        <p:attrNameLst>
                                          <p:attrName>style.visibility</p:attrName>
                                        </p:attrNameLst>
                                      </p:cBhvr>
                                      <p:to>
                                        <p:strVal val="visible"/>
                                      </p:to>
                                    </p:set>
                                    <p:anim calcmode="lin" valueType="num">
                                      <p:cBhvr additive="base">
                                        <p:cTn dur="500" fill="hold" id="78"/>
                                        <p:tgtEl>
                                          <p:spTgt spid="17422"/>
                                        </p:tgtEl>
                                        <p:attrNameLst>
                                          <p:attrName>ppt_x</p:attrName>
                                        </p:attrNameLst>
                                      </p:cBhvr>
                                      <p:tavLst>
                                        <p:tav tm="0">
                                          <p:val>
                                            <p:strVal val="1+#ppt_w/2"/>
                                          </p:val>
                                        </p:tav>
                                        <p:tav tm="100000">
                                          <p:val>
                                            <p:strVal val="#ppt_x"/>
                                          </p:val>
                                        </p:tav>
                                      </p:tavLst>
                                    </p:anim>
                                    <p:anim calcmode="lin" valueType="num">
                                      <p:cBhvr additive="base">
                                        <p:cTn dur="500" fill="hold" id="79"/>
                                        <p:tgtEl>
                                          <p:spTgt spid="17422"/>
                                        </p:tgtEl>
                                        <p:attrNameLst>
                                          <p:attrName>ppt_y</p:attrName>
                                        </p:attrNameLst>
                                      </p:cBhvr>
                                      <p:tavLst>
                                        <p:tav tm="0">
                                          <p:val>
                                            <p:strVal val="#ppt_y"/>
                                          </p:val>
                                        </p:tav>
                                        <p:tav tm="100000">
                                          <p:val>
                                            <p:strVal val="#ppt_y"/>
                                          </p:val>
                                        </p:tav>
                                      </p:tavLst>
                                    </p:anim>
                                  </p:childTnLst>
                                </p:cTn>
                              </p:par>
                              <p:par>
                                <p:cTn fill="hold" id="80" nodeType="withEffect" presetClass="entr" presetID="2" presetSubtype="2">
                                  <p:stCondLst>
                                    <p:cond delay="200"/>
                                  </p:stCondLst>
                                  <p:childTnLst>
                                    <p:set>
                                      <p:cBhvr>
                                        <p:cTn dur="1" fill="hold" id="81">
                                          <p:stCondLst>
                                            <p:cond delay="0"/>
                                          </p:stCondLst>
                                        </p:cTn>
                                        <p:tgtEl>
                                          <p:spTgt spid="17423"/>
                                        </p:tgtEl>
                                        <p:attrNameLst>
                                          <p:attrName>style.visibility</p:attrName>
                                        </p:attrNameLst>
                                      </p:cBhvr>
                                      <p:to>
                                        <p:strVal val="visible"/>
                                      </p:to>
                                    </p:set>
                                    <p:anim calcmode="lin" valueType="num">
                                      <p:cBhvr additive="base">
                                        <p:cTn dur="500" fill="hold" id="82"/>
                                        <p:tgtEl>
                                          <p:spTgt spid="17423"/>
                                        </p:tgtEl>
                                        <p:attrNameLst>
                                          <p:attrName>ppt_x</p:attrName>
                                        </p:attrNameLst>
                                      </p:cBhvr>
                                      <p:tavLst>
                                        <p:tav tm="0">
                                          <p:val>
                                            <p:strVal val="1+#ppt_w/2"/>
                                          </p:val>
                                        </p:tav>
                                        <p:tav tm="100000">
                                          <p:val>
                                            <p:strVal val="#ppt_x"/>
                                          </p:val>
                                        </p:tav>
                                      </p:tavLst>
                                    </p:anim>
                                    <p:anim calcmode="lin" valueType="num">
                                      <p:cBhvr additive="base">
                                        <p:cTn dur="500" fill="hold" id="83"/>
                                        <p:tgtEl>
                                          <p:spTgt spid="17423"/>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4000"/>
                            </p:stCondLst>
                            <p:childTnLst>
                              <p:par>
                                <p:cTn fill="hold" grpId="0" id="85" nodeType="afterEffect" presetClass="entr" presetID="42" presetSubtype="0">
                                  <p:stCondLst>
                                    <p:cond delay="0"/>
                                  </p:stCondLst>
                                  <p:childTnLst>
                                    <p:set>
                                      <p:cBhvr>
                                        <p:cTn dur="1" fill="hold" id="86">
                                          <p:stCondLst>
                                            <p:cond delay="0"/>
                                          </p:stCondLst>
                                        </p:cTn>
                                        <p:tgtEl>
                                          <p:spTgt spid="17427"/>
                                        </p:tgtEl>
                                        <p:attrNameLst>
                                          <p:attrName>style.visibility</p:attrName>
                                        </p:attrNameLst>
                                      </p:cBhvr>
                                      <p:to>
                                        <p:strVal val="visible"/>
                                      </p:to>
                                    </p:set>
                                    <p:animEffect filter="fade" transition="in">
                                      <p:cBhvr>
                                        <p:cTn dur="500" id="87"/>
                                        <p:tgtEl>
                                          <p:spTgt spid="17427"/>
                                        </p:tgtEl>
                                      </p:cBhvr>
                                    </p:animEffect>
                                    <p:anim calcmode="lin" valueType="num">
                                      <p:cBhvr>
                                        <p:cTn dur="500" fill="hold" id="88"/>
                                        <p:tgtEl>
                                          <p:spTgt spid="17427"/>
                                        </p:tgtEl>
                                        <p:attrNameLst>
                                          <p:attrName>ppt_x</p:attrName>
                                        </p:attrNameLst>
                                      </p:cBhvr>
                                      <p:tavLst>
                                        <p:tav tm="0">
                                          <p:val>
                                            <p:strVal val="#ppt_x"/>
                                          </p:val>
                                        </p:tav>
                                        <p:tav tm="100000">
                                          <p:val>
                                            <p:strVal val="#ppt_x"/>
                                          </p:val>
                                        </p:tav>
                                      </p:tavLst>
                                    </p:anim>
                                    <p:anim calcmode="lin" valueType="num">
                                      <p:cBhvr>
                                        <p:cTn dur="500" fill="hold" id="89"/>
                                        <p:tgtEl>
                                          <p:spTgt spid="17427"/>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0"/>
                                  </p:stCondLst>
                                  <p:childTnLst>
                                    <p:set>
                                      <p:cBhvr>
                                        <p:cTn dur="1" fill="hold" id="91">
                                          <p:stCondLst>
                                            <p:cond delay="0"/>
                                          </p:stCondLst>
                                        </p:cTn>
                                        <p:tgtEl>
                                          <p:spTgt spid="17428"/>
                                        </p:tgtEl>
                                        <p:attrNameLst>
                                          <p:attrName>style.visibility</p:attrName>
                                        </p:attrNameLst>
                                      </p:cBhvr>
                                      <p:to>
                                        <p:strVal val="visible"/>
                                      </p:to>
                                    </p:set>
                                    <p:animEffect filter="fade" transition="in">
                                      <p:cBhvr>
                                        <p:cTn dur="500" id="92"/>
                                        <p:tgtEl>
                                          <p:spTgt spid="17428"/>
                                        </p:tgtEl>
                                      </p:cBhvr>
                                    </p:animEffect>
                                    <p:anim calcmode="lin" valueType="num">
                                      <p:cBhvr>
                                        <p:cTn dur="500" fill="hold" id="93"/>
                                        <p:tgtEl>
                                          <p:spTgt spid="17428"/>
                                        </p:tgtEl>
                                        <p:attrNameLst>
                                          <p:attrName>ppt_x</p:attrName>
                                        </p:attrNameLst>
                                      </p:cBhvr>
                                      <p:tavLst>
                                        <p:tav tm="0">
                                          <p:val>
                                            <p:strVal val="#ppt_x"/>
                                          </p:val>
                                        </p:tav>
                                        <p:tav tm="100000">
                                          <p:val>
                                            <p:strVal val="#ppt_x"/>
                                          </p:val>
                                        </p:tav>
                                      </p:tavLst>
                                    </p:anim>
                                    <p:anim calcmode="lin" valueType="num">
                                      <p:cBhvr>
                                        <p:cTn dur="500" fill="hold" id="94"/>
                                        <p:tgtEl>
                                          <p:spTgt spid="17428"/>
                                        </p:tgtEl>
                                        <p:attrNameLst>
                                          <p:attrName>ppt_y</p:attrName>
                                        </p:attrNameLst>
                                      </p:cBhvr>
                                      <p:tavLst>
                                        <p:tav tm="0">
                                          <p:val>
                                            <p:strVal val="#ppt_y+.1"/>
                                          </p:val>
                                        </p:tav>
                                        <p:tav tm="100000">
                                          <p:val>
                                            <p:strVal val="#ppt_y"/>
                                          </p:val>
                                        </p:tav>
                                      </p:tavLst>
                                    </p:anim>
                                  </p:childTnLst>
                                </p:cTn>
                              </p:par>
                              <p:par>
                                <p:cTn fill="hold" grpId="0" id="95" nodeType="withEffect" presetClass="entr" presetID="42" presetSubtype="0">
                                  <p:stCondLst>
                                    <p:cond delay="0"/>
                                  </p:stCondLst>
                                  <p:childTnLst>
                                    <p:set>
                                      <p:cBhvr>
                                        <p:cTn dur="1" fill="hold" id="96">
                                          <p:stCondLst>
                                            <p:cond delay="0"/>
                                          </p:stCondLst>
                                        </p:cTn>
                                        <p:tgtEl>
                                          <p:spTgt spid="17429"/>
                                        </p:tgtEl>
                                        <p:attrNameLst>
                                          <p:attrName>style.visibility</p:attrName>
                                        </p:attrNameLst>
                                      </p:cBhvr>
                                      <p:to>
                                        <p:strVal val="visible"/>
                                      </p:to>
                                    </p:set>
                                    <p:animEffect filter="fade" transition="in">
                                      <p:cBhvr>
                                        <p:cTn dur="500" id="97"/>
                                        <p:tgtEl>
                                          <p:spTgt spid="17429"/>
                                        </p:tgtEl>
                                      </p:cBhvr>
                                    </p:animEffect>
                                    <p:anim calcmode="lin" valueType="num">
                                      <p:cBhvr>
                                        <p:cTn dur="500" fill="hold" id="98"/>
                                        <p:tgtEl>
                                          <p:spTgt spid="17429"/>
                                        </p:tgtEl>
                                        <p:attrNameLst>
                                          <p:attrName>ppt_x</p:attrName>
                                        </p:attrNameLst>
                                      </p:cBhvr>
                                      <p:tavLst>
                                        <p:tav tm="0">
                                          <p:val>
                                            <p:strVal val="#ppt_x"/>
                                          </p:val>
                                        </p:tav>
                                        <p:tav tm="100000">
                                          <p:val>
                                            <p:strVal val="#ppt_x"/>
                                          </p:val>
                                        </p:tav>
                                      </p:tavLst>
                                    </p:anim>
                                    <p:anim calcmode="lin" valueType="num">
                                      <p:cBhvr>
                                        <p:cTn dur="500" fill="hold" id="99"/>
                                        <p:tgtEl>
                                          <p:spTgt spid="17429"/>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4500"/>
                            </p:stCondLst>
                            <p:childTnLst>
                              <p:par>
                                <p:cTn fill="hold" grpId="0" id="101" nodeType="afterEffect" presetClass="entr" presetID="22" presetSubtype="1">
                                  <p:stCondLst>
                                    <p:cond delay="0"/>
                                  </p:stCondLst>
                                  <p:childTnLst>
                                    <p:set>
                                      <p:cBhvr>
                                        <p:cTn dur="1" fill="hold" id="102">
                                          <p:stCondLst>
                                            <p:cond delay="0"/>
                                          </p:stCondLst>
                                        </p:cTn>
                                        <p:tgtEl>
                                          <p:spTgt spid="17412"/>
                                        </p:tgtEl>
                                        <p:attrNameLst>
                                          <p:attrName>style.visibility</p:attrName>
                                        </p:attrNameLst>
                                      </p:cBhvr>
                                      <p:to>
                                        <p:strVal val="visible"/>
                                      </p:to>
                                    </p:set>
                                    <p:animEffect filter="wipe(up)" transition="in">
                                      <p:cBhvr>
                                        <p:cTn dur="500" id="103"/>
                                        <p:tgtEl>
                                          <p:spTgt spid="174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0"/>
      <p:bldP grpId="0" spid="17412"/>
      <p:bldP grpId="0" spid="17424"/>
      <p:bldP grpId="0" spid="17425"/>
      <p:bldP grpId="0" spid="17426"/>
      <p:bldP grpId="0" spid="17427"/>
      <p:bldP grpId="0" spid="17428"/>
      <p:bldP grpId="0" spid="1742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TextBox 31"/>
          <p:cNvSpPr txBox="1">
            <a:spLocks noChangeArrowheads="1"/>
          </p:cNvSpPr>
          <p:nvPr/>
        </p:nvSpPr>
        <p:spPr bwMode="auto">
          <a:xfrm>
            <a:off x="2854327" y="87315"/>
            <a:ext cx="2211689"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2.2 研究思路</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2</a:t>
            </a:r>
          </a:p>
        </p:txBody>
      </p:sp>
      <p:sp>
        <p:nvSpPr>
          <p:cNvPr id="18436" name="Freeform 6"/>
          <p:cNvSpPr>
            <a:spLocks noChangeArrowheads="1"/>
          </p:cNvSpPr>
          <p:nvPr/>
        </p:nvSpPr>
        <p:spPr bwMode="auto">
          <a:xfrm>
            <a:off x="2178049" y="1397000"/>
            <a:ext cx="7958139" cy="685800"/>
          </a:xfrm>
          <a:custGeom>
            <a:gdLst>
              <a:gd fmla="*/ 75 w 12630" name="T0"/>
              <a:gd fmla="*/ 0 h 856" name="T1"/>
              <a:gd fmla="*/ 12555 w 12630" name="T2"/>
              <a:gd fmla="*/ 0 h 856" name="T3"/>
              <a:gd fmla="*/ 12630 w 12630" name="T4"/>
              <a:gd fmla="*/ 94 h 856" name="T5"/>
              <a:gd fmla="*/ 12630 w 12630" name="T6"/>
              <a:gd fmla="*/ 763 h 856" name="T7"/>
              <a:gd fmla="*/ 12555 w 12630" name="T8"/>
              <a:gd fmla="*/ 856 h 856" name="T9"/>
              <a:gd fmla="*/ 75 w 12630" name="T10"/>
              <a:gd fmla="*/ 856 h 856" name="T11"/>
              <a:gd fmla="*/ 0 w 12630" name="T12"/>
              <a:gd fmla="*/ 763 h 856" name="T13"/>
              <a:gd fmla="*/ 0 w 12630" name="T14"/>
              <a:gd fmla="*/ 94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DADADB"/>
          </a:solidFill>
          <a:ln w="10">
            <a:solidFill>
              <a:srgbClr val="B5B5B7"/>
            </a:solidFill>
            <a:round/>
          </a:ln>
        </p:spPr>
        <p:txBody>
          <a:bodyPr bIns="45718" lIns="91432" rIns="91432" tIns="45718"/>
          <a:lstStyle/>
          <a:p>
            <a:pPr eaLnBrk="0" hangingPunct="0"/>
            <a:endParaRPr altLang="en-US" lang="zh-CN"/>
          </a:p>
        </p:txBody>
      </p:sp>
      <p:sp>
        <p:nvSpPr>
          <p:cNvPr id="18437" name="Freeform 7"/>
          <p:cNvSpPr>
            <a:spLocks noChangeArrowheads="1"/>
          </p:cNvSpPr>
          <p:nvPr/>
        </p:nvSpPr>
        <p:spPr bwMode="auto">
          <a:xfrm>
            <a:off x="2178049" y="2705100"/>
            <a:ext cx="7958139" cy="685800"/>
          </a:xfrm>
          <a:custGeom>
            <a:gdLst>
              <a:gd fmla="*/ 75 w 12630" name="T0"/>
              <a:gd fmla="*/ 0 h 856" name="T1"/>
              <a:gd fmla="*/ 12555 w 12630" name="T2"/>
              <a:gd fmla="*/ 0 h 856" name="T3"/>
              <a:gd fmla="*/ 12630 w 12630" name="T4"/>
              <a:gd fmla="*/ 94 h 856" name="T5"/>
              <a:gd fmla="*/ 12630 w 12630" name="T6"/>
              <a:gd fmla="*/ 763 h 856" name="T7"/>
              <a:gd fmla="*/ 12555 w 12630" name="T8"/>
              <a:gd fmla="*/ 856 h 856" name="T9"/>
              <a:gd fmla="*/ 75 w 12630" name="T10"/>
              <a:gd fmla="*/ 856 h 856" name="T11"/>
              <a:gd fmla="*/ 0 w 12630" name="T12"/>
              <a:gd fmla="*/ 763 h 856" name="T13"/>
              <a:gd fmla="*/ 0 w 12630" name="T14"/>
              <a:gd fmla="*/ 94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DADADB"/>
          </a:solidFill>
          <a:ln w="10">
            <a:solidFill>
              <a:srgbClr val="B5B5B7"/>
            </a:solidFill>
            <a:round/>
          </a:ln>
        </p:spPr>
        <p:txBody>
          <a:bodyPr bIns="45718" lIns="91432" rIns="91432" tIns="45718"/>
          <a:lstStyle/>
          <a:p>
            <a:pPr eaLnBrk="0" hangingPunct="0"/>
            <a:endParaRPr altLang="en-US" lang="zh-CN"/>
          </a:p>
        </p:txBody>
      </p:sp>
      <p:sp>
        <p:nvSpPr>
          <p:cNvPr id="18438" name="Freeform 8"/>
          <p:cNvSpPr>
            <a:spLocks noChangeArrowheads="1"/>
          </p:cNvSpPr>
          <p:nvPr/>
        </p:nvSpPr>
        <p:spPr bwMode="auto">
          <a:xfrm>
            <a:off x="2178049" y="3957639"/>
            <a:ext cx="7958139" cy="685800"/>
          </a:xfrm>
          <a:custGeom>
            <a:gdLst>
              <a:gd fmla="*/ 75 w 12630" name="T0"/>
              <a:gd fmla="*/ 0 h 856" name="T1"/>
              <a:gd fmla="*/ 12555 w 12630" name="T2"/>
              <a:gd fmla="*/ 0 h 856" name="T3"/>
              <a:gd fmla="*/ 12630 w 12630" name="T4"/>
              <a:gd fmla="*/ 93 h 856" name="T5"/>
              <a:gd fmla="*/ 12630 w 12630" name="T6"/>
              <a:gd fmla="*/ 762 h 856" name="T7"/>
              <a:gd fmla="*/ 12555 w 12630" name="T8"/>
              <a:gd fmla="*/ 856 h 856" name="T9"/>
              <a:gd fmla="*/ 75 w 12630" name="T10"/>
              <a:gd fmla="*/ 856 h 856" name="T11"/>
              <a:gd fmla="*/ 0 w 12630" name="T12"/>
              <a:gd fmla="*/ 762 h 856" name="T13"/>
              <a:gd fmla="*/ 0 w 12630" name="T14"/>
              <a:gd fmla="*/ 93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w="10">
            <a:solidFill>
              <a:srgbClr val="B5B5B7"/>
            </a:solidFill>
            <a:round/>
          </a:ln>
        </p:spPr>
        <p:txBody>
          <a:bodyPr bIns="45718" lIns="91432" rIns="91432" tIns="45718"/>
          <a:lstStyle/>
          <a:p>
            <a:pPr eaLnBrk="0" hangingPunct="0"/>
            <a:endParaRPr altLang="en-US" lang="zh-CN"/>
          </a:p>
        </p:txBody>
      </p:sp>
      <p:sp>
        <p:nvSpPr>
          <p:cNvPr id="18439" name="Freeform 9"/>
          <p:cNvSpPr>
            <a:spLocks noChangeArrowheads="1"/>
          </p:cNvSpPr>
          <p:nvPr/>
        </p:nvSpPr>
        <p:spPr bwMode="auto">
          <a:xfrm>
            <a:off x="2178049" y="5180013"/>
            <a:ext cx="7958139" cy="685800"/>
          </a:xfrm>
          <a:custGeom>
            <a:gdLst>
              <a:gd fmla="*/ 75 w 12630" name="T0"/>
              <a:gd fmla="*/ 0 h 856" name="T1"/>
              <a:gd fmla="*/ 12555 w 12630" name="T2"/>
              <a:gd fmla="*/ 0 h 856" name="T3"/>
              <a:gd fmla="*/ 12630 w 12630" name="T4"/>
              <a:gd fmla="*/ 93 h 856" name="T5"/>
              <a:gd fmla="*/ 12630 w 12630" name="T6"/>
              <a:gd fmla="*/ 762 h 856" name="T7"/>
              <a:gd fmla="*/ 12555 w 12630" name="T8"/>
              <a:gd fmla="*/ 856 h 856" name="T9"/>
              <a:gd fmla="*/ 75 w 12630" name="T10"/>
              <a:gd fmla="*/ 856 h 856" name="T11"/>
              <a:gd fmla="*/ 0 w 12630" name="T12"/>
              <a:gd fmla="*/ 762 h 856" name="T13"/>
              <a:gd fmla="*/ 0 w 12630" name="T14"/>
              <a:gd fmla="*/ 93 h 856" name="T15"/>
              <a:gd fmla="*/ 75 w 12630" name="T16"/>
              <a:gd fmla="*/ 0 h 8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w="10">
            <a:solidFill>
              <a:srgbClr val="B5B5B7"/>
            </a:solidFill>
            <a:round/>
          </a:ln>
        </p:spPr>
        <p:txBody>
          <a:bodyPr bIns="45718" lIns="91432" rIns="91432" tIns="45718"/>
          <a:lstStyle/>
          <a:p>
            <a:pPr eaLnBrk="0" hangingPunct="0"/>
            <a:endParaRPr altLang="en-US" lang="zh-CN"/>
          </a:p>
        </p:txBody>
      </p:sp>
      <p:sp>
        <p:nvSpPr>
          <p:cNvPr id="18440" name="Freeform 10"/>
          <p:cNvSpPr>
            <a:spLocks noChangeArrowheads="1" noEditPoints="1"/>
          </p:cNvSpPr>
          <p:nvPr/>
        </p:nvSpPr>
        <p:spPr bwMode="auto">
          <a:xfrm>
            <a:off x="2889251" y="1041401"/>
            <a:ext cx="1868488" cy="1455739"/>
          </a:xfrm>
          <a:custGeom>
            <a:gdLst>
              <a:gd fmla="*/ 2333 w 2333" name="T0"/>
              <a:gd fmla="*/ 0 h 1818" name="T1"/>
              <a:gd fmla="*/ 2333 w 2333" name="T2"/>
              <a:gd fmla="*/ 1364 h 1818" name="T3"/>
              <a:gd fmla="*/ 1166 w 2333" name="T4"/>
              <a:gd fmla="*/ 1818 h 1818" name="T5"/>
              <a:gd fmla="*/ 0 w 2333" name="T6"/>
              <a:gd fmla="*/ 1364 h 1818" name="T7"/>
              <a:gd fmla="*/ 0 w 2333" name="T8"/>
              <a:gd fmla="*/ 0 h 1818" name="T9"/>
              <a:gd fmla="*/ 2333 w 2333" name="T10"/>
              <a:gd fmla="*/ 0 h 1818" name="T11"/>
              <a:gd fmla="*/ 1166 w 2333" name="T12"/>
              <a:gd fmla="*/ 0 h 1818" name="T13"/>
            </a:gdLst>
            <a:cxnLst>
              <a:cxn ang="0">
                <a:pos x="T0" y="T1"/>
              </a:cxn>
              <a:cxn ang="0">
                <a:pos x="T2" y="T3"/>
              </a:cxn>
              <a:cxn ang="0">
                <a:pos x="T4" y="T5"/>
              </a:cxn>
              <a:cxn ang="0">
                <a:pos x="T6" y="T7"/>
              </a:cxn>
              <a:cxn ang="0">
                <a:pos x="T8" y="T9"/>
              </a:cxn>
              <a:cxn ang="0">
                <a:pos x="T10" y="T11"/>
              </a:cxn>
              <a:cxn ang="0">
                <a:pos x="T12" y="T13"/>
              </a:cxn>
            </a:cxnLst>
            <a:rect b="b" l="0" r="r" t="0"/>
            <a:pathLst>
              <a:path h="1818" w="2333">
                <a:moveTo>
                  <a:pt x="2333" y="0"/>
                </a:moveTo>
                <a:lnTo>
                  <a:pt x="2333" y="1364"/>
                </a:lnTo>
                <a:lnTo>
                  <a:pt x="1166" y="1818"/>
                </a:lnTo>
                <a:lnTo>
                  <a:pt x="0" y="1364"/>
                </a:lnTo>
                <a:lnTo>
                  <a:pt x="0" y="0"/>
                </a:lnTo>
                <a:lnTo>
                  <a:pt x="2333" y="0"/>
                </a:lnTo>
                <a:close/>
                <a:moveTo>
                  <a:pt x="1166" y="0"/>
                </a:moveTo>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8441" name="Freeform 11"/>
          <p:cNvSpPr>
            <a:spLocks noChangeArrowheads="1" noEditPoints="1"/>
          </p:cNvSpPr>
          <p:nvPr/>
        </p:nvSpPr>
        <p:spPr bwMode="auto">
          <a:xfrm>
            <a:off x="2889251" y="2338391"/>
            <a:ext cx="1868488" cy="1420812"/>
          </a:xfrm>
          <a:custGeom>
            <a:gdLst>
              <a:gd fmla="*/ 2333 w 2333" name="T0"/>
              <a:gd fmla="*/ 0 h 1775" name="T1"/>
              <a:gd fmla="*/ 2333 w 2333" name="T2"/>
              <a:gd fmla="*/ 1331 h 1775" name="T3"/>
              <a:gd fmla="*/ 1166 w 2333" name="T4"/>
              <a:gd fmla="*/ 1775 h 1775" name="T5"/>
              <a:gd fmla="*/ 0 w 2333" name="T6"/>
              <a:gd fmla="*/ 1331 h 1775" name="T7"/>
              <a:gd fmla="*/ 0 w 2333" name="T8"/>
              <a:gd fmla="*/ 0 h 1775" name="T9"/>
              <a:gd fmla="*/ 1166 w 2333" name="T10"/>
              <a:gd fmla="*/ 444 h 1775" name="T11"/>
              <a:gd fmla="*/ 2333 w 2333" name="T12"/>
              <a:gd fmla="*/ 0 h 1775" name="T13"/>
              <a:gd fmla="*/ 1750 w 2333" name="T14"/>
              <a:gd fmla="*/ 222 h 17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8442" name="Freeform 12"/>
          <p:cNvSpPr>
            <a:spLocks noChangeArrowheads="1" noEditPoints="1"/>
          </p:cNvSpPr>
          <p:nvPr/>
        </p:nvSpPr>
        <p:spPr bwMode="auto">
          <a:xfrm>
            <a:off x="2889251" y="3579814"/>
            <a:ext cx="1868488" cy="1420812"/>
          </a:xfrm>
          <a:custGeom>
            <a:gdLst>
              <a:gd fmla="*/ 2333 w 2333" name="T0"/>
              <a:gd fmla="*/ 0 h 1775" name="T1"/>
              <a:gd fmla="*/ 2333 w 2333" name="T2"/>
              <a:gd fmla="*/ 1331 h 1775" name="T3"/>
              <a:gd fmla="*/ 1166 w 2333" name="T4"/>
              <a:gd fmla="*/ 1775 h 1775" name="T5"/>
              <a:gd fmla="*/ 0 w 2333" name="T6"/>
              <a:gd fmla="*/ 1331 h 1775" name="T7"/>
              <a:gd fmla="*/ 0 w 2333" name="T8"/>
              <a:gd fmla="*/ 0 h 1775" name="T9"/>
              <a:gd fmla="*/ 1166 w 2333" name="T10"/>
              <a:gd fmla="*/ 444 h 1775" name="T11"/>
              <a:gd fmla="*/ 2333 w 2333" name="T12"/>
              <a:gd fmla="*/ 0 h 1775" name="T13"/>
              <a:gd fmla="*/ 1750 w 2333" name="T14"/>
              <a:gd fmla="*/ 222 h 17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8443" name="Freeform 13"/>
          <p:cNvSpPr>
            <a:spLocks noChangeArrowheads="1" noEditPoints="1"/>
          </p:cNvSpPr>
          <p:nvPr/>
        </p:nvSpPr>
        <p:spPr bwMode="auto">
          <a:xfrm>
            <a:off x="2889251" y="4805369"/>
            <a:ext cx="1868488" cy="1419225"/>
          </a:xfrm>
          <a:custGeom>
            <a:gdLst>
              <a:gd fmla="*/ 2333 w 2333" name="T0"/>
              <a:gd fmla="*/ 0 h 1774" name="T1"/>
              <a:gd fmla="*/ 2333 w 2333" name="T2"/>
              <a:gd fmla="*/ 1331 h 1774" name="T3"/>
              <a:gd fmla="*/ 1166 w 2333" name="T4"/>
              <a:gd fmla="*/ 1774 h 1774" name="T5"/>
              <a:gd fmla="*/ 0 w 2333" name="T6"/>
              <a:gd fmla="*/ 1331 h 1774" name="T7"/>
              <a:gd fmla="*/ 0 w 2333" name="T8"/>
              <a:gd fmla="*/ 0 h 1774" name="T9"/>
              <a:gd fmla="*/ 1166 w 2333" name="T10"/>
              <a:gd fmla="*/ 443 h 1774" name="T11"/>
              <a:gd fmla="*/ 2333 w 2333" name="T12"/>
              <a:gd fmla="*/ 0 h 1774" name="T13"/>
              <a:gd fmla="*/ 1750 w 2333" name="T14"/>
              <a:gd fmla="*/ 221 h 17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73" w="233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8444" name="TextBox 11"/>
          <p:cNvSpPr txBox="1">
            <a:spLocks noChangeArrowheads="1"/>
          </p:cNvSpPr>
          <p:nvPr/>
        </p:nvSpPr>
        <p:spPr bwMode="auto">
          <a:xfrm>
            <a:off x="4978400" y="1416051"/>
            <a:ext cx="4581525"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18445" name="TextBox 12"/>
          <p:cNvSpPr txBox="1">
            <a:spLocks noChangeArrowheads="1"/>
          </p:cNvSpPr>
          <p:nvPr/>
        </p:nvSpPr>
        <p:spPr bwMode="auto">
          <a:xfrm>
            <a:off x="2921003" y="1524001"/>
            <a:ext cx="1804988" cy="441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300">
                <a:solidFill>
                  <a:schemeClr val="accent2"/>
                </a:solidFill>
                <a:latin charset="-122" pitchFamily="34" typeface="微软雅黑"/>
                <a:ea charset="-122" pitchFamily="34" typeface="微软雅黑"/>
              </a:rPr>
              <a:t>标题文字</a:t>
            </a:r>
          </a:p>
        </p:txBody>
      </p:sp>
      <p:sp>
        <p:nvSpPr>
          <p:cNvPr id="18446" name="TextBox 13"/>
          <p:cNvSpPr txBox="1">
            <a:spLocks noChangeArrowheads="1"/>
          </p:cNvSpPr>
          <p:nvPr/>
        </p:nvSpPr>
        <p:spPr bwMode="auto">
          <a:xfrm>
            <a:off x="2921003" y="2874965"/>
            <a:ext cx="1804988" cy="441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300">
                <a:solidFill>
                  <a:schemeClr val="accent2"/>
                </a:solidFill>
                <a:latin charset="-122" pitchFamily="34" typeface="微软雅黑"/>
                <a:ea charset="-122" pitchFamily="34" typeface="微软雅黑"/>
              </a:rPr>
              <a:t>标题文字</a:t>
            </a:r>
          </a:p>
        </p:txBody>
      </p:sp>
      <p:sp>
        <p:nvSpPr>
          <p:cNvPr id="18447" name="TextBox 14"/>
          <p:cNvSpPr txBox="1">
            <a:spLocks noChangeArrowheads="1"/>
          </p:cNvSpPr>
          <p:nvPr/>
        </p:nvSpPr>
        <p:spPr bwMode="auto">
          <a:xfrm>
            <a:off x="2921003" y="4130677"/>
            <a:ext cx="1804988" cy="441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300">
                <a:solidFill>
                  <a:schemeClr val="accent2"/>
                </a:solidFill>
                <a:latin charset="-122" pitchFamily="34" typeface="微软雅黑"/>
                <a:ea charset="-122" pitchFamily="34" typeface="微软雅黑"/>
              </a:rPr>
              <a:t>标题文字</a:t>
            </a:r>
          </a:p>
        </p:txBody>
      </p:sp>
      <p:sp>
        <p:nvSpPr>
          <p:cNvPr id="18448" name="TextBox 15"/>
          <p:cNvSpPr txBox="1">
            <a:spLocks noChangeArrowheads="1"/>
          </p:cNvSpPr>
          <p:nvPr/>
        </p:nvSpPr>
        <p:spPr bwMode="auto">
          <a:xfrm>
            <a:off x="2921003" y="5318125"/>
            <a:ext cx="1804988" cy="441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300">
                <a:solidFill>
                  <a:schemeClr val="accent2"/>
                </a:solidFill>
                <a:latin charset="-122" pitchFamily="34" typeface="微软雅黑"/>
                <a:ea charset="-122" pitchFamily="34" typeface="微软雅黑"/>
              </a:rPr>
              <a:t>标题文字</a:t>
            </a:r>
          </a:p>
        </p:txBody>
      </p:sp>
      <p:sp>
        <p:nvSpPr>
          <p:cNvPr id="18449" name="TextBox 16"/>
          <p:cNvSpPr txBox="1">
            <a:spLocks noChangeArrowheads="1"/>
          </p:cNvSpPr>
          <p:nvPr/>
        </p:nvSpPr>
        <p:spPr bwMode="auto">
          <a:xfrm>
            <a:off x="4978400" y="2740027"/>
            <a:ext cx="4581525"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18450" name="TextBox 17"/>
          <p:cNvSpPr txBox="1">
            <a:spLocks noChangeArrowheads="1"/>
          </p:cNvSpPr>
          <p:nvPr/>
        </p:nvSpPr>
        <p:spPr bwMode="auto">
          <a:xfrm>
            <a:off x="4978400" y="3995739"/>
            <a:ext cx="4581525"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18451" name="TextBox 18"/>
          <p:cNvSpPr txBox="1">
            <a:spLocks noChangeArrowheads="1"/>
          </p:cNvSpPr>
          <p:nvPr/>
        </p:nvSpPr>
        <p:spPr bwMode="auto">
          <a:xfrm>
            <a:off x="4978400" y="5197475"/>
            <a:ext cx="4581525"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18452" name="TextBox 19"/>
          <p:cNvSpPr txBox="1">
            <a:spLocks noChangeArrowheads="1"/>
          </p:cNvSpPr>
          <p:nvPr/>
        </p:nvSpPr>
        <p:spPr bwMode="auto">
          <a:xfrm>
            <a:off x="2228856" y="1473205"/>
            <a:ext cx="606425" cy="563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zh-CN" b="1" lang="en-US" sz="3100">
                <a:solidFill>
                  <a:schemeClr val="accent1"/>
                </a:solidFill>
                <a:latin charset="-122" pitchFamily="34" typeface="微软雅黑"/>
                <a:ea charset="-122" pitchFamily="34" typeface="微软雅黑"/>
              </a:rPr>
              <a:t>1</a:t>
            </a:r>
          </a:p>
        </p:txBody>
      </p:sp>
      <p:sp>
        <p:nvSpPr>
          <p:cNvPr id="18453" name="TextBox 20"/>
          <p:cNvSpPr txBox="1">
            <a:spLocks noChangeArrowheads="1"/>
          </p:cNvSpPr>
          <p:nvPr/>
        </p:nvSpPr>
        <p:spPr bwMode="auto">
          <a:xfrm>
            <a:off x="2228856" y="2797181"/>
            <a:ext cx="606425" cy="563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zh-CN" b="1" lang="en-US" sz="3100">
                <a:solidFill>
                  <a:schemeClr val="accent1"/>
                </a:solidFill>
                <a:latin charset="-122" pitchFamily="34" typeface="微软雅黑"/>
                <a:ea charset="-122" pitchFamily="34" typeface="微软雅黑"/>
              </a:rPr>
              <a:t>2</a:t>
            </a:r>
          </a:p>
        </p:txBody>
      </p:sp>
      <p:sp>
        <p:nvSpPr>
          <p:cNvPr id="18454" name="TextBox 21"/>
          <p:cNvSpPr txBox="1">
            <a:spLocks noChangeArrowheads="1"/>
          </p:cNvSpPr>
          <p:nvPr/>
        </p:nvSpPr>
        <p:spPr bwMode="auto">
          <a:xfrm>
            <a:off x="2228856" y="4051305"/>
            <a:ext cx="606425" cy="563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zh-CN" b="1" lang="en-US" sz="3100">
                <a:solidFill>
                  <a:schemeClr val="accent1"/>
                </a:solidFill>
                <a:latin charset="-122" pitchFamily="34" typeface="微软雅黑"/>
                <a:ea charset="-122" pitchFamily="34" typeface="微软雅黑"/>
              </a:rPr>
              <a:t>3</a:t>
            </a:r>
          </a:p>
        </p:txBody>
      </p:sp>
      <p:sp>
        <p:nvSpPr>
          <p:cNvPr id="18455" name="TextBox 22"/>
          <p:cNvSpPr txBox="1">
            <a:spLocks noChangeArrowheads="1"/>
          </p:cNvSpPr>
          <p:nvPr/>
        </p:nvSpPr>
        <p:spPr bwMode="auto">
          <a:xfrm>
            <a:off x="2228856" y="5238756"/>
            <a:ext cx="606425" cy="563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zh-CN" b="1" lang="en-US" sz="3100">
                <a:solidFill>
                  <a:schemeClr val="accent1"/>
                </a:solidFill>
                <a:latin charset="-122" pitchFamily="34" typeface="微软雅黑"/>
                <a:ea charset="-122" pitchFamily="34" typeface="微软雅黑"/>
              </a:rPr>
              <a:t>4</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8434"/>
                                        </p:tgtEl>
                                        <p:attrNameLst>
                                          <p:attrName>style.visibility</p:attrName>
                                        </p:attrNameLst>
                                      </p:cBhvr>
                                      <p:to>
                                        <p:strVal val="visible"/>
                                      </p:to>
                                    </p:set>
                                    <p:anim calcmode="lin" valueType="num">
                                      <p:cBhvr>
                                        <p:cTn dur="400" fill="hold" id="7"/>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8434"/>
                                        </p:tgtEl>
                                        <p:attrNameLst>
                                          <p:attrName>ppt_y</p:attrName>
                                        </p:attrNameLst>
                                      </p:cBhvr>
                                      <p:tavLst>
                                        <p:tav tm="0">
                                          <p:val>
                                            <p:strVal val="#ppt_y"/>
                                          </p:val>
                                        </p:tav>
                                        <p:tav tm="100000">
                                          <p:val>
                                            <p:strVal val="#ppt_y"/>
                                          </p:val>
                                        </p:tav>
                                      </p:tavLst>
                                    </p:anim>
                                    <p:anim calcmode="lin" valueType="num">
                                      <p:cBhvr>
                                        <p:cTn dur="400" fill="hold" id="9"/>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843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8434"/>
                                        </p:tgtEl>
                                      </p:cBhvr>
                                    </p:animEffect>
                                  </p:childTnLst>
                                </p:cTn>
                              </p:par>
                            </p:childTnLst>
                          </p:cTn>
                        </p:par>
                        <p:par>
                          <p:cTn fill="hold" id="12" nodeType="afterGroup">
                            <p:stCondLst>
                              <p:cond delay="400"/>
                            </p:stCondLst>
                            <p:childTnLst>
                              <p:par>
                                <p:cTn fill="hold" id="13" nodeType="afterEffect" presetClass="entr" presetID="22" presetSubtype="8">
                                  <p:stCondLst>
                                    <p:cond delay="0"/>
                                  </p:stCondLst>
                                  <p:childTnLst>
                                    <p:set>
                                      <p:cBhvr>
                                        <p:cTn dur="1" fill="hold" id="14">
                                          <p:stCondLst>
                                            <p:cond delay="0"/>
                                          </p:stCondLst>
                                        </p:cTn>
                                        <p:tgtEl>
                                          <p:spTgt spid="18436"/>
                                        </p:tgtEl>
                                        <p:attrNameLst>
                                          <p:attrName>style.visibility</p:attrName>
                                        </p:attrNameLst>
                                      </p:cBhvr>
                                      <p:to>
                                        <p:strVal val="visible"/>
                                      </p:to>
                                    </p:set>
                                    <p:animEffect filter="wipe(left)" transition="in">
                                      <p:cBhvr>
                                        <p:cTn dur="500" id="15"/>
                                        <p:tgtEl>
                                          <p:spTgt spid="18436"/>
                                        </p:tgtEl>
                                      </p:cBhvr>
                                    </p:animEffect>
                                  </p:childTnLst>
                                </p:cTn>
                              </p:par>
                              <p:par>
                                <p:cTn fill="hold" id="16" nodeType="withEffect" presetClass="entr" presetID="22" presetSubtype="8">
                                  <p:stCondLst>
                                    <p:cond delay="100"/>
                                  </p:stCondLst>
                                  <p:childTnLst>
                                    <p:set>
                                      <p:cBhvr>
                                        <p:cTn dur="1" fill="hold" id="17">
                                          <p:stCondLst>
                                            <p:cond delay="0"/>
                                          </p:stCondLst>
                                        </p:cTn>
                                        <p:tgtEl>
                                          <p:spTgt spid="18437"/>
                                        </p:tgtEl>
                                        <p:attrNameLst>
                                          <p:attrName>style.visibility</p:attrName>
                                        </p:attrNameLst>
                                      </p:cBhvr>
                                      <p:to>
                                        <p:strVal val="visible"/>
                                      </p:to>
                                    </p:set>
                                    <p:animEffect filter="wipe(left)" transition="in">
                                      <p:cBhvr>
                                        <p:cTn dur="500" id="18"/>
                                        <p:tgtEl>
                                          <p:spTgt spid="18437"/>
                                        </p:tgtEl>
                                      </p:cBhvr>
                                    </p:animEffect>
                                  </p:childTnLst>
                                </p:cTn>
                              </p:par>
                              <p:par>
                                <p:cTn fill="hold" id="19" nodeType="withEffect" presetClass="entr" presetID="22" presetSubtype="8">
                                  <p:stCondLst>
                                    <p:cond delay="200"/>
                                  </p:stCondLst>
                                  <p:childTnLst>
                                    <p:set>
                                      <p:cBhvr>
                                        <p:cTn dur="1" fill="hold" id="20">
                                          <p:stCondLst>
                                            <p:cond delay="0"/>
                                          </p:stCondLst>
                                        </p:cTn>
                                        <p:tgtEl>
                                          <p:spTgt spid="18438"/>
                                        </p:tgtEl>
                                        <p:attrNameLst>
                                          <p:attrName>style.visibility</p:attrName>
                                        </p:attrNameLst>
                                      </p:cBhvr>
                                      <p:to>
                                        <p:strVal val="visible"/>
                                      </p:to>
                                    </p:set>
                                    <p:animEffect filter="wipe(left)" transition="in">
                                      <p:cBhvr>
                                        <p:cTn dur="500" id="21"/>
                                        <p:tgtEl>
                                          <p:spTgt spid="18438"/>
                                        </p:tgtEl>
                                      </p:cBhvr>
                                    </p:animEffect>
                                  </p:childTnLst>
                                </p:cTn>
                              </p:par>
                              <p:par>
                                <p:cTn fill="hold" id="22" nodeType="withEffect" presetClass="entr" presetID="22" presetSubtype="8">
                                  <p:stCondLst>
                                    <p:cond delay="300"/>
                                  </p:stCondLst>
                                  <p:childTnLst>
                                    <p:set>
                                      <p:cBhvr>
                                        <p:cTn dur="1" fill="hold" id="23">
                                          <p:stCondLst>
                                            <p:cond delay="0"/>
                                          </p:stCondLst>
                                        </p:cTn>
                                        <p:tgtEl>
                                          <p:spTgt spid="18439"/>
                                        </p:tgtEl>
                                        <p:attrNameLst>
                                          <p:attrName>style.visibility</p:attrName>
                                        </p:attrNameLst>
                                      </p:cBhvr>
                                      <p:to>
                                        <p:strVal val="visible"/>
                                      </p:to>
                                    </p:set>
                                    <p:animEffect filter="wipe(left)" transition="in">
                                      <p:cBhvr>
                                        <p:cTn dur="500" id="24"/>
                                        <p:tgtEl>
                                          <p:spTgt spid="18439"/>
                                        </p:tgtEl>
                                      </p:cBhvr>
                                    </p:animEffect>
                                  </p:childTnLst>
                                </p:cTn>
                              </p:par>
                            </p:childTnLst>
                          </p:cTn>
                        </p:par>
                        <p:par>
                          <p:cTn fill="hold" id="25" nodeType="afterGroup">
                            <p:stCondLst>
                              <p:cond delay="1200"/>
                            </p:stCondLst>
                            <p:childTnLst>
                              <p:par>
                                <p:cTn fill="hold" id="26" nodeType="afterEffect" presetClass="entr" presetID="47" presetSubtype="0">
                                  <p:stCondLst>
                                    <p:cond delay="0"/>
                                  </p:stCondLst>
                                  <p:childTnLst>
                                    <p:set>
                                      <p:cBhvr>
                                        <p:cTn dur="1" fill="hold" id="27">
                                          <p:stCondLst>
                                            <p:cond delay="0"/>
                                          </p:stCondLst>
                                        </p:cTn>
                                        <p:tgtEl>
                                          <p:spTgt spid="18440"/>
                                        </p:tgtEl>
                                        <p:attrNameLst>
                                          <p:attrName>style.visibility</p:attrName>
                                        </p:attrNameLst>
                                      </p:cBhvr>
                                      <p:to>
                                        <p:strVal val="visible"/>
                                      </p:to>
                                    </p:set>
                                    <p:animEffect filter="fade" transition="in">
                                      <p:cBhvr>
                                        <p:cTn dur="1000" id="28"/>
                                        <p:tgtEl>
                                          <p:spTgt spid="18440"/>
                                        </p:tgtEl>
                                      </p:cBhvr>
                                    </p:animEffect>
                                    <p:anim calcmode="lin" valueType="num">
                                      <p:cBhvr>
                                        <p:cTn dur="1000" fill="hold" id="29"/>
                                        <p:tgtEl>
                                          <p:spTgt spid="18440"/>
                                        </p:tgtEl>
                                        <p:attrNameLst>
                                          <p:attrName>ppt_x</p:attrName>
                                        </p:attrNameLst>
                                      </p:cBhvr>
                                      <p:tavLst>
                                        <p:tav tm="0">
                                          <p:val>
                                            <p:strVal val="#ppt_x"/>
                                          </p:val>
                                        </p:tav>
                                        <p:tav tm="100000">
                                          <p:val>
                                            <p:strVal val="#ppt_x"/>
                                          </p:val>
                                        </p:tav>
                                      </p:tavLst>
                                    </p:anim>
                                    <p:anim calcmode="lin" valueType="num">
                                      <p:cBhvr>
                                        <p:cTn dur="1000" fill="hold" id="30"/>
                                        <p:tgtEl>
                                          <p:spTgt spid="18440"/>
                                        </p:tgtEl>
                                        <p:attrNameLst>
                                          <p:attrName>ppt_y</p:attrName>
                                        </p:attrNameLst>
                                      </p:cBhvr>
                                      <p:tavLst>
                                        <p:tav tm="0">
                                          <p:val>
                                            <p:strVal val="#ppt_y-.1"/>
                                          </p:val>
                                        </p:tav>
                                        <p:tav tm="100000">
                                          <p:val>
                                            <p:strVal val="#ppt_y"/>
                                          </p:val>
                                        </p:tav>
                                      </p:tavLst>
                                    </p:anim>
                                  </p:childTnLst>
                                </p:cTn>
                              </p:par>
                              <p:par>
                                <p:cTn fill="hold" grpId="0" id="31" nodeType="withEffect" presetClass="entr" presetID="47" presetSubtype="0">
                                  <p:stCondLst>
                                    <p:cond delay="0"/>
                                  </p:stCondLst>
                                  <p:childTnLst>
                                    <p:set>
                                      <p:cBhvr>
                                        <p:cTn dur="1" fill="hold" id="32">
                                          <p:stCondLst>
                                            <p:cond delay="0"/>
                                          </p:stCondLst>
                                        </p:cTn>
                                        <p:tgtEl>
                                          <p:spTgt spid="18445"/>
                                        </p:tgtEl>
                                        <p:attrNameLst>
                                          <p:attrName>style.visibility</p:attrName>
                                        </p:attrNameLst>
                                      </p:cBhvr>
                                      <p:to>
                                        <p:strVal val="visible"/>
                                      </p:to>
                                    </p:set>
                                    <p:animEffect filter="fade" transition="in">
                                      <p:cBhvr>
                                        <p:cTn dur="1000" id="33"/>
                                        <p:tgtEl>
                                          <p:spTgt spid="18445"/>
                                        </p:tgtEl>
                                      </p:cBhvr>
                                    </p:animEffect>
                                    <p:anim calcmode="lin" valueType="num">
                                      <p:cBhvr>
                                        <p:cTn dur="1000" fill="hold" id="34"/>
                                        <p:tgtEl>
                                          <p:spTgt spid="18445"/>
                                        </p:tgtEl>
                                        <p:attrNameLst>
                                          <p:attrName>ppt_x</p:attrName>
                                        </p:attrNameLst>
                                      </p:cBhvr>
                                      <p:tavLst>
                                        <p:tav tm="0">
                                          <p:val>
                                            <p:strVal val="#ppt_x"/>
                                          </p:val>
                                        </p:tav>
                                        <p:tav tm="100000">
                                          <p:val>
                                            <p:strVal val="#ppt_x"/>
                                          </p:val>
                                        </p:tav>
                                      </p:tavLst>
                                    </p:anim>
                                    <p:anim calcmode="lin" valueType="num">
                                      <p:cBhvr>
                                        <p:cTn dur="1000" fill="hold" id="35"/>
                                        <p:tgtEl>
                                          <p:spTgt spid="18445"/>
                                        </p:tgtEl>
                                        <p:attrNameLst>
                                          <p:attrName>ppt_y</p:attrName>
                                        </p:attrNameLst>
                                      </p:cBhvr>
                                      <p:tavLst>
                                        <p:tav tm="0">
                                          <p:val>
                                            <p:strVal val="#ppt_y-.1"/>
                                          </p:val>
                                        </p:tav>
                                        <p:tav tm="100000">
                                          <p:val>
                                            <p:strVal val="#ppt_y"/>
                                          </p:val>
                                        </p:tav>
                                      </p:tavLst>
                                    </p:anim>
                                  </p:childTnLst>
                                </p:cTn>
                              </p:par>
                              <p:par>
                                <p:cTn fill="hold" grpId="0" id="36" nodeType="withEffect" presetClass="entr" presetID="47" presetSubtype="0">
                                  <p:stCondLst>
                                    <p:cond delay="600"/>
                                  </p:stCondLst>
                                  <p:childTnLst>
                                    <p:set>
                                      <p:cBhvr>
                                        <p:cTn dur="1" fill="hold" id="37">
                                          <p:stCondLst>
                                            <p:cond delay="0"/>
                                          </p:stCondLst>
                                        </p:cTn>
                                        <p:tgtEl>
                                          <p:spTgt spid="18446"/>
                                        </p:tgtEl>
                                        <p:attrNameLst>
                                          <p:attrName>style.visibility</p:attrName>
                                        </p:attrNameLst>
                                      </p:cBhvr>
                                      <p:to>
                                        <p:strVal val="visible"/>
                                      </p:to>
                                    </p:set>
                                    <p:animEffect filter="fade" transition="in">
                                      <p:cBhvr>
                                        <p:cTn dur="1000" id="38"/>
                                        <p:tgtEl>
                                          <p:spTgt spid="18446"/>
                                        </p:tgtEl>
                                      </p:cBhvr>
                                    </p:animEffect>
                                    <p:anim calcmode="lin" valueType="num">
                                      <p:cBhvr>
                                        <p:cTn dur="1000" fill="hold" id="39"/>
                                        <p:tgtEl>
                                          <p:spTgt spid="18446"/>
                                        </p:tgtEl>
                                        <p:attrNameLst>
                                          <p:attrName>ppt_x</p:attrName>
                                        </p:attrNameLst>
                                      </p:cBhvr>
                                      <p:tavLst>
                                        <p:tav tm="0">
                                          <p:val>
                                            <p:strVal val="#ppt_x"/>
                                          </p:val>
                                        </p:tav>
                                        <p:tav tm="100000">
                                          <p:val>
                                            <p:strVal val="#ppt_x"/>
                                          </p:val>
                                        </p:tav>
                                      </p:tavLst>
                                    </p:anim>
                                    <p:anim calcmode="lin" valueType="num">
                                      <p:cBhvr>
                                        <p:cTn dur="1000" fill="hold" id="40"/>
                                        <p:tgtEl>
                                          <p:spTgt spid="18446"/>
                                        </p:tgtEl>
                                        <p:attrNameLst>
                                          <p:attrName>ppt_y</p:attrName>
                                        </p:attrNameLst>
                                      </p:cBhvr>
                                      <p:tavLst>
                                        <p:tav tm="0">
                                          <p:val>
                                            <p:strVal val="#ppt_y-.1"/>
                                          </p:val>
                                        </p:tav>
                                        <p:tav tm="100000">
                                          <p:val>
                                            <p:strVal val="#ppt_y"/>
                                          </p:val>
                                        </p:tav>
                                      </p:tavLst>
                                    </p:anim>
                                  </p:childTnLst>
                                </p:cTn>
                              </p:par>
                              <p:par>
                                <p:cTn fill="hold" id="41" nodeType="withEffect" presetClass="entr" presetID="47" presetSubtype="0">
                                  <p:stCondLst>
                                    <p:cond delay="600"/>
                                  </p:stCondLst>
                                  <p:childTnLst>
                                    <p:set>
                                      <p:cBhvr>
                                        <p:cTn dur="1" fill="hold" id="42">
                                          <p:stCondLst>
                                            <p:cond delay="0"/>
                                          </p:stCondLst>
                                        </p:cTn>
                                        <p:tgtEl>
                                          <p:spTgt spid="18441"/>
                                        </p:tgtEl>
                                        <p:attrNameLst>
                                          <p:attrName>style.visibility</p:attrName>
                                        </p:attrNameLst>
                                      </p:cBhvr>
                                      <p:to>
                                        <p:strVal val="visible"/>
                                      </p:to>
                                    </p:set>
                                    <p:animEffect filter="fade" transition="in">
                                      <p:cBhvr>
                                        <p:cTn dur="1000" id="43"/>
                                        <p:tgtEl>
                                          <p:spTgt spid="18441"/>
                                        </p:tgtEl>
                                      </p:cBhvr>
                                    </p:animEffect>
                                    <p:anim calcmode="lin" valueType="num">
                                      <p:cBhvr>
                                        <p:cTn dur="1000" fill="hold" id="44"/>
                                        <p:tgtEl>
                                          <p:spTgt spid="18441"/>
                                        </p:tgtEl>
                                        <p:attrNameLst>
                                          <p:attrName>ppt_x</p:attrName>
                                        </p:attrNameLst>
                                      </p:cBhvr>
                                      <p:tavLst>
                                        <p:tav tm="0">
                                          <p:val>
                                            <p:strVal val="#ppt_x"/>
                                          </p:val>
                                        </p:tav>
                                        <p:tav tm="100000">
                                          <p:val>
                                            <p:strVal val="#ppt_x"/>
                                          </p:val>
                                        </p:tav>
                                      </p:tavLst>
                                    </p:anim>
                                    <p:anim calcmode="lin" valueType="num">
                                      <p:cBhvr>
                                        <p:cTn dur="1000" fill="hold" id="45"/>
                                        <p:tgtEl>
                                          <p:spTgt spid="18441"/>
                                        </p:tgtEl>
                                        <p:attrNameLst>
                                          <p:attrName>ppt_y</p:attrName>
                                        </p:attrNameLst>
                                      </p:cBhvr>
                                      <p:tavLst>
                                        <p:tav tm="0">
                                          <p:val>
                                            <p:strVal val="#ppt_y-.1"/>
                                          </p:val>
                                        </p:tav>
                                        <p:tav tm="100000">
                                          <p:val>
                                            <p:strVal val="#ppt_y"/>
                                          </p:val>
                                        </p:tav>
                                      </p:tavLst>
                                    </p:anim>
                                  </p:childTnLst>
                                </p:cTn>
                              </p:par>
                              <p:par>
                                <p:cTn fill="hold" grpId="0" id="46" nodeType="withEffect" presetClass="entr" presetID="47" presetSubtype="0">
                                  <p:stCondLst>
                                    <p:cond delay="400"/>
                                  </p:stCondLst>
                                  <p:childTnLst>
                                    <p:set>
                                      <p:cBhvr>
                                        <p:cTn dur="1" fill="hold" id="47">
                                          <p:stCondLst>
                                            <p:cond delay="0"/>
                                          </p:stCondLst>
                                        </p:cTn>
                                        <p:tgtEl>
                                          <p:spTgt spid="18447"/>
                                        </p:tgtEl>
                                        <p:attrNameLst>
                                          <p:attrName>style.visibility</p:attrName>
                                        </p:attrNameLst>
                                      </p:cBhvr>
                                      <p:to>
                                        <p:strVal val="visible"/>
                                      </p:to>
                                    </p:set>
                                    <p:animEffect filter="fade" transition="in">
                                      <p:cBhvr>
                                        <p:cTn dur="1000" id="48"/>
                                        <p:tgtEl>
                                          <p:spTgt spid="18447"/>
                                        </p:tgtEl>
                                      </p:cBhvr>
                                    </p:animEffect>
                                    <p:anim calcmode="lin" valueType="num">
                                      <p:cBhvr>
                                        <p:cTn dur="1000" fill="hold" id="49"/>
                                        <p:tgtEl>
                                          <p:spTgt spid="18447"/>
                                        </p:tgtEl>
                                        <p:attrNameLst>
                                          <p:attrName>ppt_x</p:attrName>
                                        </p:attrNameLst>
                                      </p:cBhvr>
                                      <p:tavLst>
                                        <p:tav tm="0">
                                          <p:val>
                                            <p:strVal val="#ppt_x"/>
                                          </p:val>
                                        </p:tav>
                                        <p:tav tm="100000">
                                          <p:val>
                                            <p:strVal val="#ppt_x"/>
                                          </p:val>
                                        </p:tav>
                                      </p:tavLst>
                                    </p:anim>
                                    <p:anim calcmode="lin" valueType="num">
                                      <p:cBhvr>
                                        <p:cTn dur="1000" fill="hold" id="50"/>
                                        <p:tgtEl>
                                          <p:spTgt spid="18447"/>
                                        </p:tgtEl>
                                        <p:attrNameLst>
                                          <p:attrName>ppt_y</p:attrName>
                                        </p:attrNameLst>
                                      </p:cBhvr>
                                      <p:tavLst>
                                        <p:tav tm="0">
                                          <p:val>
                                            <p:strVal val="#ppt_y-.1"/>
                                          </p:val>
                                        </p:tav>
                                        <p:tav tm="100000">
                                          <p:val>
                                            <p:strVal val="#ppt_y"/>
                                          </p:val>
                                        </p:tav>
                                      </p:tavLst>
                                    </p:anim>
                                  </p:childTnLst>
                                </p:cTn>
                              </p:par>
                              <p:par>
                                <p:cTn fill="hold" id="51" nodeType="withEffect" presetClass="entr" presetID="47" presetSubtype="0">
                                  <p:stCondLst>
                                    <p:cond delay="400"/>
                                  </p:stCondLst>
                                  <p:childTnLst>
                                    <p:set>
                                      <p:cBhvr>
                                        <p:cTn dur="1" fill="hold" id="52">
                                          <p:stCondLst>
                                            <p:cond delay="0"/>
                                          </p:stCondLst>
                                        </p:cTn>
                                        <p:tgtEl>
                                          <p:spTgt spid="18442"/>
                                        </p:tgtEl>
                                        <p:attrNameLst>
                                          <p:attrName>style.visibility</p:attrName>
                                        </p:attrNameLst>
                                      </p:cBhvr>
                                      <p:to>
                                        <p:strVal val="visible"/>
                                      </p:to>
                                    </p:set>
                                    <p:animEffect filter="fade" transition="in">
                                      <p:cBhvr>
                                        <p:cTn dur="1000" id="53"/>
                                        <p:tgtEl>
                                          <p:spTgt spid="18442"/>
                                        </p:tgtEl>
                                      </p:cBhvr>
                                    </p:animEffect>
                                    <p:anim calcmode="lin" valueType="num">
                                      <p:cBhvr>
                                        <p:cTn dur="1000" fill="hold" id="54"/>
                                        <p:tgtEl>
                                          <p:spTgt spid="18442"/>
                                        </p:tgtEl>
                                        <p:attrNameLst>
                                          <p:attrName>ppt_x</p:attrName>
                                        </p:attrNameLst>
                                      </p:cBhvr>
                                      <p:tavLst>
                                        <p:tav tm="0">
                                          <p:val>
                                            <p:strVal val="#ppt_x"/>
                                          </p:val>
                                        </p:tav>
                                        <p:tav tm="100000">
                                          <p:val>
                                            <p:strVal val="#ppt_x"/>
                                          </p:val>
                                        </p:tav>
                                      </p:tavLst>
                                    </p:anim>
                                    <p:anim calcmode="lin" valueType="num">
                                      <p:cBhvr>
                                        <p:cTn dur="1000" fill="hold" id="55"/>
                                        <p:tgtEl>
                                          <p:spTgt spid="18442"/>
                                        </p:tgtEl>
                                        <p:attrNameLst>
                                          <p:attrName>ppt_y</p:attrName>
                                        </p:attrNameLst>
                                      </p:cBhvr>
                                      <p:tavLst>
                                        <p:tav tm="0">
                                          <p:val>
                                            <p:strVal val="#ppt_y-.1"/>
                                          </p:val>
                                        </p:tav>
                                        <p:tav tm="100000">
                                          <p:val>
                                            <p:strVal val="#ppt_y"/>
                                          </p:val>
                                        </p:tav>
                                      </p:tavLst>
                                    </p:anim>
                                  </p:childTnLst>
                                </p:cTn>
                              </p:par>
                              <p:par>
                                <p:cTn fill="hold" grpId="0" id="56" nodeType="withEffect" presetClass="entr" presetID="47" presetSubtype="0">
                                  <p:stCondLst>
                                    <p:cond delay="200"/>
                                  </p:stCondLst>
                                  <p:childTnLst>
                                    <p:set>
                                      <p:cBhvr>
                                        <p:cTn dur="1" fill="hold" id="57">
                                          <p:stCondLst>
                                            <p:cond delay="0"/>
                                          </p:stCondLst>
                                        </p:cTn>
                                        <p:tgtEl>
                                          <p:spTgt spid="18448"/>
                                        </p:tgtEl>
                                        <p:attrNameLst>
                                          <p:attrName>style.visibility</p:attrName>
                                        </p:attrNameLst>
                                      </p:cBhvr>
                                      <p:to>
                                        <p:strVal val="visible"/>
                                      </p:to>
                                    </p:set>
                                    <p:animEffect filter="fade" transition="in">
                                      <p:cBhvr>
                                        <p:cTn dur="1000" id="58"/>
                                        <p:tgtEl>
                                          <p:spTgt spid="18448"/>
                                        </p:tgtEl>
                                      </p:cBhvr>
                                    </p:animEffect>
                                    <p:anim calcmode="lin" valueType="num">
                                      <p:cBhvr>
                                        <p:cTn dur="1000" fill="hold" id="59"/>
                                        <p:tgtEl>
                                          <p:spTgt spid="18448"/>
                                        </p:tgtEl>
                                        <p:attrNameLst>
                                          <p:attrName>ppt_x</p:attrName>
                                        </p:attrNameLst>
                                      </p:cBhvr>
                                      <p:tavLst>
                                        <p:tav tm="0">
                                          <p:val>
                                            <p:strVal val="#ppt_x"/>
                                          </p:val>
                                        </p:tav>
                                        <p:tav tm="100000">
                                          <p:val>
                                            <p:strVal val="#ppt_x"/>
                                          </p:val>
                                        </p:tav>
                                      </p:tavLst>
                                    </p:anim>
                                    <p:anim calcmode="lin" valueType="num">
                                      <p:cBhvr>
                                        <p:cTn dur="1000" fill="hold" id="60"/>
                                        <p:tgtEl>
                                          <p:spTgt spid="18448"/>
                                        </p:tgtEl>
                                        <p:attrNameLst>
                                          <p:attrName>ppt_y</p:attrName>
                                        </p:attrNameLst>
                                      </p:cBhvr>
                                      <p:tavLst>
                                        <p:tav tm="0">
                                          <p:val>
                                            <p:strVal val="#ppt_y-.1"/>
                                          </p:val>
                                        </p:tav>
                                        <p:tav tm="100000">
                                          <p:val>
                                            <p:strVal val="#ppt_y"/>
                                          </p:val>
                                        </p:tav>
                                      </p:tavLst>
                                    </p:anim>
                                  </p:childTnLst>
                                </p:cTn>
                              </p:par>
                              <p:par>
                                <p:cTn fill="hold" id="61" nodeType="withEffect" presetClass="entr" presetID="47" presetSubtype="0">
                                  <p:stCondLst>
                                    <p:cond delay="200"/>
                                  </p:stCondLst>
                                  <p:childTnLst>
                                    <p:set>
                                      <p:cBhvr>
                                        <p:cTn dur="1" fill="hold" id="62">
                                          <p:stCondLst>
                                            <p:cond delay="0"/>
                                          </p:stCondLst>
                                        </p:cTn>
                                        <p:tgtEl>
                                          <p:spTgt spid="18443"/>
                                        </p:tgtEl>
                                        <p:attrNameLst>
                                          <p:attrName>style.visibility</p:attrName>
                                        </p:attrNameLst>
                                      </p:cBhvr>
                                      <p:to>
                                        <p:strVal val="visible"/>
                                      </p:to>
                                    </p:set>
                                    <p:animEffect filter="fade" transition="in">
                                      <p:cBhvr>
                                        <p:cTn dur="1000" id="63"/>
                                        <p:tgtEl>
                                          <p:spTgt spid="18443"/>
                                        </p:tgtEl>
                                      </p:cBhvr>
                                    </p:animEffect>
                                    <p:anim calcmode="lin" valueType="num">
                                      <p:cBhvr>
                                        <p:cTn dur="1000" fill="hold" id="64"/>
                                        <p:tgtEl>
                                          <p:spTgt spid="18443"/>
                                        </p:tgtEl>
                                        <p:attrNameLst>
                                          <p:attrName>ppt_x</p:attrName>
                                        </p:attrNameLst>
                                      </p:cBhvr>
                                      <p:tavLst>
                                        <p:tav tm="0">
                                          <p:val>
                                            <p:strVal val="#ppt_x"/>
                                          </p:val>
                                        </p:tav>
                                        <p:tav tm="100000">
                                          <p:val>
                                            <p:strVal val="#ppt_x"/>
                                          </p:val>
                                        </p:tav>
                                      </p:tavLst>
                                    </p:anim>
                                    <p:anim calcmode="lin" valueType="num">
                                      <p:cBhvr>
                                        <p:cTn dur="1000" fill="hold" id="65"/>
                                        <p:tgtEl>
                                          <p:spTgt spid="18443"/>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2800"/>
                            </p:stCondLst>
                            <p:childTnLst>
                              <p:par>
                                <p:cTn fill="hold" grpId="0" id="67" nodeType="afterEffect" presetClass="entr" presetID="31" presetSubtype="0">
                                  <p:stCondLst>
                                    <p:cond delay="0"/>
                                  </p:stCondLst>
                                  <p:childTnLst>
                                    <p:set>
                                      <p:cBhvr>
                                        <p:cTn dur="1" fill="hold" id="68">
                                          <p:stCondLst>
                                            <p:cond delay="0"/>
                                          </p:stCondLst>
                                        </p:cTn>
                                        <p:tgtEl>
                                          <p:spTgt spid="18452"/>
                                        </p:tgtEl>
                                        <p:attrNameLst>
                                          <p:attrName>style.visibility</p:attrName>
                                        </p:attrNameLst>
                                      </p:cBhvr>
                                      <p:to>
                                        <p:strVal val="visible"/>
                                      </p:to>
                                    </p:set>
                                    <p:anim calcmode="lin" valueType="num">
                                      <p:cBhvr>
                                        <p:cTn dur="400" fill="hold" id="69"/>
                                        <p:tgtEl>
                                          <p:spTgt spid="18452"/>
                                        </p:tgtEl>
                                        <p:attrNameLst>
                                          <p:attrName>ppt_w</p:attrName>
                                        </p:attrNameLst>
                                      </p:cBhvr>
                                      <p:tavLst>
                                        <p:tav tm="0">
                                          <p:val>
                                            <p:fltVal val="0"/>
                                          </p:val>
                                        </p:tav>
                                        <p:tav tm="100000">
                                          <p:val>
                                            <p:strVal val="#ppt_w"/>
                                          </p:val>
                                        </p:tav>
                                      </p:tavLst>
                                    </p:anim>
                                    <p:anim calcmode="lin" valueType="num">
                                      <p:cBhvr>
                                        <p:cTn dur="400" fill="hold" id="70"/>
                                        <p:tgtEl>
                                          <p:spTgt spid="18452"/>
                                        </p:tgtEl>
                                        <p:attrNameLst>
                                          <p:attrName>ppt_h</p:attrName>
                                        </p:attrNameLst>
                                      </p:cBhvr>
                                      <p:tavLst>
                                        <p:tav tm="0">
                                          <p:val>
                                            <p:fltVal val="0"/>
                                          </p:val>
                                        </p:tav>
                                        <p:tav tm="100000">
                                          <p:val>
                                            <p:strVal val="#ppt_h"/>
                                          </p:val>
                                        </p:tav>
                                      </p:tavLst>
                                    </p:anim>
                                    <p:anim calcmode="lin" valueType="num">
                                      <p:cBhvr>
                                        <p:cTn dur="400" fill="hold" id="71"/>
                                        <p:tgtEl>
                                          <p:spTgt spid="18452"/>
                                        </p:tgtEl>
                                        <p:attrNameLst>
                                          <p:attrName>style.rotation</p:attrName>
                                        </p:attrNameLst>
                                      </p:cBhvr>
                                      <p:tavLst>
                                        <p:tav tm="0">
                                          <p:val>
                                            <p:fltVal val="90"/>
                                          </p:val>
                                        </p:tav>
                                        <p:tav tm="100000">
                                          <p:val>
                                            <p:fltVal val="0"/>
                                          </p:val>
                                        </p:tav>
                                      </p:tavLst>
                                    </p:anim>
                                    <p:animEffect filter="fade" transition="in">
                                      <p:cBhvr>
                                        <p:cTn dur="400" id="72"/>
                                        <p:tgtEl>
                                          <p:spTgt spid="18452"/>
                                        </p:tgtEl>
                                      </p:cBhvr>
                                    </p:animEffect>
                                  </p:childTnLst>
                                </p:cTn>
                              </p:par>
                            </p:childTnLst>
                          </p:cTn>
                        </p:par>
                        <p:par>
                          <p:cTn fill="hold" id="73" nodeType="afterGroup">
                            <p:stCondLst>
                              <p:cond delay="3200"/>
                            </p:stCondLst>
                            <p:childTnLst>
                              <p:par>
                                <p:cTn fill="hold" grpId="0" id="74" nodeType="afterEffect" presetClass="entr" presetID="22" presetSubtype="8">
                                  <p:stCondLst>
                                    <p:cond delay="0"/>
                                  </p:stCondLst>
                                  <p:childTnLst>
                                    <p:set>
                                      <p:cBhvr>
                                        <p:cTn dur="1" fill="hold" id="75">
                                          <p:stCondLst>
                                            <p:cond delay="0"/>
                                          </p:stCondLst>
                                        </p:cTn>
                                        <p:tgtEl>
                                          <p:spTgt spid="18444"/>
                                        </p:tgtEl>
                                        <p:attrNameLst>
                                          <p:attrName>style.visibility</p:attrName>
                                        </p:attrNameLst>
                                      </p:cBhvr>
                                      <p:to>
                                        <p:strVal val="visible"/>
                                      </p:to>
                                    </p:set>
                                    <p:animEffect filter="wipe(left)" transition="in">
                                      <p:cBhvr>
                                        <p:cTn dur="500" id="76"/>
                                        <p:tgtEl>
                                          <p:spTgt spid="18444"/>
                                        </p:tgtEl>
                                      </p:cBhvr>
                                    </p:animEffect>
                                  </p:childTnLst>
                                </p:cTn>
                              </p:par>
                            </p:childTnLst>
                          </p:cTn>
                        </p:par>
                        <p:par>
                          <p:cTn fill="hold" id="77" nodeType="afterGroup">
                            <p:stCondLst>
                              <p:cond delay="3700"/>
                            </p:stCondLst>
                            <p:childTnLst>
                              <p:par>
                                <p:cTn fill="hold" grpId="0" id="78" nodeType="afterEffect" presetClass="entr" presetID="31" presetSubtype="0">
                                  <p:stCondLst>
                                    <p:cond delay="0"/>
                                  </p:stCondLst>
                                  <p:childTnLst>
                                    <p:set>
                                      <p:cBhvr>
                                        <p:cTn dur="1" fill="hold" id="79">
                                          <p:stCondLst>
                                            <p:cond delay="0"/>
                                          </p:stCondLst>
                                        </p:cTn>
                                        <p:tgtEl>
                                          <p:spTgt spid="18453"/>
                                        </p:tgtEl>
                                        <p:attrNameLst>
                                          <p:attrName>style.visibility</p:attrName>
                                        </p:attrNameLst>
                                      </p:cBhvr>
                                      <p:to>
                                        <p:strVal val="visible"/>
                                      </p:to>
                                    </p:set>
                                    <p:anim calcmode="lin" valueType="num">
                                      <p:cBhvr>
                                        <p:cTn dur="400" fill="hold" id="80"/>
                                        <p:tgtEl>
                                          <p:spTgt spid="18453"/>
                                        </p:tgtEl>
                                        <p:attrNameLst>
                                          <p:attrName>ppt_w</p:attrName>
                                        </p:attrNameLst>
                                      </p:cBhvr>
                                      <p:tavLst>
                                        <p:tav tm="0">
                                          <p:val>
                                            <p:fltVal val="0"/>
                                          </p:val>
                                        </p:tav>
                                        <p:tav tm="100000">
                                          <p:val>
                                            <p:strVal val="#ppt_w"/>
                                          </p:val>
                                        </p:tav>
                                      </p:tavLst>
                                    </p:anim>
                                    <p:anim calcmode="lin" valueType="num">
                                      <p:cBhvr>
                                        <p:cTn dur="400" fill="hold" id="81"/>
                                        <p:tgtEl>
                                          <p:spTgt spid="18453"/>
                                        </p:tgtEl>
                                        <p:attrNameLst>
                                          <p:attrName>ppt_h</p:attrName>
                                        </p:attrNameLst>
                                      </p:cBhvr>
                                      <p:tavLst>
                                        <p:tav tm="0">
                                          <p:val>
                                            <p:fltVal val="0"/>
                                          </p:val>
                                        </p:tav>
                                        <p:tav tm="100000">
                                          <p:val>
                                            <p:strVal val="#ppt_h"/>
                                          </p:val>
                                        </p:tav>
                                      </p:tavLst>
                                    </p:anim>
                                    <p:anim calcmode="lin" valueType="num">
                                      <p:cBhvr>
                                        <p:cTn dur="400" fill="hold" id="82"/>
                                        <p:tgtEl>
                                          <p:spTgt spid="18453"/>
                                        </p:tgtEl>
                                        <p:attrNameLst>
                                          <p:attrName>style.rotation</p:attrName>
                                        </p:attrNameLst>
                                      </p:cBhvr>
                                      <p:tavLst>
                                        <p:tav tm="0">
                                          <p:val>
                                            <p:fltVal val="90"/>
                                          </p:val>
                                        </p:tav>
                                        <p:tav tm="100000">
                                          <p:val>
                                            <p:fltVal val="0"/>
                                          </p:val>
                                        </p:tav>
                                      </p:tavLst>
                                    </p:anim>
                                    <p:animEffect filter="fade" transition="in">
                                      <p:cBhvr>
                                        <p:cTn dur="400" id="83"/>
                                        <p:tgtEl>
                                          <p:spTgt spid="18453"/>
                                        </p:tgtEl>
                                      </p:cBhvr>
                                    </p:animEffect>
                                  </p:childTnLst>
                                </p:cTn>
                              </p:par>
                            </p:childTnLst>
                          </p:cTn>
                        </p:par>
                        <p:par>
                          <p:cTn fill="hold" id="84" nodeType="afterGroup">
                            <p:stCondLst>
                              <p:cond delay="4100"/>
                            </p:stCondLst>
                            <p:childTnLst>
                              <p:par>
                                <p:cTn fill="hold" grpId="0" id="85" nodeType="afterEffect" presetClass="entr" presetID="22" presetSubtype="8">
                                  <p:stCondLst>
                                    <p:cond delay="0"/>
                                  </p:stCondLst>
                                  <p:childTnLst>
                                    <p:set>
                                      <p:cBhvr>
                                        <p:cTn dur="1" fill="hold" id="86">
                                          <p:stCondLst>
                                            <p:cond delay="0"/>
                                          </p:stCondLst>
                                        </p:cTn>
                                        <p:tgtEl>
                                          <p:spTgt spid="18449"/>
                                        </p:tgtEl>
                                        <p:attrNameLst>
                                          <p:attrName>style.visibility</p:attrName>
                                        </p:attrNameLst>
                                      </p:cBhvr>
                                      <p:to>
                                        <p:strVal val="visible"/>
                                      </p:to>
                                    </p:set>
                                    <p:animEffect filter="wipe(left)" transition="in">
                                      <p:cBhvr>
                                        <p:cTn dur="500" id="87"/>
                                        <p:tgtEl>
                                          <p:spTgt spid="18449"/>
                                        </p:tgtEl>
                                      </p:cBhvr>
                                    </p:animEffect>
                                  </p:childTnLst>
                                </p:cTn>
                              </p:par>
                            </p:childTnLst>
                          </p:cTn>
                        </p:par>
                        <p:par>
                          <p:cTn fill="hold" id="88" nodeType="afterGroup">
                            <p:stCondLst>
                              <p:cond delay="4600"/>
                            </p:stCondLst>
                            <p:childTnLst>
                              <p:par>
                                <p:cTn fill="hold" grpId="0" id="89" nodeType="afterEffect" presetClass="entr" presetID="31" presetSubtype="0">
                                  <p:stCondLst>
                                    <p:cond delay="0"/>
                                  </p:stCondLst>
                                  <p:childTnLst>
                                    <p:set>
                                      <p:cBhvr>
                                        <p:cTn dur="1" fill="hold" id="90">
                                          <p:stCondLst>
                                            <p:cond delay="0"/>
                                          </p:stCondLst>
                                        </p:cTn>
                                        <p:tgtEl>
                                          <p:spTgt spid="18454"/>
                                        </p:tgtEl>
                                        <p:attrNameLst>
                                          <p:attrName>style.visibility</p:attrName>
                                        </p:attrNameLst>
                                      </p:cBhvr>
                                      <p:to>
                                        <p:strVal val="visible"/>
                                      </p:to>
                                    </p:set>
                                    <p:anim calcmode="lin" valueType="num">
                                      <p:cBhvr>
                                        <p:cTn dur="400" fill="hold" id="91"/>
                                        <p:tgtEl>
                                          <p:spTgt spid="18454"/>
                                        </p:tgtEl>
                                        <p:attrNameLst>
                                          <p:attrName>ppt_w</p:attrName>
                                        </p:attrNameLst>
                                      </p:cBhvr>
                                      <p:tavLst>
                                        <p:tav tm="0">
                                          <p:val>
                                            <p:fltVal val="0"/>
                                          </p:val>
                                        </p:tav>
                                        <p:tav tm="100000">
                                          <p:val>
                                            <p:strVal val="#ppt_w"/>
                                          </p:val>
                                        </p:tav>
                                      </p:tavLst>
                                    </p:anim>
                                    <p:anim calcmode="lin" valueType="num">
                                      <p:cBhvr>
                                        <p:cTn dur="400" fill="hold" id="92"/>
                                        <p:tgtEl>
                                          <p:spTgt spid="18454"/>
                                        </p:tgtEl>
                                        <p:attrNameLst>
                                          <p:attrName>ppt_h</p:attrName>
                                        </p:attrNameLst>
                                      </p:cBhvr>
                                      <p:tavLst>
                                        <p:tav tm="0">
                                          <p:val>
                                            <p:fltVal val="0"/>
                                          </p:val>
                                        </p:tav>
                                        <p:tav tm="100000">
                                          <p:val>
                                            <p:strVal val="#ppt_h"/>
                                          </p:val>
                                        </p:tav>
                                      </p:tavLst>
                                    </p:anim>
                                    <p:anim calcmode="lin" valueType="num">
                                      <p:cBhvr>
                                        <p:cTn dur="400" fill="hold" id="93"/>
                                        <p:tgtEl>
                                          <p:spTgt spid="18454"/>
                                        </p:tgtEl>
                                        <p:attrNameLst>
                                          <p:attrName>style.rotation</p:attrName>
                                        </p:attrNameLst>
                                      </p:cBhvr>
                                      <p:tavLst>
                                        <p:tav tm="0">
                                          <p:val>
                                            <p:fltVal val="90"/>
                                          </p:val>
                                        </p:tav>
                                        <p:tav tm="100000">
                                          <p:val>
                                            <p:fltVal val="0"/>
                                          </p:val>
                                        </p:tav>
                                      </p:tavLst>
                                    </p:anim>
                                    <p:animEffect filter="fade" transition="in">
                                      <p:cBhvr>
                                        <p:cTn dur="400" id="94"/>
                                        <p:tgtEl>
                                          <p:spTgt spid="18454"/>
                                        </p:tgtEl>
                                      </p:cBhvr>
                                    </p:animEffect>
                                  </p:childTnLst>
                                </p:cTn>
                              </p:par>
                            </p:childTnLst>
                          </p:cTn>
                        </p:par>
                        <p:par>
                          <p:cTn fill="hold" id="95" nodeType="afterGroup">
                            <p:stCondLst>
                              <p:cond delay="5000"/>
                            </p:stCondLst>
                            <p:childTnLst>
                              <p:par>
                                <p:cTn fill="hold" grpId="0" id="96" nodeType="afterEffect" presetClass="entr" presetID="22" presetSubtype="8">
                                  <p:stCondLst>
                                    <p:cond delay="0"/>
                                  </p:stCondLst>
                                  <p:childTnLst>
                                    <p:set>
                                      <p:cBhvr>
                                        <p:cTn dur="1" fill="hold" id="97">
                                          <p:stCondLst>
                                            <p:cond delay="0"/>
                                          </p:stCondLst>
                                        </p:cTn>
                                        <p:tgtEl>
                                          <p:spTgt spid="18450"/>
                                        </p:tgtEl>
                                        <p:attrNameLst>
                                          <p:attrName>style.visibility</p:attrName>
                                        </p:attrNameLst>
                                      </p:cBhvr>
                                      <p:to>
                                        <p:strVal val="visible"/>
                                      </p:to>
                                    </p:set>
                                    <p:animEffect filter="wipe(left)" transition="in">
                                      <p:cBhvr>
                                        <p:cTn dur="500" id="98"/>
                                        <p:tgtEl>
                                          <p:spTgt spid="18450"/>
                                        </p:tgtEl>
                                      </p:cBhvr>
                                    </p:animEffect>
                                  </p:childTnLst>
                                </p:cTn>
                              </p:par>
                            </p:childTnLst>
                          </p:cTn>
                        </p:par>
                        <p:par>
                          <p:cTn fill="hold" id="99" nodeType="afterGroup">
                            <p:stCondLst>
                              <p:cond delay="5500"/>
                            </p:stCondLst>
                            <p:childTnLst>
                              <p:par>
                                <p:cTn fill="hold" grpId="0" id="100" nodeType="afterEffect" presetClass="entr" presetID="31" presetSubtype="0">
                                  <p:stCondLst>
                                    <p:cond delay="0"/>
                                  </p:stCondLst>
                                  <p:childTnLst>
                                    <p:set>
                                      <p:cBhvr>
                                        <p:cTn dur="1" fill="hold" id="101">
                                          <p:stCondLst>
                                            <p:cond delay="0"/>
                                          </p:stCondLst>
                                        </p:cTn>
                                        <p:tgtEl>
                                          <p:spTgt spid="18455"/>
                                        </p:tgtEl>
                                        <p:attrNameLst>
                                          <p:attrName>style.visibility</p:attrName>
                                        </p:attrNameLst>
                                      </p:cBhvr>
                                      <p:to>
                                        <p:strVal val="visible"/>
                                      </p:to>
                                    </p:set>
                                    <p:anim calcmode="lin" valueType="num">
                                      <p:cBhvr>
                                        <p:cTn dur="400" fill="hold" id="102"/>
                                        <p:tgtEl>
                                          <p:spTgt spid="18455"/>
                                        </p:tgtEl>
                                        <p:attrNameLst>
                                          <p:attrName>ppt_w</p:attrName>
                                        </p:attrNameLst>
                                      </p:cBhvr>
                                      <p:tavLst>
                                        <p:tav tm="0">
                                          <p:val>
                                            <p:fltVal val="0"/>
                                          </p:val>
                                        </p:tav>
                                        <p:tav tm="100000">
                                          <p:val>
                                            <p:strVal val="#ppt_w"/>
                                          </p:val>
                                        </p:tav>
                                      </p:tavLst>
                                    </p:anim>
                                    <p:anim calcmode="lin" valueType="num">
                                      <p:cBhvr>
                                        <p:cTn dur="400" fill="hold" id="103"/>
                                        <p:tgtEl>
                                          <p:spTgt spid="18455"/>
                                        </p:tgtEl>
                                        <p:attrNameLst>
                                          <p:attrName>ppt_h</p:attrName>
                                        </p:attrNameLst>
                                      </p:cBhvr>
                                      <p:tavLst>
                                        <p:tav tm="0">
                                          <p:val>
                                            <p:fltVal val="0"/>
                                          </p:val>
                                        </p:tav>
                                        <p:tav tm="100000">
                                          <p:val>
                                            <p:strVal val="#ppt_h"/>
                                          </p:val>
                                        </p:tav>
                                      </p:tavLst>
                                    </p:anim>
                                    <p:anim calcmode="lin" valueType="num">
                                      <p:cBhvr>
                                        <p:cTn dur="400" fill="hold" id="104"/>
                                        <p:tgtEl>
                                          <p:spTgt spid="18455"/>
                                        </p:tgtEl>
                                        <p:attrNameLst>
                                          <p:attrName>style.rotation</p:attrName>
                                        </p:attrNameLst>
                                      </p:cBhvr>
                                      <p:tavLst>
                                        <p:tav tm="0">
                                          <p:val>
                                            <p:fltVal val="90"/>
                                          </p:val>
                                        </p:tav>
                                        <p:tav tm="100000">
                                          <p:val>
                                            <p:fltVal val="0"/>
                                          </p:val>
                                        </p:tav>
                                      </p:tavLst>
                                    </p:anim>
                                    <p:animEffect filter="fade" transition="in">
                                      <p:cBhvr>
                                        <p:cTn dur="400" id="105"/>
                                        <p:tgtEl>
                                          <p:spTgt spid="18455"/>
                                        </p:tgtEl>
                                      </p:cBhvr>
                                    </p:animEffect>
                                  </p:childTnLst>
                                </p:cTn>
                              </p:par>
                            </p:childTnLst>
                          </p:cTn>
                        </p:par>
                        <p:par>
                          <p:cTn fill="hold" id="106" nodeType="afterGroup">
                            <p:stCondLst>
                              <p:cond delay="5900"/>
                            </p:stCondLst>
                            <p:childTnLst>
                              <p:par>
                                <p:cTn fill="hold" grpId="0" id="107" nodeType="afterEffect" presetClass="entr" presetID="22" presetSubtype="8">
                                  <p:stCondLst>
                                    <p:cond delay="0"/>
                                  </p:stCondLst>
                                  <p:childTnLst>
                                    <p:set>
                                      <p:cBhvr>
                                        <p:cTn dur="1" fill="hold" id="108">
                                          <p:stCondLst>
                                            <p:cond delay="0"/>
                                          </p:stCondLst>
                                        </p:cTn>
                                        <p:tgtEl>
                                          <p:spTgt spid="18451"/>
                                        </p:tgtEl>
                                        <p:attrNameLst>
                                          <p:attrName>style.visibility</p:attrName>
                                        </p:attrNameLst>
                                      </p:cBhvr>
                                      <p:to>
                                        <p:strVal val="visible"/>
                                      </p:to>
                                    </p:set>
                                    <p:animEffect filter="wipe(left)" transition="in">
                                      <p:cBhvr>
                                        <p:cTn dur="500" id="109"/>
                                        <p:tgtEl>
                                          <p:spTgt spid="184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4"/>
      <p:bldP grpId="0" spid="18444"/>
      <p:bldP grpId="0" spid="18445"/>
      <p:bldP grpId="0" spid="18446"/>
      <p:bldP grpId="0" spid="18447"/>
      <p:bldP grpId="0" spid="18448"/>
      <p:bldP grpId="0" spid="18449"/>
      <p:bldP grpId="0" spid="18450"/>
      <p:bldP grpId="0" spid="18451"/>
      <p:bldP grpId="0" spid="18452"/>
      <p:bldP grpId="0" spid="18453"/>
      <p:bldP grpId="0" spid="18454"/>
      <p:bldP grpId="0" spid="1845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TextBox 31"/>
          <p:cNvSpPr txBox="1">
            <a:spLocks noChangeArrowheads="1"/>
          </p:cNvSpPr>
          <p:nvPr/>
        </p:nvSpPr>
        <p:spPr bwMode="auto">
          <a:xfrm>
            <a:off x="2854325" y="87315"/>
            <a:ext cx="3278489"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2.3 某某某研究方案</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2</a:t>
            </a:r>
          </a:p>
        </p:txBody>
      </p:sp>
      <p:sp>
        <p:nvSpPr>
          <p:cNvPr id="19460" name="Freeform 5"/>
          <p:cNvSpPr>
            <a:spLocks noChangeArrowheads="1"/>
          </p:cNvSpPr>
          <p:nvPr/>
        </p:nvSpPr>
        <p:spPr bwMode="auto">
          <a:xfrm>
            <a:off x="1993900" y="2054228"/>
            <a:ext cx="1838325" cy="938213"/>
          </a:xfrm>
          <a:custGeom>
            <a:gdLst>
              <a:gd fmla="*/ 0 w 2146" name="T0"/>
              <a:gd fmla="*/ 0 h 1384" name="T1"/>
              <a:gd fmla="*/ 1831 w 2146" name="T2"/>
              <a:gd fmla="*/ 0 h 1384" name="T3"/>
              <a:gd fmla="*/ 2146 w 2146" name="T4"/>
              <a:gd fmla="*/ 690 h 1384" name="T5"/>
              <a:gd fmla="*/ 1831 w 2146" name="T6"/>
              <a:gd fmla="*/ 1384 h 1384" name="T7"/>
              <a:gd fmla="*/ 0 w 2146" name="T8"/>
              <a:gd fmla="*/ 1384 h 1384" name="T9"/>
              <a:gd fmla="*/ 315 w 2146" name="T10"/>
              <a:gd fmla="*/ 695 h 1384" name="T11"/>
              <a:gd fmla="*/ 0 w 2146" name="T12"/>
              <a:gd fmla="*/ 0 h 1384" name="T13"/>
            </a:gdLst>
            <a:cxnLst>
              <a:cxn ang="0">
                <a:pos x="T0" y="T1"/>
              </a:cxn>
              <a:cxn ang="0">
                <a:pos x="T2" y="T3"/>
              </a:cxn>
              <a:cxn ang="0">
                <a:pos x="T4" y="T5"/>
              </a:cxn>
              <a:cxn ang="0">
                <a:pos x="T6" y="T7"/>
              </a:cxn>
              <a:cxn ang="0">
                <a:pos x="T8" y="T9"/>
              </a:cxn>
              <a:cxn ang="0">
                <a:pos x="T10" y="T11"/>
              </a:cxn>
              <a:cxn ang="0">
                <a:pos x="T12" y="T13"/>
              </a:cxn>
            </a:cxnLst>
            <a:rect b="b" l="0" r="r" t="0"/>
            <a:pathLst>
              <a:path h="1384" w="2146">
                <a:moveTo>
                  <a:pt x="0" y="0"/>
                </a:moveTo>
                <a:lnTo>
                  <a:pt x="1831" y="0"/>
                </a:lnTo>
                <a:lnTo>
                  <a:pt x="2146" y="690"/>
                </a:lnTo>
                <a:lnTo>
                  <a:pt x="1831" y="1384"/>
                </a:lnTo>
                <a:lnTo>
                  <a:pt x="0" y="1384"/>
                </a:lnTo>
                <a:lnTo>
                  <a:pt x="315" y="695"/>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9461" name="Freeform 6"/>
          <p:cNvSpPr>
            <a:spLocks noChangeArrowheads="1"/>
          </p:cNvSpPr>
          <p:nvPr/>
        </p:nvSpPr>
        <p:spPr bwMode="auto">
          <a:xfrm>
            <a:off x="3649663" y="2054228"/>
            <a:ext cx="1839912" cy="938213"/>
          </a:xfrm>
          <a:custGeom>
            <a:gdLst>
              <a:gd fmla="*/ 0 w 2147" name="T0"/>
              <a:gd fmla="*/ 0 h 1384" name="T1"/>
              <a:gd fmla="*/ 1831 w 2147" name="T2"/>
              <a:gd fmla="*/ 0 h 1384" name="T3"/>
              <a:gd fmla="*/ 2147 w 2147" name="T4"/>
              <a:gd fmla="*/ 690 h 1384" name="T5"/>
              <a:gd fmla="*/ 1831 w 2147" name="T6"/>
              <a:gd fmla="*/ 1384 h 1384" name="T7"/>
              <a:gd fmla="*/ 0 w 2147" name="T8"/>
              <a:gd fmla="*/ 1384 h 1384" name="T9"/>
              <a:gd fmla="*/ 316 w 2147" name="T10"/>
              <a:gd fmla="*/ 695 h 1384" name="T11"/>
              <a:gd fmla="*/ 0 w 2147" name="T12"/>
              <a:gd fmla="*/ 0 h 1384" name="T13"/>
            </a:gdLst>
            <a:cxnLst>
              <a:cxn ang="0">
                <a:pos x="T0" y="T1"/>
              </a:cxn>
              <a:cxn ang="0">
                <a:pos x="T2" y="T3"/>
              </a:cxn>
              <a:cxn ang="0">
                <a:pos x="T4" y="T5"/>
              </a:cxn>
              <a:cxn ang="0">
                <a:pos x="T6" y="T7"/>
              </a:cxn>
              <a:cxn ang="0">
                <a:pos x="T8" y="T9"/>
              </a:cxn>
              <a:cxn ang="0">
                <a:pos x="T10" y="T11"/>
              </a:cxn>
              <a:cxn ang="0">
                <a:pos x="T12" y="T13"/>
              </a:cxn>
            </a:cxnLst>
            <a:rect b="b" l="0" r="r" t="0"/>
            <a:pathLst>
              <a:path h="1384" w="2147">
                <a:moveTo>
                  <a:pt x="0" y="0"/>
                </a:moveTo>
                <a:lnTo>
                  <a:pt x="1831" y="0"/>
                </a:lnTo>
                <a:lnTo>
                  <a:pt x="2147" y="690"/>
                </a:lnTo>
                <a:lnTo>
                  <a:pt x="1831" y="1384"/>
                </a:lnTo>
                <a:lnTo>
                  <a:pt x="0" y="1384"/>
                </a:lnTo>
                <a:lnTo>
                  <a:pt x="316" y="695"/>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9462" name="Freeform 7"/>
          <p:cNvSpPr>
            <a:spLocks noChangeArrowheads="1"/>
          </p:cNvSpPr>
          <p:nvPr/>
        </p:nvSpPr>
        <p:spPr bwMode="auto">
          <a:xfrm>
            <a:off x="5326063" y="2054228"/>
            <a:ext cx="1839912" cy="938213"/>
          </a:xfrm>
          <a:custGeom>
            <a:gdLst>
              <a:gd fmla="*/ 0 w 2147" name="T0"/>
              <a:gd fmla="*/ 0 h 1384" name="T1"/>
              <a:gd fmla="*/ 1831 w 2147" name="T2"/>
              <a:gd fmla="*/ 0 h 1384" name="T3"/>
              <a:gd fmla="*/ 2147 w 2147" name="T4"/>
              <a:gd fmla="*/ 690 h 1384" name="T5"/>
              <a:gd fmla="*/ 1831 w 2147" name="T6"/>
              <a:gd fmla="*/ 1384 h 1384" name="T7"/>
              <a:gd fmla="*/ 0 w 2147" name="T8"/>
              <a:gd fmla="*/ 1384 h 1384" name="T9"/>
              <a:gd fmla="*/ 316 w 2147" name="T10"/>
              <a:gd fmla="*/ 695 h 1384" name="T11"/>
              <a:gd fmla="*/ 0 w 2147" name="T12"/>
              <a:gd fmla="*/ 0 h 1384" name="T13"/>
            </a:gdLst>
            <a:cxnLst>
              <a:cxn ang="0">
                <a:pos x="T0" y="T1"/>
              </a:cxn>
              <a:cxn ang="0">
                <a:pos x="T2" y="T3"/>
              </a:cxn>
              <a:cxn ang="0">
                <a:pos x="T4" y="T5"/>
              </a:cxn>
              <a:cxn ang="0">
                <a:pos x="T6" y="T7"/>
              </a:cxn>
              <a:cxn ang="0">
                <a:pos x="T8" y="T9"/>
              </a:cxn>
              <a:cxn ang="0">
                <a:pos x="T10" y="T11"/>
              </a:cxn>
              <a:cxn ang="0">
                <a:pos x="T12" y="T13"/>
              </a:cxn>
            </a:cxnLst>
            <a:rect b="b" l="0" r="r" t="0"/>
            <a:pathLst>
              <a:path h="1384" w="2147">
                <a:moveTo>
                  <a:pt x="0" y="0"/>
                </a:moveTo>
                <a:lnTo>
                  <a:pt x="1831" y="0"/>
                </a:lnTo>
                <a:lnTo>
                  <a:pt x="2147" y="690"/>
                </a:lnTo>
                <a:lnTo>
                  <a:pt x="1831" y="1384"/>
                </a:lnTo>
                <a:lnTo>
                  <a:pt x="0" y="1384"/>
                </a:lnTo>
                <a:lnTo>
                  <a:pt x="316" y="695"/>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9463" name="TextBox 6"/>
          <p:cNvSpPr txBox="1">
            <a:spLocks noChangeArrowheads="1"/>
          </p:cNvSpPr>
          <p:nvPr/>
        </p:nvSpPr>
        <p:spPr bwMode="auto">
          <a:xfrm>
            <a:off x="2427291" y="2286000"/>
            <a:ext cx="1268412"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文字一</a:t>
            </a:r>
          </a:p>
        </p:txBody>
      </p:sp>
      <p:sp>
        <p:nvSpPr>
          <p:cNvPr id="19464" name="TextBox 7"/>
          <p:cNvSpPr txBox="1">
            <a:spLocks noChangeArrowheads="1"/>
          </p:cNvSpPr>
          <p:nvPr/>
        </p:nvSpPr>
        <p:spPr bwMode="auto">
          <a:xfrm>
            <a:off x="3911600" y="2286000"/>
            <a:ext cx="12684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文字二</a:t>
            </a:r>
          </a:p>
        </p:txBody>
      </p:sp>
      <p:sp>
        <p:nvSpPr>
          <p:cNvPr id="19465" name="TextBox 8"/>
          <p:cNvSpPr txBox="1">
            <a:spLocks noChangeArrowheads="1"/>
          </p:cNvSpPr>
          <p:nvPr/>
        </p:nvSpPr>
        <p:spPr bwMode="auto">
          <a:xfrm>
            <a:off x="5578476" y="2286000"/>
            <a:ext cx="12684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文字三</a:t>
            </a:r>
          </a:p>
        </p:txBody>
      </p:sp>
      <p:sp>
        <p:nvSpPr>
          <p:cNvPr id="19466" name="Oval 9"/>
          <p:cNvSpPr>
            <a:spLocks noChangeArrowheads="1"/>
          </p:cNvSpPr>
          <p:nvPr/>
        </p:nvSpPr>
        <p:spPr bwMode="auto">
          <a:xfrm rot="5400000">
            <a:off x="7675569" y="4002088"/>
            <a:ext cx="1182687" cy="11890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9467" name="Freeform 10"/>
          <p:cNvSpPr>
            <a:spLocks noChangeArrowheads="1"/>
          </p:cNvSpPr>
          <p:nvPr/>
        </p:nvSpPr>
        <p:spPr bwMode="auto">
          <a:xfrm rot="5400000">
            <a:off x="8115301" y="3648077"/>
            <a:ext cx="265112" cy="306387"/>
          </a:xfrm>
          <a:custGeom>
            <a:gdLst>
              <a:gd fmla="*/ 306 w 306" name="T0"/>
              <a:gd fmla="*/ 177 h 353" name="T1"/>
              <a:gd fmla="*/ 153 w 306" name="T2"/>
              <a:gd fmla="*/ 265 h 353" name="T3"/>
              <a:gd fmla="*/ 0 w 306" name="T4"/>
              <a:gd fmla="*/ 353 h 353" name="T5"/>
              <a:gd fmla="*/ 0 w 306" name="T6"/>
              <a:gd fmla="*/ 177 h 353" name="T7"/>
              <a:gd fmla="*/ 0 w 306" name="T8"/>
              <a:gd fmla="*/ 0 h 353" name="T9"/>
              <a:gd fmla="*/ 153 w 306" name="T10"/>
              <a:gd fmla="*/ 89 h 353" name="T11"/>
              <a:gd fmla="*/ 306 w 306" name="T12"/>
              <a:gd fmla="*/ 177 h 353" name="T13"/>
            </a:gdLst>
            <a:cxnLst>
              <a:cxn ang="0">
                <a:pos x="T0" y="T1"/>
              </a:cxn>
              <a:cxn ang="0">
                <a:pos x="T2" y="T3"/>
              </a:cxn>
              <a:cxn ang="0">
                <a:pos x="T4" y="T5"/>
              </a:cxn>
              <a:cxn ang="0">
                <a:pos x="T6" y="T7"/>
              </a:cxn>
              <a:cxn ang="0">
                <a:pos x="T8" y="T9"/>
              </a:cxn>
              <a:cxn ang="0">
                <a:pos x="T10" y="T11"/>
              </a:cxn>
              <a:cxn ang="0">
                <a:pos x="T12" y="T13"/>
              </a:cxn>
            </a:cxnLst>
            <a:rect b="b" l="0" r="r" t="0"/>
            <a:pathLst>
              <a:path h="353" w="306">
                <a:moveTo>
                  <a:pt x="306" y="177"/>
                </a:moveTo>
                <a:lnTo>
                  <a:pt x="153" y="265"/>
                </a:lnTo>
                <a:lnTo>
                  <a:pt x="0" y="353"/>
                </a:lnTo>
                <a:lnTo>
                  <a:pt x="0" y="177"/>
                </a:lnTo>
                <a:lnTo>
                  <a:pt x="0" y="0"/>
                </a:lnTo>
                <a:lnTo>
                  <a:pt x="153" y="89"/>
                </a:lnTo>
                <a:lnTo>
                  <a:pt x="306" y="177"/>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9468" name="Freeform 11"/>
          <p:cNvSpPr>
            <a:spLocks noChangeArrowheads="1"/>
          </p:cNvSpPr>
          <p:nvPr/>
        </p:nvSpPr>
        <p:spPr bwMode="auto">
          <a:xfrm rot="4398801">
            <a:off x="8987632" y="3342486"/>
            <a:ext cx="304800" cy="265113"/>
          </a:xfrm>
          <a:custGeom>
            <a:gdLst>
              <a:gd fmla="*/ 353 w 353" name="T0"/>
              <a:gd fmla="*/ 0 h 305" name="T1"/>
              <a:gd fmla="*/ 265 w 353" name="T2"/>
              <a:gd fmla="*/ 153 h 305" name="T3"/>
              <a:gd fmla="*/ 176 w 353" name="T4"/>
              <a:gd fmla="*/ 305 h 305" name="T5"/>
              <a:gd fmla="*/ 88 w 353" name="T6"/>
              <a:gd fmla="*/ 153 h 305" name="T7"/>
              <a:gd fmla="*/ 0 w 353" name="T8"/>
              <a:gd fmla="*/ 0 h 305" name="T9"/>
              <a:gd fmla="*/ 176 w 353" name="T10"/>
              <a:gd fmla="*/ 0 h 305" name="T11"/>
              <a:gd fmla="*/ 353 w 353" name="T12"/>
              <a:gd fmla="*/ 0 h 305" name="T13"/>
            </a:gdLst>
            <a:cxnLst>
              <a:cxn ang="0">
                <a:pos x="T0" y="T1"/>
              </a:cxn>
              <a:cxn ang="0">
                <a:pos x="T2" y="T3"/>
              </a:cxn>
              <a:cxn ang="0">
                <a:pos x="T4" y="T5"/>
              </a:cxn>
              <a:cxn ang="0">
                <a:pos x="T6" y="T7"/>
              </a:cxn>
              <a:cxn ang="0">
                <a:pos x="T8" y="T9"/>
              </a:cxn>
              <a:cxn ang="0">
                <a:pos x="T10" y="T11"/>
              </a:cxn>
              <a:cxn ang="0">
                <a:pos x="T12" y="T13"/>
              </a:cxn>
            </a:cxnLst>
            <a:rect b="b" l="0" r="r" t="0"/>
            <a:pathLst>
              <a:path h="305" w="353">
                <a:moveTo>
                  <a:pt x="353" y="0"/>
                </a:moveTo>
                <a:lnTo>
                  <a:pt x="265" y="153"/>
                </a:lnTo>
                <a:lnTo>
                  <a:pt x="176" y="305"/>
                </a:lnTo>
                <a:lnTo>
                  <a:pt x="88" y="153"/>
                </a:lnTo>
                <a:lnTo>
                  <a:pt x="0" y="0"/>
                </a:lnTo>
                <a:lnTo>
                  <a:pt x="176" y="0"/>
                </a:lnTo>
                <a:lnTo>
                  <a:pt x="353"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9469" name="Freeform 12"/>
          <p:cNvSpPr>
            <a:spLocks noChangeArrowheads="1"/>
          </p:cNvSpPr>
          <p:nvPr/>
        </p:nvSpPr>
        <p:spPr bwMode="auto">
          <a:xfrm rot="6352994">
            <a:off x="7253288" y="3336927"/>
            <a:ext cx="303213" cy="265112"/>
          </a:xfrm>
          <a:custGeom>
            <a:gdLst>
              <a:gd fmla="*/ 353 w 353" name="T0"/>
              <a:gd fmla="*/ 305 h 305" name="T1"/>
              <a:gd fmla="*/ 176 w 353" name="T2"/>
              <a:gd fmla="*/ 305 h 305" name="T3"/>
              <a:gd fmla="*/ 0 w 353" name="T4"/>
              <a:gd fmla="*/ 305 h 305" name="T5"/>
              <a:gd fmla="*/ 88 w 353" name="T6"/>
              <a:gd fmla="*/ 153 h 305" name="T7"/>
              <a:gd fmla="*/ 176 w 353" name="T8"/>
              <a:gd fmla="*/ 0 h 305" name="T9"/>
              <a:gd fmla="*/ 265 w 353" name="T10"/>
              <a:gd fmla="*/ 153 h 305" name="T11"/>
              <a:gd fmla="*/ 353 w 353" name="T12"/>
              <a:gd fmla="*/ 305 h 305" name="T13"/>
            </a:gdLst>
            <a:cxnLst>
              <a:cxn ang="0">
                <a:pos x="T0" y="T1"/>
              </a:cxn>
              <a:cxn ang="0">
                <a:pos x="T2" y="T3"/>
              </a:cxn>
              <a:cxn ang="0">
                <a:pos x="T4" y="T5"/>
              </a:cxn>
              <a:cxn ang="0">
                <a:pos x="T6" y="T7"/>
              </a:cxn>
              <a:cxn ang="0">
                <a:pos x="T8" y="T9"/>
              </a:cxn>
              <a:cxn ang="0">
                <a:pos x="T10" y="T11"/>
              </a:cxn>
              <a:cxn ang="0">
                <a:pos x="T12" y="T13"/>
              </a:cxn>
            </a:cxnLst>
            <a:rect b="b" l="0" r="r" t="0"/>
            <a:pathLst>
              <a:path h="305" w="353">
                <a:moveTo>
                  <a:pt x="353" y="305"/>
                </a:moveTo>
                <a:lnTo>
                  <a:pt x="176" y="305"/>
                </a:lnTo>
                <a:lnTo>
                  <a:pt x="0" y="305"/>
                </a:lnTo>
                <a:lnTo>
                  <a:pt x="88" y="153"/>
                </a:lnTo>
                <a:lnTo>
                  <a:pt x="176" y="0"/>
                </a:lnTo>
                <a:lnTo>
                  <a:pt x="265" y="153"/>
                </a:lnTo>
                <a:lnTo>
                  <a:pt x="353" y="305"/>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9470" name="Oval 13"/>
          <p:cNvSpPr>
            <a:spLocks noChangeArrowheads="1"/>
          </p:cNvSpPr>
          <p:nvPr/>
        </p:nvSpPr>
        <p:spPr bwMode="auto">
          <a:xfrm rot="5400000">
            <a:off x="9145591" y="3538537"/>
            <a:ext cx="1181100" cy="1187451"/>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9471" name="Oval 14"/>
          <p:cNvSpPr>
            <a:spLocks noChangeArrowheads="1"/>
          </p:cNvSpPr>
          <p:nvPr/>
        </p:nvSpPr>
        <p:spPr bwMode="auto">
          <a:xfrm rot="5400000">
            <a:off x="6202363" y="3460749"/>
            <a:ext cx="1181100" cy="1187451"/>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9472" name="TextBox 15"/>
          <p:cNvSpPr txBox="1">
            <a:spLocks noChangeArrowheads="1"/>
          </p:cNvSpPr>
          <p:nvPr/>
        </p:nvSpPr>
        <p:spPr bwMode="auto">
          <a:xfrm>
            <a:off x="9294818" y="3840163"/>
            <a:ext cx="922337"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2"/>
                </a:solidFill>
                <a:latin charset="-122" pitchFamily="34" typeface="微软雅黑"/>
                <a:ea charset="-122" pitchFamily="34" typeface="微软雅黑"/>
              </a:rPr>
              <a:t>分支文字三</a:t>
            </a:r>
          </a:p>
        </p:txBody>
      </p:sp>
      <p:sp>
        <p:nvSpPr>
          <p:cNvPr id="19473" name="TextBox 16"/>
          <p:cNvSpPr txBox="1">
            <a:spLocks noChangeArrowheads="1"/>
          </p:cNvSpPr>
          <p:nvPr/>
        </p:nvSpPr>
        <p:spPr bwMode="auto">
          <a:xfrm>
            <a:off x="7805744" y="4351339"/>
            <a:ext cx="922337"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2"/>
                </a:solidFill>
                <a:latin charset="-122" pitchFamily="34" typeface="微软雅黑"/>
                <a:ea charset="-122" pitchFamily="34" typeface="微软雅黑"/>
              </a:rPr>
              <a:t>分支文字二</a:t>
            </a:r>
          </a:p>
        </p:txBody>
      </p:sp>
      <p:sp>
        <p:nvSpPr>
          <p:cNvPr id="19474" name="TextBox 17"/>
          <p:cNvSpPr txBox="1">
            <a:spLocks noChangeArrowheads="1"/>
          </p:cNvSpPr>
          <p:nvPr/>
        </p:nvSpPr>
        <p:spPr bwMode="auto">
          <a:xfrm>
            <a:off x="6326189" y="3762375"/>
            <a:ext cx="935037"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2"/>
                </a:solidFill>
                <a:latin charset="-122" pitchFamily="34" typeface="微软雅黑"/>
                <a:ea charset="-122" pitchFamily="34" typeface="微软雅黑"/>
              </a:rPr>
              <a:t>分支文字一</a:t>
            </a:r>
          </a:p>
        </p:txBody>
      </p:sp>
      <p:sp>
        <p:nvSpPr>
          <p:cNvPr id="19475" name="TextBox 4"/>
          <p:cNvSpPr>
            <a:spLocks noChangeArrowheads="1"/>
          </p:cNvSpPr>
          <p:nvPr/>
        </p:nvSpPr>
        <p:spPr bwMode="auto">
          <a:xfrm>
            <a:off x="1993905" y="3589342"/>
            <a:ext cx="3959225" cy="2042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rgbClr val="595959"/>
                </a:solidFill>
                <a:latin charset="-122" pitchFamily="34" typeface="微软雅黑"/>
                <a:ea charset="-122" pitchFamily="34" typeface="微软雅黑"/>
                <a:sym charset="-122" pitchFamily="34" typeface="微软雅黑"/>
              </a:rPr>
              <a:t>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a:t>
            </a:r>
          </a:p>
        </p:txBody>
      </p:sp>
      <p:sp>
        <p:nvSpPr>
          <p:cNvPr id="19476" name="Oval 8"/>
          <p:cNvSpPr>
            <a:spLocks noChangeArrowheads="1"/>
          </p:cNvSpPr>
          <p:nvPr/>
        </p:nvSpPr>
        <p:spPr bwMode="auto">
          <a:xfrm>
            <a:off x="7183437" y="1392243"/>
            <a:ext cx="2178051" cy="218757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9477" name="TextBox 20"/>
          <p:cNvSpPr txBox="1">
            <a:spLocks noChangeArrowheads="1"/>
          </p:cNvSpPr>
          <p:nvPr/>
        </p:nvSpPr>
        <p:spPr bwMode="auto">
          <a:xfrm>
            <a:off x="7645400" y="2098681"/>
            <a:ext cx="1268413" cy="70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成本分析计算</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9458"/>
                                        </p:tgtEl>
                                        <p:attrNameLst>
                                          <p:attrName>style.visibility</p:attrName>
                                        </p:attrNameLst>
                                      </p:cBhvr>
                                      <p:to>
                                        <p:strVal val="visible"/>
                                      </p:to>
                                    </p:set>
                                    <p:anim calcmode="lin" valueType="num">
                                      <p:cBhvr>
                                        <p:cTn dur="400" fill="hold" id="7"/>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9458"/>
                                        </p:tgtEl>
                                        <p:attrNameLst>
                                          <p:attrName>ppt_y</p:attrName>
                                        </p:attrNameLst>
                                      </p:cBhvr>
                                      <p:tavLst>
                                        <p:tav tm="0">
                                          <p:val>
                                            <p:strVal val="#ppt_y"/>
                                          </p:val>
                                        </p:tav>
                                        <p:tav tm="100000">
                                          <p:val>
                                            <p:strVal val="#ppt_y"/>
                                          </p:val>
                                        </p:tav>
                                      </p:tavLst>
                                    </p:anim>
                                    <p:anim calcmode="lin" valueType="num">
                                      <p:cBhvr>
                                        <p:cTn dur="400" fill="hold" id="9"/>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945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9458"/>
                                        </p:tgtEl>
                                      </p:cBhvr>
                                    </p:animEffect>
                                  </p:childTnLst>
                                </p:cTn>
                              </p:par>
                            </p:childTnLst>
                          </p:cTn>
                        </p:par>
                        <p:par>
                          <p:cTn fill="hold" id="12" nodeType="afterGroup">
                            <p:stCondLst>
                              <p:cond delay="400"/>
                            </p:stCondLst>
                            <p:childTnLst>
                              <p:par>
                                <p:cTn fill="hold" id="13" nodeType="afterEffect" presetClass="entr" presetID="2" presetSubtype="8">
                                  <p:stCondLst>
                                    <p:cond delay="0"/>
                                  </p:stCondLst>
                                  <p:childTnLst>
                                    <p:set>
                                      <p:cBhvr>
                                        <p:cTn dur="1" fill="hold" id="14">
                                          <p:stCondLst>
                                            <p:cond delay="0"/>
                                          </p:stCondLst>
                                        </p:cTn>
                                        <p:tgtEl>
                                          <p:spTgt spid="19460"/>
                                        </p:tgtEl>
                                        <p:attrNameLst>
                                          <p:attrName>style.visibility</p:attrName>
                                        </p:attrNameLst>
                                      </p:cBhvr>
                                      <p:to>
                                        <p:strVal val="visible"/>
                                      </p:to>
                                    </p:set>
                                    <p:anim calcmode="lin" valueType="num">
                                      <p:cBhvr additive="base">
                                        <p:cTn dur="500" fill="hold" id="15"/>
                                        <p:tgtEl>
                                          <p:spTgt spid="19460"/>
                                        </p:tgtEl>
                                        <p:attrNameLst>
                                          <p:attrName>ppt_x</p:attrName>
                                        </p:attrNameLst>
                                      </p:cBhvr>
                                      <p:tavLst>
                                        <p:tav tm="0">
                                          <p:val>
                                            <p:strVal val="0-#ppt_w/2"/>
                                          </p:val>
                                        </p:tav>
                                        <p:tav tm="100000">
                                          <p:val>
                                            <p:strVal val="#ppt_x"/>
                                          </p:val>
                                        </p:tav>
                                      </p:tavLst>
                                    </p:anim>
                                    <p:anim calcmode="lin" valueType="num">
                                      <p:cBhvr additive="base">
                                        <p:cTn dur="500" fill="hold" id="16"/>
                                        <p:tgtEl>
                                          <p:spTgt spid="1946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900"/>
                            </p:stCondLst>
                            <p:childTnLst>
                              <p:par>
                                <p:cTn fill="hold" grpId="0" id="18" nodeType="afterEffect" presetClass="entr" presetID="31" presetSubtype="0">
                                  <p:stCondLst>
                                    <p:cond delay="0"/>
                                  </p:stCondLst>
                                  <p:childTnLst>
                                    <p:set>
                                      <p:cBhvr>
                                        <p:cTn dur="1" fill="hold" id="19">
                                          <p:stCondLst>
                                            <p:cond delay="0"/>
                                          </p:stCondLst>
                                        </p:cTn>
                                        <p:tgtEl>
                                          <p:spTgt spid="19463"/>
                                        </p:tgtEl>
                                        <p:attrNameLst>
                                          <p:attrName>style.visibility</p:attrName>
                                        </p:attrNameLst>
                                      </p:cBhvr>
                                      <p:to>
                                        <p:strVal val="visible"/>
                                      </p:to>
                                    </p:set>
                                    <p:anim calcmode="lin" valueType="num">
                                      <p:cBhvr>
                                        <p:cTn dur="500" fill="hold" id="20"/>
                                        <p:tgtEl>
                                          <p:spTgt spid="19463"/>
                                        </p:tgtEl>
                                        <p:attrNameLst>
                                          <p:attrName>ppt_w</p:attrName>
                                        </p:attrNameLst>
                                      </p:cBhvr>
                                      <p:tavLst>
                                        <p:tav tm="0">
                                          <p:val>
                                            <p:fltVal val="0"/>
                                          </p:val>
                                        </p:tav>
                                        <p:tav tm="100000">
                                          <p:val>
                                            <p:strVal val="#ppt_w"/>
                                          </p:val>
                                        </p:tav>
                                      </p:tavLst>
                                    </p:anim>
                                    <p:anim calcmode="lin" valueType="num">
                                      <p:cBhvr>
                                        <p:cTn dur="500" fill="hold" id="21"/>
                                        <p:tgtEl>
                                          <p:spTgt spid="19463"/>
                                        </p:tgtEl>
                                        <p:attrNameLst>
                                          <p:attrName>ppt_h</p:attrName>
                                        </p:attrNameLst>
                                      </p:cBhvr>
                                      <p:tavLst>
                                        <p:tav tm="0">
                                          <p:val>
                                            <p:fltVal val="0"/>
                                          </p:val>
                                        </p:tav>
                                        <p:tav tm="100000">
                                          <p:val>
                                            <p:strVal val="#ppt_h"/>
                                          </p:val>
                                        </p:tav>
                                      </p:tavLst>
                                    </p:anim>
                                    <p:anim calcmode="lin" valueType="num">
                                      <p:cBhvr>
                                        <p:cTn dur="500" fill="hold" id="22"/>
                                        <p:tgtEl>
                                          <p:spTgt spid="19463"/>
                                        </p:tgtEl>
                                        <p:attrNameLst>
                                          <p:attrName>style.rotation</p:attrName>
                                        </p:attrNameLst>
                                      </p:cBhvr>
                                      <p:tavLst>
                                        <p:tav tm="0">
                                          <p:val>
                                            <p:fltVal val="90"/>
                                          </p:val>
                                        </p:tav>
                                        <p:tav tm="100000">
                                          <p:val>
                                            <p:fltVal val="0"/>
                                          </p:val>
                                        </p:tav>
                                      </p:tavLst>
                                    </p:anim>
                                    <p:animEffect filter="fade" transition="in">
                                      <p:cBhvr>
                                        <p:cTn dur="500" id="23"/>
                                        <p:tgtEl>
                                          <p:spTgt spid="19463"/>
                                        </p:tgtEl>
                                      </p:cBhvr>
                                    </p:animEffect>
                                  </p:childTnLst>
                                </p:cTn>
                              </p:par>
                            </p:childTnLst>
                          </p:cTn>
                        </p:par>
                        <p:par>
                          <p:cTn fill="hold" id="24" nodeType="afterGroup">
                            <p:stCondLst>
                              <p:cond delay="1400"/>
                            </p:stCondLst>
                            <p:childTnLst>
                              <p:par>
                                <p:cTn fill="hold" id="25" nodeType="afterEffect" presetClass="entr" presetID="2" presetSubtype="8">
                                  <p:stCondLst>
                                    <p:cond delay="0"/>
                                  </p:stCondLst>
                                  <p:childTnLst>
                                    <p:set>
                                      <p:cBhvr>
                                        <p:cTn dur="1" fill="hold" id="26">
                                          <p:stCondLst>
                                            <p:cond delay="0"/>
                                          </p:stCondLst>
                                        </p:cTn>
                                        <p:tgtEl>
                                          <p:spTgt spid="19461"/>
                                        </p:tgtEl>
                                        <p:attrNameLst>
                                          <p:attrName>style.visibility</p:attrName>
                                        </p:attrNameLst>
                                      </p:cBhvr>
                                      <p:to>
                                        <p:strVal val="visible"/>
                                      </p:to>
                                    </p:set>
                                    <p:anim calcmode="lin" valueType="num">
                                      <p:cBhvr additive="base">
                                        <p:cTn dur="500" fill="hold" id="27"/>
                                        <p:tgtEl>
                                          <p:spTgt spid="19461"/>
                                        </p:tgtEl>
                                        <p:attrNameLst>
                                          <p:attrName>ppt_x</p:attrName>
                                        </p:attrNameLst>
                                      </p:cBhvr>
                                      <p:tavLst>
                                        <p:tav tm="0">
                                          <p:val>
                                            <p:strVal val="0-#ppt_w/2"/>
                                          </p:val>
                                        </p:tav>
                                        <p:tav tm="100000">
                                          <p:val>
                                            <p:strVal val="#ppt_x"/>
                                          </p:val>
                                        </p:tav>
                                      </p:tavLst>
                                    </p:anim>
                                    <p:anim calcmode="lin" valueType="num">
                                      <p:cBhvr additive="base">
                                        <p:cTn dur="500" fill="hold" id="28"/>
                                        <p:tgtEl>
                                          <p:spTgt spid="1946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900"/>
                            </p:stCondLst>
                            <p:childTnLst>
                              <p:par>
                                <p:cTn fill="hold" grpId="0" id="30" nodeType="afterEffect" presetClass="entr" presetID="31" presetSubtype="0">
                                  <p:stCondLst>
                                    <p:cond delay="0"/>
                                  </p:stCondLst>
                                  <p:childTnLst>
                                    <p:set>
                                      <p:cBhvr>
                                        <p:cTn dur="1" fill="hold" id="31">
                                          <p:stCondLst>
                                            <p:cond delay="0"/>
                                          </p:stCondLst>
                                        </p:cTn>
                                        <p:tgtEl>
                                          <p:spTgt spid="19464"/>
                                        </p:tgtEl>
                                        <p:attrNameLst>
                                          <p:attrName>style.visibility</p:attrName>
                                        </p:attrNameLst>
                                      </p:cBhvr>
                                      <p:to>
                                        <p:strVal val="visible"/>
                                      </p:to>
                                    </p:set>
                                    <p:anim calcmode="lin" valueType="num">
                                      <p:cBhvr>
                                        <p:cTn dur="500" fill="hold" id="32"/>
                                        <p:tgtEl>
                                          <p:spTgt spid="19464"/>
                                        </p:tgtEl>
                                        <p:attrNameLst>
                                          <p:attrName>ppt_w</p:attrName>
                                        </p:attrNameLst>
                                      </p:cBhvr>
                                      <p:tavLst>
                                        <p:tav tm="0">
                                          <p:val>
                                            <p:fltVal val="0"/>
                                          </p:val>
                                        </p:tav>
                                        <p:tav tm="100000">
                                          <p:val>
                                            <p:strVal val="#ppt_w"/>
                                          </p:val>
                                        </p:tav>
                                      </p:tavLst>
                                    </p:anim>
                                    <p:anim calcmode="lin" valueType="num">
                                      <p:cBhvr>
                                        <p:cTn dur="500" fill="hold" id="33"/>
                                        <p:tgtEl>
                                          <p:spTgt spid="19464"/>
                                        </p:tgtEl>
                                        <p:attrNameLst>
                                          <p:attrName>ppt_h</p:attrName>
                                        </p:attrNameLst>
                                      </p:cBhvr>
                                      <p:tavLst>
                                        <p:tav tm="0">
                                          <p:val>
                                            <p:fltVal val="0"/>
                                          </p:val>
                                        </p:tav>
                                        <p:tav tm="100000">
                                          <p:val>
                                            <p:strVal val="#ppt_h"/>
                                          </p:val>
                                        </p:tav>
                                      </p:tavLst>
                                    </p:anim>
                                    <p:anim calcmode="lin" valueType="num">
                                      <p:cBhvr>
                                        <p:cTn dur="500" fill="hold" id="34"/>
                                        <p:tgtEl>
                                          <p:spTgt spid="19464"/>
                                        </p:tgtEl>
                                        <p:attrNameLst>
                                          <p:attrName>style.rotation</p:attrName>
                                        </p:attrNameLst>
                                      </p:cBhvr>
                                      <p:tavLst>
                                        <p:tav tm="0">
                                          <p:val>
                                            <p:fltVal val="90"/>
                                          </p:val>
                                        </p:tav>
                                        <p:tav tm="100000">
                                          <p:val>
                                            <p:fltVal val="0"/>
                                          </p:val>
                                        </p:tav>
                                      </p:tavLst>
                                    </p:anim>
                                    <p:animEffect filter="fade" transition="in">
                                      <p:cBhvr>
                                        <p:cTn dur="500" id="35"/>
                                        <p:tgtEl>
                                          <p:spTgt spid="19464"/>
                                        </p:tgtEl>
                                      </p:cBhvr>
                                    </p:animEffect>
                                  </p:childTnLst>
                                </p:cTn>
                              </p:par>
                            </p:childTnLst>
                          </p:cTn>
                        </p:par>
                        <p:par>
                          <p:cTn fill="hold" id="36" nodeType="afterGroup">
                            <p:stCondLst>
                              <p:cond delay="2400"/>
                            </p:stCondLst>
                            <p:childTnLst>
                              <p:par>
                                <p:cTn fill="hold" id="37" nodeType="afterEffect" presetClass="entr" presetID="2" presetSubtype="8">
                                  <p:stCondLst>
                                    <p:cond delay="0"/>
                                  </p:stCondLst>
                                  <p:childTnLst>
                                    <p:set>
                                      <p:cBhvr>
                                        <p:cTn dur="1" fill="hold" id="38">
                                          <p:stCondLst>
                                            <p:cond delay="0"/>
                                          </p:stCondLst>
                                        </p:cTn>
                                        <p:tgtEl>
                                          <p:spTgt spid="19462"/>
                                        </p:tgtEl>
                                        <p:attrNameLst>
                                          <p:attrName>style.visibility</p:attrName>
                                        </p:attrNameLst>
                                      </p:cBhvr>
                                      <p:to>
                                        <p:strVal val="visible"/>
                                      </p:to>
                                    </p:set>
                                    <p:anim calcmode="lin" valueType="num">
                                      <p:cBhvr additive="base">
                                        <p:cTn dur="500" fill="hold" id="39"/>
                                        <p:tgtEl>
                                          <p:spTgt spid="19462"/>
                                        </p:tgtEl>
                                        <p:attrNameLst>
                                          <p:attrName>ppt_x</p:attrName>
                                        </p:attrNameLst>
                                      </p:cBhvr>
                                      <p:tavLst>
                                        <p:tav tm="0">
                                          <p:val>
                                            <p:strVal val="0-#ppt_w/2"/>
                                          </p:val>
                                        </p:tav>
                                        <p:tav tm="100000">
                                          <p:val>
                                            <p:strVal val="#ppt_x"/>
                                          </p:val>
                                        </p:tav>
                                      </p:tavLst>
                                    </p:anim>
                                    <p:anim calcmode="lin" valueType="num">
                                      <p:cBhvr additive="base">
                                        <p:cTn dur="500" fill="hold" id="40"/>
                                        <p:tgtEl>
                                          <p:spTgt spid="19462"/>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900"/>
                            </p:stCondLst>
                            <p:childTnLst>
                              <p:par>
                                <p:cTn fill="hold" grpId="0" id="42" nodeType="afterEffect" presetClass="entr" presetID="31" presetSubtype="0">
                                  <p:stCondLst>
                                    <p:cond delay="0"/>
                                  </p:stCondLst>
                                  <p:childTnLst>
                                    <p:set>
                                      <p:cBhvr>
                                        <p:cTn dur="1" fill="hold" id="43">
                                          <p:stCondLst>
                                            <p:cond delay="0"/>
                                          </p:stCondLst>
                                        </p:cTn>
                                        <p:tgtEl>
                                          <p:spTgt spid="19465"/>
                                        </p:tgtEl>
                                        <p:attrNameLst>
                                          <p:attrName>style.visibility</p:attrName>
                                        </p:attrNameLst>
                                      </p:cBhvr>
                                      <p:to>
                                        <p:strVal val="visible"/>
                                      </p:to>
                                    </p:set>
                                    <p:anim calcmode="lin" valueType="num">
                                      <p:cBhvr>
                                        <p:cTn dur="500" fill="hold" id="44"/>
                                        <p:tgtEl>
                                          <p:spTgt spid="19465"/>
                                        </p:tgtEl>
                                        <p:attrNameLst>
                                          <p:attrName>ppt_w</p:attrName>
                                        </p:attrNameLst>
                                      </p:cBhvr>
                                      <p:tavLst>
                                        <p:tav tm="0">
                                          <p:val>
                                            <p:fltVal val="0"/>
                                          </p:val>
                                        </p:tav>
                                        <p:tav tm="100000">
                                          <p:val>
                                            <p:strVal val="#ppt_w"/>
                                          </p:val>
                                        </p:tav>
                                      </p:tavLst>
                                    </p:anim>
                                    <p:anim calcmode="lin" valueType="num">
                                      <p:cBhvr>
                                        <p:cTn dur="500" fill="hold" id="45"/>
                                        <p:tgtEl>
                                          <p:spTgt spid="19465"/>
                                        </p:tgtEl>
                                        <p:attrNameLst>
                                          <p:attrName>ppt_h</p:attrName>
                                        </p:attrNameLst>
                                      </p:cBhvr>
                                      <p:tavLst>
                                        <p:tav tm="0">
                                          <p:val>
                                            <p:fltVal val="0"/>
                                          </p:val>
                                        </p:tav>
                                        <p:tav tm="100000">
                                          <p:val>
                                            <p:strVal val="#ppt_h"/>
                                          </p:val>
                                        </p:tav>
                                      </p:tavLst>
                                    </p:anim>
                                    <p:anim calcmode="lin" valueType="num">
                                      <p:cBhvr>
                                        <p:cTn dur="500" fill="hold" id="46"/>
                                        <p:tgtEl>
                                          <p:spTgt spid="19465"/>
                                        </p:tgtEl>
                                        <p:attrNameLst>
                                          <p:attrName>style.rotation</p:attrName>
                                        </p:attrNameLst>
                                      </p:cBhvr>
                                      <p:tavLst>
                                        <p:tav tm="0">
                                          <p:val>
                                            <p:fltVal val="90"/>
                                          </p:val>
                                        </p:tav>
                                        <p:tav tm="100000">
                                          <p:val>
                                            <p:fltVal val="0"/>
                                          </p:val>
                                        </p:tav>
                                      </p:tavLst>
                                    </p:anim>
                                    <p:animEffect filter="fade" transition="in">
                                      <p:cBhvr>
                                        <p:cTn dur="500" id="47"/>
                                        <p:tgtEl>
                                          <p:spTgt spid="19465"/>
                                        </p:tgtEl>
                                      </p:cBhvr>
                                    </p:animEffect>
                                  </p:childTnLst>
                                </p:cTn>
                              </p:par>
                            </p:childTnLst>
                          </p:cTn>
                        </p:par>
                        <p:par>
                          <p:cTn fill="hold" id="48" nodeType="afterGroup">
                            <p:stCondLst>
                              <p:cond delay="3400"/>
                            </p:stCondLst>
                            <p:childTnLst>
                              <p:par>
                                <p:cTn fill="hold" grpId="0" id="49" nodeType="afterEffect" presetClass="entr" presetID="10" presetSubtype="0">
                                  <p:stCondLst>
                                    <p:cond delay="0"/>
                                  </p:stCondLst>
                                  <p:childTnLst>
                                    <p:set>
                                      <p:cBhvr>
                                        <p:cTn dur="1" fill="hold" id="50">
                                          <p:stCondLst>
                                            <p:cond delay="0"/>
                                          </p:stCondLst>
                                        </p:cTn>
                                        <p:tgtEl>
                                          <p:spTgt spid="19476"/>
                                        </p:tgtEl>
                                        <p:attrNameLst>
                                          <p:attrName>style.visibility</p:attrName>
                                        </p:attrNameLst>
                                      </p:cBhvr>
                                      <p:to>
                                        <p:strVal val="visible"/>
                                      </p:to>
                                    </p:set>
                                    <p:anim calcmode="lin" valueType="num">
                                      <p:cBhvr>
                                        <p:cTn dur="500" fill="hold" id="51"/>
                                        <p:tgtEl>
                                          <p:spTgt spid="19476"/>
                                        </p:tgtEl>
                                        <p:attrNameLst>
                                          <p:attrName>ppt_w</p:attrName>
                                        </p:attrNameLst>
                                      </p:cBhvr>
                                      <p:tavLst>
                                        <p:tav tm="0">
                                          <p:val>
                                            <p:fltVal val="0"/>
                                          </p:val>
                                        </p:tav>
                                        <p:tav tm="100000">
                                          <p:val>
                                            <p:strVal val="#ppt_w"/>
                                          </p:val>
                                        </p:tav>
                                      </p:tavLst>
                                    </p:anim>
                                    <p:anim calcmode="lin" valueType="num">
                                      <p:cBhvr>
                                        <p:cTn dur="500" fill="hold" id="52"/>
                                        <p:tgtEl>
                                          <p:spTgt spid="19476"/>
                                        </p:tgtEl>
                                        <p:attrNameLst>
                                          <p:attrName>ppt_h</p:attrName>
                                        </p:attrNameLst>
                                      </p:cBhvr>
                                      <p:tavLst>
                                        <p:tav tm="0">
                                          <p:val>
                                            <p:fltVal val="0"/>
                                          </p:val>
                                        </p:tav>
                                        <p:tav tm="100000">
                                          <p:val>
                                            <p:strVal val="#ppt_h"/>
                                          </p:val>
                                        </p:tav>
                                      </p:tavLst>
                                    </p:anim>
                                    <p:animEffect filter="fade" transition="in">
                                      <p:cBhvr>
                                        <p:cTn dur="500" id="53"/>
                                        <p:tgtEl>
                                          <p:spTgt spid="19476"/>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19477"/>
                                        </p:tgtEl>
                                        <p:attrNameLst>
                                          <p:attrName>style.visibility</p:attrName>
                                        </p:attrNameLst>
                                      </p:cBhvr>
                                      <p:to>
                                        <p:strVal val="visible"/>
                                      </p:to>
                                    </p:set>
                                    <p:anim calcmode="lin" valueType="num">
                                      <p:cBhvr>
                                        <p:cTn dur="500" fill="hold" id="56"/>
                                        <p:tgtEl>
                                          <p:spTgt spid="19477"/>
                                        </p:tgtEl>
                                        <p:attrNameLst>
                                          <p:attrName>ppt_w</p:attrName>
                                        </p:attrNameLst>
                                      </p:cBhvr>
                                      <p:tavLst>
                                        <p:tav tm="0">
                                          <p:val>
                                            <p:fltVal val="0"/>
                                          </p:val>
                                        </p:tav>
                                        <p:tav tm="100000">
                                          <p:val>
                                            <p:strVal val="#ppt_w"/>
                                          </p:val>
                                        </p:tav>
                                      </p:tavLst>
                                    </p:anim>
                                    <p:anim calcmode="lin" valueType="num">
                                      <p:cBhvr>
                                        <p:cTn dur="500" fill="hold" id="57"/>
                                        <p:tgtEl>
                                          <p:spTgt spid="19477"/>
                                        </p:tgtEl>
                                        <p:attrNameLst>
                                          <p:attrName>ppt_h</p:attrName>
                                        </p:attrNameLst>
                                      </p:cBhvr>
                                      <p:tavLst>
                                        <p:tav tm="0">
                                          <p:val>
                                            <p:fltVal val="0"/>
                                          </p:val>
                                        </p:tav>
                                        <p:tav tm="100000">
                                          <p:val>
                                            <p:strVal val="#ppt_h"/>
                                          </p:val>
                                        </p:tav>
                                      </p:tavLst>
                                    </p:anim>
                                    <p:animEffect filter="fade" transition="in">
                                      <p:cBhvr>
                                        <p:cTn dur="500" id="58"/>
                                        <p:tgtEl>
                                          <p:spTgt spid="19477"/>
                                        </p:tgtEl>
                                      </p:cBhvr>
                                    </p:animEffect>
                                  </p:childTnLst>
                                </p:cTn>
                              </p:par>
                            </p:childTnLst>
                          </p:cTn>
                        </p:par>
                        <p:par>
                          <p:cTn fill="hold" id="59" nodeType="afterGroup">
                            <p:stCondLst>
                              <p:cond delay="3900"/>
                            </p:stCondLst>
                            <p:childTnLst>
                              <p:par>
                                <p:cTn fill="hold" id="60" nodeType="afterEffect" presetClass="entr" presetID="1" presetSubtype="0">
                                  <p:stCondLst>
                                    <p:cond delay="0"/>
                                  </p:stCondLst>
                                  <p:childTnLst>
                                    <p:set>
                                      <p:cBhvr>
                                        <p:cTn dur="1" fill="hold" id="61">
                                          <p:stCondLst>
                                            <p:cond delay="0"/>
                                          </p:stCondLst>
                                        </p:cTn>
                                        <p:tgtEl>
                                          <p:spTgt spid="19468"/>
                                        </p:tgtEl>
                                        <p:attrNameLst>
                                          <p:attrName>style.visibility</p:attrName>
                                        </p:attrNameLst>
                                      </p:cBhvr>
                                      <p:to>
                                        <p:strVal val="visible"/>
                                      </p:to>
                                    </p:set>
                                  </p:childTnLst>
                                </p:cTn>
                              </p:par>
                              <p:par>
                                <p:cTn accel="50000" decel="50000" fill="hold" id="62" nodeType="withEffect" presetClass="path" presetID="42" presetSubtype="0">
                                  <p:stCondLst>
                                    <p:cond delay="0"/>
                                  </p:stCondLst>
                                  <p:childTnLst>
                                    <p:animMotion origin="layout" path="M 3.87147E-06 -7.40741E-07 L -0.06115 -0.20625" pathEditMode="relative" ptsTypes="AA" rAng="0">
                                      <p:cBhvr>
                                        <p:cTn dur="500" fill="hold" id="63" spd="-99900"/>
                                        <p:tgtEl>
                                          <p:spTgt spid="19468"/>
                                        </p:tgtEl>
                                        <p:attrNameLst>
                                          <p:attrName>ppt_x,ppt_y</p:attrName>
                                        </p:attrNameLst>
                                      </p:cBhvr>
                                      <p:rCtr x="-3000" y="-10200"/>
                                    </p:animMotion>
                                  </p:childTnLst>
                                </p:cTn>
                              </p:par>
                              <p:par>
                                <p:cTn fill="hold" id="64" nodeType="withEffect" presetClass="entr" presetID="1" presetSubtype="0">
                                  <p:stCondLst>
                                    <p:cond delay="0"/>
                                  </p:stCondLst>
                                  <p:childTnLst>
                                    <p:set>
                                      <p:cBhvr>
                                        <p:cTn dur="1" fill="hold" id="65">
                                          <p:stCondLst>
                                            <p:cond delay="0"/>
                                          </p:stCondLst>
                                        </p:cTn>
                                        <p:tgtEl>
                                          <p:spTgt spid="19467"/>
                                        </p:tgtEl>
                                        <p:attrNameLst>
                                          <p:attrName>style.visibility</p:attrName>
                                        </p:attrNameLst>
                                      </p:cBhvr>
                                      <p:to>
                                        <p:strVal val="visible"/>
                                      </p:to>
                                    </p:set>
                                  </p:childTnLst>
                                </p:cTn>
                              </p:par>
                              <p:par>
                                <p:cTn accel="50000" decel="50000" fill="hold" id="66" nodeType="withEffect" presetClass="path" presetID="42" presetSubtype="0">
                                  <p:stCondLst>
                                    <p:cond delay="0"/>
                                  </p:stCondLst>
                                  <p:childTnLst>
                                    <p:animMotion origin="layout" path="M 4.22792E-06 -3.7037E-06 L 0.01183 -0.23796" pathEditMode="relative" ptsTypes="AA" rAng="0">
                                      <p:cBhvr>
                                        <p:cTn dur="500" fill="hold" id="67" spd="-99900"/>
                                        <p:tgtEl>
                                          <p:spTgt spid="19467"/>
                                        </p:tgtEl>
                                        <p:attrNameLst>
                                          <p:attrName>ppt_x,ppt_y</p:attrName>
                                        </p:attrNameLst>
                                      </p:cBhvr>
                                      <p:rCtr x="600" y="-11800"/>
                                    </p:animMotion>
                                  </p:childTnLst>
                                </p:cTn>
                              </p:par>
                              <p:par>
                                <p:cTn fill="hold" id="68" nodeType="withEffect" presetClass="entr" presetID="1" presetSubtype="0">
                                  <p:stCondLst>
                                    <p:cond delay="0"/>
                                  </p:stCondLst>
                                  <p:childTnLst>
                                    <p:set>
                                      <p:cBhvr>
                                        <p:cTn dur="1" fill="hold" id="69">
                                          <p:stCondLst>
                                            <p:cond delay="0"/>
                                          </p:stCondLst>
                                        </p:cTn>
                                        <p:tgtEl>
                                          <p:spTgt spid="19469"/>
                                        </p:tgtEl>
                                        <p:attrNameLst>
                                          <p:attrName>style.visibility</p:attrName>
                                        </p:attrNameLst>
                                      </p:cBhvr>
                                      <p:to>
                                        <p:strVal val="visible"/>
                                      </p:to>
                                    </p:set>
                                  </p:childTnLst>
                                </p:cTn>
                              </p:par>
                              <p:par>
                                <p:cTn accel="50000" decel="50000" fill="hold" id="70" nodeType="withEffect" presetClass="path" presetID="42" presetSubtype="0">
                                  <p:stCondLst>
                                    <p:cond delay="0"/>
                                  </p:stCondLst>
                                  <p:childTnLst>
                                    <p:animMotion origin="layout" path="M 2.07238E-06 -3.57077E-06 L 0.08227 -0.1968" pathEditMode="relative" ptsTypes="AA" rAng="0">
                                      <p:cBhvr>
                                        <p:cTn dur="500" fill="hold" id="71" spd="-99900"/>
                                        <p:tgtEl>
                                          <p:spTgt spid="19469"/>
                                        </p:tgtEl>
                                        <p:attrNameLst>
                                          <p:attrName>ppt_x,ppt_y</p:attrName>
                                        </p:attrNameLst>
                                      </p:cBhvr>
                                      <p:rCtr x="4100" y="-9800"/>
                                    </p:animMotion>
                                  </p:childTnLst>
                                </p:cTn>
                              </p:par>
                            </p:childTnLst>
                          </p:cTn>
                        </p:par>
                        <p:par>
                          <p:cTn fill="hold" id="72" nodeType="afterGroup">
                            <p:stCondLst>
                              <p:cond delay="4400"/>
                            </p:stCondLst>
                            <p:childTnLst>
                              <p:par>
                                <p:cTn fill="hold" grpId="0" id="73" nodeType="afterEffect" presetClass="entr" presetID="10" presetSubtype="0">
                                  <p:stCondLst>
                                    <p:cond delay="0"/>
                                  </p:stCondLst>
                                  <p:childTnLst>
                                    <p:set>
                                      <p:cBhvr>
                                        <p:cTn dur="1" fill="hold" id="74">
                                          <p:stCondLst>
                                            <p:cond delay="0"/>
                                          </p:stCondLst>
                                        </p:cTn>
                                        <p:tgtEl>
                                          <p:spTgt spid="19474"/>
                                        </p:tgtEl>
                                        <p:attrNameLst>
                                          <p:attrName>style.visibility</p:attrName>
                                        </p:attrNameLst>
                                      </p:cBhvr>
                                      <p:to>
                                        <p:strVal val="visible"/>
                                      </p:to>
                                    </p:set>
                                    <p:anim calcmode="lin" valueType="num">
                                      <p:cBhvr>
                                        <p:cTn dur="500" fill="hold" id="75"/>
                                        <p:tgtEl>
                                          <p:spTgt spid="19474"/>
                                        </p:tgtEl>
                                        <p:attrNameLst>
                                          <p:attrName>ppt_w</p:attrName>
                                        </p:attrNameLst>
                                      </p:cBhvr>
                                      <p:tavLst>
                                        <p:tav tm="0">
                                          <p:val>
                                            <p:fltVal val="0"/>
                                          </p:val>
                                        </p:tav>
                                        <p:tav tm="100000">
                                          <p:val>
                                            <p:strVal val="#ppt_w"/>
                                          </p:val>
                                        </p:tav>
                                      </p:tavLst>
                                    </p:anim>
                                    <p:anim calcmode="lin" valueType="num">
                                      <p:cBhvr>
                                        <p:cTn dur="500" fill="hold" id="76"/>
                                        <p:tgtEl>
                                          <p:spTgt spid="19474"/>
                                        </p:tgtEl>
                                        <p:attrNameLst>
                                          <p:attrName>ppt_h</p:attrName>
                                        </p:attrNameLst>
                                      </p:cBhvr>
                                      <p:tavLst>
                                        <p:tav tm="0">
                                          <p:val>
                                            <p:fltVal val="0"/>
                                          </p:val>
                                        </p:tav>
                                        <p:tav tm="100000">
                                          <p:val>
                                            <p:strVal val="#ppt_h"/>
                                          </p:val>
                                        </p:tav>
                                      </p:tavLst>
                                    </p:anim>
                                    <p:animEffect filter="fade" transition="in">
                                      <p:cBhvr>
                                        <p:cTn dur="500" id="77"/>
                                        <p:tgtEl>
                                          <p:spTgt spid="19474"/>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19471"/>
                                        </p:tgtEl>
                                        <p:attrNameLst>
                                          <p:attrName>style.visibility</p:attrName>
                                        </p:attrNameLst>
                                      </p:cBhvr>
                                      <p:to>
                                        <p:strVal val="visible"/>
                                      </p:to>
                                    </p:set>
                                    <p:anim calcmode="lin" valueType="num">
                                      <p:cBhvr>
                                        <p:cTn dur="500" fill="hold" id="80"/>
                                        <p:tgtEl>
                                          <p:spTgt spid="19471"/>
                                        </p:tgtEl>
                                        <p:attrNameLst>
                                          <p:attrName>ppt_w</p:attrName>
                                        </p:attrNameLst>
                                      </p:cBhvr>
                                      <p:tavLst>
                                        <p:tav tm="0">
                                          <p:val>
                                            <p:fltVal val="0"/>
                                          </p:val>
                                        </p:tav>
                                        <p:tav tm="100000">
                                          <p:val>
                                            <p:strVal val="#ppt_w"/>
                                          </p:val>
                                        </p:tav>
                                      </p:tavLst>
                                    </p:anim>
                                    <p:anim calcmode="lin" valueType="num">
                                      <p:cBhvr>
                                        <p:cTn dur="500" fill="hold" id="81"/>
                                        <p:tgtEl>
                                          <p:spTgt spid="19471"/>
                                        </p:tgtEl>
                                        <p:attrNameLst>
                                          <p:attrName>ppt_h</p:attrName>
                                        </p:attrNameLst>
                                      </p:cBhvr>
                                      <p:tavLst>
                                        <p:tav tm="0">
                                          <p:val>
                                            <p:fltVal val="0"/>
                                          </p:val>
                                        </p:tav>
                                        <p:tav tm="100000">
                                          <p:val>
                                            <p:strVal val="#ppt_h"/>
                                          </p:val>
                                        </p:tav>
                                      </p:tavLst>
                                    </p:anim>
                                    <p:animEffect filter="fade" transition="in">
                                      <p:cBhvr>
                                        <p:cTn dur="500" id="82"/>
                                        <p:tgtEl>
                                          <p:spTgt spid="19471"/>
                                        </p:tgtEl>
                                      </p:cBhvr>
                                    </p:animEffect>
                                  </p:childTnLst>
                                </p:cTn>
                              </p:par>
                              <p:par>
                                <p:cTn fill="hold" grpId="0" id="83" nodeType="withEffect" presetClass="entr" presetID="10" presetSubtype="0">
                                  <p:stCondLst>
                                    <p:cond delay="0"/>
                                  </p:stCondLst>
                                  <p:childTnLst>
                                    <p:set>
                                      <p:cBhvr>
                                        <p:cTn dur="1" fill="hold" id="84">
                                          <p:stCondLst>
                                            <p:cond delay="0"/>
                                          </p:stCondLst>
                                        </p:cTn>
                                        <p:tgtEl>
                                          <p:spTgt spid="19473"/>
                                        </p:tgtEl>
                                        <p:attrNameLst>
                                          <p:attrName>style.visibility</p:attrName>
                                        </p:attrNameLst>
                                      </p:cBhvr>
                                      <p:to>
                                        <p:strVal val="visible"/>
                                      </p:to>
                                    </p:set>
                                    <p:anim calcmode="lin" valueType="num">
                                      <p:cBhvr>
                                        <p:cTn dur="500" fill="hold" id="85"/>
                                        <p:tgtEl>
                                          <p:spTgt spid="19473"/>
                                        </p:tgtEl>
                                        <p:attrNameLst>
                                          <p:attrName>ppt_w</p:attrName>
                                        </p:attrNameLst>
                                      </p:cBhvr>
                                      <p:tavLst>
                                        <p:tav tm="0">
                                          <p:val>
                                            <p:fltVal val="0"/>
                                          </p:val>
                                        </p:tav>
                                        <p:tav tm="100000">
                                          <p:val>
                                            <p:strVal val="#ppt_w"/>
                                          </p:val>
                                        </p:tav>
                                      </p:tavLst>
                                    </p:anim>
                                    <p:anim calcmode="lin" valueType="num">
                                      <p:cBhvr>
                                        <p:cTn dur="500" fill="hold" id="86"/>
                                        <p:tgtEl>
                                          <p:spTgt spid="19473"/>
                                        </p:tgtEl>
                                        <p:attrNameLst>
                                          <p:attrName>ppt_h</p:attrName>
                                        </p:attrNameLst>
                                      </p:cBhvr>
                                      <p:tavLst>
                                        <p:tav tm="0">
                                          <p:val>
                                            <p:fltVal val="0"/>
                                          </p:val>
                                        </p:tav>
                                        <p:tav tm="100000">
                                          <p:val>
                                            <p:strVal val="#ppt_h"/>
                                          </p:val>
                                        </p:tav>
                                      </p:tavLst>
                                    </p:anim>
                                    <p:animEffect filter="fade" transition="in">
                                      <p:cBhvr>
                                        <p:cTn dur="500" id="87"/>
                                        <p:tgtEl>
                                          <p:spTgt spid="19473"/>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19466"/>
                                        </p:tgtEl>
                                        <p:attrNameLst>
                                          <p:attrName>style.visibility</p:attrName>
                                        </p:attrNameLst>
                                      </p:cBhvr>
                                      <p:to>
                                        <p:strVal val="visible"/>
                                      </p:to>
                                    </p:set>
                                    <p:anim calcmode="lin" valueType="num">
                                      <p:cBhvr>
                                        <p:cTn dur="500" fill="hold" id="90"/>
                                        <p:tgtEl>
                                          <p:spTgt spid="19466"/>
                                        </p:tgtEl>
                                        <p:attrNameLst>
                                          <p:attrName>ppt_w</p:attrName>
                                        </p:attrNameLst>
                                      </p:cBhvr>
                                      <p:tavLst>
                                        <p:tav tm="0">
                                          <p:val>
                                            <p:fltVal val="0"/>
                                          </p:val>
                                        </p:tav>
                                        <p:tav tm="100000">
                                          <p:val>
                                            <p:strVal val="#ppt_w"/>
                                          </p:val>
                                        </p:tav>
                                      </p:tavLst>
                                    </p:anim>
                                    <p:anim calcmode="lin" valueType="num">
                                      <p:cBhvr>
                                        <p:cTn dur="500" fill="hold" id="91"/>
                                        <p:tgtEl>
                                          <p:spTgt spid="19466"/>
                                        </p:tgtEl>
                                        <p:attrNameLst>
                                          <p:attrName>ppt_h</p:attrName>
                                        </p:attrNameLst>
                                      </p:cBhvr>
                                      <p:tavLst>
                                        <p:tav tm="0">
                                          <p:val>
                                            <p:fltVal val="0"/>
                                          </p:val>
                                        </p:tav>
                                        <p:tav tm="100000">
                                          <p:val>
                                            <p:strVal val="#ppt_h"/>
                                          </p:val>
                                        </p:tav>
                                      </p:tavLst>
                                    </p:anim>
                                    <p:animEffect filter="fade" transition="in">
                                      <p:cBhvr>
                                        <p:cTn dur="500" id="92"/>
                                        <p:tgtEl>
                                          <p:spTgt spid="19466"/>
                                        </p:tgtEl>
                                      </p:cBhvr>
                                    </p:animEffect>
                                  </p:childTnLst>
                                </p:cTn>
                              </p:par>
                              <p:par>
                                <p:cTn fill="hold" grpId="0" id="93" nodeType="withEffect" presetClass="entr" presetID="10" presetSubtype="0">
                                  <p:stCondLst>
                                    <p:cond delay="0"/>
                                  </p:stCondLst>
                                  <p:childTnLst>
                                    <p:set>
                                      <p:cBhvr>
                                        <p:cTn dur="1" fill="hold" id="94">
                                          <p:stCondLst>
                                            <p:cond delay="0"/>
                                          </p:stCondLst>
                                        </p:cTn>
                                        <p:tgtEl>
                                          <p:spTgt spid="19470"/>
                                        </p:tgtEl>
                                        <p:attrNameLst>
                                          <p:attrName>style.visibility</p:attrName>
                                        </p:attrNameLst>
                                      </p:cBhvr>
                                      <p:to>
                                        <p:strVal val="visible"/>
                                      </p:to>
                                    </p:set>
                                    <p:anim calcmode="lin" valueType="num">
                                      <p:cBhvr>
                                        <p:cTn dur="500" fill="hold" id="95"/>
                                        <p:tgtEl>
                                          <p:spTgt spid="19470"/>
                                        </p:tgtEl>
                                        <p:attrNameLst>
                                          <p:attrName>ppt_w</p:attrName>
                                        </p:attrNameLst>
                                      </p:cBhvr>
                                      <p:tavLst>
                                        <p:tav tm="0">
                                          <p:val>
                                            <p:fltVal val="0"/>
                                          </p:val>
                                        </p:tav>
                                        <p:tav tm="100000">
                                          <p:val>
                                            <p:strVal val="#ppt_w"/>
                                          </p:val>
                                        </p:tav>
                                      </p:tavLst>
                                    </p:anim>
                                    <p:anim calcmode="lin" valueType="num">
                                      <p:cBhvr>
                                        <p:cTn dur="500" fill="hold" id="96"/>
                                        <p:tgtEl>
                                          <p:spTgt spid="19470"/>
                                        </p:tgtEl>
                                        <p:attrNameLst>
                                          <p:attrName>ppt_h</p:attrName>
                                        </p:attrNameLst>
                                      </p:cBhvr>
                                      <p:tavLst>
                                        <p:tav tm="0">
                                          <p:val>
                                            <p:fltVal val="0"/>
                                          </p:val>
                                        </p:tav>
                                        <p:tav tm="100000">
                                          <p:val>
                                            <p:strVal val="#ppt_h"/>
                                          </p:val>
                                        </p:tav>
                                      </p:tavLst>
                                    </p:anim>
                                    <p:animEffect filter="fade" transition="in">
                                      <p:cBhvr>
                                        <p:cTn dur="500" id="97"/>
                                        <p:tgtEl>
                                          <p:spTgt spid="19470"/>
                                        </p:tgtEl>
                                      </p:cBhvr>
                                    </p:animEffect>
                                  </p:childTnLst>
                                </p:cTn>
                              </p:par>
                              <p:par>
                                <p:cTn fill="hold" grpId="0" id="98" nodeType="withEffect" presetClass="entr" presetID="10" presetSubtype="0">
                                  <p:stCondLst>
                                    <p:cond delay="0"/>
                                  </p:stCondLst>
                                  <p:childTnLst>
                                    <p:set>
                                      <p:cBhvr>
                                        <p:cTn dur="1" fill="hold" id="99">
                                          <p:stCondLst>
                                            <p:cond delay="0"/>
                                          </p:stCondLst>
                                        </p:cTn>
                                        <p:tgtEl>
                                          <p:spTgt spid="19472"/>
                                        </p:tgtEl>
                                        <p:attrNameLst>
                                          <p:attrName>style.visibility</p:attrName>
                                        </p:attrNameLst>
                                      </p:cBhvr>
                                      <p:to>
                                        <p:strVal val="visible"/>
                                      </p:to>
                                    </p:set>
                                    <p:anim calcmode="lin" valueType="num">
                                      <p:cBhvr>
                                        <p:cTn dur="500" fill="hold" id="100"/>
                                        <p:tgtEl>
                                          <p:spTgt spid="19472"/>
                                        </p:tgtEl>
                                        <p:attrNameLst>
                                          <p:attrName>ppt_w</p:attrName>
                                        </p:attrNameLst>
                                      </p:cBhvr>
                                      <p:tavLst>
                                        <p:tav tm="0">
                                          <p:val>
                                            <p:fltVal val="0"/>
                                          </p:val>
                                        </p:tav>
                                        <p:tav tm="100000">
                                          <p:val>
                                            <p:strVal val="#ppt_w"/>
                                          </p:val>
                                        </p:tav>
                                      </p:tavLst>
                                    </p:anim>
                                    <p:anim calcmode="lin" valueType="num">
                                      <p:cBhvr>
                                        <p:cTn dur="500" fill="hold" id="101"/>
                                        <p:tgtEl>
                                          <p:spTgt spid="19472"/>
                                        </p:tgtEl>
                                        <p:attrNameLst>
                                          <p:attrName>ppt_h</p:attrName>
                                        </p:attrNameLst>
                                      </p:cBhvr>
                                      <p:tavLst>
                                        <p:tav tm="0">
                                          <p:val>
                                            <p:fltVal val="0"/>
                                          </p:val>
                                        </p:tav>
                                        <p:tav tm="100000">
                                          <p:val>
                                            <p:strVal val="#ppt_h"/>
                                          </p:val>
                                        </p:tav>
                                      </p:tavLst>
                                    </p:anim>
                                    <p:animEffect filter="fade" transition="in">
                                      <p:cBhvr>
                                        <p:cTn dur="500" id="102"/>
                                        <p:tgtEl>
                                          <p:spTgt spid="19472"/>
                                        </p:tgtEl>
                                      </p:cBhvr>
                                    </p:animEffect>
                                  </p:childTnLst>
                                </p:cTn>
                              </p:par>
                            </p:childTnLst>
                          </p:cTn>
                        </p:par>
                        <p:par>
                          <p:cTn fill="hold" id="103" nodeType="afterGroup">
                            <p:stCondLst>
                              <p:cond delay="4900"/>
                            </p:stCondLst>
                            <p:childTnLst>
                              <p:par>
                                <p:cTn fill="hold" grpId="0" id="104" nodeType="afterEffect" presetClass="entr" presetID="22" presetSubtype="1">
                                  <p:stCondLst>
                                    <p:cond delay="0"/>
                                  </p:stCondLst>
                                  <p:childTnLst>
                                    <p:set>
                                      <p:cBhvr>
                                        <p:cTn dur="1" fill="hold" id="105">
                                          <p:stCondLst>
                                            <p:cond delay="0"/>
                                          </p:stCondLst>
                                        </p:cTn>
                                        <p:tgtEl>
                                          <p:spTgt spid="19475"/>
                                        </p:tgtEl>
                                        <p:attrNameLst>
                                          <p:attrName>style.visibility</p:attrName>
                                        </p:attrNameLst>
                                      </p:cBhvr>
                                      <p:to>
                                        <p:strVal val="visible"/>
                                      </p:to>
                                    </p:set>
                                    <p:animEffect filter="wipe(up)" transition="in">
                                      <p:cBhvr>
                                        <p:cTn dur="500" id="106"/>
                                        <p:tgtEl>
                                          <p:spTgt spid="194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8"/>
      <p:bldP grpId="0" spid="19463"/>
      <p:bldP grpId="0" spid="19464"/>
      <p:bldP grpId="0" spid="19465"/>
      <p:bldP grpId="0" spid="19466"/>
      <p:bldP grpId="0" spid="19470"/>
      <p:bldP grpId="0" spid="19471"/>
      <p:bldP grpId="0" spid="19472"/>
      <p:bldP grpId="0" spid="19473"/>
      <p:bldP grpId="0" spid="19474"/>
      <p:bldP grpId="0" spid="19475"/>
      <p:bldP grpId="0" spid="19476"/>
      <p:bldP grpId="0" spid="1947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TextBox 31"/>
          <p:cNvSpPr txBox="1">
            <a:spLocks noChangeArrowheads="1"/>
          </p:cNvSpPr>
          <p:nvPr/>
        </p:nvSpPr>
        <p:spPr bwMode="auto">
          <a:xfrm>
            <a:off x="2854330" y="87315"/>
            <a:ext cx="2567289"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2.4 可行性说明</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2</a:t>
            </a:r>
          </a:p>
        </p:txBody>
      </p:sp>
      <p:pic>
        <p:nvPicPr>
          <p:cNvPr id="20484" name="组合 3"/>
          <p:cNvPicPr>
            <a:picLocks noChangeArrowheads="1"/>
          </p:cNvPicPr>
          <p:nvPr/>
        </p:nvPicPr>
        <p:blipFill>
          <a:blip r:embed="rId2">
            <a:extLst>
              <a:ext uri="{28A0092B-C50C-407E-A947-70E740481C1C}">
                <a14:useLocalDpi val="0"/>
              </a:ext>
            </a:extLst>
          </a:blip>
          <a:stretch>
            <a:fillRect/>
          </a:stretch>
        </p:blipFill>
        <p:spPr bwMode="auto">
          <a:xfrm>
            <a:off x="7308856" y="2578100"/>
            <a:ext cx="2017713" cy="1512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85" name="组合 6"/>
          <p:cNvPicPr>
            <a:picLocks noChangeArrowheads="1"/>
          </p:cNvPicPr>
          <p:nvPr/>
        </p:nvPicPr>
        <p:blipFill>
          <a:blip r:embed="rId3">
            <a:extLst>
              <a:ext uri="{28A0092B-C50C-407E-A947-70E740481C1C}">
                <a14:useLocalDpi val="0"/>
              </a:ext>
            </a:extLst>
          </a:blip>
          <a:stretch>
            <a:fillRect/>
          </a:stretch>
        </p:blipFill>
        <p:spPr bwMode="auto">
          <a:xfrm>
            <a:off x="2633669" y="2566991"/>
            <a:ext cx="3595687" cy="1511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86" name="组合 9"/>
          <p:cNvPicPr>
            <a:picLocks noChangeArrowheads="1"/>
          </p:cNvPicPr>
          <p:nvPr/>
        </p:nvPicPr>
        <p:blipFill>
          <a:blip r:embed="rId4">
            <a:extLst>
              <a:ext uri="{28A0092B-C50C-407E-A947-70E740481C1C}">
                <a14:useLocalDpi val="0"/>
              </a:ext>
            </a:extLst>
          </a:blip>
          <a:stretch>
            <a:fillRect/>
          </a:stretch>
        </p:blipFill>
        <p:spPr bwMode="auto">
          <a:xfrm>
            <a:off x="6029327" y="908055"/>
            <a:ext cx="1511300" cy="1871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87" name="组合 12"/>
          <p:cNvPicPr>
            <a:picLocks noChangeArrowheads="1"/>
          </p:cNvPicPr>
          <p:nvPr/>
        </p:nvPicPr>
        <p:blipFill>
          <a:blip r:embed="rId5">
            <a:extLst>
              <a:ext uri="{28A0092B-C50C-407E-A947-70E740481C1C}">
                <a14:useLocalDpi val="0"/>
              </a:ext>
            </a:extLst>
          </a:blip>
          <a:stretch>
            <a:fillRect/>
          </a:stretch>
        </p:blipFill>
        <p:spPr bwMode="auto">
          <a:xfrm>
            <a:off x="6016627" y="3859218"/>
            <a:ext cx="1511300" cy="1871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8" name="TextBox 15"/>
          <p:cNvSpPr txBox="1">
            <a:spLocks noChangeArrowheads="1"/>
          </p:cNvSpPr>
          <p:nvPr/>
        </p:nvSpPr>
        <p:spPr bwMode="auto">
          <a:xfrm>
            <a:off x="7886702" y="4144963"/>
            <a:ext cx="1728788" cy="1280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30000"/>
              </a:lnSpc>
            </a:pPr>
            <a:r>
              <a:rPr altLang="en-US" lang="zh-CN" sz="1500">
                <a:solidFill>
                  <a:srgbClr val="333333"/>
                </a:solidFill>
                <a:latin charset="-122" pitchFamily="34" typeface="微软雅黑"/>
                <a:ea charset="-122" pitchFamily="34" typeface="微软雅黑"/>
              </a:rPr>
              <a:t>单击此处添加文本</a:t>
            </a:r>
          </a:p>
          <a:p>
            <a:pPr>
              <a:lnSpc>
                <a:spcPct val="130000"/>
              </a:lnSpc>
            </a:pPr>
            <a:r>
              <a:rPr altLang="en-US" lang="zh-CN" sz="1500">
                <a:solidFill>
                  <a:srgbClr val="333333"/>
                </a:solidFill>
                <a:latin charset="-122" pitchFamily="34" typeface="微软雅黑"/>
                <a:ea charset="-122" pitchFamily="34" typeface="微软雅黑"/>
              </a:rPr>
              <a:t>单击此处添加文本</a:t>
            </a:r>
          </a:p>
          <a:p>
            <a:pPr>
              <a:lnSpc>
                <a:spcPct val="130000"/>
              </a:lnSpc>
            </a:pPr>
            <a:r>
              <a:rPr altLang="en-US" lang="zh-CN" sz="1500">
                <a:solidFill>
                  <a:srgbClr val="333333"/>
                </a:solidFill>
                <a:latin charset="-122" pitchFamily="34" typeface="微软雅黑"/>
                <a:ea charset="-122" pitchFamily="34" typeface="微软雅黑"/>
              </a:rPr>
              <a:t>单击此处添加文本</a:t>
            </a:r>
          </a:p>
          <a:p>
            <a:pPr>
              <a:lnSpc>
                <a:spcPct val="130000"/>
              </a:lnSpc>
            </a:pPr>
            <a:r>
              <a:rPr altLang="en-US" lang="zh-CN" sz="1500">
                <a:solidFill>
                  <a:srgbClr val="333333"/>
                </a:solidFill>
                <a:latin charset="-122" pitchFamily="34" typeface="微软雅黑"/>
                <a:ea charset="-122" pitchFamily="34" typeface="微软雅黑"/>
              </a:rPr>
              <a:t>单击此处添加文本</a:t>
            </a:r>
          </a:p>
        </p:txBody>
      </p:sp>
      <p:sp>
        <p:nvSpPr>
          <p:cNvPr id="20489" name="TextBox 16"/>
          <p:cNvSpPr txBox="1">
            <a:spLocks noChangeArrowheads="1"/>
          </p:cNvSpPr>
          <p:nvPr/>
        </p:nvSpPr>
        <p:spPr bwMode="auto">
          <a:xfrm>
            <a:off x="2424112" y="4210052"/>
            <a:ext cx="1655763" cy="2468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lnSpc>
                <a:spcPct val="130000"/>
              </a:lnSpc>
            </a:pPr>
            <a:r>
              <a:rPr altLang="en-US" lang="zh-CN" sz="1500">
                <a:solidFill>
                  <a:srgbClr val="333333"/>
                </a:solidFill>
                <a:latin charset="-122" pitchFamily="34" typeface="微软雅黑"/>
                <a:ea charset="-122" pitchFamily="34" typeface="微软雅黑"/>
              </a:rPr>
              <a:t>单击此处添加文本</a:t>
            </a:r>
          </a:p>
          <a:p>
            <a:pPr algn="r">
              <a:lnSpc>
                <a:spcPct val="130000"/>
              </a:lnSpc>
            </a:pPr>
            <a:r>
              <a:rPr altLang="en-US" lang="zh-CN" sz="1500">
                <a:solidFill>
                  <a:srgbClr val="333333"/>
                </a:solidFill>
                <a:latin charset="-122" pitchFamily="34" typeface="微软雅黑"/>
                <a:ea charset="-122" pitchFamily="34" typeface="微软雅黑"/>
              </a:rPr>
              <a:t>单击此处添加文本</a:t>
            </a:r>
          </a:p>
          <a:p>
            <a:pPr algn="r">
              <a:lnSpc>
                <a:spcPct val="130000"/>
              </a:lnSpc>
            </a:pPr>
            <a:r>
              <a:rPr altLang="en-US" lang="zh-CN" sz="1500">
                <a:solidFill>
                  <a:srgbClr val="333333"/>
                </a:solidFill>
                <a:latin charset="-122" pitchFamily="34" typeface="微软雅黑"/>
                <a:ea charset="-122" pitchFamily="34" typeface="微软雅黑"/>
              </a:rPr>
              <a:t>单击此处添加文本</a:t>
            </a:r>
          </a:p>
          <a:p>
            <a:pPr algn="r">
              <a:lnSpc>
                <a:spcPct val="130000"/>
              </a:lnSpc>
            </a:pPr>
            <a:r>
              <a:rPr altLang="en-US" lang="zh-CN" sz="1500">
                <a:solidFill>
                  <a:srgbClr val="333333"/>
                </a:solidFill>
                <a:latin charset="-122" pitchFamily="34" typeface="微软雅黑"/>
                <a:ea charset="-122" pitchFamily="34" typeface="微软雅黑"/>
              </a:rPr>
              <a:t>单击此处添加文本</a:t>
            </a:r>
          </a:p>
        </p:txBody>
      </p:sp>
      <p:sp>
        <p:nvSpPr>
          <p:cNvPr id="20490" name="TextBox 17"/>
          <p:cNvSpPr txBox="1">
            <a:spLocks noChangeArrowheads="1"/>
          </p:cNvSpPr>
          <p:nvPr/>
        </p:nvSpPr>
        <p:spPr bwMode="auto">
          <a:xfrm>
            <a:off x="4395793" y="1228727"/>
            <a:ext cx="1628775" cy="2468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lnSpc>
                <a:spcPct val="130000"/>
              </a:lnSpc>
            </a:pPr>
            <a:r>
              <a:rPr altLang="en-US" lang="zh-CN" sz="1500">
                <a:solidFill>
                  <a:srgbClr val="333333"/>
                </a:solidFill>
                <a:latin charset="-122" pitchFamily="34" typeface="微软雅黑"/>
                <a:ea charset="-122" pitchFamily="34" typeface="微软雅黑"/>
              </a:rPr>
              <a:t>单击此处添加文本</a:t>
            </a:r>
          </a:p>
          <a:p>
            <a:pPr algn="r">
              <a:lnSpc>
                <a:spcPct val="130000"/>
              </a:lnSpc>
            </a:pPr>
            <a:r>
              <a:rPr altLang="en-US" lang="zh-CN" sz="1500">
                <a:solidFill>
                  <a:srgbClr val="333333"/>
                </a:solidFill>
                <a:latin charset="-122" pitchFamily="34" typeface="微软雅黑"/>
                <a:ea charset="-122" pitchFamily="34" typeface="微软雅黑"/>
              </a:rPr>
              <a:t>单击此处添加文本</a:t>
            </a:r>
          </a:p>
          <a:p>
            <a:pPr algn="r">
              <a:lnSpc>
                <a:spcPct val="130000"/>
              </a:lnSpc>
            </a:pPr>
            <a:r>
              <a:rPr altLang="en-US" lang="zh-CN" sz="1500">
                <a:solidFill>
                  <a:srgbClr val="333333"/>
                </a:solidFill>
                <a:latin charset="-122" pitchFamily="34" typeface="微软雅黑"/>
                <a:ea charset="-122" pitchFamily="34" typeface="微软雅黑"/>
              </a:rPr>
              <a:t>单击此处添加文本</a:t>
            </a:r>
          </a:p>
          <a:p>
            <a:pPr algn="r">
              <a:lnSpc>
                <a:spcPct val="130000"/>
              </a:lnSpc>
            </a:pPr>
            <a:r>
              <a:rPr altLang="en-US" lang="zh-CN" sz="1500">
                <a:solidFill>
                  <a:srgbClr val="333333"/>
                </a:solidFill>
                <a:latin charset="-122" pitchFamily="34" typeface="微软雅黑"/>
                <a:ea charset="-122" pitchFamily="34" typeface="微软雅黑"/>
              </a:rPr>
              <a:t>单击此处添加文本</a:t>
            </a:r>
          </a:p>
        </p:txBody>
      </p:sp>
      <p:sp>
        <p:nvSpPr>
          <p:cNvPr id="20491" name="TextBox 18"/>
          <p:cNvSpPr txBox="1">
            <a:spLocks noChangeArrowheads="1"/>
          </p:cNvSpPr>
          <p:nvPr/>
        </p:nvSpPr>
        <p:spPr bwMode="auto">
          <a:xfrm>
            <a:off x="4284663" y="4879979"/>
            <a:ext cx="1739900" cy="1280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lnSpc>
                <a:spcPct val="130000"/>
              </a:lnSpc>
            </a:pPr>
            <a:r>
              <a:rPr altLang="en-US" lang="zh-CN" sz="1500">
                <a:solidFill>
                  <a:srgbClr val="333333"/>
                </a:solidFill>
                <a:latin charset="-122" pitchFamily="34" typeface="微软雅黑"/>
                <a:ea charset="-122" pitchFamily="34" typeface="微软雅黑"/>
              </a:rPr>
              <a:t>单击此处添加文本</a:t>
            </a:r>
          </a:p>
          <a:p>
            <a:pPr algn="r">
              <a:lnSpc>
                <a:spcPct val="130000"/>
              </a:lnSpc>
            </a:pPr>
            <a:r>
              <a:rPr altLang="en-US" lang="zh-CN" sz="1500">
                <a:solidFill>
                  <a:srgbClr val="333333"/>
                </a:solidFill>
                <a:latin charset="-122" pitchFamily="34" typeface="微软雅黑"/>
                <a:ea charset="-122" pitchFamily="34" typeface="微软雅黑"/>
              </a:rPr>
              <a:t>单击此处添加文本</a:t>
            </a:r>
          </a:p>
          <a:p>
            <a:pPr algn="r">
              <a:lnSpc>
                <a:spcPct val="130000"/>
              </a:lnSpc>
            </a:pPr>
            <a:r>
              <a:rPr altLang="en-US" lang="zh-CN" sz="1500">
                <a:solidFill>
                  <a:srgbClr val="333333"/>
                </a:solidFill>
                <a:latin charset="-122" pitchFamily="34" typeface="微软雅黑"/>
                <a:ea charset="-122" pitchFamily="34" typeface="微软雅黑"/>
              </a:rPr>
              <a:t>单击此处添加文本</a:t>
            </a:r>
          </a:p>
          <a:p>
            <a:pPr algn="r">
              <a:lnSpc>
                <a:spcPct val="130000"/>
              </a:lnSpc>
            </a:pPr>
            <a:r>
              <a:rPr altLang="en-US" lang="zh-CN" sz="1500">
                <a:solidFill>
                  <a:srgbClr val="333333"/>
                </a:solidFill>
                <a:latin charset="-122" pitchFamily="34" typeface="微软雅黑"/>
                <a:ea charset="-122" pitchFamily="34" typeface="微软雅黑"/>
              </a:rPr>
              <a:t>单击此处添加文本</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0482"/>
                                        </p:tgtEl>
                                        <p:attrNameLst>
                                          <p:attrName>style.visibility</p:attrName>
                                        </p:attrNameLst>
                                      </p:cBhvr>
                                      <p:to>
                                        <p:strVal val="visible"/>
                                      </p:to>
                                    </p:set>
                                    <p:anim calcmode="lin" valueType="num">
                                      <p:cBhvr>
                                        <p:cTn dur="400" fill="hold" id="7"/>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0482"/>
                                        </p:tgtEl>
                                        <p:attrNameLst>
                                          <p:attrName>ppt_y</p:attrName>
                                        </p:attrNameLst>
                                      </p:cBhvr>
                                      <p:tavLst>
                                        <p:tav tm="0">
                                          <p:val>
                                            <p:strVal val="#ppt_y"/>
                                          </p:val>
                                        </p:tav>
                                        <p:tav tm="100000">
                                          <p:val>
                                            <p:strVal val="#ppt_y"/>
                                          </p:val>
                                        </p:tav>
                                      </p:tavLst>
                                    </p:anim>
                                    <p:anim calcmode="lin" valueType="num">
                                      <p:cBhvr>
                                        <p:cTn dur="400" fill="hold" id="9"/>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048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0482"/>
                                        </p:tgtEl>
                                      </p:cBhvr>
                                    </p:animEffect>
                                  </p:childTnLst>
                                </p:cTn>
                              </p:par>
                            </p:childTnLst>
                          </p:cTn>
                        </p:par>
                        <p:par>
                          <p:cTn fill="hold" id="12" nodeType="afterGroup">
                            <p:stCondLst>
                              <p:cond delay="400"/>
                            </p:stCondLst>
                            <p:childTnLst>
                              <p:par>
                                <p:cTn fill="hold" id="13" nodeType="afterEffect" presetClass="entr" presetID="12" presetSubtype="8">
                                  <p:stCondLst>
                                    <p:cond delay="0"/>
                                  </p:stCondLst>
                                  <p:childTnLst>
                                    <p:set>
                                      <p:cBhvr>
                                        <p:cTn dur="1" fill="hold" id="14">
                                          <p:stCondLst>
                                            <p:cond delay="0"/>
                                          </p:stCondLst>
                                        </p:cTn>
                                        <p:tgtEl>
                                          <p:spTgt spid="20484"/>
                                        </p:tgtEl>
                                        <p:attrNameLst>
                                          <p:attrName>style.visibility</p:attrName>
                                        </p:attrNameLst>
                                      </p:cBhvr>
                                      <p:to>
                                        <p:strVal val="visible"/>
                                      </p:to>
                                    </p:set>
                                    <p:anim calcmode="lin" valueType="num">
                                      <p:cBhvr additive="base">
                                        <p:cTn dur="500" id="15"/>
                                        <p:tgtEl>
                                          <p:spTgt spid="20484"/>
                                        </p:tgtEl>
                                        <p:attrNameLst>
                                          <p:attrName>ppt_x</p:attrName>
                                        </p:attrNameLst>
                                      </p:cBhvr>
                                      <p:tavLst>
                                        <p:tav tm="0">
                                          <p:val>
                                            <p:strVal val="#ppt_x-#ppt_w*1.125000"/>
                                          </p:val>
                                        </p:tav>
                                        <p:tav tm="100000">
                                          <p:val>
                                            <p:strVal val="#ppt_x"/>
                                          </p:val>
                                        </p:tav>
                                      </p:tavLst>
                                    </p:anim>
                                    <p:animEffect filter="wipe(right)" transition="in">
                                      <p:cBhvr>
                                        <p:cTn dur="500" id="16"/>
                                        <p:tgtEl>
                                          <p:spTgt spid="20484"/>
                                        </p:tgtEl>
                                      </p:cBhvr>
                                    </p:animEffect>
                                  </p:childTnLst>
                                </p:cTn>
                              </p:par>
                              <p:par>
                                <p:cTn fill="hold" id="17" nodeType="withEffect" presetClass="entr" presetID="12" presetSubtype="4">
                                  <p:stCondLst>
                                    <p:cond delay="0"/>
                                  </p:stCondLst>
                                  <p:childTnLst>
                                    <p:set>
                                      <p:cBhvr>
                                        <p:cTn dur="1" fill="hold" id="18">
                                          <p:stCondLst>
                                            <p:cond delay="0"/>
                                          </p:stCondLst>
                                        </p:cTn>
                                        <p:tgtEl>
                                          <p:spTgt spid="20486"/>
                                        </p:tgtEl>
                                        <p:attrNameLst>
                                          <p:attrName>style.visibility</p:attrName>
                                        </p:attrNameLst>
                                      </p:cBhvr>
                                      <p:to>
                                        <p:strVal val="visible"/>
                                      </p:to>
                                    </p:set>
                                    <p:anim calcmode="lin" valueType="num">
                                      <p:cBhvr additive="base">
                                        <p:cTn dur="500" id="19"/>
                                        <p:tgtEl>
                                          <p:spTgt spid="20486"/>
                                        </p:tgtEl>
                                        <p:attrNameLst>
                                          <p:attrName>ppt_y</p:attrName>
                                        </p:attrNameLst>
                                      </p:cBhvr>
                                      <p:tavLst>
                                        <p:tav tm="0">
                                          <p:val>
                                            <p:strVal val="#ppt_y+#ppt_h*1.125000"/>
                                          </p:val>
                                        </p:tav>
                                        <p:tav tm="100000">
                                          <p:val>
                                            <p:strVal val="#ppt_y"/>
                                          </p:val>
                                        </p:tav>
                                      </p:tavLst>
                                    </p:anim>
                                    <p:animEffect filter="wipe(up)" transition="in">
                                      <p:cBhvr>
                                        <p:cTn dur="500" id="20"/>
                                        <p:tgtEl>
                                          <p:spTgt spid="20486"/>
                                        </p:tgtEl>
                                      </p:cBhvr>
                                    </p:animEffect>
                                  </p:childTnLst>
                                </p:cTn>
                              </p:par>
                              <p:par>
                                <p:cTn fill="hold" id="21" nodeType="withEffect" presetClass="entr" presetID="12" presetSubtype="1">
                                  <p:stCondLst>
                                    <p:cond delay="0"/>
                                  </p:stCondLst>
                                  <p:childTnLst>
                                    <p:set>
                                      <p:cBhvr>
                                        <p:cTn dur="1" fill="hold" id="22">
                                          <p:stCondLst>
                                            <p:cond delay="0"/>
                                          </p:stCondLst>
                                        </p:cTn>
                                        <p:tgtEl>
                                          <p:spTgt spid="20487"/>
                                        </p:tgtEl>
                                        <p:attrNameLst>
                                          <p:attrName>style.visibility</p:attrName>
                                        </p:attrNameLst>
                                      </p:cBhvr>
                                      <p:to>
                                        <p:strVal val="visible"/>
                                      </p:to>
                                    </p:set>
                                    <p:anim calcmode="lin" valueType="num">
                                      <p:cBhvr additive="base">
                                        <p:cTn dur="500" id="23"/>
                                        <p:tgtEl>
                                          <p:spTgt spid="20487"/>
                                        </p:tgtEl>
                                        <p:attrNameLst>
                                          <p:attrName>ppt_y</p:attrName>
                                        </p:attrNameLst>
                                      </p:cBhvr>
                                      <p:tavLst>
                                        <p:tav tm="0">
                                          <p:val>
                                            <p:strVal val="#ppt_y-#ppt_h*1.125000"/>
                                          </p:val>
                                        </p:tav>
                                        <p:tav tm="100000">
                                          <p:val>
                                            <p:strVal val="#ppt_y"/>
                                          </p:val>
                                        </p:tav>
                                      </p:tavLst>
                                    </p:anim>
                                    <p:animEffect filter="wipe(down)" transition="in">
                                      <p:cBhvr>
                                        <p:cTn dur="500" id="24"/>
                                        <p:tgtEl>
                                          <p:spTgt spid="20487"/>
                                        </p:tgtEl>
                                      </p:cBhvr>
                                    </p:animEffect>
                                  </p:childTnLst>
                                </p:cTn>
                              </p:par>
                              <p:par>
                                <p:cTn fill="hold" id="25" nodeType="withEffect" presetClass="entr" presetID="12" presetSubtype="2">
                                  <p:stCondLst>
                                    <p:cond delay="0"/>
                                  </p:stCondLst>
                                  <p:childTnLst>
                                    <p:set>
                                      <p:cBhvr>
                                        <p:cTn dur="1" fill="hold" id="26">
                                          <p:stCondLst>
                                            <p:cond delay="0"/>
                                          </p:stCondLst>
                                        </p:cTn>
                                        <p:tgtEl>
                                          <p:spTgt spid="20485"/>
                                        </p:tgtEl>
                                        <p:attrNameLst>
                                          <p:attrName>style.visibility</p:attrName>
                                        </p:attrNameLst>
                                      </p:cBhvr>
                                      <p:to>
                                        <p:strVal val="visible"/>
                                      </p:to>
                                    </p:set>
                                    <p:anim calcmode="lin" valueType="num">
                                      <p:cBhvr additive="base">
                                        <p:cTn dur="500" id="27"/>
                                        <p:tgtEl>
                                          <p:spTgt spid="20485"/>
                                        </p:tgtEl>
                                        <p:attrNameLst>
                                          <p:attrName>ppt_x</p:attrName>
                                        </p:attrNameLst>
                                      </p:cBhvr>
                                      <p:tavLst>
                                        <p:tav tm="0">
                                          <p:val>
                                            <p:strVal val="#ppt_x+#ppt_w*1.125000"/>
                                          </p:val>
                                        </p:tav>
                                        <p:tav tm="100000">
                                          <p:val>
                                            <p:strVal val="#ppt_x"/>
                                          </p:val>
                                        </p:tav>
                                      </p:tavLst>
                                    </p:anim>
                                    <p:animEffect filter="wipe(left)" transition="in">
                                      <p:cBhvr>
                                        <p:cTn dur="500" id="28"/>
                                        <p:tgtEl>
                                          <p:spTgt spid="20485"/>
                                        </p:tgtEl>
                                      </p:cBhvr>
                                    </p:animEffect>
                                  </p:childTnLst>
                                </p:cTn>
                              </p:par>
                            </p:childTnLst>
                          </p:cTn>
                        </p:par>
                        <p:par>
                          <p:cTn fill="hold" id="29" nodeType="afterGroup">
                            <p:stCondLst>
                              <p:cond delay="900"/>
                            </p:stCondLst>
                            <p:childTnLst>
                              <p:par>
                                <p:cTn fill="hold" grpId="0" id="30" nodeType="afterEffect" presetClass="entr" presetID="22" presetSubtype="2">
                                  <p:stCondLst>
                                    <p:cond delay="0"/>
                                  </p:stCondLst>
                                  <p:childTnLst>
                                    <p:set>
                                      <p:cBhvr>
                                        <p:cTn dur="1" fill="hold" id="31">
                                          <p:stCondLst>
                                            <p:cond delay="0"/>
                                          </p:stCondLst>
                                        </p:cTn>
                                        <p:tgtEl>
                                          <p:spTgt spid="20490"/>
                                        </p:tgtEl>
                                        <p:attrNameLst>
                                          <p:attrName>style.visibility</p:attrName>
                                        </p:attrNameLst>
                                      </p:cBhvr>
                                      <p:to>
                                        <p:strVal val="visible"/>
                                      </p:to>
                                    </p:set>
                                    <p:animEffect filter="wipe(right)" transition="in">
                                      <p:cBhvr>
                                        <p:cTn dur="500" id="32"/>
                                        <p:tgtEl>
                                          <p:spTgt spid="20490"/>
                                        </p:tgtEl>
                                      </p:cBhvr>
                                    </p:animEffect>
                                  </p:childTnLst>
                                </p:cTn>
                              </p:par>
                              <p:par>
                                <p:cTn fill="hold" grpId="0" id="33" nodeType="withEffect" presetClass="entr" presetID="22" presetSubtype="2">
                                  <p:stCondLst>
                                    <p:cond delay="0"/>
                                  </p:stCondLst>
                                  <p:childTnLst>
                                    <p:set>
                                      <p:cBhvr>
                                        <p:cTn dur="1" fill="hold" id="34">
                                          <p:stCondLst>
                                            <p:cond delay="0"/>
                                          </p:stCondLst>
                                        </p:cTn>
                                        <p:tgtEl>
                                          <p:spTgt spid="20491"/>
                                        </p:tgtEl>
                                        <p:attrNameLst>
                                          <p:attrName>style.visibility</p:attrName>
                                        </p:attrNameLst>
                                      </p:cBhvr>
                                      <p:to>
                                        <p:strVal val="visible"/>
                                      </p:to>
                                    </p:set>
                                    <p:animEffect filter="wipe(right)" transition="in">
                                      <p:cBhvr>
                                        <p:cTn dur="500" id="35"/>
                                        <p:tgtEl>
                                          <p:spTgt spid="20491"/>
                                        </p:tgtEl>
                                      </p:cBhvr>
                                    </p:animEffect>
                                  </p:childTnLst>
                                </p:cTn>
                              </p:par>
                            </p:childTnLst>
                          </p:cTn>
                        </p:par>
                        <p:par>
                          <p:cTn fill="hold" id="36" nodeType="afterGroup">
                            <p:stCondLst>
                              <p:cond delay="1400"/>
                            </p:stCondLst>
                            <p:childTnLst>
                              <p:par>
                                <p:cTn fill="hold" grpId="0" id="37" nodeType="afterEffect" presetClass="entr" presetID="22" presetSubtype="1">
                                  <p:stCondLst>
                                    <p:cond delay="0"/>
                                  </p:stCondLst>
                                  <p:childTnLst>
                                    <p:set>
                                      <p:cBhvr>
                                        <p:cTn dur="1" fill="hold" id="38">
                                          <p:stCondLst>
                                            <p:cond delay="0"/>
                                          </p:stCondLst>
                                        </p:cTn>
                                        <p:tgtEl>
                                          <p:spTgt spid="20488"/>
                                        </p:tgtEl>
                                        <p:attrNameLst>
                                          <p:attrName>style.visibility</p:attrName>
                                        </p:attrNameLst>
                                      </p:cBhvr>
                                      <p:to>
                                        <p:strVal val="visible"/>
                                      </p:to>
                                    </p:set>
                                    <p:animEffect filter="wipe(up)" transition="in">
                                      <p:cBhvr>
                                        <p:cTn dur="500" id="39"/>
                                        <p:tgtEl>
                                          <p:spTgt spid="20488"/>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20489"/>
                                        </p:tgtEl>
                                        <p:attrNameLst>
                                          <p:attrName>style.visibility</p:attrName>
                                        </p:attrNameLst>
                                      </p:cBhvr>
                                      <p:to>
                                        <p:strVal val="visible"/>
                                      </p:to>
                                    </p:set>
                                    <p:animEffect filter="wipe(up)" transition="in">
                                      <p:cBhvr>
                                        <p:cTn dur="500" id="42"/>
                                        <p:tgtEl>
                                          <p:spTgt spid="204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2"/>
      <p:bldP grpId="0" spid="20488"/>
      <p:bldP grpId="0" spid="20489"/>
      <p:bldP grpId="0" spid="20490"/>
      <p:bldP grpId="0" spid="2049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21506"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2336800"/>
            <a:ext cx="12192000" cy="4521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1507" name="组合 9"/>
          <p:cNvGrpSpPr/>
          <p:nvPr/>
        </p:nvGrpSpPr>
        <p:grpSpPr>
          <a:xfrm>
            <a:off x="4946653" y="1182693"/>
            <a:ext cx="2301875" cy="2308225"/>
            <a:chExt cx="2301875" cy="2308226"/>
          </a:xfrm>
        </p:grpSpPr>
        <p:sp>
          <p:nvSpPr>
            <p:cNvPr id="21508"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9" name="Freeform 6"/>
            <p:cNvSpPr>
              <a:spLocks noChangeArrowheads="1" noEditPoints="1"/>
            </p:cNvSpPr>
            <p:nvPr/>
          </p:nvSpPr>
          <p:spPr bwMode="auto">
            <a:xfrm>
              <a:off x="123825" y="123825"/>
              <a:ext cx="2054225" cy="2058988"/>
            </a:xfrm>
            <a:custGeom>
              <a:gdLst>
                <a:gd fmla="*/ 1653 w 3306" name="T0"/>
                <a:gd fmla="*/ 0 h 3306" name="T1"/>
                <a:gd fmla="*/ 3306 w 3306" name="T2"/>
                <a:gd fmla="*/ 1653 h 3306" name="T3"/>
                <a:gd fmla="*/ 1653 w 3306" name="T4"/>
                <a:gd fmla="*/ 3306 h 3306" name="T5"/>
                <a:gd fmla="*/ 0 w 3306" name="T6"/>
                <a:gd fmla="*/ 1653 h 3306" name="T7"/>
                <a:gd fmla="*/ 1653 w 3306" name="T8"/>
                <a:gd fmla="*/ 0 h 3306" name="T9"/>
                <a:gd fmla="*/ 1653 w 3306" name="T10"/>
                <a:gd fmla="*/ 112 h 3306" name="T11"/>
                <a:gd fmla="*/ 3193 w 3306" name="T12"/>
                <a:gd fmla="*/ 1653 h 3306" name="T13"/>
                <a:gd fmla="*/ 1653 w 3306" name="T14"/>
                <a:gd fmla="*/ 3193 h 3306" name="T15"/>
                <a:gd fmla="*/ 112 w 3306" name="T16"/>
                <a:gd fmla="*/ 1653 h 3306" name="T17"/>
                <a:gd fmla="*/ 1653 w 3306" name="T18"/>
                <a:gd fmla="*/ 112 h 33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06" w="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1510" name="TextBox 16"/>
          <p:cNvSpPr txBox="1">
            <a:spLocks noChangeArrowheads="1"/>
          </p:cNvSpPr>
          <p:nvPr/>
        </p:nvSpPr>
        <p:spPr bwMode="auto">
          <a:xfrm>
            <a:off x="3287713" y="3702055"/>
            <a:ext cx="5618163" cy="761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b="1" lang="zh-CN" sz="4400">
                <a:solidFill>
                  <a:schemeClr val="accent2"/>
                </a:solidFill>
                <a:latin charset="-122" pitchFamily="34" typeface="微软雅黑"/>
                <a:ea charset="-122" pitchFamily="34" typeface="微软雅黑"/>
              </a:rPr>
              <a:t>关键技术与实践难点</a:t>
            </a:r>
          </a:p>
        </p:txBody>
      </p:sp>
      <p:sp>
        <p:nvSpPr>
          <p:cNvPr id="21511" name="Oval 39"/>
          <p:cNvSpPr>
            <a:spLocks noChangeArrowheads="1" noChangeAspect="1"/>
          </p:cNvSpPr>
          <p:nvPr/>
        </p:nvSpPr>
        <p:spPr bwMode="auto">
          <a:xfrm>
            <a:off x="3943355" y="4868867"/>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1512" name="Oval 40"/>
          <p:cNvSpPr>
            <a:spLocks noChangeArrowheads="1" noChangeAspect="1"/>
          </p:cNvSpPr>
          <p:nvPr/>
        </p:nvSpPr>
        <p:spPr bwMode="auto">
          <a:xfrm>
            <a:off x="3943355" y="5270501"/>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1513" name="Oval 42"/>
          <p:cNvSpPr>
            <a:spLocks noChangeArrowheads="1" noChangeAspect="1"/>
          </p:cNvSpPr>
          <p:nvPr/>
        </p:nvSpPr>
        <p:spPr bwMode="auto">
          <a:xfrm>
            <a:off x="6597655" y="4827589"/>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1514" name="TextBox 22"/>
          <p:cNvSpPr txBox="1">
            <a:spLocks noChangeArrowheads="1"/>
          </p:cNvSpPr>
          <p:nvPr/>
        </p:nvSpPr>
        <p:spPr bwMode="auto">
          <a:xfrm>
            <a:off x="43068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关键技术</a:t>
            </a:r>
          </a:p>
        </p:txBody>
      </p:sp>
      <p:sp>
        <p:nvSpPr>
          <p:cNvPr id="21515" name="TextBox 23"/>
          <p:cNvSpPr txBox="1">
            <a:spLocks noChangeArrowheads="1"/>
          </p:cNvSpPr>
          <p:nvPr/>
        </p:nvSpPr>
        <p:spPr bwMode="auto">
          <a:xfrm>
            <a:off x="4306889" y="5200654"/>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实践难点</a:t>
            </a:r>
          </a:p>
        </p:txBody>
      </p:sp>
      <p:sp>
        <p:nvSpPr>
          <p:cNvPr id="21516" name="TextBox 27"/>
          <p:cNvSpPr txBox="1">
            <a:spLocks noChangeArrowheads="1"/>
          </p:cNvSpPr>
          <p:nvPr/>
        </p:nvSpPr>
        <p:spPr bwMode="auto">
          <a:xfrm>
            <a:off x="69611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案例对比分析</a:t>
            </a:r>
          </a:p>
        </p:txBody>
      </p:sp>
      <p:cxnSp>
        <p:nvCxnSpPr>
          <p:cNvPr id="21517"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a:noFill/>
              </a14:hiddenFill>
            </a:ext>
          </a:extLst>
        </p:spPr>
      </p:cxnSp>
      <p:sp>
        <p:nvSpPr>
          <p:cNvPr id="21518" name="Freeform 16"/>
          <p:cNvSpPr>
            <a:spLocks noChangeArrowheads="1" noEditPoints="1"/>
          </p:cNvSpPr>
          <p:nvPr/>
        </p:nvSpPr>
        <p:spPr bwMode="auto">
          <a:xfrm>
            <a:off x="5427669" y="1654179"/>
            <a:ext cx="1379537" cy="1316039"/>
          </a:xfrm>
          <a:custGeom>
            <a:gdLst>
              <a:gd fmla="*/ 204 w 489" name="T0"/>
              <a:gd fmla="*/ 421 h 465" name="T1"/>
              <a:gd fmla="*/ 204 w 489" name="T2"/>
              <a:gd fmla="*/ 442 h 465" name="T3"/>
              <a:gd fmla="*/ 296 w 489" name="T4"/>
              <a:gd fmla="*/ 432 h 465" name="T5"/>
              <a:gd fmla="*/ 285 w 489" name="T6"/>
              <a:gd fmla="*/ 388 h 465" name="T7"/>
              <a:gd fmla="*/ 204 w 489" name="T8"/>
              <a:gd fmla="*/ 388 h 465" name="T9"/>
              <a:gd fmla="*/ 204 w 489" name="T10"/>
              <a:gd fmla="*/ 410 h 465" name="T11"/>
              <a:gd fmla="*/ 296 w 489" name="T12"/>
              <a:gd fmla="*/ 399 h 465" name="T13"/>
              <a:gd fmla="*/ 245 w 489" name="T14"/>
              <a:gd fmla="*/ 465 h 465" name="T15"/>
              <a:gd fmla="*/ 280 w 489" name="T16"/>
              <a:gd fmla="*/ 452 h 465" name="T17"/>
              <a:gd fmla="*/ 245 w 489" name="T18"/>
              <a:gd fmla="*/ 465 h 465" name="T19"/>
              <a:gd fmla="*/ 246 w 489" name="T20"/>
              <a:gd fmla="*/ 124 h 465" name="T21"/>
              <a:gd fmla="*/ 131 w 489" name="T22"/>
              <a:gd fmla="*/ 232 h 465" name="T23"/>
              <a:gd fmla="*/ 199 w 489" name="T24"/>
              <a:gd fmla="*/ 376 h 465" name="T25"/>
              <a:gd fmla="*/ 246 w 489" name="T26"/>
              <a:gd fmla="*/ 379 h 465" name="T27"/>
              <a:gd fmla="*/ 304 w 489" name="T28"/>
              <a:gd fmla="*/ 344 h 465" name="T29"/>
              <a:gd fmla="*/ 246 w 489" name="T30"/>
              <a:gd fmla="*/ 124 h 465" name="T31"/>
              <a:gd fmla="*/ 96 w 489" name="T32"/>
              <a:gd fmla="*/ 251 h 465" name="T33"/>
              <a:gd fmla="*/ 19 w 489" name="T34"/>
              <a:gd fmla="*/ 236 h 465" name="T35"/>
              <a:gd fmla="*/ 19 w 489" name="T36"/>
              <a:gd fmla="*/ 267 h 465" name="T37"/>
              <a:gd fmla="*/ 96 w 489" name="T38"/>
              <a:gd fmla="*/ 251 h 465" name="T39"/>
              <a:gd fmla="*/ 470 w 489" name="T40"/>
              <a:gd fmla="*/ 236 h 465" name="T41"/>
              <a:gd fmla="*/ 393 w 489" name="T42"/>
              <a:gd fmla="*/ 251 h 465" name="T43"/>
              <a:gd fmla="*/ 470 w 489" name="T44"/>
              <a:gd fmla="*/ 267 h 465" name="T45"/>
              <a:gd fmla="*/ 470 w 489" name="T46"/>
              <a:gd fmla="*/ 236 h 465" name="T47"/>
              <a:gd fmla="*/ 374 w 489" name="T48"/>
              <a:gd fmla="*/ 141 h 465" name="T49"/>
              <a:gd fmla="*/ 418 w 489" name="T50"/>
              <a:gd fmla="*/ 76 h 465" name="T51"/>
              <a:gd fmla="*/ 353 w 489" name="T52"/>
              <a:gd fmla="*/ 120 h 465" name="T53"/>
              <a:gd fmla="*/ 374 w 489" name="T54"/>
              <a:gd fmla="*/ 141 h 465" name="T55"/>
              <a:gd fmla="*/ 243 w 489" name="T56"/>
              <a:gd fmla="*/ 96 h 465" name="T57"/>
              <a:gd fmla="*/ 259 w 489" name="T58"/>
              <a:gd fmla="*/ 18 h 465" name="T59"/>
              <a:gd fmla="*/ 228 w 489" name="T60"/>
              <a:gd fmla="*/ 18 h 465" name="T61"/>
              <a:gd fmla="*/ 243 w 489" name="T62"/>
              <a:gd fmla="*/ 96 h 465" name="T63"/>
              <a:gd fmla="*/ 110 w 489" name="T64"/>
              <a:gd fmla="*/ 135 h 465" name="T65"/>
              <a:gd fmla="*/ 132 w 489" name="T66"/>
              <a:gd fmla="*/ 114 h 465" name="T67"/>
              <a:gd fmla="*/ 66 w 489" name="T68"/>
              <a:gd fmla="*/ 70 h 465" name="T69"/>
              <a:gd fmla="*/ 110 w 489" name="T70"/>
              <a:gd fmla="*/ 135 h 465" name="T71"/>
              <a:gd fmla="*/ 115 w 489" name="T72"/>
              <a:gd fmla="*/ 361 h 465" name="T73"/>
              <a:gd fmla="*/ 71 w 489" name="T74"/>
              <a:gd fmla="*/ 427 h 465" name="T75"/>
              <a:gd fmla="*/ 137 w 489" name="T76"/>
              <a:gd fmla="*/ 383 h 465" name="T77"/>
              <a:gd fmla="*/ 115 w 489" name="T78"/>
              <a:gd fmla="*/ 361 h 465" name="T79"/>
              <a:gd fmla="*/ 379 w 489" name="T80"/>
              <a:gd fmla="*/ 367 h 465" name="T81"/>
              <a:gd fmla="*/ 358 w 489" name="T82"/>
              <a:gd fmla="*/ 389 h 465" name="T83"/>
              <a:gd fmla="*/ 423 w 489" name="T84"/>
              <a:gd fmla="*/ 433 h 465" name="T85"/>
              <a:gd fmla="*/ 379 w 489" name="T86"/>
              <a:gd fmla="*/ 367 h 46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5" w="489">
                <a:moveTo>
                  <a:pt x="285" y="421"/>
                </a:moveTo>
                <a:lnTo>
                  <a:pt x="204" y="421"/>
                </a:lnTo>
                <a:cubicBezTo>
                  <a:pt x="198" y="421"/>
                  <a:pt x="193" y="426"/>
                  <a:pt x="193" y="432"/>
                </a:cubicBezTo>
                <a:cubicBezTo>
                  <a:pt x="193" y="438"/>
                  <a:pt x="198" y="442"/>
                  <a:pt x="204" y="442"/>
                </a:cubicBezTo>
                <a:lnTo>
                  <a:pt x="285" y="442"/>
                </a:lnTo>
                <a:cubicBezTo>
                  <a:pt x="291" y="442"/>
                  <a:pt x="296" y="438"/>
                  <a:pt x="296" y="432"/>
                </a:cubicBezTo>
                <a:cubicBezTo>
                  <a:pt x="296" y="426"/>
                  <a:pt x="291" y="421"/>
                  <a:pt x="285" y="421"/>
                </a:cubicBezTo>
                <a:close/>
                <a:moveTo>
                  <a:pt x="285" y="388"/>
                </a:moveTo>
                <a:lnTo>
                  <a:pt x="285" y="388"/>
                </a:lnTo>
                <a:lnTo>
                  <a:pt x="204" y="388"/>
                </a:lnTo>
                <a:cubicBezTo>
                  <a:pt x="198" y="388"/>
                  <a:pt x="193" y="393"/>
                  <a:pt x="193" y="399"/>
                </a:cubicBezTo>
                <a:cubicBezTo>
                  <a:pt x="193" y="405"/>
                  <a:pt x="198" y="410"/>
                  <a:pt x="204" y="410"/>
                </a:cubicBezTo>
                <a:lnTo>
                  <a:pt x="285" y="410"/>
                </a:lnTo>
                <a:cubicBezTo>
                  <a:pt x="291" y="410"/>
                  <a:pt x="296" y="405"/>
                  <a:pt x="296" y="399"/>
                </a:cubicBezTo>
                <a:cubicBezTo>
                  <a:pt x="296" y="393"/>
                  <a:pt x="291" y="388"/>
                  <a:pt x="285" y="388"/>
                </a:cubicBezTo>
                <a:close/>
                <a:moveTo>
                  <a:pt x="245" y="465"/>
                </a:moveTo>
                <a:lnTo>
                  <a:pt x="245" y="465"/>
                </a:lnTo>
                <a:lnTo>
                  <a:pt x="280" y="452"/>
                </a:lnTo>
                <a:lnTo>
                  <a:pt x="209" y="452"/>
                </a:lnTo>
                <a:lnTo>
                  <a:pt x="245" y="465"/>
                </a:lnTo>
                <a:close/>
                <a:moveTo>
                  <a:pt x="246" y="124"/>
                </a:moveTo>
                <a:lnTo>
                  <a:pt x="246" y="124"/>
                </a:lnTo>
                <a:lnTo>
                  <a:pt x="243" y="124"/>
                </a:lnTo>
                <a:cubicBezTo>
                  <a:pt x="184" y="124"/>
                  <a:pt x="131" y="173"/>
                  <a:pt x="131" y="232"/>
                </a:cubicBezTo>
                <a:cubicBezTo>
                  <a:pt x="131" y="292"/>
                  <a:pt x="181" y="326"/>
                  <a:pt x="186" y="344"/>
                </a:cubicBezTo>
                <a:cubicBezTo>
                  <a:pt x="191" y="362"/>
                  <a:pt x="186" y="372"/>
                  <a:pt x="199" y="376"/>
                </a:cubicBezTo>
                <a:cubicBezTo>
                  <a:pt x="213" y="380"/>
                  <a:pt x="243" y="379"/>
                  <a:pt x="243" y="379"/>
                </a:cubicBezTo>
                <a:lnTo>
                  <a:pt x="246" y="379"/>
                </a:lnTo>
                <a:cubicBezTo>
                  <a:pt x="246" y="379"/>
                  <a:pt x="277" y="380"/>
                  <a:pt x="290" y="376"/>
                </a:cubicBezTo>
                <a:cubicBezTo>
                  <a:pt x="304" y="372"/>
                  <a:pt x="299" y="362"/>
                  <a:pt x="304" y="344"/>
                </a:cubicBezTo>
                <a:cubicBezTo>
                  <a:pt x="309" y="326"/>
                  <a:pt x="359" y="292"/>
                  <a:pt x="359" y="232"/>
                </a:cubicBezTo>
                <a:cubicBezTo>
                  <a:pt x="359" y="173"/>
                  <a:pt x="305" y="124"/>
                  <a:pt x="246" y="124"/>
                </a:cubicBezTo>
                <a:close/>
                <a:moveTo>
                  <a:pt x="96" y="251"/>
                </a:moveTo>
                <a:lnTo>
                  <a:pt x="96" y="251"/>
                </a:lnTo>
                <a:cubicBezTo>
                  <a:pt x="96" y="243"/>
                  <a:pt x="88" y="236"/>
                  <a:pt x="78" y="236"/>
                </a:cubicBezTo>
                <a:lnTo>
                  <a:pt x="19" y="236"/>
                </a:lnTo>
                <a:cubicBezTo>
                  <a:pt x="9" y="236"/>
                  <a:pt x="0" y="243"/>
                  <a:pt x="0" y="251"/>
                </a:cubicBezTo>
                <a:cubicBezTo>
                  <a:pt x="0" y="260"/>
                  <a:pt x="9" y="267"/>
                  <a:pt x="19" y="267"/>
                </a:cubicBezTo>
                <a:lnTo>
                  <a:pt x="78" y="267"/>
                </a:lnTo>
                <a:cubicBezTo>
                  <a:pt x="88" y="267"/>
                  <a:pt x="96" y="260"/>
                  <a:pt x="96" y="251"/>
                </a:cubicBezTo>
                <a:close/>
                <a:moveTo>
                  <a:pt x="470" y="236"/>
                </a:moveTo>
                <a:lnTo>
                  <a:pt x="470" y="236"/>
                </a:lnTo>
                <a:lnTo>
                  <a:pt x="412" y="236"/>
                </a:lnTo>
                <a:cubicBezTo>
                  <a:pt x="401" y="236"/>
                  <a:pt x="393" y="243"/>
                  <a:pt x="393" y="251"/>
                </a:cubicBezTo>
                <a:cubicBezTo>
                  <a:pt x="393" y="260"/>
                  <a:pt x="401" y="267"/>
                  <a:pt x="412" y="267"/>
                </a:cubicBezTo>
                <a:lnTo>
                  <a:pt x="470" y="267"/>
                </a:lnTo>
                <a:cubicBezTo>
                  <a:pt x="481" y="267"/>
                  <a:pt x="489" y="260"/>
                  <a:pt x="489" y="251"/>
                </a:cubicBezTo>
                <a:cubicBezTo>
                  <a:pt x="489" y="243"/>
                  <a:pt x="481" y="236"/>
                  <a:pt x="470" y="236"/>
                </a:cubicBezTo>
                <a:close/>
                <a:moveTo>
                  <a:pt x="374" y="141"/>
                </a:moveTo>
                <a:lnTo>
                  <a:pt x="374" y="141"/>
                </a:lnTo>
                <a:lnTo>
                  <a:pt x="416" y="100"/>
                </a:lnTo>
                <a:cubicBezTo>
                  <a:pt x="423" y="93"/>
                  <a:pt x="424" y="82"/>
                  <a:pt x="418" y="76"/>
                </a:cubicBezTo>
                <a:cubicBezTo>
                  <a:pt x="412" y="70"/>
                  <a:pt x="402" y="71"/>
                  <a:pt x="394" y="78"/>
                </a:cubicBezTo>
                <a:lnTo>
                  <a:pt x="353" y="120"/>
                </a:lnTo>
                <a:cubicBezTo>
                  <a:pt x="346" y="127"/>
                  <a:pt x="345" y="138"/>
                  <a:pt x="350" y="144"/>
                </a:cubicBezTo>
                <a:cubicBezTo>
                  <a:pt x="356" y="150"/>
                  <a:pt x="367" y="149"/>
                  <a:pt x="374" y="141"/>
                </a:cubicBezTo>
                <a:close/>
                <a:moveTo>
                  <a:pt x="243" y="96"/>
                </a:moveTo>
                <a:lnTo>
                  <a:pt x="243" y="96"/>
                </a:lnTo>
                <a:cubicBezTo>
                  <a:pt x="252" y="96"/>
                  <a:pt x="259" y="87"/>
                  <a:pt x="259" y="77"/>
                </a:cubicBezTo>
                <a:lnTo>
                  <a:pt x="259" y="18"/>
                </a:lnTo>
                <a:cubicBezTo>
                  <a:pt x="259" y="8"/>
                  <a:pt x="252" y="0"/>
                  <a:pt x="243" y="0"/>
                </a:cubicBezTo>
                <a:cubicBezTo>
                  <a:pt x="235" y="0"/>
                  <a:pt x="228" y="8"/>
                  <a:pt x="228" y="18"/>
                </a:cubicBezTo>
                <a:lnTo>
                  <a:pt x="228" y="77"/>
                </a:lnTo>
                <a:cubicBezTo>
                  <a:pt x="228" y="87"/>
                  <a:pt x="235" y="96"/>
                  <a:pt x="243" y="96"/>
                </a:cubicBezTo>
                <a:close/>
                <a:moveTo>
                  <a:pt x="110" y="135"/>
                </a:moveTo>
                <a:lnTo>
                  <a:pt x="110" y="135"/>
                </a:lnTo>
                <a:cubicBezTo>
                  <a:pt x="117" y="143"/>
                  <a:pt x="128" y="144"/>
                  <a:pt x="134" y="138"/>
                </a:cubicBezTo>
                <a:cubicBezTo>
                  <a:pt x="140" y="132"/>
                  <a:pt x="139" y="121"/>
                  <a:pt x="132" y="114"/>
                </a:cubicBezTo>
                <a:lnTo>
                  <a:pt x="90" y="72"/>
                </a:lnTo>
                <a:cubicBezTo>
                  <a:pt x="83" y="65"/>
                  <a:pt x="72" y="64"/>
                  <a:pt x="66" y="70"/>
                </a:cubicBezTo>
                <a:cubicBezTo>
                  <a:pt x="60" y="76"/>
                  <a:pt x="61" y="86"/>
                  <a:pt x="68" y="94"/>
                </a:cubicBezTo>
                <a:lnTo>
                  <a:pt x="110" y="135"/>
                </a:lnTo>
                <a:close/>
                <a:moveTo>
                  <a:pt x="115" y="361"/>
                </a:moveTo>
                <a:lnTo>
                  <a:pt x="115" y="361"/>
                </a:lnTo>
                <a:lnTo>
                  <a:pt x="73" y="403"/>
                </a:lnTo>
                <a:cubicBezTo>
                  <a:pt x="66" y="410"/>
                  <a:pt x="65" y="421"/>
                  <a:pt x="71" y="427"/>
                </a:cubicBezTo>
                <a:cubicBezTo>
                  <a:pt x="77" y="433"/>
                  <a:pt x="88" y="432"/>
                  <a:pt x="95" y="424"/>
                </a:cubicBezTo>
                <a:lnTo>
                  <a:pt x="137" y="383"/>
                </a:lnTo>
                <a:cubicBezTo>
                  <a:pt x="144" y="376"/>
                  <a:pt x="145" y="365"/>
                  <a:pt x="139" y="359"/>
                </a:cubicBezTo>
                <a:cubicBezTo>
                  <a:pt x="133" y="353"/>
                  <a:pt x="122" y="354"/>
                  <a:pt x="115" y="361"/>
                </a:cubicBezTo>
                <a:close/>
                <a:moveTo>
                  <a:pt x="379" y="367"/>
                </a:moveTo>
                <a:lnTo>
                  <a:pt x="379" y="367"/>
                </a:lnTo>
                <a:cubicBezTo>
                  <a:pt x="372" y="360"/>
                  <a:pt x="361" y="359"/>
                  <a:pt x="356" y="365"/>
                </a:cubicBezTo>
                <a:cubicBezTo>
                  <a:pt x="350" y="371"/>
                  <a:pt x="351" y="382"/>
                  <a:pt x="358" y="389"/>
                </a:cubicBezTo>
                <a:lnTo>
                  <a:pt x="399" y="430"/>
                </a:lnTo>
                <a:cubicBezTo>
                  <a:pt x="407" y="438"/>
                  <a:pt x="417" y="439"/>
                  <a:pt x="423" y="433"/>
                </a:cubicBezTo>
                <a:cubicBezTo>
                  <a:pt x="429" y="427"/>
                  <a:pt x="428" y="416"/>
                  <a:pt x="421" y="409"/>
                </a:cubicBezTo>
                <a:lnTo>
                  <a:pt x="379" y="36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1506"/>
                                        </p:tgtEl>
                                        <p:attrNameLst>
                                          <p:attrName>style.visibility</p:attrName>
                                        </p:attrNameLst>
                                      </p:cBhvr>
                                      <p:to>
                                        <p:strVal val="visible"/>
                                      </p:to>
                                    </p:set>
                                    <p:animEffect filter="wipe(down)" transition="in">
                                      <p:cBhvr>
                                        <p:cTn dur="500" id="7"/>
                                        <p:tgtEl>
                                          <p:spTgt spid="21506"/>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21507"/>
                                        </p:tgtEl>
                                        <p:attrNameLst>
                                          <p:attrName>style.visibility</p:attrName>
                                        </p:attrNameLst>
                                      </p:cBhvr>
                                      <p:to>
                                        <p:strVal val="visible"/>
                                      </p:to>
                                    </p:set>
                                    <p:animEffect filter="wheel(1)" transition="in">
                                      <p:cBhvr>
                                        <p:cTn dur="1000" id="11"/>
                                        <p:tgtEl>
                                          <p:spTgt spid="21507"/>
                                        </p:tgtEl>
                                      </p:cBhvr>
                                    </p:animEffect>
                                  </p:childTnLst>
                                </p:cTn>
                              </p:par>
                            </p:childTnLst>
                          </p:cTn>
                        </p:par>
                        <p:par>
                          <p:cTn fill="hold" id="12" nodeType="afterGroup">
                            <p:stCondLst>
                              <p:cond delay="1500"/>
                            </p:stCondLst>
                            <p:childTnLst>
                              <p:par>
                                <p:cTn fill="hold" id="13" nodeType="afterEffect" presetClass="entr" presetID="31" presetSubtype="0">
                                  <p:stCondLst>
                                    <p:cond delay="0"/>
                                  </p:stCondLst>
                                  <p:childTnLst>
                                    <p:set>
                                      <p:cBhvr>
                                        <p:cTn dur="1" fill="hold" id="14">
                                          <p:stCondLst>
                                            <p:cond delay="0"/>
                                          </p:stCondLst>
                                        </p:cTn>
                                        <p:tgtEl>
                                          <p:spTgt spid="21518"/>
                                        </p:tgtEl>
                                        <p:attrNameLst>
                                          <p:attrName>style.visibility</p:attrName>
                                        </p:attrNameLst>
                                      </p:cBhvr>
                                      <p:to>
                                        <p:strVal val="visible"/>
                                      </p:to>
                                    </p:set>
                                    <p:anim calcmode="lin" valueType="num">
                                      <p:cBhvr>
                                        <p:cTn dur="500" fill="hold" id="15"/>
                                        <p:tgtEl>
                                          <p:spTgt spid="21518"/>
                                        </p:tgtEl>
                                        <p:attrNameLst>
                                          <p:attrName>ppt_w</p:attrName>
                                        </p:attrNameLst>
                                      </p:cBhvr>
                                      <p:tavLst>
                                        <p:tav tm="0">
                                          <p:val>
                                            <p:fltVal val="0"/>
                                          </p:val>
                                        </p:tav>
                                        <p:tav tm="100000">
                                          <p:val>
                                            <p:strVal val="#ppt_w"/>
                                          </p:val>
                                        </p:tav>
                                      </p:tavLst>
                                    </p:anim>
                                    <p:anim calcmode="lin" valueType="num">
                                      <p:cBhvr>
                                        <p:cTn dur="500" fill="hold" id="16"/>
                                        <p:tgtEl>
                                          <p:spTgt spid="21518"/>
                                        </p:tgtEl>
                                        <p:attrNameLst>
                                          <p:attrName>ppt_h</p:attrName>
                                        </p:attrNameLst>
                                      </p:cBhvr>
                                      <p:tavLst>
                                        <p:tav tm="0">
                                          <p:val>
                                            <p:fltVal val="0"/>
                                          </p:val>
                                        </p:tav>
                                        <p:tav tm="100000">
                                          <p:val>
                                            <p:strVal val="#ppt_h"/>
                                          </p:val>
                                        </p:tav>
                                      </p:tavLst>
                                    </p:anim>
                                    <p:anim calcmode="lin" valueType="num">
                                      <p:cBhvr>
                                        <p:cTn dur="500" fill="hold" id="17"/>
                                        <p:tgtEl>
                                          <p:spTgt spid="21518"/>
                                        </p:tgtEl>
                                        <p:attrNameLst>
                                          <p:attrName>style.rotation</p:attrName>
                                        </p:attrNameLst>
                                      </p:cBhvr>
                                      <p:tavLst>
                                        <p:tav tm="0">
                                          <p:val>
                                            <p:fltVal val="90"/>
                                          </p:val>
                                        </p:tav>
                                        <p:tav tm="100000">
                                          <p:val>
                                            <p:fltVal val="0"/>
                                          </p:val>
                                        </p:tav>
                                      </p:tavLst>
                                    </p:anim>
                                    <p:animEffect filter="fade" transition="in">
                                      <p:cBhvr>
                                        <p:cTn dur="500" id="18"/>
                                        <p:tgtEl>
                                          <p:spTgt spid="21518"/>
                                        </p:tgtEl>
                                      </p:cBhvr>
                                    </p:animEffect>
                                  </p:childTnLst>
                                </p:cTn>
                              </p:par>
                            </p:childTnLst>
                          </p:cTn>
                        </p:par>
                        <p:par>
                          <p:cTn fill="hold" id="19" nodeType="afterGroup">
                            <p:stCondLst>
                              <p:cond delay="20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21510"/>
                                        </p:tgtEl>
                                        <p:attrNameLst>
                                          <p:attrName>style.visibility</p:attrName>
                                        </p:attrNameLst>
                                      </p:cBhvr>
                                      <p:to>
                                        <p:strVal val="visible"/>
                                      </p:to>
                                    </p:set>
                                    <p:anim calcmode="lin" valueType="num">
                                      <p:cBhvr>
                                        <p:cTn dur="500" fill="hold" id="22"/>
                                        <p:tgtEl>
                                          <p:spTgt spid="215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21510"/>
                                        </p:tgtEl>
                                        <p:attrNameLst>
                                          <p:attrName>ppt_y</p:attrName>
                                        </p:attrNameLst>
                                      </p:cBhvr>
                                      <p:tavLst>
                                        <p:tav tm="0">
                                          <p:val>
                                            <p:strVal val="#ppt_y"/>
                                          </p:val>
                                        </p:tav>
                                        <p:tav tm="100000">
                                          <p:val>
                                            <p:strVal val="#ppt_y"/>
                                          </p:val>
                                        </p:tav>
                                      </p:tavLst>
                                    </p:anim>
                                    <p:anim calcmode="lin" valueType="num">
                                      <p:cBhvr>
                                        <p:cTn dur="500" fill="hold" id="24"/>
                                        <p:tgtEl>
                                          <p:spTgt spid="215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215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21510"/>
                                        </p:tgtEl>
                                      </p:cBhvr>
                                    </p:animEffect>
                                  </p:childTnLst>
                                </p:cTn>
                              </p:par>
                            </p:childTnLst>
                          </p:cTn>
                        </p:par>
                        <p:par>
                          <p:cTn fill="hold" id="27" nodeType="afterGroup">
                            <p:stCondLst>
                              <p:cond delay="2500"/>
                            </p:stCondLst>
                            <p:childTnLst>
                              <p:par>
                                <p:cTn fill="hold" id="28" nodeType="afterEffect" presetClass="entr" presetID="16" presetSubtype="21">
                                  <p:stCondLst>
                                    <p:cond delay="0"/>
                                  </p:stCondLst>
                                  <p:childTnLst>
                                    <p:set>
                                      <p:cBhvr>
                                        <p:cTn dur="1" fill="hold" id="29">
                                          <p:stCondLst>
                                            <p:cond delay="0"/>
                                          </p:stCondLst>
                                        </p:cTn>
                                        <p:tgtEl>
                                          <p:spTgt spid="21517"/>
                                        </p:tgtEl>
                                        <p:attrNameLst>
                                          <p:attrName>style.visibility</p:attrName>
                                        </p:attrNameLst>
                                      </p:cBhvr>
                                      <p:to>
                                        <p:strVal val="visible"/>
                                      </p:to>
                                    </p:set>
                                    <p:animEffect filter="barn(inVertical)" transition="in">
                                      <p:cBhvr>
                                        <p:cTn dur="500" id="30"/>
                                        <p:tgtEl>
                                          <p:spTgt spid="21517"/>
                                        </p:tgtEl>
                                      </p:cBhvr>
                                    </p:animEffect>
                                  </p:childTnLst>
                                </p:cTn>
                              </p:par>
                            </p:childTnLst>
                          </p:cTn>
                        </p:par>
                        <p:par>
                          <p:cTn fill="hold" id="31" nodeType="afterGroup">
                            <p:stCondLst>
                              <p:cond delay="3000"/>
                            </p:stCondLst>
                            <p:childTnLst>
                              <p:par>
                                <p:cTn fill="hold" grpId="0" id="32" nodeType="afterEffect" presetClass="entr" presetID="2" presetSubtype="12">
                                  <p:stCondLst>
                                    <p:cond delay="0"/>
                                  </p:stCondLst>
                                  <p:childTnLst>
                                    <p:set>
                                      <p:cBhvr>
                                        <p:cTn dur="1" fill="hold" id="33">
                                          <p:stCondLst>
                                            <p:cond delay="0"/>
                                          </p:stCondLst>
                                        </p:cTn>
                                        <p:tgtEl>
                                          <p:spTgt spid="21511"/>
                                        </p:tgtEl>
                                        <p:attrNameLst>
                                          <p:attrName>style.visibility</p:attrName>
                                        </p:attrNameLst>
                                      </p:cBhvr>
                                      <p:to>
                                        <p:strVal val="visible"/>
                                      </p:to>
                                    </p:set>
                                    <p:anim calcmode="lin" valueType="num">
                                      <p:cBhvr additive="base">
                                        <p:cTn dur="500" fill="hold" id="34"/>
                                        <p:tgtEl>
                                          <p:spTgt spid="21511"/>
                                        </p:tgtEl>
                                        <p:attrNameLst>
                                          <p:attrName>ppt_x</p:attrName>
                                        </p:attrNameLst>
                                      </p:cBhvr>
                                      <p:tavLst>
                                        <p:tav tm="0">
                                          <p:val>
                                            <p:strVal val="0-#ppt_w/2"/>
                                          </p:val>
                                        </p:tav>
                                        <p:tav tm="100000">
                                          <p:val>
                                            <p:strVal val="#ppt_x"/>
                                          </p:val>
                                        </p:tav>
                                      </p:tavLst>
                                    </p:anim>
                                    <p:anim calcmode="lin" valueType="num">
                                      <p:cBhvr additive="base">
                                        <p:cTn dur="500" fill="hold" id="35"/>
                                        <p:tgtEl>
                                          <p:spTgt spid="21511"/>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12">
                                  <p:stCondLst>
                                    <p:cond delay="100"/>
                                  </p:stCondLst>
                                  <p:childTnLst>
                                    <p:set>
                                      <p:cBhvr>
                                        <p:cTn dur="1" fill="hold" id="37">
                                          <p:stCondLst>
                                            <p:cond delay="0"/>
                                          </p:stCondLst>
                                        </p:cTn>
                                        <p:tgtEl>
                                          <p:spTgt spid="21512"/>
                                        </p:tgtEl>
                                        <p:attrNameLst>
                                          <p:attrName>style.visibility</p:attrName>
                                        </p:attrNameLst>
                                      </p:cBhvr>
                                      <p:to>
                                        <p:strVal val="visible"/>
                                      </p:to>
                                    </p:set>
                                    <p:anim calcmode="lin" valueType="num">
                                      <p:cBhvr additive="base">
                                        <p:cTn dur="500" fill="hold" id="38"/>
                                        <p:tgtEl>
                                          <p:spTgt spid="21512"/>
                                        </p:tgtEl>
                                        <p:attrNameLst>
                                          <p:attrName>ppt_x</p:attrName>
                                        </p:attrNameLst>
                                      </p:cBhvr>
                                      <p:tavLst>
                                        <p:tav tm="0">
                                          <p:val>
                                            <p:strVal val="0-#ppt_w/2"/>
                                          </p:val>
                                        </p:tav>
                                        <p:tav tm="100000">
                                          <p:val>
                                            <p:strVal val="#ppt_x"/>
                                          </p:val>
                                        </p:tav>
                                      </p:tavLst>
                                    </p:anim>
                                    <p:anim calcmode="lin" valueType="num">
                                      <p:cBhvr additive="base">
                                        <p:cTn dur="500" fill="hold" id="39"/>
                                        <p:tgtEl>
                                          <p:spTgt spid="21512"/>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12">
                                  <p:stCondLst>
                                    <p:cond delay="300"/>
                                  </p:stCondLst>
                                  <p:childTnLst>
                                    <p:set>
                                      <p:cBhvr>
                                        <p:cTn dur="1" fill="hold" id="41">
                                          <p:stCondLst>
                                            <p:cond delay="0"/>
                                          </p:stCondLst>
                                        </p:cTn>
                                        <p:tgtEl>
                                          <p:spTgt spid="21513"/>
                                        </p:tgtEl>
                                        <p:attrNameLst>
                                          <p:attrName>style.visibility</p:attrName>
                                        </p:attrNameLst>
                                      </p:cBhvr>
                                      <p:to>
                                        <p:strVal val="visible"/>
                                      </p:to>
                                    </p:set>
                                    <p:anim calcmode="lin" valueType="num">
                                      <p:cBhvr additive="base">
                                        <p:cTn dur="500" fill="hold" id="42"/>
                                        <p:tgtEl>
                                          <p:spTgt spid="21513"/>
                                        </p:tgtEl>
                                        <p:attrNameLst>
                                          <p:attrName>ppt_x</p:attrName>
                                        </p:attrNameLst>
                                      </p:cBhvr>
                                      <p:tavLst>
                                        <p:tav tm="0">
                                          <p:val>
                                            <p:strVal val="0-#ppt_w/2"/>
                                          </p:val>
                                        </p:tav>
                                        <p:tav tm="100000">
                                          <p:val>
                                            <p:strVal val="#ppt_x"/>
                                          </p:val>
                                        </p:tav>
                                      </p:tavLst>
                                    </p:anim>
                                    <p:anim calcmode="lin" valueType="num">
                                      <p:cBhvr additive="base">
                                        <p:cTn dur="500" fill="hold" id="43"/>
                                        <p:tgtEl>
                                          <p:spTgt spid="21513"/>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800"/>
                            </p:stCondLst>
                            <p:childTnLst>
                              <p:par>
                                <p:cTn fill="hold" grpId="0" id="45" nodeType="afterEffect" presetClass="entr" presetID="22" presetSubtype="8">
                                  <p:stCondLst>
                                    <p:cond delay="0"/>
                                  </p:stCondLst>
                                  <p:childTnLst>
                                    <p:set>
                                      <p:cBhvr>
                                        <p:cTn dur="1" fill="hold" id="46">
                                          <p:stCondLst>
                                            <p:cond delay="0"/>
                                          </p:stCondLst>
                                        </p:cTn>
                                        <p:tgtEl>
                                          <p:spTgt spid="21514"/>
                                        </p:tgtEl>
                                        <p:attrNameLst>
                                          <p:attrName>style.visibility</p:attrName>
                                        </p:attrNameLst>
                                      </p:cBhvr>
                                      <p:to>
                                        <p:strVal val="visible"/>
                                      </p:to>
                                    </p:set>
                                    <p:animEffect filter="wipe(left)" transition="in">
                                      <p:cBhvr>
                                        <p:cTn dur="500" id="47"/>
                                        <p:tgtEl>
                                          <p:spTgt spid="21514"/>
                                        </p:tgtEl>
                                      </p:cBhvr>
                                    </p:animEffect>
                                  </p:childTnLst>
                                </p:cTn>
                              </p:par>
                              <p:par>
                                <p:cTn fill="hold" grpId="0" id="48" nodeType="withEffect" presetClass="entr" presetID="22" presetSubtype="8">
                                  <p:stCondLst>
                                    <p:cond delay="100"/>
                                  </p:stCondLst>
                                  <p:childTnLst>
                                    <p:set>
                                      <p:cBhvr>
                                        <p:cTn dur="1" fill="hold" id="49">
                                          <p:stCondLst>
                                            <p:cond delay="0"/>
                                          </p:stCondLst>
                                        </p:cTn>
                                        <p:tgtEl>
                                          <p:spTgt spid="21515"/>
                                        </p:tgtEl>
                                        <p:attrNameLst>
                                          <p:attrName>style.visibility</p:attrName>
                                        </p:attrNameLst>
                                      </p:cBhvr>
                                      <p:to>
                                        <p:strVal val="visible"/>
                                      </p:to>
                                    </p:set>
                                    <p:animEffect filter="wipe(left)" transition="in">
                                      <p:cBhvr>
                                        <p:cTn dur="500" id="50"/>
                                        <p:tgtEl>
                                          <p:spTgt spid="21515"/>
                                        </p:tgtEl>
                                      </p:cBhvr>
                                    </p:animEffect>
                                  </p:childTnLst>
                                </p:cTn>
                              </p:par>
                              <p:par>
                                <p:cTn fill="hold" grpId="0" id="51" nodeType="withEffect" presetClass="entr" presetID="22" presetSubtype="8">
                                  <p:stCondLst>
                                    <p:cond delay="300"/>
                                  </p:stCondLst>
                                  <p:childTnLst>
                                    <p:set>
                                      <p:cBhvr>
                                        <p:cTn dur="1" fill="hold" id="52">
                                          <p:stCondLst>
                                            <p:cond delay="0"/>
                                          </p:stCondLst>
                                        </p:cTn>
                                        <p:tgtEl>
                                          <p:spTgt spid="21516"/>
                                        </p:tgtEl>
                                        <p:attrNameLst>
                                          <p:attrName>style.visibility</p:attrName>
                                        </p:attrNameLst>
                                      </p:cBhvr>
                                      <p:to>
                                        <p:strVal val="visible"/>
                                      </p:to>
                                    </p:set>
                                    <p:animEffect filter="wipe(left)" transition="in">
                                      <p:cBhvr>
                                        <p:cTn dur="500" id="53"/>
                                        <p:tgtEl>
                                          <p:spTgt spid="215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10"/>
      <p:bldP grpId="0" spid="21511"/>
      <p:bldP grpId="0" spid="21512"/>
      <p:bldP grpId="0" spid="21513"/>
      <p:bldP grpId="0" spid="21514"/>
      <p:bldP grpId="0" spid="21515"/>
      <p:bldP grpId="0" spid="215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TextBox 31"/>
          <p:cNvSpPr txBox="1">
            <a:spLocks noChangeArrowheads="1"/>
          </p:cNvSpPr>
          <p:nvPr/>
        </p:nvSpPr>
        <p:spPr bwMode="auto">
          <a:xfrm>
            <a:off x="2854325" y="87315"/>
            <a:ext cx="21069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3.1关键技术</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3</a:t>
            </a:r>
          </a:p>
        </p:txBody>
      </p:sp>
      <p:sp>
        <p:nvSpPr>
          <p:cNvPr id="22531" name="Oval 6"/>
          <p:cNvSpPr>
            <a:spLocks noChangeArrowheads="1"/>
          </p:cNvSpPr>
          <p:nvPr/>
        </p:nvSpPr>
        <p:spPr bwMode="auto">
          <a:xfrm flipH="1">
            <a:off x="2716213" y="1774825"/>
            <a:ext cx="4257675" cy="4256088"/>
          </a:xfrm>
          <a:prstGeom prst="ellipse">
            <a:avLst/>
          </a:prstGeom>
          <a:noFill/>
          <a:ln w="11">
            <a:solidFill>
              <a:schemeClr val="accent1"/>
            </a:solidFill>
            <a:prstDash val="dash"/>
            <a:round/>
          </a:ln>
          <a:extLst>
            <a:ext uri="{909E8E84-426E-40DD-AFC4-6F175D3DCCD1}">
              <a14:hiddenFill>
                <a:solidFill>
                  <a:srgbClr val="FFFFFF"/>
                </a:solidFill>
              </a14:hiddenFill>
            </a:ext>
          </a:extLst>
        </p:spPr>
        <p:txBody>
          <a:bodyPr bIns="45718" lIns="91432" rIns="91432" tIns="45718"/>
          <a:lstStyle/>
          <a:p>
            <a:endParaRPr altLang="en-US" lang="zh-CN">
              <a:solidFill>
                <a:schemeClr val="accent1"/>
              </a:solidFill>
            </a:endParaRPr>
          </a:p>
        </p:txBody>
      </p:sp>
      <p:sp>
        <p:nvSpPr>
          <p:cNvPr id="22532" name="Line 16"/>
          <p:cNvSpPr>
            <a:spLocks noChangeShapeType="1"/>
          </p:cNvSpPr>
          <p:nvPr/>
        </p:nvSpPr>
        <p:spPr bwMode="auto">
          <a:xfrm flipH="1">
            <a:off x="4376743" y="2389193"/>
            <a:ext cx="790575" cy="804863"/>
          </a:xfrm>
          <a:prstGeom prst="line">
            <a:avLst/>
          </a:prstGeom>
          <a:noFill/>
          <a:ln w="1905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p>
        </p:txBody>
      </p:sp>
      <p:sp>
        <p:nvSpPr>
          <p:cNvPr id="22533" name="Line 17"/>
          <p:cNvSpPr>
            <a:spLocks noChangeShapeType="1"/>
          </p:cNvSpPr>
          <p:nvPr/>
        </p:nvSpPr>
        <p:spPr bwMode="auto">
          <a:xfrm flipH="1" flipV="1">
            <a:off x="4484688" y="4108452"/>
            <a:ext cx="1711325" cy="404813"/>
          </a:xfrm>
          <a:prstGeom prst="line">
            <a:avLst/>
          </a:prstGeom>
          <a:noFill/>
          <a:ln w="1905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p>
        </p:txBody>
      </p:sp>
      <p:sp>
        <p:nvSpPr>
          <p:cNvPr id="22534" name="Line 18"/>
          <p:cNvSpPr>
            <a:spLocks noChangeShapeType="1"/>
          </p:cNvSpPr>
          <p:nvPr/>
        </p:nvSpPr>
        <p:spPr bwMode="auto">
          <a:xfrm flipH="1">
            <a:off x="4525969" y="3221043"/>
            <a:ext cx="1665287" cy="409575"/>
          </a:xfrm>
          <a:prstGeom prst="line">
            <a:avLst/>
          </a:prstGeom>
          <a:noFill/>
          <a:ln w="1905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p>
        </p:txBody>
      </p:sp>
      <p:grpSp>
        <p:nvGrpSpPr>
          <p:cNvPr id="22535" name="组合 7"/>
          <p:cNvGrpSpPr/>
          <p:nvPr/>
        </p:nvGrpSpPr>
        <p:grpSpPr>
          <a:xfrm flipH="1">
            <a:off x="5003805" y="1449393"/>
            <a:ext cx="1038225" cy="1038225"/>
            <a:chExt cx="1038225" cy="1038225"/>
          </a:xfrm>
        </p:grpSpPr>
        <p:sp>
          <p:nvSpPr>
            <p:cNvPr id="22536" name="Oval 10"/>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accent2"/>
                </a:solidFill>
              </a:endParaRPr>
            </a:p>
          </p:txBody>
        </p:sp>
        <p:sp>
          <p:nvSpPr>
            <p:cNvPr id="22537" name="TextBox 9"/>
            <p:cNvSpPr txBox="1">
              <a:spLocks noChangeArrowheads="1"/>
            </p:cNvSpPr>
            <p:nvPr/>
          </p:nvSpPr>
          <p:spPr bwMode="auto">
            <a:xfrm>
              <a:off x="112953" y="165169"/>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000">
                  <a:solidFill>
                    <a:schemeClr val="accent2"/>
                  </a:solidFill>
                  <a:latin charset="-122" pitchFamily="34" typeface="微软雅黑"/>
                  <a:ea charset="-122" pitchFamily="34" typeface="微软雅黑"/>
                </a:rPr>
                <a:t>某某技术</a:t>
              </a:r>
            </a:p>
          </p:txBody>
        </p:sp>
      </p:grpSp>
      <p:grpSp>
        <p:nvGrpSpPr>
          <p:cNvPr id="22538" name="组合 10"/>
          <p:cNvGrpSpPr/>
          <p:nvPr/>
        </p:nvGrpSpPr>
        <p:grpSpPr>
          <a:xfrm flipH="1">
            <a:off x="6264281" y="2549530"/>
            <a:ext cx="1038225" cy="1038225"/>
            <a:chExt cx="1038225" cy="1038225"/>
          </a:xfrm>
        </p:grpSpPr>
        <p:sp>
          <p:nvSpPr>
            <p:cNvPr id="22539" name="Oval 12"/>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accent2"/>
                </a:solidFill>
                <a:latin charset="-122" pitchFamily="34" typeface="微软雅黑"/>
                <a:ea charset="-122" pitchFamily="34" typeface="微软雅黑"/>
              </a:endParaRPr>
            </a:p>
          </p:txBody>
        </p:sp>
        <p:sp>
          <p:nvSpPr>
            <p:cNvPr id="22540" name="TextBox 12"/>
            <p:cNvSpPr txBox="1">
              <a:spLocks noChangeArrowheads="1"/>
            </p:cNvSpPr>
            <p:nvPr/>
          </p:nvSpPr>
          <p:spPr bwMode="auto">
            <a:xfrm>
              <a:off x="80802" y="158963"/>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000">
                  <a:solidFill>
                    <a:schemeClr val="accent2"/>
                  </a:solidFill>
                  <a:latin charset="-122" pitchFamily="34" typeface="微软雅黑"/>
                  <a:ea charset="-122" pitchFamily="34" typeface="微软雅黑"/>
                </a:rPr>
                <a:t>某某技术</a:t>
              </a:r>
            </a:p>
          </p:txBody>
        </p:sp>
      </p:grpSp>
      <p:grpSp>
        <p:nvGrpSpPr>
          <p:cNvPr id="22541" name="组合 13"/>
          <p:cNvGrpSpPr/>
          <p:nvPr/>
        </p:nvGrpSpPr>
        <p:grpSpPr>
          <a:xfrm flipH="1">
            <a:off x="6183318" y="4238628"/>
            <a:ext cx="1038225" cy="1039813"/>
            <a:chExt cx="1038225" cy="1039812"/>
          </a:xfrm>
        </p:grpSpPr>
        <p:sp>
          <p:nvSpPr>
            <p:cNvPr id="22542" name="Oval 11"/>
            <p:cNvSpPr>
              <a:spLocks noChangeArrowheads="1"/>
            </p:cNvSpPr>
            <p:nvPr/>
          </p:nvSpPr>
          <p:spPr bwMode="auto">
            <a:xfrm>
              <a:off x="0" y="0"/>
              <a:ext cx="1038225" cy="1039812"/>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accent2"/>
                </a:solidFill>
                <a:latin charset="-122" pitchFamily="34" typeface="微软雅黑"/>
                <a:ea charset="-122" pitchFamily="34" typeface="微软雅黑"/>
              </a:endParaRPr>
            </a:p>
          </p:txBody>
        </p:sp>
        <p:sp>
          <p:nvSpPr>
            <p:cNvPr id="22543" name="TextBox 15"/>
            <p:cNvSpPr txBox="1">
              <a:spLocks noChangeArrowheads="1"/>
            </p:cNvSpPr>
            <p:nvPr/>
          </p:nvSpPr>
          <p:spPr bwMode="auto">
            <a:xfrm>
              <a:off x="126602" y="172444"/>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000">
                  <a:solidFill>
                    <a:schemeClr val="accent2"/>
                  </a:solidFill>
                  <a:latin charset="-122" pitchFamily="34" typeface="微软雅黑"/>
                  <a:ea charset="-122" pitchFamily="34" typeface="微软雅黑"/>
                </a:rPr>
                <a:t>某某技术</a:t>
              </a:r>
            </a:p>
          </p:txBody>
        </p:sp>
      </p:grpSp>
      <p:sp>
        <p:nvSpPr>
          <p:cNvPr id="22544" name="Oval 8"/>
          <p:cNvSpPr>
            <a:spLocks noChangeArrowheads="1"/>
          </p:cNvSpPr>
          <p:nvPr/>
        </p:nvSpPr>
        <p:spPr bwMode="auto">
          <a:xfrm flipH="1">
            <a:off x="1955800" y="2620963"/>
            <a:ext cx="2411413" cy="2411412"/>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22545" name="Oval 9"/>
          <p:cNvSpPr>
            <a:spLocks noChangeArrowheads="1"/>
          </p:cNvSpPr>
          <p:nvPr/>
        </p:nvSpPr>
        <p:spPr bwMode="auto">
          <a:xfrm flipH="1">
            <a:off x="2146300" y="2811463"/>
            <a:ext cx="2030413" cy="20320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22546" name="TextBox 18"/>
          <p:cNvSpPr txBox="1">
            <a:spLocks noChangeArrowheads="1"/>
          </p:cNvSpPr>
          <p:nvPr/>
        </p:nvSpPr>
        <p:spPr bwMode="auto">
          <a:xfrm flipH="1">
            <a:off x="2563813" y="3319467"/>
            <a:ext cx="1193800" cy="1036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3100">
                <a:solidFill>
                  <a:schemeClr val="accent2"/>
                </a:solidFill>
                <a:latin charset="-122" pitchFamily="34" typeface="微软雅黑"/>
                <a:ea charset="-122" pitchFamily="34" typeface="微软雅黑"/>
              </a:rPr>
              <a:t>关键技术</a:t>
            </a:r>
          </a:p>
        </p:txBody>
      </p:sp>
      <p:grpSp>
        <p:nvGrpSpPr>
          <p:cNvPr id="22547" name="组合 19"/>
          <p:cNvGrpSpPr/>
          <p:nvPr/>
        </p:nvGrpSpPr>
        <p:grpSpPr>
          <a:xfrm flipH="1">
            <a:off x="5016505" y="5332415"/>
            <a:ext cx="1038225" cy="1039812"/>
            <a:chExt cx="1038225" cy="1039812"/>
          </a:xfrm>
        </p:grpSpPr>
        <p:sp>
          <p:nvSpPr>
            <p:cNvPr id="22548" name="Oval 11"/>
            <p:cNvSpPr>
              <a:spLocks noChangeArrowheads="1"/>
            </p:cNvSpPr>
            <p:nvPr/>
          </p:nvSpPr>
          <p:spPr bwMode="auto">
            <a:xfrm>
              <a:off x="0" y="0"/>
              <a:ext cx="1038225" cy="1039812"/>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accent2"/>
                </a:solidFill>
                <a:latin charset="-122" pitchFamily="34" typeface="微软雅黑"/>
                <a:ea charset="-122" pitchFamily="34" typeface="微软雅黑"/>
              </a:endParaRPr>
            </a:p>
          </p:txBody>
        </p:sp>
        <p:sp>
          <p:nvSpPr>
            <p:cNvPr id="22549" name="TextBox 21"/>
            <p:cNvSpPr txBox="1">
              <a:spLocks noChangeArrowheads="1"/>
            </p:cNvSpPr>
            <p:nvPr/>
          </p:nvSpPr>
          <p:spPr bwMode="auto">
            <a:xfrm>
              <a:off x="126601" y="172444"/>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000">
                  <a:solidFill>
                    <a:schemeClr val="accent2"/>
                  </a:solidFill>
                  <a:latin charset="-122" pitchFamily="34" typeface="微软雅黑"/>
                  <a:ea charset="-122" pitchFamily="34" typeface="微软雅黑"/>
                </a:rPr>
                <a:t>某某技术</a:t>
              </a:r>
            </a:p>
          </p:txBody>
        </p:sp>
      </p:grpSp>
      <p:sp>
        <p:nvSpPr>
          <p:cNvPr id="22550" name="Line 16"/>
          <p:cNvSpPr>
            <a:spLocks noChangeShapeType="1"/>
          </p:cNvSpPr>
          <p:nvPr/>
        </p:nvSpPr>
        <p:spPr bwMode="auto">
          <a:xfrm flipH="1" flipV="1">
            <a:off x="4362453" y="4654555"/>
            <a:ext cx="792163" cy="804863"/>
          </a:xfrm>
          <a:prstGeom prst="line">
            <a:avLst/>
          </a:prstGeom>
          <a:noFill/>
          <a:ln w="1905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p>
        </p:txBody>
      </p:sp>
      <p:sp>
        <p:nvSpPr>
          <p:cNvPr id="22551" name="TextBox 23"/>
          <p:cNvSpPr txBox="1">
            <a:spLocks noChangeArrowheads="1"/>
          </p:cNvSpPr>
          <p:nvPr/>
        </p:nvSpPr>
        <p:spPr bwMode="auto">
          <a:xfrm>
            <a:off x="6278566" y="1358903"/>
            <a:ext cx="3917951"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22552" name="TextBox 24"/>
          <p:cNvSpPr txBox="1">
            <a:spLocks noChangeArrowheads="1"/>
          </p:cNvSpPr>
          <p:nvPr/>
        </p:nvSpPr>
        <p:spPr bwMode="auto">
          <a:xfrm>
            <a:off x="7359653" y="2487618"/>
            <a:ext cx="2697163" cy="10667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22553" name="TextBox 25"/>
          <p:cNvSpPr txBox="1">
            <a:spLocks noChangeArrowheads="1"/>
          </p:cNvSpPr>
          <p:nvPr/>
        </p:nvSpPr>
        <p:spPr bwMode="auto">
          <a:xfrm>
            <a:off x="7359653" y="4233867"/>
            <a:ext cx="2697163" cy="10667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22554" name="TextBox 26"/>
          <p:cNvSpPr txBox="1">
            <a:spLocks noChangeArrowheads="1"/>
          </p:cNvSpPr>
          <p:nvPr/>
        </p:nvSpPr>
        <p:spPr bwMode="auto">
          <a:xfrm>
            <a:off x="6278566" y="5614989"/>
            <a:ext cx="3917951"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2530"/>
                                        </p:tgtEl>
                                        <p:attrNameLst>
                                          <p:attrName>style.visibility</p:attrName>
                                        </p:attrNameLst>
                                      </p:cBhvr>
                                      <p:to>
                                        <p:strVal val="visible"/>
                                      </p:to>
                                    </p:set>
                                    <p:anim calcmode="lin" valueType="num">
                                      <p:cBhvr>
                                        <p:cTn dur="400" fill="hold" id="7"/>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2530"/>
                                        </p:tgtEl>
                                        <p:attrNameLst>
                                          <p:attrName>ppt_y</p:attrName>
                                        </p:attrNameLst>
                                      </p:cBhvr>
                                      <p:tavLst>
                                        <p:tav tm="0">
                                          <p:val>
                                            <p:strVal val="#ppt_y"/>
                                          </p:val>
                                        </p:tav>
                                        <p:tav tm="100000">
                                          <p:val>
                                            <p:strVal val="#ppt_y"/>
                                          </p:val>
                                        </p:tav>
                                      </p:tavLst>
                                    </p:anim>
                                    <p:anim calcmode="lin" valueType="num">
                                      <p:cBhvr>
                                        <p:cTn dur="400" fill="hold" id="9"/>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253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25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TextBox 31"/>
          <p:cNvSpPr txBox="1">
            <a:spLocks noChangeArrowheads="1"/>
          </p:cNvSpPr>
          <p:nvPr/>
        </p:nvSpPr>
        <p:spPr bwMode="auto">
          <a:xfrm>
            <a:off x="2854325" y="87315"/>
            <a:ext cx="21069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3.2实践难点</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3</a:t>
            </a:r>
          </a:p>
        </p:txBody>
      </p:sp>
      <p:grpSp>
        <p:nvGrpSpPr>
          <p:cNvPr id="23556" name="组合 14"/>
          <p:cNvGrpSpPr/>
          <p:nvPr/>
        </p:nvGrpSpPr>
        <p:grpSpPr>
          <a:xfrm>
            <a:off x="4540251" y="658818"/>
            <a:ext cx="3087688" cy="3090863"/>
            <a:chExt cx="3087687" cy="3090863"/>
          </a:xfrm>
        </p:grpSpPr>
        <p:sp>
          <p:nvSpPr>
            <p:cNvPr id="3" name="Freeform 6"/>
            <p:cNvSpPr>
              <a:spLocks noChangeArrowheads="1"/>
            </p:cNvSpPr>
            <p:nvPr/>
          </p:nvSpPr>
          <p:spPr bwMode="auto">
            <a:xfrm>
              <a:off x="138112" y="2073275"/>
              <a:ext cx="788987" cy="831850"/>
            </a:xfrm>
            <a:custGeom>
              <a:gdLst>
                <a:gd fmla="*/ 959 w 1095" name="T0"/>
                <a:gd fmla="*/ 1157 h 1157" name="T1"/>
                <a:gd fmla="*/ 0 w 1095" name="T2"/>
                <a:gd fmla="*/ 110 h 1157" name="T3"/>
                <a:gd fmla="*/ 301 w 1095" name="T4"/>
                <a:gd fmla="*/ 0 h 1157" name="T5"/>
                <a:gd fmla="*/ 1095 w 1095" name="T6"/>
                <a:gd fmla="*/ 866 h 1157" name="T7"/>
                <a:gd fmla="*/ 959 w 1095" name="T8"/>
                <a:gd fmla="*/ 1157 h 1157" name="T9"/>
              </a:gdLst>
              <a:cxnLst>
                <a:cxn ang="0">
                  <a:pos x="T0" y="T1"/>
                </a:cxn>
                <a:cxn ang="0">
                  <a:pos x="T2" y="T3"/>
                </a:cxn>
                <a:cxn ang="0">
                  <a:pos x="T4" y="T5"/>
                </a:cxn>
                <a:cxn ang="0">
                  <a:pos x="T6" y="T7"/>
                </a:cxn>
                <a:cxn ang="0">
                  <a:pos x="T8" y="T9"/>
                </a:cxn>
              </a:cxnLst>
              <a:rect b="b" l="0" r="r" t="0"/>
              <a:pathLst>
                <a:path h="1157" w="1095">
                  <a:moveTo>
                    <a:pt x="959" y="1157"/>
                  </a:moveTo>
                  <a:cubicBezTo>
                    <a:pt x="505" y="930"/>
                    <a:pt x="174" y="550"/>
                    <a:pt x="0" y="110"/>
                  </a:cubicBezTo>
                  <a:lnTo>
                    <a:pt x="301" y="0"/>
                  </a:lnTo>
                  <a:cubicBezTo>
                    <a:pt x="447" y="364"/>
                    <a:pt x="720" y="677"/>
                    <a:pt x="1095" y="866"/>
                  </a:cubicBezTo>
                  <a:lnTo>
                    <a:pt x="959" y="115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3557" name="Freeform 7"/>
            <p:cNvSpPr>
              <a:spLocks noChangeArrowheads="1"/>
            </p:cNvSpPr>
            <p:nvPr/>
          </p:nvSpPr>
          <p:spPr bwMode="auto">
            <a:xfrm>
              <a:off x="898525" y="2728913"/>
              <a:ext cx="1022350" cy="361950"/>
            </a:xfrm>
            <a:custGeom>
              <a:gdLst>
                <a:gd fmla="*/ 1419 w 1419" name="T0"/>
                <a:gd fmla="*/ 352 h 502" name="T1"/>
                <a:gd fmla="*/ 0 w 1419" name="T2"/>
                <a:gd fmla="*/ 290 h 502" name="T3"/>
                <a:gd fmla="*/ 135 w 1419" name="T4"/>
                <a:gd fmla="*/ 0 h 502" name="T5"/>
                <a:gd fmla="*/ 1309 w 1419" name="T6"/>
                <a:gd fmla="*/ 51 h 502" name="T7"/>
                <a:gd fmla="*/ 1419 w 1419" name="T8"/>
                <a:gd fmla="*/ 352 h 502" name="T9"/>
              </a:gdLst>
              <a:cxnLst>
                <a:cxn ang="0">
                  <a:pos x="T0" y="T1"/>
                </a:cxn>
                <a:cxn ang="0">
                  <a:pos x="T2" y="T3"/>
                </a:cxn>
                <a:cxn ang="0">
                  <a:pos x="T4" y="T5"/>
                </a:cxn>
                <a:cxn ang="0">
                  <a:pos x="T6" y="T7"/>
                </a:cxn>
                <a:cxn ang="0">
                  <a:pos x="T8" y="T9"/>
                </a:cxn>
              </a:cxnLst>
              <a:rect b="b" l="0" r="r" t="0"/>
              <a:pathLst>
                <a:path h="502" w="1419">
                  <a:moveTo>
                    <a:pt x="1419" y="352"/>
                  </a:moveTo>
                  <a:cubicBezTo>
                    <a:pt x="969" y="502"/>
                    <a:pt x="466" y="492"/>
                    <a:pt x="0" y="290"/>
                  </a:cubicBezTo>
                  <a:lnTo>
                    <a:pt x="135" y="0"/>
                  </a:lnTo>
                  <a:cubicBezTo>
                    <a:pt x="521" y="165"/>
                    <a:pt x="937" y="173"/>
                    <a:pt x="1309" y="51"/>
                  </a:cubicBezTo>
                  <a:lnTo>
                    <a:pt x="1419" y="352"/>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3558" name="Freeform 8"/>
            <p:cNvSpPr>
              <a:spLocks noChangeArrowheads="1"/>
            </p:cNvSpPr>
            <p:nvPr/>
          </p:nvSpPr>
          <p:spPr bwMode="auto">
            <a:xfrm>
              <a:off x="1914525" y="2168525"/>
              <a:ext cx="833437" cy="787400"/>
            </a:xfrm>
            <a:custGeom>
              <a:gdLst>
                <a:gd fmla="*/ 1157 w 1157" name="T0"/>
                <a:gd fmla="*/ 135 h 1094" name="T1"/>
                <a:gd fmla="*/ 110 w 1157" name="T2"/>
                <a:gd fmla="*/ 1094 h 1094" name="T3"/>
                <a:gd fmla="*/ 0 w 1157" name="T4"/>
                <a:gd fmla="*/ 793 h 1094" name="T5"/>
                <a:gd fmla="*/ 867 w 1157" name="T6"/>
                <a:gd fmla="*/ 0 h 1094" name="T7"/>
                <a:gd fmla="*/ 1157 w 1157" name="T8"/>
                <a:gd fmla="*/ 135 h 1094" name="T9"/>
              </a:gdLst>
              <a:cxnLst>
                <a:cxn ang="0">
                  <a:pos x="T0" y="T1"/>
                </a:cxn>
                <a:cxn ang="0">
                  <a:pos x="T2" y="T3"/>
                </a:cxn>
                <a:cxn ang="0">
                  <a:pos x="T4" y="T5"/>
                </a:cxn>
                <a:cxn ang="0">
                  <a:pos x="T6" y="T7"/>
                </a:cxn>
                <a:cxn ang="0">
                  <a:pos x="T8" y="T9"/>
                </a:cxn>
              </a:cxnLst>
              <a:rect b="b" l="0" r="r" t="0"/>
              <a:pathLst>
                <a:path h="1094" w="1157">
                  <a:moveTo>
                    <a:pt x="1157" y="135"/>
                  </a:moveTo>
                  <a:cubicBezTo>
                    <a:pt x="930" y="589"/>
                    <a:pt x="551" y="920"/>
                    <a:pt x="110" y="1094"/>
                  </a:cubicBezTo>
                  <a:lnTo>
                    <a:pt x="0" y="793"/>
                  </a:lnTo>
                  <a:cubicBezTo>
                    <a:pt x="364" y="647"/>
                    <a:pt x="677" y="374"/>
                    <a:pt x="867" y="0"/>
                  </a:cubicBezTo>
                  <a:lnTo>
                    <a:pt x="1157" y="135"/>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3559" name="Freeform 9"/>
            <p:cNvSpPr>
              <a:spLocks noChangeArrowheads="1"/>
            </p:cNvSpPr>
            <p:nvPr/>
          </p:nvSpPr>
          <p:spPr bwMode="auto">
            <a:xfrm>
              <a:off x="0" y="0"/>
              <a:ext cx="3087687" cy="2197100"/>
            </a:xfrm>
            <a:custGeom>
              <a:gdLst>
                <a:gd fmla="*/ 2877 w 4286" name="T0"/>
                <a:gd fmla="*/ 463 h 3052" name="T1"/>
                <a:gd fmla="*/ 3859 w 4286" name="T2"/>
                <a:gd fmla="*/ 3052 h 3052" name="T3"/>
                <a:gd fmla="*/ 3569 w 4286" name="T4"/>
                <a:gd fmla="*/ 2917 h 3052" name="T5"/>
                <a:gd fmla="*/ 2742 w 4286" name="T6"/>
                <a:gd fmla="*/ 753 h 3052" name="T7"/>
                <a:gd fmla="*/ 529 w 4286" name="T8"/>
                <a:gd fmla="*/ 1559 h 3052" name="T9"/>
                <a:gd fmla="*/ 457 w 4286" name="T10"/>
                <a:gd fmla="*/ 2781 h 3052" name="T11"/>
                <a:gd fmla="*/ 156 w 4286" name="T12"/>
                <a:gd fmla="*/ 2890 h 3052" name="T13"/>
                <a:gd fmla="*/ 239 w 4286" name="T14"/>
                <a:gd fmla="*/ 1423 h 3052" name="T15"/>
                <a:gd fmla="*/ 2877 w 4286" name="T16"/>
                <a:gd fmla="*/ 463 h 30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2" w="4286">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grpSp>
      <p:sp>
        <p:nvSpPr>
          <p:cNvPr id="23561" name="Oval 10"/>
          <p:cNvSpPr>
            <a:spLocks noChangeArrowheads="1"/>
          </p:cNvSpPr>
          <p:nvPr/>
        </p:nvSpPr>
        <p:spPr bwMode="auto">
          <a:xfrm>
            <a:off x="4930781" y="1211265"/>
            <a:ext cx="2155825" cy="2152651"/>
          </a:xfrm>
          <a:prstGeom prst="ellipse">
            <a:avLst/>
          </a:prstGeom>
          <a:blipFill dpi="0" rotWithShape="1">
            <a:blip r:embed="rId2"/>
            <a:stretch>
              <a:fillRect/>
            </a:stretch>
          </a:blip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rgbClr val="969696"/>
              </a:solidFill>
            </a:endParaRPr>
          </a:p>
        </p:txBody>
      </p:sp>
      <p:sp>
        <p:nvSpPr>
          <p:cNvPr id="23562" name="Freeform 17"/>
          <p:cNvSpPr>
            <a:spLocks noChangeArrowheads="1" noEditPoints="1"/>
          </p:cNvSpPr>
          <p:nvPr/>
        </p:nvSpPr>
        <p:spPr bwMode="auto">
          <a:xfrm>
            <a:off x="2587627" y="4076700"/>
            <a:ext cx="1282700" cy="1284288"/>
          </a:xfrm>
          <a:custGeom>
            <a:gdLst>
              <a:gd fmla="*/ 1351 w 2703" name="T0"/>
              <a:gd fmla="*/ 0 h 2703" name="T1"/>
              <a:gd fmla="*/ 2703 w 2703" name="T2"/>
              <a:gd fmla="*/ 1351 h 2703" name="T3"/>
              <a:gd fmla="*/ 1351 w 2703" name="T4"/>
              <a:gd fmla="*/ 2703 h 2703" name="T5"/>
              <a:gd fmla="*/ 0 w 2703" name="T6"/>
              <a:gd fmla="*/ 1351 h 2703" name="T7"/>
              <a:gd fmla="*/ 1351 w 2703" name="T8"/>
              <a:gd fmla="*/ 0 h 2703" name="T9"/>
              <a:gd fmla="*/ 1351 w 2703" name="T10"/>
              <a:gd fmla="*/ 382 h 2703" name="T11"/>
              <a:gd fmla="*/ 2321 w 2703" name="T12"/>
              <a:gd fmla="*/ 1351 h 2703" name="T13"/>
              <a:gd fmla="*/ 1351 w 2703" name="T14"/>
              <a:gd fmla="*/ 2321 h 2703" name="T15"/>
              <a:gd fmla="*/ 382 w 2703" name="T16"/>
              <a:gd fmla="*/ 1351 h 2703" name="T17"/>
              <a:gd fmla="*/ 1351 w 2703" name="T18"/>
              <a:gd fmla="*/ 382 h 27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03" w="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3563" name="Freeform 17"/>
          <p:cNvSpPr>
            <a:spLocks noChangeArrowheads="1" noEditPoints="1"/>
          </p:cNvSpPr>
          <p:nvPr/>
        </p:nvSpPr>
        <p:spPr bwMode="auto">
          <a:xfrm>
            <a:off x="5367339" y="4076700"/>
            <a:ext cx="1282700" cy="1284288"/>
          </a:xfrm>
          <a:custGeom>
            <a:gdLst>
              <a:gd fmla="*/ 1351 w 2703" name="T0"/>
              <a:gd fmla="*/ 0 h 2703" name="T1"/>
              <a:gd fmla="*/ 2703 w 2703" name="T2"/>
              <a:gd fmla="*/ 1351 h 2703" name="T3"/>
              <a:gd fmla="*/ 1351 w 2703" name="T4"/>
              <a:gd fmla="*/ 2703 h 2703" name="T5"/>
              <a:gd fmla="*/ 0 w 2703" name="T6"/>
              <a:gd fmla="*/ 1351 h 2703" name="T7"/>
              <a:gd fmla="*/ 1351 w 2703" name="T8"/>
              <a:gd fmla="*/ 0 h 2703" name="T9"/>
              <a:gd fmla="*/ 1351 w 2703" name="T10"/>
              <a:gd fmla="*/ 382 h 2703" name="T11"/>
              <a:gd fmla="*/ 2321 w 2703" name="T12"/>
              <a:gd fmla="*/ 1351 h 2703" name="T13"/>
              <a:gd fmla="*/ 1351 w 2703" name="T14"/>
              <a:gd fmla="*/ 2321 h 2703" name="T15"/>
              <a:gd fmla="*/ 382 w 2703" name="T16"/>
              <a:gd fmla="*/ 1351 h 2703" name="T17"/>
              <a:gd fmla="*/ 1351 w 2703" name="T18"/>
              <a:gd fmla="*/ 382 h 27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03" w="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3564" name="Freeform 17"/>
          <p:cNvSpPr>
            <a:spLocks noChangeArrowheads="1" noEditPoints="1"/>
          </p:cNvSpPr>
          <p:nvPr/>
        </p:nvSpPr>
        <p:spPr bwMode="auto">
          <a:xfrm>
            <a:off x="8205791" y="4076700"/>
            <a:ext cx="1282700" cy="1284288"/>
          </a:xfrm>
          <a:custGeom>
            <a:gdLst>
              <a:gd fmla="*/ 1351 w 2703" name="T0"/>
              <a:gd fmla="*/ 0 h 2703" name="T1"/>
              <a:gd fmla="*/ 2703 w 2703" name="T2"/>
              <a:gd fmla="*/ 1351 h 2703" name="T3"/>
              <a:gd fmla="*/ 1351 w 2703" name="T4"/>
              <a:gd fmla="*/ 2703 h 2703" name="T5"/>
              <a:gd fmla="*/ 0 w 2703" name="T6"/>
              <a:gd fmla="*/ 1351 h 2703" name="T7"/>
              <a:gd fmla="*/ 1351 w 2703" name="T8"/>
              <a:gd fmla="*/ 0 h 2703" name="T9"/>
              <a:gd fmla="*/ 1351 w 2703" name="T10"/>
              <a:gd fmla="*/ 382 h 2703" name="T11"/>
              <a:gd fmla="*/ 2321 w 2703" name="T12"/>
              <a:gd fmla="*/ 1351 h 2703" name="T13"/>
              <a:gd fmla="*/ 1351 w 2703" name="T14"/>
              <a:gd fmla="*/ 2321 h 2703" name="T15"/>
              <a:gd fmla="*/ 382 w 2703" name="T16"/>
              <a:gd fmla="*/ 1351 h 2703" name="T17"/>
              <a:gd fmla="*/ 1351 w 2703" name="T18"/>
              <a:gd fmla="*/ 382 h 27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03" w="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cxnSp>
        <p:nvCxnSpPr>
          <p:cNvPr id="23565" name="直接连接符 23"/>
          <p:cNvCxnSpPr>
            <a:cxnSpLocks noChangeShapeType="1"/>
          </p:cNvCxnSpPr>
          <p:nvPr/>
        </p:nvCxnSpPr>
        <p:spPr bwMode="auto">
          <a:xfrm>
            <a:off x="7170741" y="3221039"/>
            <a:ext cx="1296987" cy="838200"/>
          </a:xfrm>
          <a:prstGeom prst="line">
            <a:avLst/>
          </a:prstGeom>
          <a:noFill/>
          <a:ln w="9525">
            <a:solidFill>
              <a:srgbClr val="969696"/>
            </a:solidFill>
            <a:prstDash val="dash"/>
            <a:round/>
          </a:ln>
          <a:extLst>
            <a:ext uri="{909E8E84-426E-40DD-AFC4-6F175D3DCCD1}">
              <a14:hiddenFill>
                <a:noFill/>
              </a14:hiddenFill>
            </a:ext>
          </a:extLst>
        </p:spPr>
      </p:cxnSp>
      <p:cxnSp>
        <p:nvCxnSpPr>
          <p:cNvPr id="23566" name="直接连接符 24"/>
          <p:cNvCxnSpPr>
            <a:cxnSpLocks noChangeShapeType="1"/>
          </p:cNvCxnSpPr>
          <p:nvPr/>
        </p:nvCxnSpPr>
        <p:spPr bwMode="auto">
          <a:xfrm flipV="1">
            <a:off x="3613151" y="3221039"/>
            <a:ext cx="1295400" cy="838200"/>
          </a:xfrm>
          <a:prstGeom prst="line">
            <a:avLst/>
          </a:prstGeom>
          <a:noFill/>
          <a:ln w="9525">
            <a:solidFill>
              <a:srgbClr val="969696"/>
            </a:solidFill>
            <a:prstDash val="dash"/>
            <a:round/>
          </a:ln>
          <a:extLst>
            <a:ext uri="{909E8E84-426E-40DD-AFC4-6F175D3DCCD1}">
              <a14:hiddenFill>
                <a:noFill/>
              </a14:hiddenFill>
            </a:ext>
          </a:extLst>
        </p:spPr>
      </p:cxnSp>
      <p:cxnSp>
        <p:nvCxnSpPr>
          <p:cNvPr id="23567" name="直接连接符 25"/>
          <p:cNvCxnSpPr>
            <a:cxnSpLocks noChangeShapeType="1"/>
          </p:cNvCxnSpPr>
          <p:nvPr/>
        </p:nvCxnSpPr>
        <p:spPr bwMode="auto">
          <a:xfrm flipH="1" flipV="1">
            <a:off x="5975351" y="3713165"/>
            <a:ext cx="0" cy="346075"/>
          </a:xfrm>
          <a:prstGeom prst="line">
            <a:avLst/>
          </a:prstGeom>
          <a:noFill/>
          <a:ln w="9525">
            <a:solidFill>
              <a:srgbClr val="969696"/>
            </a:solidFill>
            <a:prstDash val="dash"/>
            <a:round/>
          </a:ln>
          <a:extLst>
            <a:ext uri="{909E8E84-426E-40DD-AFC4-6F175D3DCCD1}">
              <a14:hiddenFill>
                <a:noFill/>
              </a14:hiddenFill>
            </a:ext>
          </a:extLst>
        </p:spPr>
      </p:cxnSp>
      <p:sp>
        <p:nvSpPr>
          <p:cNvPr id="23568" name="TextBox 26"/>
          <p:cNvSpPr txBox="1">
            <a:spLocks noChangeArrowheads="1"/>
          </p:cNvSpPr>
          <p:nvPr/>
        </p:nvSpPr>
        <p:spPr bwMode="auto">
          <a:xfrm>
            <a:off x="2736851" y="4365630"/>
            <a:ext cx="977900" cy="70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1"/>
                </a:solidFill>
                <a:latin charset="-122" pitchFamily="34" typeface="微软雅黑"/>
                <a:ea charset="-122" pitchFamily="34" typeface="微软雅黑"/>
              </a:rPr>
              <a:t>实践难点一</a:t>
            </a:r>
          </a:p>
        </p:txBody>
      </p:sp>
      <p:sp>
        <p:nvSpPr>
          <p:cNvPr id="23569" name="TextBox 27"/>
          <p:cNvSpPr txBox="1">
            <a:spLocks noChangeArrowheads="1"/>
          </p:cNvSpPr>
          <p:nvPr/>
        </p:nvSpPr>
        <p:spPr bwMode="auto">
          <a:xfrm>
            <a:off x="2138365" y="5443541"/>
            <a:ext cx="2251075"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1"/>
                </a:solidFill>
                <a:latin charset="-122" pitchFamily="34" typeface="微软雅黑"/>
                <a:ea charset="-122" pitchFamily="34" typeface="微软雅黑"/>
              </a:rPr>
              <a:t>请在这里输入段落文本内容请在这里输入段落文本内容</a:t>
            </a:r>
          </a:p>
        </p:txBody>
      </p:sp>
      <p:sp>
        <p:nvSpPr>
          <p:cNvPr id="23570" name="TextBox 28"/>
          <p:cNvSpPr txBox="1">
            <a:spLocks noChangeArrowheads="1"/>
          </p:cNvSpPr>
          <p:nvPr/>
        </p:nvSpPr>
        <p:spPr bwMode="auto">
          <a:xfrm>
            <a:off x="5507039" y="4365630"/>
            <a:ext cx="977900" cy="70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1"/>
                </a:solidFill>
                <a:latin charset="-122" pitchFamily="34" typeface="微软雅黑"/>
                <a:ea charset="-122" pitchFamily="34" typeface="微软雅黑"/>
              </a:rPr>
              <a:t>实践难点二</a:t>
            </a:r>
          </a:p>
        </p:txBody>
      </p:sp>
      <p:sp>
        <p:nvSpPr>
          <p:cNvPr id="23571" name="TextBox 29"/>
          <p:cNvSpPr txBox="1">
            <a:spLocks noChangeArrowheads="1"/>
          </p:cNvSpPr>
          <p:nvPr/>
        </p:nvSpPr>
        <p:spPr bwMode="auto">
          <a:xfrm>
            <a:off x="8359775" y="4365630"/>
            <a:ext cx="977900" cy="70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1"/>
                </a:solidFill>
                <a:latin charset="-122" pitchFamily="34" typeface="微软雅黑"/>
                <a:ea charset="-122" pitchFamily="34" typeface="微软雅黑"/>
              </a:rPr>
              <a:t>实践难点三</a:t>
            </a:r>
          </a:p>
        </p:txBody>
      </p:sp>
      <p:sp>
        <p:nvSpPr>
          <p:cNvPr id="23572" name="TextBox 30"/>
          <p:cNvSpPr txBox="1">
            <a:spLocks noChangeArrowheads="1"/>
          </p:cNvSpPr>
          <p:nvPr/>
        </p:nvSpPr>
        <p:spPr bwMode="auto">
          <a:xfrm>
            <a:off x="4881564" y="5443541"/>
            <a:ext cx="2251075"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1"/>
                </a:solidFill>
                <a:latin charset="-122" pitchFamily="34" typeface="微软雅黑"/>
                <a:ea charset="-122" pitchFamily="34" typeface="微软雅黑"/>
              </a:rPr>
              <a:t>请在这里输入段落文本内容请在这里输入段落文本内容</a:t>
            </a:r>
          </a:p>
        </p:txBody>
      </p:sp>
      <p:sp>
        <p:nvSpPr>
          <p:cNvPr id="23573" name="TextBox 32"/>
          <p:cNvSpPr txBox="1">
            <a:spLocks noChangeArrowheads="1"/>
          </p:cNvSpPr>
          <p:nvPr/>
        </p:nvSpPr>
        <p:spPr bwMode="auto">
          <a:xfrm>
            <a:off x="7761289" y="5443541"/>
            <a:ext cx="2251075"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1"/>
                </a:solidFill>
                <a:latin charset="-122" pitchFamily="34" typeface="微软雅黑"/>
                <a:ea charset="-122" pitchFamily="34" typeface="微软雅黑"/>
              </a:rPr>
              <a:t>请在这里输入段落文本内容请在这里输入段落文本内容</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3554"/>
                                        </p:tgtEl>
                                        <p:attrNameLst>
                                          <p:attrName>style.visibility</p:attrName>
                                        </p:attrNameLst>
                                      </p:cBhvr>
                                      <p:to>
                                        <p:strVal val="visible"/>
                                      </p:to>
                                    </p:set>
                                    <p:anim calcmode="lin" valueType="num">
                                      <p:cBhvr>
                                        <p:cTn dur="400" fill="hold" id="7"/>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3554"/>
                                        </p:tgtEl>
                                        <p:attrNameLst>
                                          <p:attrName>ppt_y</p:attrName>
                                        </p:attrNameLst>
                                      </p:cBhvr>
                                      <p:tavLst>
                                        <p:tav tm="0">
                                          <p:val>
                                            <p:strVal val="#ppt_y"/>
                                          </p:val>
                                        </p:tav>
                                        <p:tav tm="100000">
                                          <p:val>
                                            <p:strVal val="#ppt_y"/>
                                          </p:val>
                                        </p:tav>
                                      </p:tavLst>
                                    </p:anim>
                                    <p:anim calcmode="lin" valueType="num">
                                      <p:cBhvr>
                                        <p:cTn dur="400" fill="hold" id="9"/>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355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3554"/>
                                        </p:tgtEl>
                                      </p:cBhvr>
                                    </p:animEffect>
                                  </p:childTnLst>
                                </p:cTn>
                              </p:par>
                            </p:childTnLst>
                          </p:cTn>
                        </p:par>
                        <p:par>
                          <p:cTn fill="hold" id="12" nodeType="afterGroup">
                            <p:stCondLst>
                              <p:cond delay="400"/>
                            </p:stCondLst>
                            <p:childTnLst>
                              <p:par>
                                <p:cTn fill="hold" id="13" nodeType="afterEffect" presetClass="entr" presetID="1" presetSubtype="0">
                                  <p:stCondLst>
                                    <p:cond delay="0"/>
                                  </p:stCondLst>
                                  <p:childTnLst>
                                    <p:set>
                                      <p:cBhvr>
                                        <p:cTn dur="1" fill="hold" id="14">
                                          <p:stCondLst>
                                            <p:cond delay="0"/>
                                          </p:stCondLst>
                                        </p:cTn>
                                        <p:tgtEl>
                                          <p:spTgt spid="23556"/>
                                        </p:tgtEl>
                                        <p:attrNameLst>
                                          <p:attrName>style.visibility</p:attrName>
                                        </p:attrNameLst>
                                      </p:cBhvr>
                                      <p:to>
                                        <p:strVal val="visible"/>
                                      </p:to>
                                    </p:set>
                                  </p:childTnLst>
                                </p:cTn>
                              </p:par>
                            </p:childTnLst>
                          </p:cTn>
                        </p:par>
                        <p:par>
                          <p:cTn fill="hold" id="15" nodeType="afterGroup">
                            <p:stCondLst>
                              <p:cond delay="401"/>
                            </p:stCondLst>
                            <p:childTnLst>
                              <p:par>
                                <p:cTn fill="hold" id="16" nodeType="afterEffect" presetClass="emph" presetID="8" presetSubtype="0">
                                  <p:stCondLst>
                                    <p:cond delay="0"/>
                                  </p:stCondLst>
                                  <p:childTnLst>
                                    <p:animRot by="-21599940">
                                      <p:cBhvr>
                                        <p:cTn dur="1000" fill="hold" id="17"/>
                                        <p:tgtEl>
                                          <p:spTgt spid="23556"/>
                                        </p:tgtEl>
                                        <p:attrNameLst>
                                          <p:attrName>r</p:attrName>
                                        </p:attrNameLst>
                                      </p:cBhvr>
                                    </p:animRot>
                                  </p:childTnLst>
                                </p:cTn>
                              </p:par>
                              <p:par>
                                <p:cTn fill="hold" id="18" nodeType="withEffect" presetClass="entr" presetID="2" presetSubtype="2">
                                  <p:stCondLst>
                                    <p:cond delay="0"/>
                                  </p:stCondLst>
                                  <p:childTnLst>
                                    <p:set>
                                      <p:cBhvr>
                                        <p:cTn dur="1" fill="hold" id="19">
                                          <p:stCondLst>
                                            <p:cond delay="0"/>
                                          </p:stCondLst>
                                        </p:cTn>
                                        <p:tgtEl>
                                          <p:spTgt spid="23556"/>
                                        </p:tgtEl>
                                        <p:attrNameLst>
                                          <p:attrName>style.visibility</p:attrName>
                                        </p:attrNameLst>
                                      </p:cBhvr>
                                      <p:to>
                                        <p:strVal val="visible"/>
                                      </p:to>
                                    </p:set>
                                    <p:anim calcmode="lin" valueType="num">
                                      <p:cBhvr additive="base">
                                        <p:cTn dur="1000" fill="hold" id="20"/>
                                        <p:tgtEl>
                                          <p:spTgt spid="23556"/>
                                        </p:tgtEl>
                                        <p:attrNameLst>
                                          <p:attrName>ppt_x</p:attrName>
                                        </p:attrNameLst>
                                      </p:cBhvr>
                                      <p:tavLst>
                                        <p:tav tm="0">
                                          <p:val>
                                            <p:strVal val="1+#ppt_w/2"/>
                                          </p:val>
                                        </p:tav>
                                        <p:tav tm="100000">
                                          <p:val>
                                            <p:strVal val="#ppt_x"/>
                                          </p:val>
                                        </p:tav>
                                      </p:tavLst>
                                    </p:anim>
                                    <p:anim calcmode="lin" valueType="num">
                                      <p:cBhvr additive="base">
                                        <p:cTn dur="1000" fill="hold" id="21"/>
                                        <p:tgtEl>
                                          <p:spTgt spid="23556"/>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401"/>
                            </p:stCondLst>
                            <p:childTnLst>
                              <p:par>
                                <p:cTn fill="hold" grpId="0" id="23" nodeType="afterEffect" presetClass="entr" presetID="10" presetSubtype="0">
                                  <p:stCondLst>
                                    <p:cond delay="0"/>
                                  </p:stCondLst>
                                  <p:childTnLst>
                                    <p:set>
                                      <p:cBhvr>
                                        <p:cTn dur="1" fill="hold" id="24">
                                          <p:stCondLst>
                                            <p:cond delay="0"/>
                                          </p:stCondLst>
                                        </p:cTn>
                                        <p:tgtEl>
                                          <p:spTgt spid="23561"/>
                                        </p:tgtEl>
                                        <p:attrNameLst>
                                          <p:attrName>style.visibility</p:attrName>
                                        </p:attrNameLst>
                                      </p:cBhvr>
                                      <p:to>
                                        <p:strVal val="visible"/>
                                      </p:to>
                                    </p:set>
                                    <p:anim calcmode="lin" valueType="num">
                                      <p:cBhvr>
                                        <p:cTn dur="500" fill="hold" id="25"/>
                                        <p:tgtEl>
                                          <p:spTgt spid="23561"/>
                                        </p:tgtEl>
                                        <p:attrNameLst>
                                          <p:attrName>ppt_w</p:attrName>
                                        </p:attrNameLst>
                                      </p:cBhvr>
                                      <p:tavLst>
                                        <p:tav tm="0">
                                          <p:val>
                                            <p:fltVal val="0"/>
                                          </p:val>
                                        </p:tav>
                                        <p:tav tm="100000">
                                          <p:val>
                                            <p:strVal val="#ppt_w"/>
                                          </p:val>
                                        </p:tav>
                                      </p:tavLst>
                                    </p:anim>
                                    <p:anim calcmode="lin" valueType="num">
                                      <p:cBhvr>
                                        <p:cTn dur="500" fill="hold" id="26"/>
                                        <p:tgtEl>
                                          <p:spTgt spid="23561"/>
                                        </p:tgtEl>
                                        <p:attrNameLst>
                                          <p:attrName>ppt_h</p:attrName>
                                        </p:attrNameLst>
                                      </p:cBhvr>
                                      <p:tavLst>
                                        <p:tav tm="0">
                                          <p:val>
                                            <p:fltVal val="0"/>
                                          </p:val>
                                        </p:tav>
                                        <p:tav tm="100000">
                                          <p:val>
                                            <p:strVal val="#ppt_h"/>
                                          </p:val>
                                        </p:tav>
                                      </p:tavLst>
                                    </p:anim>
                                    <p:animEffect filter="fade" transition="in">
                                      <p:cBhvr>
                                        <p:cTn dur="500" id="27"/>
                                        <p:tgtEl>
                                          <p:spTgt spid="23561"/>
                                        </p:tgtEl>
                                      </p:cBhvr>
                                    </p:animEffect>
                                  </p:childTnLst>
                                </p:cTn>
                              </p:par>
                            </p:childTnLst>
                          </p:cTn>
                        </p:par>
                        <p:par>
                          <p:cTn fill="hold" id="28" nodeType="afterGroup">
                            <p:stCondLst>
                              <p:cond delay="1901"/>
                            </p:stCondLst>
                            <p:childTnLst>
                              <p:par>
                                <p:cTn fill="hold" id="29" nodeType="afterEffect" presetClass="entr" presetID="22" presetSubtype="2">
                                  <p:stCondLst>
                                    <p:cond delay="0"/>
                                  </p:stCondLst>
                                  <p:childTnLst>
                                    <p:set>
                                      <p:cBhvr>
                                        <p:cTn dur="1" fill="hold" id="30">
                                          <p:stCondLst>
                                            <p:cond delay="0"/>
                                          </p:stCondLst>
                                        </p:cTn>
                                        <p:tgtEl>
                                          <p:spTgt spid="23566"/>
                                        </p:tgtEl>
                                        <p:attrNameLst>
                                          <p:attrName>style.visibility</p:attrName>
                                        </p:attrNameLst>
                                      </p:cBhvr>
                                      <p:to>
                                        <p:strVal val="visible"/>
                                      </p:to>
                                    </p:set>
                                    <p:animEffect filter="wipe(right)" transition="in">
                                      <p:cBhvr>
                                        <p:cTn dur="500" id="31"/>
                                        <p:tgtEl>
                                          <p:spTgt spid="23566"/>
                                        </p:tgtEl>
                                      </p:cBhvr>
                                    </p:animEffect>
                                  </p:childTnLst>
                                </p:cTn>
                              </p:par>
                            </p:childTnLst>
                          </p:cTn>
                        </p:par>
                        <p:par>
                          <p:cTn fill="hold" id="32" nodeType="afterGroup">
                            <p:stCondLst>
                              <p:cond delay="2401"/>
                            </p:stCondLst>
                            <p:childTnLst>
                              <p:par>
                                <p:cTn fill="hold" id="33" nodeType="afterEffect" presetClass="entr" presetID="42" presetSubtype="0">
                                  <p:stCondLst>
                                    <p:cond delay="0"/>
                                  </p:stCondLst>
                                  <p:childTnLst>
                                    <p:set>
                                      <p:cBhvr>
                                        <p:cTn dur="1" fill="hold" id="34">
                                          <p:stCondLst>
                                            <p:cond delay="0"/>
                                          </p:stCondLst>
                                        </p:cTn>
                                        <p:tgtEl>
                                          <p:spTgt spid="23562"/>
                                        </p:tgtEl>
                                        <p:attrNameLst>
                                          <p:attrName>style.visibility</p:attrName>
                                        </p:attrNameLst>
                                      </p:cBhvr>
                                      <p:to>
                                        <p:strVal val="visible"/>
                                      </p:to>
                                    </p:set>
                                    <p:animEffect filter="fade" transition="in">
                                      <p:cBhvr>
                                        <p:cTn dur="500" id="35"/>
                                        <p:tgtEl>
                                          <p:spTgt spid="23562"/>
                                        </p:tgtEl>
                                      </p:cBhvr>
                                    </p:animEffect>
                                    <p:anim calcmode="lin" valueType="num">
                                      <p:cBhvr>
                                        <p:cTn dur="500" fill="hold" id="36"/>
                                        <p:tgtEl>
                                          <p:spTgt spid="23562"/>
                                        </p:tgtEl>
                                        <p:attrNameLst>
                                          <p:attrName>ppt_x</p:attrName>
                                        </p:attrNameLst>
                                      </p:cBhvr>
                                      <p:tavLst>
                                        <p:tav tm="0">
                                          <p:val>
                                            <p:strVal val="#ppt_x"/>
                                          </p:val>
                                        </p:tav>
                                        <p:tav tm="100000">
                                          <p:val>
                                            <p:strVal val="#ppt_x"/>
                                          </p:val>
                                        </p:tav>
                                      </p:tavLst>
                                    </p:anim>
                                    <p:anim calcmode="lin" valueType="num">
                                      <p:cBhvr>
                                        <p:cTn dur="500" fill="hold" id="37"/>
                                        <p:tgtEl>
                                          <p:spTgt spid="23562"/>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23568"/>
                                        </p:tgtEl>
                                        <p:attrNameLst>
                                          <p:attrName>style.visibility</p:attrName>
                                        </p:attrNameLst>
                                      </p:cBhvr>
                                      <p:to>
                                        <p:strVal val="visible"/>
                                      </p:to>
                                    </p:set>
                                    <p:animEffect filter="fade" transition="in">
                                      <p:cBhvr>
                                        <p:cTn dur="500" id="40"/>
                                        <p:tgtEl>
                                          <p:spTgt spid="23568"/>
                                        </p:tgtEl>
                                      </p:cBhvr>
                                    </p:animEffect>
                                    <p:anim calcmode="lin" valueType="num">
                                      <p:cBhvr>
                                        <p:cTn dur="500" fill="hold" id="41"/>
                                        <p:tgtEl>
                                          <p:spTgt spid="23568"/>
                                        </p:tgtEl>
                                        <p:attrNameLst>
                                          <p:attrName>ppt_x</p:attrName>
                                        </p:attrNameLst>
                                      </p:cBhvr>
                                      <p:tavLst>
                                        <p:tav tm="0">
                                          <p:val>
                                            <p:strVal val="#ppt_x"/>
                                          </p:val>
                                        </p:tav>
                                        <p:tav tm="100000">
                                          <p:val>
                                            <p:strVal val="#ppt_x"/>
                                          </p:val>
                                        </p:tav>
                                      </p:tavLst>
                                    </p:anim>
                                    <p:anim calcmode="lin" valueType="num">
                                      <p:cBhvr>
                                        <p:cTn dur="500" fill="hold" id="42"/>
                                        <p:tgtEl>
                                          <p:spTgt spid="23568"/>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2901"/>
                            </p:stCondLst>
                            <p:childTnLst>
                              <p:par>
                                <p:cTn fill="hold" grpId="0" id="44" nodeType="afterEffect" presetClass="entr" presetID="22" presetSubtype="1">
                                  <p:stCondLst>
                                    <p:cond delay="0"/>
                                  </p:stCondLst>
                                  <p:childTnLst>
                                    <p:set>
                                      <p:cBhvr>
                                        <p:cTn dur="1" fill="hold" id="45">
                                          <p:stCondLst>
                                            <p:cond delay="0"/>
                                          </p:stCondLst>
                                        </p:cTn>
                                        <p:tgtEl>
                                          <p:spTgt spid="23569"/>
                                        </p:tgtEl>
                                        <p:attrNameLst>
                                          <p:attrName>style.visibility</p:attrName>
                                        </p:attrNameLst>
                                      </p:cBhvr>
                                      <p:to>
                                        <p:strVal val="visible"/>
                                      </p:to>
                                    </p:set>
                                    <p:animEffect filter="wipe(up)" transition="in">
                                      <p:cBhvr>
                                        <p:cTn dur="500" id="46"/>
                                        <p:tgtEl>
                                          <p:spTgt spid="23569"/>
                                        </p:tgtEl>
                                      </p:cBhvr>
                                    </p:animEffect>
                                  </p:childTnLst>
                                </p:cTn>
                              </p:par>
                            </p:childTnLst>
                          </p:cTn>
                        </p:par>
                        <p:par>
                          <p:cTn fill="hold" id="47" nodeType="afterGroup">
                            <p:stCondLst>
                              <p:cond delay="3401"/>
                            </p:stCondLst>
                            <p:childTnLst>
                              <p:par>
                                <p:cTn fill="hold" id="48" nodeType="afterEffect" presetClass="entr" presetID="22" presetSubtype="1">
                                  <p:stCondLst>
                                    <p:cond delay="0"/>
                                  </p:stCondLst>
                                  <p:childTnLst>
                                    <p:set>
                                      <p:cBhvr>
                                        <p:cTn dur="1" fill="hold" id="49">
                                          <p:stCondLst>
                                            <p:cond delay="0"/>
                                          </p:stCondLst>
                                        </p:cTn>
                                        <p:tgtEl>
                                          <p:spTgt spid="23567"/>
                                        </p:tgtEl>
                                        <p:attrNameLst>
                                          <p:attrName>style.visibility</p:attrName>
                                        </p:attrNameLst>
                                      </p:cBhvr>
                                      <p:to>
                                        <p:strVal val="visible"/>
                                      </p:to>
                                    </p:set>
                                    <p:animEffect filter="wipe(up)" transition="in">
                                      <p:cBhvr>
                                        <p:cTn dur="500" id="50"/>
                                        <p:tgtEl>
                                          <p:spTgt spid="23567"/>
                                        </p:tgtEl>
                                      </p:cBhvr>
                                    </p:animEffect>
                                  </p:childTnLst>
                                </p:cTn>
                              </p:par>
                            </p:childTnLst>
                          </p:cTn>
                        </p:par>
                        <p:par>
                          <p:cTn fill="hold" id="51" nodeType="afterGroup">
                            <p:stCondLst>
                              <p:cond delay="3901"/>
                            </p:stCondLst>
                            <p:childTnLst>
                              <p:par>
                                <p:cTn fill="hold" grpId="0" id="52" nodeType="afterEffect" presetClass="entr" presetID="42" presetSubtype="0">
                                  <p:stCondLst>
                                    <p:cond delay="0"/>
                                  </p:stCondLst>
                                  <p:childTnLst>
                                    <p:set>
                                      <p:cBhvr>
                                        <p:cTn dur="1" fill="hold" id="53">
                                          <p:stCondLst>
                                            <p:cond delay="0"/>
                                          </p:stCondLst>
                                        </p:cTn>
                                        <p:tgtEl>
                                          <p:spTgt spid="23570"/>
                                        </p:tgtEl>
                                        <p:attrNameLst>
                                          <p:attrName>style.visibility</p:attrName>
                                        </p:attrNameLst>
                                      </p:cBhvr>
                                      <p:to>
                                        <p:strVal val="visible"/>
                                      </p:to>
                                    </p:set>
                                    <p:animEffect filter="fade" transition="in">
                                      <p:cBhvr>
                                        <p:cTn dur="500" id="54"/>
                                        <p:tgtEl>
                                          <p:spTgt spid="23570"/>
                                        </p:tgtEl>
                                      </p:cBhvr>
                                    </p:animEffect>
                                    <p:anim calcmode="lin" valueType="num">
                                      <p:cBhvr>
                                        <p:cTn dur="500" fill="hold" id="55"/>
                                        <p:tgtEl>
                                          <p:spTgt spid="23570"/>
                                        </p:tgtEl>
                                        <p:attrNameLst>
                                          <p:attrName>ppt_x</p:attrName>
                                        </p:attrNameLst>
                                      </p:cBhvr>
                                      <p:tavLst>
                                        <p:tav tm="0">
                                          <p:val>
                                            <p:strVal val="#ppt_x"/>
                                          </p:val>
                                        </p:tav>
                                        <p:tav tm="100000">
                                          <p:val>
                                            <p:strVal val="#ppt_x"/>
                                          </p:val>
                                        </p:tav>
                                      </p:tavLst>
                                    </p:anim>
                                    <p:anim calcmode="lin" valueType="num">
                                      <p:cBhvr>
                                        <p:cTn dur="500" fill="hold" id="56"/>
                                        <p:tgtEl>
                                          <p:spTgt spid="23570"/>
                                        </p:tgtEl>
                                        <p:attrNameLst>
                                          <p:attrName>ppt_y</p:attrName>
                                        </p:attrNameLst>
                                      </p:cBhvr>
                                      <p:tavLst>
                                        <p:tav tm="0">
                                          <p:val>
                                            <p:strVal val="#ppt_y+.1"/>
                                          </p:val>
                                        </p:tav>
                                        <p:tav tm="100000">
                                          <p:val>
                                            <p:strVal val="#ppt_y"/>
                                          </p:val>
                                        </p:tav>
                                      </p:tavLst>
                                    </p:anim>
                                  </p:childTnLst>
                                </p:cTn>
                              </p:par>
                              <p:par>
                                <p:cTn fill="hold" id="57" nodeType="withEffect" presetClass="entr" presetID="42" presetSubtype="0">
                                  <p:stCondLst>
                                    <p:cond delay="0"/>
                                  </p:stCondLst>
                                  <p:childTnLst>
                                    <p:set>
                                      <p:cBhvr>
                                        <p:cTn dur="1" fill="hold" id="58">
                                          <p:stCondLst>
                                            <p:cond delay="0"/>
                                          </p:stCondLst>
                                        </p:cTn>
                                        <p:tgtEl>
                                          <p:spTgt spid="23563"/>
                                        </p:tgtEl>
                                        <p:attrNameLst>
                                          <p:attrName>style.visibility</p:attrName>
                                        </p:attrNameLst>
                                      </p:cBhvr>
                                      <p:to>
                                        <p:strVal val="visible"/>
                                      </p:to>
                                    </p:set>
                                    <p:animEffect filter="fade" transition="in">
                                      <p:cBhvr>
                                        <p:cTn dur="500" id="59"/>
                                        <p:tgtEl>
                                          <p:spTgt spid="23563"/>
                                        </p:tgtEl>
                                      </p:cBhvr>
                                    </p:animEffect>
                                    <p:anim calcmode="lin" valueType="num">
                                      <p:cBhvr>
                                        <p:cTn dur="500" fill="hold" id="60"/>
                                        <p:tgtEl>
                                          <p:spTgt spid="23563"/>
                                        </p:tgtEl>
                                        <p:attrNameLst>
                                          <p:attrName>ppt_x</p:attrName>
                                        </p:attrNameLst>
                                      </p:cBhvr>
                                      <p:tavLst>
                                        <p:tav tm="0">
                                          <p:val>
                                            <p:strVal val="#ppt_x"/>
                                          </p:val>
                                        </p:tav>
                                        <p:tav tm="100000">
                                          <p:val>
                                            <p:strVal val="#ppt_x"/>
                                          </p:val>
                                        </p:tav>
                                      </p:tavLst>
                                    </p:anim>
                                    <p:anim calcmode="lin" valueType="num">
                                      <p:cBhvr>
                                        <p:cTn dur="500" fill="hold" id="61"/>
                                        <p:tgtEl>
                                          <p:spTgt spid="23563"/>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4401"/>
                            </p:stCondLst>
                            <p:childTnLst>
                              <p:par>
                                <p:cTn fill="hold" grpId="0" id="63" nodeType="afterEffect" presetClass="entr" presetID="22" presetSubtype="1">
                                  <p:stCondLst>
                                    <p:cond delay="0"/>
                                  </p:stCondLst>
                                  <p:childTnLst>
                                    <p:set>
                                      <p:cBhvr>
                                        <p:cTn dur="1" fill="hold" id="64">
                                          <p:stCondLst>
                                            <p:cond delay="0"/>
                                          </p:stCondLst>
                                        </p:cTn>
                                        <p:tgtEl>
                                          <p:spTgt spid="23572"/>
                                        </p:tgtEl>
                                        <p:attrNameLst>
                                          <p:attrName>style.visibility</p:attrName>
                                        </p:attrNameLst>
                                      </p:cBhvr>
                                      <p:to>
                                        <p:strVal val="visible"/>
                                      </p:to>
                                    </p:set>
                                    <p:animEffect filter="wipe(up)" transition="in">
                                      <p:cBhvr>
                                        <p:cTn dur="500" id="65"/>
                                        <p:tgtEl>
                                          <p:spTgt spid="23572"/>
                                        </p:tgtEl>
                                      </p:cBhvr>
                                    </p:animEffect>
                                  </p:childTnLst>
                                </p:cTn>
                              </p:par>
                            </p:childTnLst>
                          </p:cTn>
                        </p:par>
                        <p:par>
                          <p:cTn fill="hold" id="66" nodeType="afterGroup">
                            <p:stCondLst>
                              <p:cond delay="4901"/>
                            </p:stCondLst>
                            <p:childTnLst>
                              <p:par>
                                <p:cTn fill="hold" id="67" nodeType="afterEffect" presetClass="entr" presetID="22" presetSubtype="1">
                                  <p:stCondLst>
                                    <p:cond delay="0"/>
                                  </p:stCondLst>
                                  <p:childTnLst>
                                    <p:set>
                                      <p:cBhvr>
                                        <p:cTn dur="1" fill="hold" id="68">
                                          <p:stCondLst>
                                            <p:cond delay="0"/>
                                          </p:stCondLst>
                                        </p:cTn>
                                        <p:tgtEl>
                                          <p:spTgt spid="23565"/>
                                        </p:tgtEl>
                                        <p:attrNameLst>
                                          <p:attrName>style.visibility</p:attrName>
                                        </p:attrNameLst>
                                      </p:cBhvr>
                                      <p:to>
                                        <p:strVal val="visible"/>
                                      </p:to>
                                    </p:set>
                                    <p:animEffect filter="wipe(up)" transition="in">
                                      <p:cBhvr>
                                        <p:cTn dur="500" id="69"/>
                                        <p:tgtEl>
                                          <p:spTgt spid="23565"/>
                                        </p:tgtEl>
                                      </p:cBhvr>
                                    </p:animEffect>
                                  </p:childTnLst>
                                </p:cTn>
                              </p:par>
                            </p:childTnLst>
                          </p:cTn>
                        </p:par>
                        <p:par>
                          <p:cTn fill="hold" id="70" nodeType="afterGroup">
                            <p:stCondLst>
                              <p:cond delay="5401"/>
                            </p:stCondLst>
                            <p:childTnLst>
                              <p:par>
                                <p:cTn fill="hold" id="71" nodeType="afterEffect" presetClass="entr" presetID="42" presetSubtype="0">
                                  <p:stCondLst>
                                    <p:cond delay="0"/>
                                  </p:stCondLst>
                                  <p:childTnLst>
                                    <p:set>
                                      <p:cBhvr>
                                        <p:cTn dur="1" fill="hold" id="72">
                                          <p:stCondLst>
                                            <p:cond delay="0"/>
                                          </p:stCondLst>
                                        </p:cTn>
                                        <p:tgtEl>
                                          <p:spTgt spid="23564"/>
                                        </p:tgtEl>
                                        <p:attrNameLst>
                                          <p:attrName>style.visibility</p:attrName>
                                        </p:attrNameLst>
                                      </p:cBhvr>
                                      <p:to>
                                        <p:strVal val="visible"/>
                                      </p:to>
                                    </p:set>
                                    <p:animEffect filter="fade" transition="in">
                                      <p:cBhvr>
                                        <p:cTn dur="500" id="73"/>
                                        <p:tgtEl>
                                          <p:spTgt spid="23564"/>
                                        </p:tgtEl>
                                      </p:cBhvr>
                                    </p:animEffect>
                                    <p:anim calcmode="lin" valueType="num">
                                      <p:cBhvr>
                                        <p:cTn dur="500" fill="hold" id="74"/>
                                        <p:tgtEl>
                                          <p:spTgt spid="23564"/>
                                        </p:tgtEl>
                                        <p:attrNameLst>
                                          <p:attrName>ppt_x</p:attrName>
                                        </p:attrNameLst>
                                      </p:cBhvr>
                                      <p:tavLst>
                                        <p:tav tm="0">
                                          <p:val>
                                            <p:strVal val="#ppt_x"/>
                                          </p:val>
                                        </p:tav>
                                        <p:tav tm="100000">
                                          <p:val>
                                            <p:strVal val="#ppt_x"/>
                                          </p:val>
                                        </p:tav>
                                      </p:tavLst>
                                    </p:anim>
                                    <p:anim calcmode="lin" valueType="num">
                                      <p:cBhvr>
                                        <p:cTn dur="500" fill="hold" id="75"/>
                                        <p:tgtEl>
                                          <p:spTgt spid="23564"/>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23571"/>
                                        </p:tgtEl>
                                        <p:attrNameLst>
                                          <p:attrName>style.visibility</p:attrName>
                                        </p:attrNameLst>
                                      </p:cBhvr>
                                      <p:to>
                                        <p:strVal val="visible"/>
                                      </p:to>
                                    </p:set>
                                    <p:animEffect filter="fade" transition="in">
                                      <p:cBhvr>
                                        <p:cTn dur="500" id="78"/>
                                        <p:tgtEl>
                                          <p:spTgt spid="23571"/>
                                        </p:tgtEl>
                                      </p:cBhvr>
                                    </p:animEffect>
                                    <p:anim calcmode="lin" valueType="num">
                                      <p:cBhvr>
                                        <p:cTn dur="500" fill="hold" id="79"/>
                                        <p:tgtEl>
                                          <p:spTgt spid="23571"/>
                                        </p:tgtEl>
                                        <p:attrNameLst>
                                          <p:attrName>ppt_x</p:attrName>
                                        </p:attrNameLst>
                                      </p:cBhvr>
                                      <p:tavLst>
                                        <p:tav tm="0">
                                          <p:val>
                                            <p:strVal val="#ppt_x"/>
                                          </p:val>
                                        </p:tav>
                                        <p:tav tm="100000">
                                          <p:val>
                                            <p:strVal val="#ppt_x"/>
                                          </p:val>
                                        </p:tav>
                                      </p:tavLst>
                                    </p:anim>
                                    <p:anim calcmode="lin" valueType="num">
                                      <p:cBhvr>
                                        <p:cTn dur="500" fill="hold" id="80"/>
                                        <p:tgtEl>
                                          <p:spTgt spid="23571"/>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5901"/>
                            </p:stCondLst>
                            <p:childTnLst>
                              <p:par>
                                <p:cTn fill="hold" grpId="0" id="82" nodeType="afterEffect" presetClass="entr" presetID="22" presetSubtype="1">
                                  <p:stCondLst>
                                    <p:cond delay="0"/>
                                  </p:stCondLst>
                                  <p:childTnLst>
                                    <p:set>
                                      <p:cBhvr>
                                        <p:cTn dur="1" fill="hold" id="83">
                                          <p:stCondLst>
                                            <p:cond delay="0"/>
                                          </p:stCondLst>
                                        </p:cTn>
                                        <p:tgtEl>
                                          <p:spTgt spid="23573"/>
                                        </p:tgtEl>
                                        <p:attrNameLst>
                                          <p:attrName>style.visibility</p:attrName>
                                        </p:attrNameLst>
                                      </p:cBhvr>
                                      <p:to>
                                        <p:strVal val="visible"/>
                                      </p:to>
                                    </p:set>
                                    <p:animEffect filter="wipe(up)" transition="in">
                                      <p:cBhvr>
                                        <p:cTn dur="500" id="84"/>
                                        <p:tgtEl>
                                          <p:spTgt spid="235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61"/>
      <p:bldP grpId="0" spid="23568"/>
      <p:bldP grpId="0" spid="23569"/>
      <p:bldP grpId="0" spid="23570"/>
      <p:bldP grpId="0" spid="23571"/>
      <p:bldP grpId="0" spid="23572"/>
      <p:bldP grpId="0" spid="2357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TextBox 31"/>
          <p:cNvSpPr txBox="1">
            <a:spLocks noChangeArrowheads="1"/>
          </p:cNvSpPr>
          <p:nvPr/>
        </p:nvSpPr>
        <p:spPr bwMode="auto">
          <a:xfrm>
            <a:off x="2854327" y="87315"/>
            <a:ext cx="28181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3.3案例对比分析</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3</a:t>
            </a:r>
          </a:p>
        </p:txBody>
      </p:sp>
      <p:sp>
        <p:nvSpPr>
          <p:cNvPr id="24580" name="Freeform 6"/>
          <p:cNvSpPr>
            <a:spLocks noChangeArrowheads="1"/>
          </p:cNvSpPr>
          <p:nvPr/>
        </p:nvSpPr>
        <p:spPr bwMode="auto">
          <a:xfrm>
            <a:off x="2419356" y="1878016"/>
            <a:ext cx="2906713" cy="2905125"/>
          </a:xfrm>
          <a:custGeom>
            <a:gdLst>
              <a:gd fmla="*/ 2021 w 4042" name="T0"/>
              <a:gd fmla="*/ 0 h 4042" name="T1"/>
              <a:gd fmla="*/ 4042 w 4042" name="T2"/>
              <a:gd fmla="*/ 2021 h 4042" name="T3"/>
              <a:gd fmla="*/ 2021 w 4042" name="T4"/>
              <a:gd fmla="*/ 4042 h 4042" name="T5"/>
              <a:gd fmla="*/ 0 w 4042" name="T6"/>
              <a:gd fmla="*/ 2021 h 4042" name="T7"/>
              <a:gd fmla="*/ 2021 w 4042" name="T8"/>
              <a:gd fmla="*/ 0 h 4042" name="T9"/>
            </a:gdLst>
            <a:cxnLst>
              <a:cxn ang="0">
                <a:pos x="T0" y="T1"/>
              </a:cxn>
              <a:cxn ang="0">
                <a:pos x="T2" y="T3"/>
              </a:cxn>
              <a:cxn ang="0">
                <a:pos x="T4" y="T5"/>
              </a:cxn>
              <a:cxn ang="0">
                <a:pos x="T6" y="T7"/>
              </a:cxn>
              <a:cxn ang="0">
                <a:pos x="T8" y="T9"/>
              </a:cxn>
            </a:cxnLst>
            <a:rect b="b" l="0" r="r" t="0"/>
            <a:pathLst>
              <a:path h="4042" w="4042">
                <a:moveTo>
                  <a:pt x="2021" y="0"/>
                </a:moveTo>
                <a:lnTo>
                  <a:pt x="4042" y="2021"/>
                </a:lnTo>
                <a:lnTo>
                  <a:pt x="2021" y="4042"/>
                </a:lnTo>
                <a:lnTo>
                  <a:pt x="0" y="2021"/>
                </a:lnTo>
                <a:lnTo>
                  <a:pt x="2021"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4581" name="Freeform 7"/>
          <p:cNvSpPr>
            <a:spLocks noChangeArrowheads="1"/>
          </p:cNvSpPr>
          <p:nvPr/>
        </p:nvSpPr>
        <p:spPr bwMode="auto">
          <a:xfrm>
            <a:off x="4330706" y="1196981"/>
            <a:ext cx="2060575" cy="2060575"/>
          </a:xfrm>
          <a:custGeom>
            <a:gdLst>
              <a:gd fmla="*/ 1433 w 2867" name="T0"/>
              <a:gd fmla="*/ 0 h 2867" name="T1"/>
              <a:gd fmla="*/ 2867 w 2867" name="T2"/>
              <a:gd fmla="*/ 1434 h 2867" name="T3"/>
              <a:gd fmla="*/ 1433 w 2867" name="T4"/>
              <a:gd fmla="*/ 2867 h 2867" name="T5"/>
              <a:gd fmla="*/ 0 w 2867" name="T6"/>
              <a:gd fmla="*/ 1434 h 2867" name="T7"/>
              <a:gd fmla="*/ 1433 w 2867" name="T8"/>
              <a:gd fmla="*/ 0 h 2867" name="T9"/>
            </a:gdLst>
            <a:cxnLst>
              <a:cxn ang="0">
                <a:pos x="T0" y="T1"/>
              </a:cxn>
              <a:cxn ang="0">
                <a:pos x="T2" y="T3"/>
              </a:cxn>
              <a:cxn ang="0">
                <a:pos x="T4" y="T5"/>
              </a:cxn>
              <a:cxn ang="0">
                <a:pos x="T6" y="T7"/>
              </a:cxn>
              <a:cxn ang="0">
                <a:pos x="T8" y="T9"/>
              </a:cxn>
            </a:cxnLst>
            <a:rect b="b" l="0" r="r" t="0"/>
            <a:pathLst>
              <a:path h="2867" w="2867">
                <a:moveTo>
                  <a:pt x="1433" y="0"/>
                </a:moveTo>
                <a:lnTo>
                  <a:pt x="2867" y="1434"/>
                </a:lnTo>
                <a:lnTo>
                  <a:pt x="1433" y="2867"/>
                </a:lnTo>
                <a:lnTo>
                  <a:pt x="0" y="1434"/>
                </a:lnTo>
                <a:lnTo>
                  <a:pt x="143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4582" name="Freeform 8"/>
          <p:cNvSpPr>
            <a:spLocks noChangeArrowheads="1"/>
          </p:cNvSpPr>
          <p:nvPr/>
        </p:nvSpPr>
        <p:spPr bwMode="auto">
          <a:xfrm>
            <a:off x="4500564" y="3394081"/>
            <a:ext cx="1746251" cy="1744663"/>
          </a:xfrm>
          <a:custGeom>
            <a:gdLst>
              <a:gd fmla="*/ 1213 w 2427" name="T0"/>
              <a:gd fmla="*/ 0 h 2427" name="T1"/>
              <a:gd fmla="*/ 2427 w 2427" name="T2"/>
              <a:gd fmla="*/ 1214 h 2427" name="T3"/>
              <a:gd fmla="*/ 1213 w 2427" name="T4"/>
              <a:gd fmla="*/ 2427 h 2427" name="T5"/>
              <a:gd fmla="*/ 0 w 2427" name="T6"/>
              <a:gd fmla="*/ 1214 h 2427" name="T7"/>
              <a:gd fmla="*/ 1213 w 2427" name="T8"/>
              <a:gd fmla="*/ 0 h 2427" name="T9"/>
            </a:gdLst>
            <a:cxnLst>
              <a:cxn ang="0">
                <a:pos x="T0" y="T1"/>
              </a:cxn>
              <a:cxn ang="0">
                <a:pos x="T2" y="T3"/>
              </a:cxn>
              <a:cxn ang="0">
                <a:pos x="T4" y="T5"/>
              </a:cxn>
              <a:cxn ang="0">
                <a:pos x="T6" y="T7"/>
              </a:cxn>
              <a:cxn ang="0">
                <a:pos x="T8" y="T9"/>
              </a:cxn>
            </a:cxnLst>
            <a:rect b="b" l="0" r="r" t="0"/>
            <a:pathLst>
              <a:path h="2427" w="2427">
                <a:moveTo>
                  <a:pt x="1213" y="0"/>
                </a:moveTo>
                <a:lnTo>
                  <a:pt x="2427" y="1214"/>
                </a:lnTo>
                <a:lnTo>
                  <a:pt x="1213" y="2427"/>
                </a:lnTo>
                <a:lnTo>
                  <a:pt x="0" y="1214"/>
                </a:lnTo>
                <a:lnTo>
                  <a:pt x="1213" y="0"/>
                </a:lnTo>
                <a:close/>
              </a:path>
            </a:pathLst>
          </a:custGeom>
          <a:solidFill>
            <a:schemeClr val="tx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4583" name="Freeform 9"/>
          <p:cNvSpPr>
            <a:spLocks noChangeArrowheads="1"/>
          </p:cNvSpPr>
          <p:nvPr/>
        </p:nvSpPr>
        <p:spPr bwMode="auto">
          <a:xfrm>
            <a:off x="5410201" y="2600325"/>
            <a:ext cx="1463675" cy="1462088"/>
          </a:xfrm>
          <a:custGeom>
            <a:gdLst>
              <a:gd fmla="*/ 1294 w 2587" name="T0"/>
              <a:gd fmla="*/ 0 h 2586" name="T1"/>
              <a:gd fmla="*/ 2587 w 2587" name="T2"/>
              <a:gd fmla="*/ 1293 h 2586" name="T3"/>
              <a:gd fmla="*/ 1294 w 2587" name="T4"/>
              <a:gd fmla="*/ 2586 h 2586" name="T5"/>
              <a:gd fmla="*/ 0 w 2587" name="T6"/>
              <a:gd fmla="*/ 1293 h 2586" name="T7"/>
              <a:gd fmla="*/ 1294 w 2587" name="T8"/>
              <a:gd fmla="*/ 0 h 2586" name="T9"/>
            </a:gdLst>
            <a:cxnLst>
              <a:cxn ang="0">
                <a:pos x="T0" y="T1"/>
              </a:cxn>
              <a:cxn ang="0">
                <a:pos x="T2" y="T3"/>
              </a:cxn>
              <a:cxn ang="0">
                <a:pos x="T4" y="T5"/>
              </a:cxn>
              <a:cxn ang="0">
                <a:pos x="T6" y="T7"/>
              </a:cxn>
              <a:cxn ang="0">
                <a:pos x="T8" y="T9"/>
              </a:cxn>
            </a:cxnLst>
            <a:rect b="b" l="0" r="r" t="0"/>
            <a:pathLst>
              <a:path h="2586" w="2587">
                <a:moveTo>
                  <a:pt x="1294" y="0"/>
                </a:moveTo>
                <a:lnTo>
                  <a:pt x="2587" y="1293"/>
                </a:lnTo>
                <a:lnTo>
                  <a:pt x="1294" y="2586"/>
                </a:lnTo>
                <a:lnTo>
                  <a:pt x="0" y="1293"/>
                </a:lnTo>
                <a:lnTo>
                  <a:pt x="1294"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cxnSp>
        <p:nvCxnSpPr>
          <p:cNvPr id="24584" name="直接连接符 7"/>
          <p:cNvCxnSpPr>
            <a:cxnSpLocks noChangeShapeType="1"/>
          </p:cNvCxnSpPr>
          <p:nvPr/>
        </p:nvCxnSpPr>
        <p:spPr bwMode="auto">
          <a:xfrm>
            <a:off x="6383338" y="2239963"/>
            <a:ext cx="3430587" cy="0"/>
          </a:xfrm>
          <a:prstGeom prst="line">
            <a:avLst/>
          </a:prstGeom>
          <a:noFill/>
          <a:ln w="9525">
            <a:solidFill>
              <a:schemeClr val="accent1"/>
            </a:solidFill>
            <a:round/>
          </a:ln>
          <a:extLst>
            <a:ext uri="{909E8E84-426E-40DD-AFC4-6F175D3DCCD1}">
              <a14:hiddenFill>
                <a:noFill/>
              </a14:hiddenFill>
            </a:ext>
          </a:extLst>
        </p:spPr>
      </p:cxnSp>
      <p:cxnSp>
        <p:nvCxnSpPr>
          <p:cNvPr id="24585" name="直接连接符 8"/>
          <p:cNvCxnSpPr>
            <a:cxnSpLocks noChangeShapeType="1"/>
          </p:cNvCxnSpPr>
          <p:nvPr/>
        </p:nvCxnSpPr>
        <p:spPr bwMode="auto">
          <a:xfrm>
            <a:off x="6924674" y="3330575"/>
            <a:ext cx="2889251" cy="0"/>
          </a:xfrm>
          <a:prstGeom prst="line">
            <a:avLst/>
          </a:prstGeom>
          <a:noFill/>
          <a:ln w="9525">
            <a:solidFill>
              <a:schemeClr val="accent1"/>
            </a:solidFill>
            <a:round/>
          </a:ln>
          <a:extLst>
            <a:ext uri="{909E8E84-426E-40DD-AFC4-6F175D3DCCD1}">
              <a14:hiddenFill>
                <a:noFill/>
              </a14:hiddenFill>
            </a:ext>
          </a:extLst>
        </p:spPr>
      </p:cxnSp>
      <p:cxnSp>
        <p:nvCxnSpPr>
          <p:cNvPr id="24586" name="直接连接符 9"/>
          <p:cNvCxnSpPr>
            <a:cxnSpLocks noChangeShapeType="1"/>
          </p:cNvCxnSpPr>
          <p:nvPr/>
        </p:nvCxnSpPr>
        <p:spPr bwMode="auto">
          <a:xfrm>
            <a:off x="6311905" y="4397375"/>
            <a:ext cx="3502025" cy="0"/>
          </a:xfrm>
          <a:prstGeom prst="line">
            <a:avLst/>
          </a:prstGeom>
          <a:noFill/>
          <a:ln w="9525">
            <a:solidFill>
              <a:schemeClr val="accent1"/>
            </a:solidFill>
            <a:round/>
          </a:ln>
          <a:extLst>
            <a:ext uri="{909E8E84-426E-40DD-AFC4-6F175D3DCCD1}">
              <a14:hiddenFill>
                <a:noFill/>
              </a14:hiddenFill>
            </a:ext>
          </a:extLst>
        </p:spPr>
      </p:cxnSp>
      <p:sp>
        <p:nvSpPr>
          <p:cNvPr id="24587" name="TextBox 10"/>
          <p:cNvSpPr txBox="1">
            <a:spLocks noChangeArrowheads="1"/>
          </p:cNvSpPr>
          <p:nvPr/>
        </p:nvSpPr>
        <p:spPr bwMode="auto">
          <a:xfrm>
            <a:off x="3133730" y="2784476"/>
            <a:ext cx="1476375"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标题文字</a:t>
            </a:r>
          </a:p>
        </p:txBody>
      </p:sp>
      <p:sp>
        <p:nvSpPr>
          <p:cNvPr id="24588" name="TextBox 11"/>
          <p:cNvSpPr txBox="1">
            <a:spLocks noChangeArrowheads="1"/>
          </p:cNvSpPr>
          <p:nvPr/>
        </p:nvSpPr>
        <p:spPr bwMode="auto">
          <a:xfrm>
            <a:off x="3133730" y="3195637"/>
            <a:ext cx="1476375"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zh-CN" b="1" lang="en-US" sz="3600">
                <a:solidFill>
                  <a:schemeClr val="accent2"/>
                </a:solidFill>
                <a:latin charset="-122" pitchFamily="34" typeface="微软雅黑"/>
                <a:ea charset="-122" pitchFamily="34" typeface="微软雅黑"/>
              </a:rPr>
              <a:t>75%</a:t>
            </a:r>
          </a:p>
        </p:txBody>
      </p:sp>
      <p:sp>
        <p:nvSpPr>
          <p:cNvPr id="24589" name="TextBox 12"/>
          <p:cNvSpPr txBox="1">
            <a:spLocks noChangeArrowheads="1"/>
          </p:cNvSpPr>
          <p:nvPr/>
        </p:nvSpPr>
        <p:spPr bwMode="auto">
          <a:xfrm>
            <a:off x="4646618" y="1754191"/>
            <a:ext cx="1476375"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2"/>
                </a:solidFill>
                <a:latin charset="-122" pitchFamily="34" typeface="微软雅黑"/>
                <a:ea charset="-122" pitchFamily="34" typeface="微软雅黑"/>
              </a:rPr>
              <a:t>标题文字</a:t>
            </a:r>
          </a:p>
        </p:txBody>
      </p:sp>
      <p:sp>
        <p:nvSpPr>
          <p:cNvPr id="24590" name="TextBox 13"/>
          <p:cNvSpPr txBox="1">
            <a:spLocks noChangeArrowheads="1"/>
          </p:cNvSpPr>
          <p:nvPr/>
        </p:nvSpPr>
        <p:spPr bwMode="auto">
          <a:xfrm>
            <a:off x="4646618" y="2068513"/>
            <a:ext cx="1476375"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zh-CN" b="1" lang="en-US" sz="3600">
                <a:solidFill>
                  <a:schemeClr val="accent2"/>
                </a:solidFill>
                <a:latin charset="-122" pitchFamily="34" typeface="微软雅黑"/>
                <a:ea charset="-122" pitchFamily="34" typeface="微软雅黑"/>
              </a:rPr>
              <a:t>54%</a:t>
            </a:r>
          </a:p>
        </p:txBody>
      </p:sp>
      <p:sp>
        <p:nvSpPr>
          <p:cNvPr id="24591" name="TextBox 14"/>
          <p:cNvSpPr txBox="1">
            <a:spLocks noChangeArrowheads="1"/>
          </p:cNvSpPr>
          <p:nvPr/>
        </p:nvSpPr>
        <p:spPr bwMode="auto">
          <a:xfrm>
            <a:off x="4657725" y="3813177"/>
            <a:ext cx="1477963" cy="335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2"/>
                </a:solidFill>
                <a:latin charset="-122" pitchFamily="34" typeface="微软雅黑"/>
                <a:ea charset="-122" pitchFamily="34" typeface="微软雅黑"/>
              </a:rPr>
              <a:t>标题文字</a:t>
            </a:r>
          </a:p>
        </p:txBody>
      </p:sp>
      <p:sp>
        <p:nvSpPr>
          <p:cNvPr id="24592" name="TextBox 15"/>
          <p:cNvSpPr txBox="1">
            <a:spLocks noChangeArrowheads="1"/>
          </p:cNvSpPr>
          <p:nvPr/>
        </p:nvSpPr>
        <p:spPr bwMode="auto">
          <a:xfrm>
            <a:off x="4657725" y="4124325"/>
            <a:ext cx="1477963"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zh-CN" b="1" lang="en-US" sz="3200">
                <a:solidFill>
                  <a:schemeClr val="accent2"/>
                </a:solidFill>
                <a:latin charset="-122" pitchFamily="34" typeface="微软雅黑"/>
                <a:ea charset="-122" pitchFamily="34" typeface="微软雅黑"/>
              </a:rPr>
              <a:t>40%</a:t>
            </a:r>
          </a:p>
        </p:txBody>
      </p:sp>
      <p:sp>
        <p:nvSpPr>
          <p:cNvPr id="24593" name="TextBox 16"/>
          <p:cNvSpPr txBox="1">
            <a:spLocks noChangeArrowheads="1"/>
          </p:cNvSpPr>
          <p:nvPr/>
        </p:nvSpPr>
        <p:spPr bwMode="auto">
          <a:xfrm>
            <a:off x="5448306" y="3038477"/>
            <a:ext cx="1476375" cy="320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500">
                <a:solidFill>
                  <a:schemeClr val="accent2"/>
                </a:solidFill>
                <a:latin charset="-122" pitchFamily="34" typeface="微软雅黑"/>
                <a:ea charset="-122" pitchFamily="34" typeface="微软雅黑"/>
              </a:rPr>
              <a:t>标题文字</a:t>
            </a:r>
          </a:p>
        </p:txBody>
      </p:sp>
      <p:sp>
        <p:nvSpPr>
          <p:cNvPr id="24594" name="TextBox 17"/>
          <p:cNvSpPr txBox="1">
            <a:spLocks noChangeArrowheads="1"/>
          </p:cNvSpPr>
          <p:nvPr/>
        </p:nvSpPr>
        <p:spPr bwMode="auto">
          <a:xfrm>
            <a:off x="5405443" y="3213103"/>
            <a:ext cx="1476375"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zh-CN" b="1" lang="en-US" sz="2800">
                <a:solidFill>
                  <a:schemeClr val="accent2"/>
                </a:solidFill>
                <a:latin charset="-122" pitchFamily="34" typeface="微软雅黑"/>
                <a:ea charset="-122" pitchFamily="34" typeface="微软雅黑"/>
              </a:rPr>
              <a:t>29%</a:t>
            </a:r>
          </a:p>
        </p:txBody>
      </p:sp>
      <p:sp>
        <p:nvSpPr>
          <p:cNvPr id="24595" name="TextBox 18"/>
          <p:cNvSpPr txBox="1">
            <a:spLocks noChangeArrowheads="1"/>
          </p:cNvSpPr>
          <p:nvPr/>
        </p:nvSpPr>
        <p:spPr bwMode="auto">
          <a:xfrm>
            <a:off x="6929439" y="1397002"/>
            <a:ext cx="2879725"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a:t>
            </a:r>
          </a:p>
        </p:txBody>
      </p:sp>
      <p:sp>
        <p:nvSpPr>
          <p:cNvPr id="24596" name="TextBox 19"/>
          <p:cNvSpPr txBox="1">
            <a:spLocks noChangeArrowheads="1"/>
          </p:cNvSpPr>
          <p:nvPr/>
        </p:nvSpPr>
        <p:spPr bwMode="auto">
          <a:xfrm>
            <a:off x="7353306" y="2511427"/>
            <a:ext cx="2455863"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a:t>
            </a:r>
          </a:p>
        </p:txBody>
      </p:sp>
      <p:sp>
        <p:nvSpPr>
          <p:cNvPr id="24597" name="TextBox 20"/>
          <p:cNvSpPr txBox="1">
            <a:spLocks noChangeArrowheads="1"/>
          </p:cNvSpPr>
          <p:nvPr/>
        </p:nvSpPr>
        <p:spPr bwMode="auto">
          <a:xfrm>
            <a:off x="2776537" y="4865693"/>
            <a:ext cx="2062163" cy="10667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a:t>
            </a:r>
          </a:p>
        </p:txBody>
      </p:sp>
      <p:sp>
        <p:nvSpPr>
          <p:cNvPr id="24598" name="TextBox 21"/>
          <p:cNvSpPr txBox="1">
            <a:spLocks noChangeArrowheads="1"/>
          </p:cNvSpPr>
          <p:nvPr/>
        </p:nvSpPr>
        <p:spPr bwMode="auto">
          <a:xfrm>
            <a:off x="7148514" y="3549651"/>
            <a:ext cx="2665412"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4578"/>
                                        </p:tgtEl>
                                        <p:attrNameLst>
                                          <p:attrName>style.visibility</p:attrName>
                                        </p:attrNameLst>
                                      </p:cBhvr>
                                      <p:to>
                                        <p:strVal val="visible"/>
                                      </p:to>
                                    </p:set>
                                    <p:anim calcmode="lin" valueType="num">
                                      <p:cBhvr>
                                        <p:cTn dur="400" fill="hold" id="7"/>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4578"/>
                                        </p:tgtEl>
                                        <p:attrNameLst>
                                          <p:attrName>ppt_y</p:attrName>
                                        </p:attrNameLst>
                                      </p:cBhvr>
                                      <p:tavLst>
                                        <p:tav tm="0">
                                          <p:val>
                                            <p:strVal val="#ppt_y"/>
                                          </p:val>
                                        </p:tav>
                                        <p:tav tm="100000">
                                          <p:val>
                                            <p:strVal val="#ppt_y"/>
                                          </p:val>
                                        </p:tav>
                                      </p:tavLst>
                                    </p:anim>
                                    <p:anim calcmode="lin" valueType="num">
                                      <p:cBhvr>
                                        <p:cTn dur="400" fill="hold" id="9"/>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457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4578"/>
                                        </p:tgtEl>
                                      </p:cBhvr>
                                    </p:animEffect>
                                  </p:childTnLst>
                                </p:cTn>
                              </p:par>
                            </p:childTnLst>
                          </p:cTn>
                        </p:par>
                        <p:par>
                          <p:cTn fill="hold" id="12" nodeType="afterGroup">
                            <p:stCondLst>
                              <p:cond delay="400"/>
                            </p:stCondLst>
                            <p:childTnLst>
                              <p:par>
                                <p:cTn fill="hold" id="13" nodeType="afterEffect" presetClass="entr" presetID="2" presetSubtype="8">
                                  <p:stCondLst>
                                    <p:cond delay="0"/>
                                  </p:stCondLst>
                                  <p:childTnLst>
                                    <p:set>
                                      <p:cBhvr>
                                        <p:cTn dur="1" fill="hold" id="14">
                                          <p:stCondLst>
                                            <p:cond delay="0"/>
                                          </p:stCondLst>
                                        </p:cTn>
                                        <p:tgtEl>
                                          <p:spTgt spid="24580"/>
                                        </p:tgtEl>
                                        <p:attrNameLst>
                                          <p:attrName>style.visibility</p:attrName>
                                        </p:attrNameLst>
                                      </p:cBhvr>
                                      <p:to>
                                        <p:strVal val="visible"/>
                                      </p:to>
                                    </p:set>
                                    <p:anim calcmode="lin" valueType="num">
                                      <p:cBhvr additive="base">
                                        <p:cTn dur="500" fill="hold" id="15"/>
                                        <p:tgtEl>
                                          <p:spTgt spid="24580"/>
                                        </p:tgtEl>
                                        <p:attrNameLst>
                                          <p:attrName>ppt_x</p:attrName>
                                        </p:attrNameLst>
                                      </p:cBhvr>
                                      <p:tavLst>
                                        <p:tav tm="0">
                                          <p:val>
                                            <p:strVal val="0-#ppt_w/2"/>
                                          </p:val>
                                        </p:tav>
                                        <p:tav tm="100000">
                                          <p:val>
                                            <p:strVal val="#ppt_x"/>
                                          </p:val>
                                        </p:tav>
                                      </p:tavLst>
                                    </p:anim>
                                    <p:anim calcmode="lin" valueType="num">
                                      <p:cBhvr additive="base">
                                        <p:cTn dur="500" fill="hold" id="16"/>
                                        <p:tgtEl>
                                          <p:spTgt spid="24580"/>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24583"/>
                                        </p:tgtEl>
                                        <p:attrNameLst>
                                          <p:attrName>style.visibility</p:attrName>
                                        </p:attrNameLst>
                                      </p:cBhvr>
                                      <p:to>
                                        <p:strVal val="visible"/>
                                      </p:to>
                                    </p:set>
                                    <p:anim calcmode="lin" valueType="num">
                                      <p:cBhvr additive="base">
                                        <p:cTn dur="500" fill="hold" id="19"/>
                                        <p:tgtEl>
                                          <p:spTgt spid="24583"/>
                                        </p:tgtEl>
                                        <p:attrNameLst>
                                          <p:attrName>ppt_x</p:attrName>
                                        </p:attrNameLst>
                                      </p:cBhvr>
                                      <p:tavLst>
                                        <p:tav tm="0">
                                          <p:val>
                                            <p:strVal val="1+#ppt_w/2"/>
                                          </p:val>
                                        </p:tav>
                                        <p:tav tm="100000">
                                          <p:val>
                                            <p:strVal val="#ppt_x"/>
                                          </p:val>
                                        </p:tav>
                                      </p:tavLst>
                                    </p:anim>
                                    <p:anim calcmode="lin" valueType="num">
                                      <p:cBhvr additive="base">
                                        <p:cTn dur="500" fill="hold" id="20"/>
                                        <p:tgtEl>
                                          <p:spTgt spid="2458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900"/>
                            </p:stCondLst>
                            <p:childTnLst>
                              <p:par>
                                <p:cTn fill="hold" id="22" nodeType="afterEffect" presetClass="entr" presetID="2" presetSubtype="1">
                                  <p:stCondLst>
                                    <p:cond delay="0"/>
                                  </p:stCondLst>
                                  <p:childTnLst>
                                    <p:set>
                                      <p:cBhvr>
                                        <p:cTn dur="1" fill="hold" id="23">
                                          <p:stCondLst>
                                            <p:cond delay="0"/>
                                          </p:stCondLst>
                                        </p:cTn>
                                        <p:tgtEl>
                                          <p:spTgt spid="24581"/>
                                        </p:tgtEl>
                                        <p:attrNameLst>
                                          <p:attrName>style.visibility</p:attrName>
                                        </p:attrNameLst>
                                      </p:cBhvr>
                                      <p:to>
                                        <p:strVal val="visible"/>
                                      </p:to>
                                    </p:set>
                                    <p:anim calcmode="lin" valueType="num">
                                      <p:cBhvr additive="base">
                                        <p:cTn dur="500" fill="hold" id="24"/>
                                        <p:tgtEl>
                                          <p:spTgt spid="24581"/>
                                        </p:tgtEl>
                                        <p:attrNameLst>
                                          <p:attrName>ppt_x</p:attrName>
                                        </p:attrNameLst>
                                      </p:cBhvr>
                                      <p:tavLst>
                                        <p:tav tm="0">
                                          <p:val>
                                            <p:strVal val="#ppt_x"/>
                                          </p:val>
                                        </p:tav>
                                        <p:tav tm="100000">
                                          <p:val>
                                            <p:strVal val="#ppt_x"/>
                                          </p:val>
                                        </p:tav>
                                      </p:tavLst>
                                    </p:anim>
                                    <p:anim calcmode="lin" valueType="num">
                                      <p:cBhvr additive="base">
                                        <p:cTn dur="500" fill="hold" id="25"/>
                                        <p:tgtEl>
                                          <p:spTgt spid="24581"/>
                                        </p:tgtEl>
                                        <p:attrNameLst>
                                          <p:attrName>ppt_y</p:attrName>
                                        </p:attrNameLst>
                                      </p:cBhvr>
                                      <p:tavLst>
                                        <p:tav tm="0">
                                          <p:val>
                                            <p:strVal val="0-#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24582"/>
                                        </p:tgtEl>
                                        <p:attrNameLst>
                                          <p:attrName>style.visibility</p:attrName>
                                        </p:attrNameLst>
                                      </p:cBhvr>
                                      <p:to>
                                        <p:strVal val="visible"/>
                                      </p:to>
                                    </p:set>
                                    <p:anim calcmode="lin" valueType="num">
                                      <p:cBhvr additive="base">
                                        <p:cTn dur="500" fill="hold" id="28"/>
                                        <p:tgtEl>
                                          <p:spTgt spid="24582"/>
                                        </p:tgtEl>
                                        <p:attrNameLst>
                                          <p:attrName>ppt_x</p:attrName>
                                        </p:attrNameLst>
                                      </p:cBhvr>
                                      <p:tavLst>
                                        <p:tav tm="0">
                                          <p:val>
                                            <p:strVal val="#ppt_x"/>
                                          </p:val>
                                        </p:tav>
                                        <p:tav tm="100000">
                                          <p:val>
                                            <p:strVal val="#ppt_x"/>
                                          </p:val>
                                        </p:tav>
                                      </p:tavLst>
                                    </p:anim>
                                    <p:anim calcmode="lin" valueType="num">
                                      <p:cBhvr additive="base">
                                        <p:cTn dur="500" fill="hold" id="29"/>
                                        <p:tgtEl>
                                          <p:spTgt spid="24582"/>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400"/>
                            </p:stCondLst>
                            <p:childTnLst>
                              <p:par>
                                <p:cTn fill="hold" grpId="0" id="31" nodeType="afterEffect" presetClass="entr" presetID="31" presetSubtype="0">
                                  <p:stCondLst>
                                    <p:cond delay="0"/>
                                  </p:stCondLst>
                                  <p:childTnLst>
                                    <p:set>
                                      <p:cBhvr>
                                        <p:cTn dur="1" fill="hold" id="32">
                                          <p:stCondLst>
                                            <p:cond delay="0"/>
                                          </p:stCondLst>
                                        </p:cTn>
                                        <p:tgtEl>
                                          <p:spTgt spid="24587"/>
                                        </p:tgtEl>
                                        <p:attrNameLst>
                                          <p:attrName>style.visibility</p:attrName>
                                        </p:attrNameLst>
                                      </p:cBhvr>
                                      <p:to>
                                        <p:strVal val="visible"/>
                                      </p:to>
                                    </p:set>
                                    <p:anim calcmode="lin" valueType="num">
                                      <p:cBhvr>
                                        <p:cTn dur="500" fill="hold" id="33"/>
                                        <p:tgtEl>
                                          <p:spTgt spid="24587"/>
                                        </p:tgtEl>
                                        <p:attrNameLst>
                                          <p:attrName>ppt_w</p:attrName>
                                        </p:attrNameLst>
                                      </p:cBhvr>
                                      <p:tavLst>
                                        <p:tav tm="0">
                                          <p:val>
                                            <p:fltVal val="0"/>
                                          </p:val>
                                        </p:tav>
                                        <p:tav tm="100000">
                                          <p:val>
                                            <p:strVal val="#ppt_w"/>
                                          </p:val>
                                        </p:tav>
                                      </p:tavLst>
                                    </p:anim>
                                    <p:anim calcmode="lin" valueType="num">
                                      <p:cBhvr>
                                        <p:cTn dur="500" fill="hold" id="34"/>
                                        <p:tgtEl>
                                          <p:spTgt spid="24587"/>
                                        </p:tgtEl>
                                        <p:attrNameLst>
                                          <p:attrName>ppt_h</p:attrName>
                                        </p:attrNameLst>
                                      </p:cBhvr>
                                      <p:tavLst>
                                        <p:tav tm="0">
                                          <p:val>
                                            <p:fltVal val="0"/>
                                          </p:val>
                                        </p:tav>
                                        <p:tav tm="100000">
                                          <p:val>
                                            <p:strVal val="#ppt_h"/>
                                          </p:val>
                                        </p:tav>
                                      </p:tavLst>
                                    </p:anim>
                                    <p:anim calcmode="lin" valueType="num">
                                      <p:cBhvr>
                                        <p:cTn dur="500" fill="hold" id="35"/>
                                        <p:tgtEl>
                                          <p:spTgt spid="24587"/>
                                        </p:tgtEl>
                                        <p:attrNameLst>
                                          <p:attrName>style.rotation</p:attrName>
                                        </p:attrNameLst>
                                      </p:cBhvr>
                                      <p:tavLst>
                                        <p:tav tm="0">
                                          <p:val>
                                            <p:fltVal val="90"/>
                                          </p:val>
                                        </p:tav>
                                        <p:tav tm="100000">
                                          <p:val>
                                            <p:fltVal val="0"/>
                                          </p:val>
                                        </p:tav>
                                      </p:tavLst>
                                    </p:anim>
                                    <p:animEffect filter="fade" transition="in">
                                      <p:cBhvr>
                                        <p:cTn dur="500" id="36"/>
                                        <p:tgtEl>
                                          <p:spTgt spid="24587"/>
                                        </p:tgtEl>
                                      </p:cBhvr>
                                    </p:animEffect>
                                  </p:childTnLst>
                                </p:cTn>
                              </p:par>
                              <p:par>
                                <p:cTn fill="hold" grpId="0" id="37" nodeType="withEffect" presetClass="entr" presetID="31" presetSubtype="0">
                                  <p:stCondLst>
                                    <p:cond delay="0"/>
                                  </p:stCondLst>
                                  <p:childTnLst>
                                    <p:set>
                                      <p:cBhvr>
                                        <p:cTn dur="1" fill="hold" id="38">
                                          <p:stCondLst>
                                            <p:cond delay="0"/>
                                          </p:stCondLst>
                                        </p:cTn>
                                        <p:tgtEl>
                                          <p:spTgt spid="24588"/>
                                        </p:tgtEl>
                                        <p:attrNameLst>
                                          <p:attrName>style.visibility</p:attrName>
                                        </p:attrNameLst>
                                      </p:cBhvr>
                                      <p:to>
                                        <p:strVal val="visible"/>
                                      </p:to>
                                    </p:set>
                                    <p:anim calcmode="lin" valueType="num">
                                      <p:cBhvr>
                                        <p:cTn dur="500" fill="hold" id="39"/>
                                        <p:tgtEl>
                                          <p:spTgt spid="24588"/>
                                        </p:tgtEl>
                                        <p:attrNameLst>
                                          <p:attrName>ppt_w</p:attrName>
                                        </p:attrNameLst>
                                      </p:cBhvr>
                                      <p:tavLst>
                                        <p:tav tm="0">
                                          <p:val>
                                            <p:fltVal val="0"/>
                                          </p:val>
                                        </p:tav>
                                        <p:tav tm="100000">
                                          <p:val>
                                            <p:strVal val="#ppt_w"/>
                                          </p:val>
                                        </p:tav>
                                      </p:tavLst>
                                    </p:anim>
                                    <p:anim calcmode="lin" valueType="num">
                                      <p:cBhvr>
                                        <p:cTn dur="500" fill="hold" id="40"/>
                                        <p:tgtEl>
                                          <p:spTgt spid="24588"/>
                                        </p:tgtEl>
                                        <p:attrNameLst>
                                          <p:attrName>ppt_h</p:attrName>
                                        </p:attrNameLst>
                                      </p:cBhvr>
                                      <p:tavLst>
                                        <p:tav tm="0">
                                          <p:val>
                                            <p:fltVal val="0"/>
                                          </p:val>
                                        </p:tav>
                                        <p:tav tm="100000">
                                          <p:val>
                                            <p:strVal val="#ppt_h"/>
                                          </p:val>
                                        </p:tav>
                                      </p:tavLst>
                                    </p:anim>
                                    <p:anim calcmode="lin" valueType="num">
                                      <p:cBhvr>
                                        <p:cTn dur="500" fill="hold" id="41"/>
                                        <p:tgtEl>
                                          <p:spTgt spid="24588"/>
                                        </p:tgtEl>
                                        <p:attrNameLst>
                                          <p:attrName>style.rotation</p:attrName>
                                        </p:attrNameLst>
                                      </p:cBhvr>
                                      <p:tavLst>
                                        <p:tav tm="0">
                                          <p:val>
                                            <p:fltVal val="90"/>
                                          </p:val>
                                        </p:tav>
                                        <p:tav tm="100000">
                                          <p:val>
                                            <p:fltVal val="0"/>
                                          </p:val>
                                        </p:tav>
                                      </p:tavLst>
                                    </p:anim>
                                    <p:animEffect filter="fade" transition="in">
                                      <p:cBhvr>
                                        <p:cTn dur="500" id="42"/>
                                        <p:tgtEl>
                                          <p:spTgt spid="24588"/>
                                        </p:tgtEl>
                                      </p:cBhvr>
                                    </p:animEffect>
                                  </p:childTnLst>
                                </p:cTn>
                              </p:par>
                              <p:par>
                                <p:cTn fill="hold" grpId="0" id="43" nodeType="withEffect" presetClass="entr" presetID="31" presetSubtype="0">
                                  <p:stCondLst>
                                    <p:cond delay="0"/>
                                  </p:stCondLst>
                                  <p:childTnLst>
                                    <p:set>
                                      <p:cBhvr>
                                        <p:cTn dur="1" fill="hold" id="44">
                                          <p:stCondLst>
                                            <p:cond delay="0"/>
                                          </p:stCondLst>
                                        </p:cTn>
                                        <p:tgtEl>
                                          <p:spTgt spid="24589"/>
                                        </p:tgtEl>
                                        <p:attrNameLst>
                                          <p:attrName>style.visibility</p:attrName>
                                        </p:attrNameLst>
                                      </p:cBhvr>
                                      <p:to>
                                        <p:strVal val="visible"/>
                                      </p:to>
                                    </p:set>
                                    <p:anim calcmode="lin" valueType="num">
                                      <p:cBhvr>
                                        <p:cTn dur="500" fill="hold" id="45"/>
                                        <p:tgtEl>
                                          <p:spTgt spid="24589"/>
                                        </p:tgtEl>
                                        <p:attrNameLst>
                                          <p:attrName>ppt_w</p:attrName>
                                        </p:attrNameLst>
                                      </p:cBhvr>
                                      <p:tavLst>
                                        <p:tav tm="0">
                                          <p:val>
                                            <p:fltVal val="0"/>
                                          </p:val>
                                        </p:tav>
                                        <p:tav tm="100000">
                                          <p:val>
                                            <p:strVal val="#ppt_w"/>
                                          </p:val>
                                        </p:tav>
                                      </p:tavLst>
                                    </p:anim>
                                    <p:anim calcmode="lin" valueType="num">
                                      <p:cBhvr>
                                        <p:cTn dur="500" fill="hold" id="46"/>
                                        <p:tgtEl>
                                          <p:spTgt spid="24589"/>
                                        </p:tgtEl>
                                        <p:attrNameLst>
                                          <p:attrName>ppt_h</p:attrName>
                                        </p:attrNameLst>
                                      </p:cBhvr>
                                      <p:tavLst>
                                        <p:tav tm="0">
                                          <p:val>
                                            <p:fltVal val="0"/>
                                          </p:val>
                                        </p:tav>
                                        <p:tav tm="100000">
                                          <p:val>
                                            <p:strVal val="#ppt_h"/>
                                          </p:val>
                                        </p:tav>
                                      </p:tavLst>
                                    </p:anim>
                                    <p:anim calcmode="lin" valueType="num">
                                      <p:cBhvr>
                                        <p:cTn dur="500" fill="hold" id="47"/>
                                        <p:tgtEl>
                                          <p:spTgt spid="24589"/>
                                        </p:tgtEl>
                                        <p:attrNameLst>
                                          <p:attrName>style.rotation</p:attrName>
                                        </p:attrNameLst>
                                      </p:cBhvr>
                                      <p:tavLst>
                                        <p:tav tm="0">
                                          <p:val>
                                            <p:fltVal val="90"/>
                                          </p:val>
                                        </p:tav>
                                        <p:tav tm="100000">
                                          <p:val>
                                            <p:fltVal val="0"/>
                                          </p:val>
                                        </p:tav>
                                      </p:tavLst>
                                    </p:anim>
                                    <p:animEffect filter="fade" transition="in">
                                      <p:cBhvr>
                                        <p:cTn dur="500" id="48"/>
                                        <p:tgtEl>
                                          <p:spTgt spid="24589"/>
                                        </p:tgtEl>
                                      </p:cBhvr>
                                    </p:animEffect>
                                  </p:childTnLst>
                                </p:cTn>
                              </p:par>
                              <p:par>
                                <p:cTn fill="hold" grpId="0" id="49" nodeType="withEffect" presetClass="entr" presetID="31" presetSubtype="0">
                                  <p:stCondLst>
                                    <p:cond delay="0"/>
                                  </p:stCondLst>
                                  <p:childTnLst>
                                    <p:set>
                                      <p:cBhvr>
                                        <p:cTn dur="1" fill="hold" id="50">
                                          <p:stCondLst>
                                            <p:cond delay="0"/>
                                          </p:stCondLst>
                                        </p:cTn>
                                        <p:tgtEl>
                                          <p:spTgt spid="24590"/>
                                        </p:tgtEl>
                                        <p:attrNameLst>
                                          <p:attrName>style.visibility</p:attrName>
                                        </p:attrNameLst>
                                      </p:cBhvr>
                                      <p:to>
                                        <p:strVal val="visible"/>
                                      </p:to>
                                    </p:set>
                                    <p:anim calcmode="lin" valueType="num">
                                      <p:cBhvr>
                                        <p:cTn dur="500" fill="hold" id="51"/>
                                        <p:tgtEl>
                                          <p:spTgt spid="24590"/>
                                        </p:tgtEl>
                                        <p:attrNameLst>
                                          <p:attrName>ppt_w</p:attrName>
                                        </p:attrNameLst>
                                      </p:cBhvr>
                                      <p:tavLst>
                                        <p:tav tm="0">
                                          <p:val>
                                            <p:fltVal val="0"/>
                                          </p:val>
                                        </p:tav>
                                        <p:tav tm="100000">
                                          <p:val>
                                            <p:strVal val="#ppt_w"/>
                                          </p:val>
                                        </p:tav>
                                      </p:tavLst>
                                    </p:anim>
                                    <p:anim calcmode="lin" valueType="num">
                                      <p:cBhvr>
                                        <p:cTn dur="500" fill="hold" id="52"/>
                                        <p:tgtEl>
                                          <p:spTgt spid="24590"/>
                                        </p:tgtEl>
                                        <p:attrNameLst>
                                          <p:attrName>ppt_h</p:attrName>
                                        </p:attrNameLst>
                                      </p:cBhvr>
                                      <p:tavLst>
                                        <p:tav tm="0">
                                          <p:val>
                                            <p:fltVal val="0"/>
                                          </p:val>
                                        </p:tav>
                                        <p:tav tm="100000">
                                          <p:val>
                                            <p:strVal val="#ppt_h"/>
                                          </p:val>
                                        </p:tav>
                                      </p:tavLst>
                                    </p:anim>
                                    <p:anim calcmode="lin" valueType="num">
                                      <p:cBhvr>
                                        <p:cTn dur="500" fill="hold" id="53"/>
                                        <p:tgtEl>
                                          <p:spTgt spid="24590"/>
                                        </p:tgtEl>
                                        <p:attrNameLst>
                                          <p:attrName>style.rotation</p:attrName>
                                        </p:attrNameLst>
                                      </p:cBhvr>
                                      <p:tavLst>
                                        <p:tav tm="0">
                                          <p:val>
                                            <p:fltVal val="90"/>
                                          </p:val>
                                        </p:tav>
                                        <p:tav tm="100000">
                                          <p:val>
                                            <p:fltVal val="0"/>
                                          </p:val>
                                        </p:tav>
                                      </p:tavLst>
                                    </p:anim>
                                    <p:animEffect filter="fade" transition="in">
                                      <p:cBhvr>
                                        <p:cTn dur="500" id="54"/>
                                        <p:tgtEl>
                                          <p:spTgt spid="24590"/>
                                        </p:tgtEl>
                                      </p:cBhvr>
                                    </p:animEffect>
                                  </p:childTnLst>
                                </p:cTn>
                              </p:par>
                              <p:par>
                                <p:cTn fill="hold" grpId="0" id="55" nodeType="withEffect" presetClass="entr" presetID="31" presetSubtype="0">
                                  <p:stCondLst>
                                    <p:cond delay="0"/>
                                  </p:stCondLst>
                                  <p:childTnLst>
                                    <p:set>
                                      <p:cBhvr>
                                        <p:cTn dur="1" fill="hold" id="56">
                                          <p:stCondLst>
                                            <p:cond delay="0"/>
                                          </p:stCondLst>
                                        </p:cTn>
                                        <p:tgtEl>
                                          <p:spTgt spid="24593"/>
                                        </p:tgtEl>
                                        <p:attrNameLst>
                                          <p:attrName>style.visibility</p:attrName>
                                        </p:attrNameLst>
                                      </p:cBhvr>
                                      <p:to>
                                        <p:strVal val="visible"/>
                                      </p:to>
                                    </p:set>
                                    <p:anim calcmode="lin" valueType="num">
                                      <p:cBhvr>
                                        <p:cTn dur="500" fill="hold" id="57"/>
                                        <p:tgtEl>
                                          <p:spTgt spid="24593"/>
                                        </p:tgtEl>
                                        <p:attrNameLst>
                                          <p:attrName>ppt_w</p:attrName>
                                        </p:attrNameLst>
                                      </p:cBhvr>
                                      <p:tavLst>
                                        <p:tav tm="0">
                                          <p:val>
                                            <p:fltVal val="0"/>
                                          </p:val>
                                        </p:tav>
                                        <p:tav tm="100000">
                                          <p:val>
                                            <p:strVal val="#ppt_w"/>
                                          </p:val>
                                        </p:tav>
                                      </p:tavLst>
                                    </p:anim>
                                    <p:anim calcmode="lin" valueType="num">
                                      <p:cBhvr>
                                        <p:cTn dur="500" fill="hold" id="58"/>
                                        <p:tgtEl>
                                          <p:spTgt spid="24593"/>
                                        </p:tgtEl>
                                        <p:attrNameLst>
                                          <p:attrName>ppt_h</p:attrName>
                                        </p:attrNameLst>
                                      </p:cBhvr>
                                      <p:tavLst>
                                        <p:tav tm="0">
                                          <p:val>
                                            <p:fltVal val="0"/>
                                          </p:val>
                                        </p:tav>
                                        <p:tav tm="100000">
                                          <p:val>
                                            <p:strVal val="#ppt_h"/>
                                          </p:val>
                                        </p:tav>
                                      </p:tavLst>
                                    </p:anim>
                                    <p:anim calcmode="lin" valueType="num">
                                      <p:cBhvr>
                                        <p:cTn dur="500" fill="hold" id="59"/>
                                        <p:tgtEl>
                                          <p:spTgt spid="24593"/>
                                        </p:tgtEl>
                                        <p:attrNameLst>
                                          <p:attrName>style.rotation</p:attrName>
                                        </p:attrNameLst>
                                      </p:cBhvr>
                                      <p:tavLst>
                                        <p:tav tm="0">
                                          <p:val>
                                            <p:fltVal val="90"/>
                                          </p:val>
                                        </p:tav>
                                        <p:tav tm="100000">
                                          <p:val>
                                            <p:fltVal val="0"/>
                                          </p:val>
                                        </p:tav>
                                      </p:tavLst>
                                    </p:anim>
                                    <p:animEffect filter="fade" transition="in">
                                      <p:cBhvr>
                                        <p:cTn dur="500" id="60"/>
                                        <p:tgtEl>
                                          <p:spTgt spid="24593"/>
                                        </p:tgtEl>
                                      </p:cBhvr>
                                    </p:animEffect>
                                  </p:childTnLst>
                                </p:cTn>
                              </p:par>
                              <p:par>
                                <p:cTn fill="hold" grpId="0" id="61" nodeType="withEffect" presetClass="entr" presetID="31" presetSubtype="0">
                                  <p:stCondLst>
                                    <p:cond delay="0"/>
                                  </p:stCondLst>
                                  <p:childTnLst>
                                    <p:set>
                                      <p:cBhvr>
                                        <p:cTn dur="1" fill="hold" id="62">
                                          <p:stCondLst>
                                            <p:cond delay="0"/>
                                          </p:stCondLst>
                                        </p:cTn>
                                        <p:tgtEl>
                                          <p:spTgt spid="24594"/>
                                        </p:tgtEl>
                                        <p:attrNameLst>
                                          <p:attrName>style.visibility</p:attrName>
                                        </p:attrNameLst>
                                      </p:cBhvr>
                                      <p:to>
                                        <p:strVal val="visible"/>
                                      </p:to>
                                    </p:set>
                                    <p:anim calcmode="lin" valueType="num">
                                      <p:cBhvr>
                                        <p:cTn dur="500" fill="hold" id="63"/>
                                        <p:tgtEl>
                                          <p:spTgt spid="24594"/>
                                        </p:tgtEl>
                                        <p:attrNameLst>
                                          <p:attrName>ppt_w</p:attrName>
                                        </p:attrNameLst>
                                      </p:cBhvr>
                                      <p:tavLst>
                                        <p:tav tm="0">
                                          <p:val>
                                            <p:fltVal val="0"/>
                                          </p:val>
                                        </p:tav>
                                        <p:tav tm="100000">
                                          <p:val>
                                            <p:strVal val="#ppt_w"/>
                                          </p:val>
                                        </p:tav>
                                      </p:tavLst>
                                    </p:anim>
                                    <p:anim calcmode="lin" valueType="num">
                                      <p:cBhvr>
                                        <p:cTn dur="500" fill="hold" id="64"/>
                                        <p:tgtEl>
                                          <p:spTgt spid="24594"/>
                                        </p:tgtEl>
                                        <p:attrNameLst>
                                          <p:attrName>ppt_h</p:attrName>
                                        </p:attrNameLst>
                                      </p:cBhvr>
                                      <p:tavLst>
                                        <p:tav tm="0">
                                          <p:val>
                                            <p:fltVal val="0"/>
                                          </p:val>
                                        </p:tav>
                                        <p:tav tm="100000">
                                          <p:val>
                                            <p:strVal val="#ppt_h"/>
                                          </p:val>
                                        </p:tav>
                                      </p:tavLst>
                                    </p:anim>
                                    <p:anim calcmode="lin" valueType="num">
                                      <p:cBhvr>
                                        <p:cTn dur="500" fill="hold" id="65"/>
                                        <p:tgtEl>
                                          <p:spTgt spid="24594"/>
                                        </p:tgtEl>
                                        <p:attrNameLst>
                                          <p:attrName>style.rotation</p:attrName>
                                        </p:attrNameLst>
                                      </p:cBhvr>
                                      <p:tavLst>
                                        <p:tav tm="0">
                                          <p:val>
                                            <p:fltVal val="90"/>
                                          </p:val>
                                        </p:tav>
                                        <p:tav tm="100000">
                                          <p:val>
                                            <p:fltVal val="0"/>
                                          </p:val>
                                        </p:tav>
                                      </p:tavLst>
                                    </p:anim>
                                    <p:animEffect filter="fade" transition="in">
                                      <p:cBhvr>
                                        <p:cTn dur="500" id="66"/>
                                        <p:tgtEl>
                                          <p:spTgt spid="24594"/>
                                        </p:tgtEl>
                                      </p:cBhvr>
                                    </p:animEffect>
                                  </p:childTnLst>
                                </p:cTn>
                              </p:par>
                              <p:par>
                                <p:cTn fill="hold" grpId="0" id="67" nodeType="withEffect" presetClass="entr" presetID="31" presetSubtype="0">
                                  <p:stCondLst>
                                    <p:cond delay="0"/>
                                  </p:stCondLst>
                                  <p:childTnLst>
                                    <p:set>
                                      <p:cBhvr>
                                        <p:cTn dur="1" fill="hold" id="68">
                                          <p:stCondLst>
                                            <p:cond delay="0"/>
                                          </p:stCondLst>
                                        </p:cTn>
                                        <p:tgtEl>
                                          <p:spTgt spid="24591"/>
                                        </p:tgtEl>
                                        <p:attrNameLst>
                                          <p:attrName>style.visibility</p:attrName>
                                        </p:attrNameLst>
                                      </p:cBhvr>
                                      <p:to>
                                        <p:strVal val="visible"/>
                                      </p:to>
                                    </p:set>
                                    <p:anim calcmode="lin" valueType="num">
                                      <p:cBhvr>
                                        <p:cTn dur="500" fill="hold" id="69"/>
                                        <p:tgtEl>
                                          <p:spTgt spid="24591"/>
                                        </p:tgtEl>
                                        <p:attrNameLst>
                                          <p:attrName>ppt_w</p:attrName>
                                        </p:attrNameLst>
                                      </p:cBhvr>
                                      <p:tavLst>
                                        <p:tav tm="0">
                                          <p:val>
                                            <p:fltVal val="0"/>
                                          </p:val>
                                        </p:tav>
                                        <p:tav tm="100000">
                                          <p:val>
                                            <p:strVal val="#ppt_w"/>
                                          </p:val>
                                        </p:tav>
                                      </p:tavLst>
                                    </p:anim>
                                    <p:anim calcmode="lin" valueType="num">
                                      <p:cBhvr>
                                        <p:cTn dur="500" fill="hold" id="70"/>
                                        <p:tgtEl>
                                          <p:spTgt spid="24591"/>
                                        </p:tgtEl>
                                        <p:attrNameLst>
                                          <p:attrName>ppt_h</p:attrName>
                                        </p:attrNameLst>
                                      </p:cBhvr>
                                      <p:tavLst>
                                        <p:tav tm="0">
                                          <p:val>
                                            <p:fltVal val="0"/>
                                          </p:val>
                                        </p:tav>
                                        <p:tav tm="100000">
                                          <p:val>
                                            <p:strVal val="#ppt_h"/>
                                          </p:val>
                                        </p:tav>
                                      </p:tavLst>
                                    </p:anim>
                                    <p:anim calcmode="lin" valueType="num">
                                      <p:cBhvr>
                                        <p:cTn dur="500" fill="hold" id="71"/>
                                        <p:tgtEl>
                                          <p:spTgt spid="24591"/>
                                        </p:tgtEl>
                                        <p:attrNameLst>
                                          <p:attrName>style.rotation</p:attrName>
                                        </p:attrNameLst>
                                      </p:cBhvr>
                                      <p:tavLst>
                                        <p:tav tm="0">
                                          <p:val>
                                            <p:fltVal val="90"/>
                                          </p:val>
                                        </p:tav>
                                        <p:tav tm="100000">
                                          <p:val>
                                            <p:fltVal val="0"/>
                                          </p:val>
                                        </p:tav>
                                      </p:tavLst>
                                    </p:anim>
                                    <p:animEffect filter="fade" transition="in">
                                      <p:cBhvr>
                                        <p:cTn dur="500" id="72"/>
                                        <p:tgtEl>
                                          <p:spTgt spid="24591"/>
                                        </p:tgtEl>
                                      </p:cBhvr>
                                    </p:animEffect>
                                  </p:childTnLst>
                                </p:cTn>
                              </p:par>
                              <p:par>
                                <p:cTn fill="hold" grpId="0" id="73" nodeType="withEffect" presetClass="entr" presetID="31" presetSubtype="0">
                                  <p:stCondLst>
                                    <p:cond delay="0"/>
                                  </p:stCondLst>
                                  <p:childTnLst>
                                    <p:set>
                                      <p:cBhvr>
                                        <p:cTn dur="1" fill="hold" id="74">
                                          <p:stCondLst>
                                            <p:cond delay="0"/>
                                          </p:stCondLst>
                                        </p:cTn>
                                        <p:tgtEl>
                                          <p:spTgt spid="24592"/>
                                        </p:tgtEl>
                                        <p:attrNameLst>
                                          <p:attrName>style.visibility</p:attrName>
                                        </p:attrNameLst>
                                      </p:cBhvr>
                                      <p:to>
                                        <p:strVal val="visible"/>
                                      </p:to>
                                    </p:set>
                                    <p:anim calcmode="lin" valueType="num">
                                      <p:cBhvr>
                                        <p:cTn dur="500" fill="hold" id="75"/>
                                        <p:tgtEl>
                                          <p:spTgt spid="24592"/>
                                        </p:tgtEl>
                                        <p:attrNameLst>
                                          <p:attrName>ppt_w</p:attrName>
                                        </p:attrNameLst>
                                      </p:cBhvr>
                                      <p:tavLst>
                                        <p:tav tm="0">
                                          <p:val>
                                            <p:fltVal val="0"/>
                                          </p:val>
                                        </p:tav>
                                        <p:tav tm="100000">
                                          <p:val>
                                            <p:strVal val="#ppt_w"/>
                                          </p:val>
                                        </p:tav>
                                      </p:tavLst>
                                    </p:anim>
                                    <p:anim calcmode="lin" valueType="num">
                                      <p:cBhvr>
                                        <p:cTn dur="500" fill="hold" id="76"/>
                                        <p:tgtEl>
                                          <p:spTgt spid="24592"/>
                                        </p:tgtEl>
                                        <p:attrNameLst>
                                          <p:attrName>ppt_h</p:attrName>
                                        </p:attrNameLst>
                                      </p:cBhvr>
                                      <p:tavLst>
                                        <p:tav tm="0">
                                          <p:val>
                                            <p:fltVal val="0"/>
                                          </p:val>
                                        </p:tav>
                                        <p:tav tm="100000">
                                          <p:val>
                                            <p:strVal val="#ppt_h"/>
                                          </p:val>
                                        </p:tav>
                                      </p:tavLst>
                                    </p:anim>
                                    <p:anim calcmode="lin" valueType="num">
                                      <p:cBhvr>
                                        <p:cTn dur="500" fill="hold" id="77"/>
                                        <p:tgtEl>
                                          <p:spTgt spid="24592"/>
                                        </p:tgtEl>
                                        <p:attrNameLst>
                                          <p:attrName>style.rotation</p:attrName>
                                        </p:attrNameLst>
                                      </p:cBhvr>
                                      <p:tavLst>
                                        <p:tav tm="0">
                                          <p:val>
                                            <p:fltVal val="90"/>
                                          </p:val>
                                        </p:tav>
                                        <p:tav tm="100000">
                                          <p:val>
                                            <p:fltVal val="0"/>
                                          </p:val>
                                        </p:tav>
                                      </p:tavLst>
                                    </p:anim>
                                    <p:animEffect filter="fade" transition="in">
                                      <p:cBhvr>
                                        <p:cTn dur="500" id="78"/>
                                        <p:tgtEl>
                                          <p:spTgt spid="24592"/>
                                        </p:tgtEl>
                                      </p:cBhvr>
                                    </p:animEffect>
                                  </p:childTnLst>
                                </p:cTn>
                              </p:par>
                            </p:childTnLst>
                          </p:cTn>
                        </p:par>
                        <p:par>
                          <p:cTn fill="hold" id="79" nodeType="afterGroup">
                            <p:stCondLst>
                              <p:cond delay="1900"/>
                            </p:stCondLst>
                            <p:childTnLst>
                              <p:par>
                                <p:cTn fill="hold" id="80" nodeType="afterEffect" presetClass="entr" presetID="22" presetSubtype="8">
                                  <p:stCondLst>
                                    <p:cond delay="0"/>
                                  </p:stCondLst>
                                  <p:childTnLst>
                                    <p:set>
                                      <p:cBhvr>
                                        <p:cTn dur="1" fill="hold" id="81">
                                          <p:stCondLst>
                                            <p:cond delay="0"/>
                                          </p:stCondLst>
                                        </p:cTn>
                                        <p:tgtEl>
                                          <p:spTgt spid="24584"/>
                                        </p:tgtEl>
                                        <p:attrNameLst>
                                          <p:attrName>style.visibility</p:attrName>
                                        </p:attrNameLst>
                                      </p:cBhvr>
                                      <p:to>
                                        <p:strVal val="visible"/>
                                      </p:to>
                                    </p:set>
                                    <p:animEffect filter="wipe(left)" transition="in">
                                      <p:cBhvr>
                                        <p:cTn dur="500" id="82"/>
                                        <p:tgtEl>
                                          <p:spTgt spid="24584"/>
                                        </p:tgtEl>
                                      </p:cBhvr>
                                    </p:animEffect>
                                  </p:childTnLst>
                                </p:cTn>
                              </p:par>
                              <p:par>
                                <p:cTn fill="hold" id="83" nodeType="withEffect" presetClass="entr" presetID="22" presetSubtype="8">
                                  <p:stCondLst>
                                    <p:cond delay="0"/>
                                  </p:stCondLst>
                                  <p:childTnLst>
                                    <p:set>
                                      <p:cBhvr>
                                        <p:cTn dur="1" fill="hold" id="84">
                                          <p:stCondLst>
                                            <p:cond delay="0"/>
                                          </p:stCondLst>
                                        </p:cTn>
                                        <p:tgtEl>
                                          <p:spTgt spid="24585"/>
                                        </p:tgtEl>
                                        <p:attrNameLst>
                                          <p:attrName>style.visibility</p:attrName>
                                        </p:attrNameLst>
                                      </p:cBhvr>
                                      <p:to>
                                        <p:strVal val="visible"/>
                                      </p:to>
                                    </p:set>
                                    <p:animEffect filter="wipe(left)" transition="in">
                                      <p:cBhvr>
                                        <p:cTn dur="500" id="85"/>
                                        <p:tgtEl>
                                          <p:spTgt spid="24585"/>
                                        </p:tgtEl>
                                      </p:cBhvr>
                                    </p:animEffect>
                                  </p:childTnLst>
                                </p:cTn>
                              </p:par>
                              <p:par>
                                <p:cTn fill="hold" id="86" nodeType="withEffect" presetClass="entr" presetID="22" presetSubtype="8">
                                  <p:stCondLst>
                                    <p:cond delay="0"/>
                                  </p:stCondLst>
                                  <p:childTnLst>
                                    <p:set>
                                      <p:cBhvr>
                                        <p:cTn dur="1" fill="hold" id="87">
                                          <p:stCondLst>
                                            <p:cond delay="0"/>
                                          </p:stCondLst>
                                        </p:cTn>
                                        <p:tgtEl>
                                          <p:spTgt spid="24586"/>
                                        </p:tgtEl>
                                        <p:attrNameLst>
                                          <p:attrName>style.visibility</p:attrName>
                                        </p:attrNameLst>
                                      </p:cBhvr>
                                      <p:to>
                                        <p:strVal val="visible"/>
                                      </p:to>
                                    </p:set>
                                    <p:animEffect filter="wipe(left)" transition="in">
                                      <p:cBhvr>
                                        <p:cTn dur="500" id="88"/>
                                        <p:tgtEl>
                                          <p:spTgt spid="24586"/>
                                        </p:tgtEl>
                                      </p:cBhvr>
                                    </p:animEffect>
                                  </p:childTnLst>
                                </p:cTn>
                              </p:par>
                            </p:childTnLst>
                          </p:cTn>
                        </p:par>
                        <p:par>
                          <p:cTn fill="hold" id="89" nodeType="afterGroup">
                            <p:stCondLst>
                              <p:cond delay="2400"/>
                            </p:stCondLst>
                            <p:childTnLst>
                              <p:par>
                                <p:cTn fill="hold" grpId="0" id="90" nodeType="afterEffect" presetClass="entr" presetID="22" presetSubtype="8">
                                  <p:stCondLst>
                                    <p:cond delay="0"/>
                                  </p:stCondLst>
                                  <p:childTnLst>
                                    <p:set>
                                      <p:cBhvr>
                                        <p:cTn dur="1" fill="hold" id="91">
                                          <p:stCondLst>
                                            <p:cond delay="0"/>
                                          </p:stCondLst>
                                        </p:cTn>
                                        <p:tgtEl>
                                          <p:spTgt spid="24595"/>
                                        </p:tgtEl>
                                        <p:attrNameLst>
                                          <p:attrName>style.visibility</p:attrName>
                                        </p:attrNameLst>
                                      </p:cBhvr>
                                      <p:to>
                                        <p:strVal val="visible"/>
                                      </p:to>
                                    </p:set>
                                    <p:animEffect filter="wipe(left)" transition="in">
                                      <p:cBhvr>
                                        <p:cTn dur="500" id="92"/>
                                        <p:tgtEl>
                                          <p:spTgt spid="24595"/>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24596"/>
                                        </p:tgtEl>
                                        <p:attrNameLst>
                                          <p:attrName>style.visibility</p:attrName>
                                        </p:attrNameLst>
                                      </p:cBhvr>
                                      <p:to>
                                        <p:strVal val="visible"/>
                                      </p:to>
                                    </p:set>
                                    <p:animEffect filter="wipe(left)" transition="in">
                                      <p:cBhvr>
                                        <p:cTn dur="500" id="95"/>
                                        <p:tgtEl>
                                          <p:spTgt spid="24596"/>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24598"/>
                                        </p:tgtEl>
                                        <p:attrNameLst>
                                          <p:attrName>style.visibility</p:attrName>
                                        </p:attrNameLst>
                                      </p:cBhvr>
                                      <p:to>
                                        <p:strVal val="visible"/>
                                      </p:to>
                                    </p:set>
                                    <p:animEffect filter="wipe(left)" transition="in">
                                      <p:cBhvr>
                                        <p:cTn dur="500" id="98"/>
                                        <p:tgtEl>
                                          <p:spTgt spid="24598"/>
                                        </p:tgtEl>
                                      </p:cBhvr>
                                    </p:animEffect>
                                  </p:childTnLst>
                                </p:cTn>
                              </p:par>
                              <p:par>
                                <p:cTn fill="hold" grpId="0" id="99" nodeType="withEffect" presetClass="entr" presetID="22" presetSubtype="2">
                                  <p:stCondLst>
                                    <p:cond delay="0"/>
                                  </p:stCondLst>
                                  <p:childTnLst>
                                    <p:set>
                                      <p:cBhvr>
                                        <p:cTn dur="1" fill="hold" id="100">
                                          <p:stCondLst>
                                            <p:cond delay="0"/>
                                          </p:stCondLst>
                                        </p:cTn>
                                        <p:tgtEl>
                                          <p:spTgt spid="24597"/>
                                        </p:tgtEl>
                                        <p:attrNameLst>
                                          <p:attrName>style.visibility</p:attrName>
                                        </p:attrNameLst>
                                      </p:cBhvr>
                                      <p:to>
                                        <p:strVal val="visible"/>
                                      </p:to>
                                    </p:set>
                                    <p:animEffect filter="wipe(right)" transition="in">
                                      <p:cBhvr>
                                        <p:cTn dur="500" id="101"/>
                                        <p:tgtEl>
                                          <p:spTgt spid="245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78"/>
      <p:bldP grpId="0" spid="24587"/>
      <p:bldP grpId="0" spid="24588"/>
      <p:bldP grpId="0" spid="24589"/>
      <p:bldP grpId="0" spid="24590"/>
      <p:bldP grpId="0" spid="24591"/>
      <p:bldP grpId="0" spid="24592"/>
      <p:bldP grpId="0" spid="24593"/>
      <p:bldP grpId="0" spid="24594"/>
      <p:bldP grpId="0" spid="24595"/>
      <p:bldP grpId="0" spid="24596"/>
      <p:bldP grpId="0" spid="24597"/>
      <p:bldP grpId="0" spid="2459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25602"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2336800"/>
            <a:ext cx="12192000" cy="4521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5603" name="组合 9"/>
          <p:cNvGrpSpPr/>
          <p:nvPr/>
        </p:nvGrpSpPr>
        <p:grpSpPr>
          <a:xfrm>
            <a:off x="4946653" y="1182693"/>
            <a:ext cx="2301875" cy="2308225"/>
            <a:chExt cx="2301875" cy="2308226"/>
          </a:xfrm>
        </p:grpSpPr>
        <p:sp>
          <p:nvSpPr>
            <p:cNvPr id="25604"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05" name="Freeform 6"/>
            <p:cNvSpPr>
              <a:spLocks noChangeArrowheads="1" noEditPoints="1"/>
            </p:cNvSpPr>
            <p:nvPr/>
          </p:nvSpPr>
          <p:spPr bwMode="auto">
            <a:xfrm>
              <a:off x="123825" y="123825"/>
              <a:ext cx="2054225" cy="2058988"/>
            </a:xfrm>
            <a:custGeom>
              <a:gdLst>
                <a:gd fmla="*/ 1653 w 3306" name="T0"/>
                <a:gd fmla="*/ 0 h 3306" name="T1"/>
                <a:gd fmla="*/ 3306 w 3306" name="T2"/>
                <a:gd fmla="*/ 1653 h 3306" name="T3"/>
                <a:gd fmla="*/ 1653 w 3306" name="T4"/>
                <a:gd fmla="*/ 3306 h 3306" name="T5"/>
                <a:gd fmla="*/ 0 w 3306" name="T6"/>
                <a:gd fmla="*/ 1653 h 3306" name="T7"/>
                <a:gd fmla="*/ 1653 w 3306" name="T8"/>
                <a:gd fmla="*/ 0 h 3306" name="T9"/>
                <a:gd fmla="*/ 1653 w 3306" name="T10"/>
                <a:gd fmla="*/ 112 h 3306" name="T11"/>
                <a:gd fmla="*/ 3193 w 3306" name="T12"/>
                <a:gd fmla="*/ 1653 h 3306" name="T13"/>
                <a:gd fmla="*/ 1653 w 3306" name="T14"/>
                <a:gd fmla="*/ 3193 h 3306" name="T15"/>
                <a:gd fmla="*/ 112 w 3306" name="T16"/>
                <a:gd fmla="*/ 1653 h 3306" name="T17"/>
                <a:gd fmla="*/ 1653 w 3306" name="T18"/>
                <a:gd fmla="*/ 112 h 33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06" w="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5606" name="TextBox 16"/>
          <p:cNvSpPr txBox="1">
            <a:spLocks noChangeArrowheads="1"/>
          </p:cNvSpPr>
          <p:nvPr/>
        </p:nvSpPr>
        <p:spPr bwMode="auto">
          <a:xfrm>
            <a:off x="3287713" y="3702055"/>
            <a:ext cx="5618163" cy="761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b="1" lang="zh-CN" sz="4400">
                <a:solidFill>
                  <a:schemeClr val="accent2"/>
                </a:solidFill>
                <a:latin charset="-122" pitchFamily="34" typeface="微软雅黑"/>
                <a:ea charset="-122" pitchFamily="34" typeface="微软雅黑"/>
              </a:rPr>
              <a:t>研究成果与应用</a:t>
            </a:r>
          </a:p>
        </p:txBody>
      </p:sp>
      <p:sp>
        <p:nvSpPr>
          <p:cNvPr id="25607" name="Oval 39"/>
          <p:cNvSpPr>
            <a:spLocks noChangeArrowheads="1" noChangeAspect="1"/>
          </p:cNvSpPr>
          <p:nvPr/>
        </p:nvSpPr>
        <p:spPr bwMode="auto">
          <a:xfrm>
            <a:off x="3943355" y="4868867"/>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5608" name="Oval 40"/>
          <p:cNvSpPr>
            <a:spLocks noChangeArrowheads="1" noChangeAspect="1"/>
          </p:cNvSpPr>
          <p:nvPr/>
        </p:nvSpPr>
        <p:spPr bwMode="auto">
          <a:xfrm>
            <a:off x="3943355" y="5270501"/>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5609" name="Oval 42"/>
          <p:cNvSpPr>
            <a:spLocks noChangeArrowheads="1" noChangeAspect="1"/>
          </p:cNvSpPr>
          <p:nvPr/>
        </p:nvSpPr>
        <p:spPr bwMode="auto">
          <a:xfrm>
            <a:off x="6597655" y="4827589"/>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5610" name="TextBox 22"/>
          <p:cNvSpPr txBox="1">
            <a:spLocks noChangeArrowheads="1"/>
          </p:cNvSpPr>
          <p:nvPr/>
        </p:nvSpPr>
        <p:spPr bwMode="auto">
          <a:xfrm>
            <a:off x="43068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研究最终目标</a:t>
            </a:r>
          </a:p>
        </p:txBody>
      </p:sp>
      <p:sp>
        <p:nvSpPr>
          <p:cNvPr id="25611" name="TextBox 23"/>
          <p:cNvSpPr txBox="1">
            <a:spLocks noChangeArrowheads="1"/>
          </p:cNvSpPr>
          <p:nvPr/>
        </p:nvSpPr>
        <p:spPr bwMode="auto">
          <a:xfrm>
            <a:off x="4306889" y="5200654"/>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成果表现形式</a:t>
            </a:r>
          </a:p>
        </p:txBody>
      </p:sp>
      <p:sp>
        <p:nvSpPr>
          <p:cNvPr id="25612" name="TextBox 27"/>
          <p:cNvSpPr txBox="1">
            <a:spLocks noChangeArrowheads="1"/>
          </p:cNvSpPr>
          <p:nvPr/>
        </p:nvSpPr>
        <p:spPr bwMode="auto">
          <a:xfrm>
            <a:off x="69611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应用前景</a:t>
            </a:r>
          </a:p>
        </p:txBody>
      </p:sp>
      <p:cxnSp>
        <p:nvCxnSpPr>
          <p:cNvPr id="25613"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a:noFill/>
              </a14:hiddenFill>
            </a:ext>
          </a:extLst>
        </p:spPr>
      </p:cxnSp>
      <p:sp>
        <p:nvSpPr>
          <p:cNvPr id="25614" name="Freeform 14"/>
          <p:cNvSpPr>
            <a:spLocks noChangeArrowheads="1" noEditPoints="1"/>
          </p:cNvSpPr>
          <p:nvPr/>
        </p:nvSpPr>
        <p:spPr bwMode="auto">
          <a:xfrm>
            <a:off x="5391153" y="1724030"/>
            <a:ext cx="1427163" cy="1225551"/>
          </a:xfrm>
          <a:custGeom>
            <a:gdLst>
              <a:gd fmla="*/ 298 w 480" name="T0"/>
              <a:gd fmla="*/ 86 h 410" name="T1"/>
              <a:gd fmla="*/ 287 w 480" name="T2"/>
              <a:gd fmla="*/ 112 h 410" name="T3"/>
              <a:gd fmla="*/ 272 w 480" name="T4"/>
              <a:gd fmla="*/ 124 h 410" name="T5"/>
              <a:gd fmla="*/ 261 w 480" name="T6"/>
              <a:gd fmla="*/ 128 h 410" name="T7"/>
              <a:gd fmla="*/ 247 w 480" name="T8"/>
              <a:gd fmla="*/ 129 h 410" name="T9"/>
              <a:gd fmla="*/ 226 w 480" name="T10"/>
              <a:gd fmla="*/ 122 h 410" name="T11"/>
              <a:gd fmla="*/ 213 w 480" name="T12"/>
              <a:gd fmla="*/ 110 h 410" name="T13"/>
              <a:gd fmla="*/ 204 w 480" name="T14"/>
              <a:gd fmla="*/ 92 h 410" name="T15"/>
              <a:gd fmla="*/ 203 w 480" name="T16"/>
              <a:gd fmla="*/ 78 h 410" name="T17"/>
              <a:gd fmla="*/ 209 w 480" name="T18"/>
              <a:gd fmla="*/ 58 h 410" name="T19"/>
              <a:gd fmla="*/ 221 w 480" name="T20"/>
              <a:gd fmla="*/ 45 h 410" name="T21"/>
              <a:gd fmla="*/ 239 w 480" name="T22"/>
              <a:gd fmla="*/ 36 h 410" name="T23"/>
              <a:gd fmla="*/ 252 w 480" name="T24"/>
              <a:gd fmla="*/ 34 h 410" name="T25"/>
              <a:gd fmla="*/ 269 w 480" name="T26"/>
              <a:gd fmla="*/ 38 h 410" name="T27"/>
              <a:gd fmla="*/ 286 w 480" name="T28"/>
              <a:gd fmla="*/ 50 h 410" name="T29"/>
              <a:gd fmla="*/ 296 w 480" name="T30"/>
              <a:gd fmla="*/ 67 h 410" name="T31"/>
              <a:gd fmla="*/ 312 w 480" name="T32"/>
              <a:gd fmla="*/ 57 h 410" name="T33"/>
              <a:gd fmla="*/ 193 w 480" name="T34"/>
              <a:gd fmla="*/ 23 h 410" name="T35"/>
              <a:gd fmla="*/ 225 w 480" name="T36"/>
              <a:gd fmla="*/ 142 h 410" name="T37"/>
              <a:gd fmla="*/ 333 w 480" name="T38"/>
              <a:gd fmla="*/ 82 h 410" name="T39"/>
              <a:gd fmla="*/ 225 w 480" name="T40"/>
              <a:gd fmla="*/ 292 h 410" name="T41"/>
              <a:gd fmla="*/ 195 w 480" name="T42"/>
              <a:gd fmla="*/ 332 h 410" name="T43"/>
              <a:gd fmla="*/ 163 w 480" name="T44"/>
              <a:gd fmla="*/ 347 h 410" name="T45"/>
              <a:gd fmla="*/ 142 w 480" name="T46"/>
              <a:gd fmla="*/ 348 h 410" name="T47"/>
              <a:gd fmla="*/ 118 w 480" name="T48"/>
              <a:gd fmla="*/ 344 h 410" name="T49"/>
              <a:gd fmla="*/ 85 w 480" name="T50"/>
              <a:gd fmla="*/ 323 h 410" name="T51"/>
              <a:gd fmla="*/ 68 w 480" name="T52"/>
              <a:gd fmla="*/ 297 h 410" name="T53"/>
              <a:gd fmla="*/ 61 w 480" name="T54"/>
              <a:gd fmla="*/ 261 h 410" name="T55"/>
              <a:gd fmla="*/ 65 w 480" name="T56"/>
              <a:gd fmla="*/ 237 h 410" name="T57"/>
              <a:gd fmla="*/ 84 w 480" name="T58"/>
              <a:gd fmla="*/ 206 h 410" name="T59"/>
              <a:gd fmla="*/ 110 w 480" name="T60"/>
              <a:gd fmla="*/ 187 h 410" name="T61"/>
              <a:gd fmla="*/ 145 w 480" name="T62"/>
              <a:gd fmla="*/ 179 h 410" name="T63"/>
              <a:gd fmla="*/ 169 w 480" name="T64"/>
              <a:gd fmla="*/ 183 h 410" name="T65"/>
              <a:gd fmla="*/ 197 w 480" name="T66"/>
              <a:gd fmla="*/ 197 h 410" name="T67"/>
              <a:gd fmla="*/ 221 w 480" name="T68"/>
              <a:gd fmla="*/ 225 h 410" name="T69"/>
              <a:gd fmla="*/ 230 w 480" name="T70"/>
              <a:gd fmla="*/ 258 h 410" name="T71"/>
              <a:gd fmla="*/ 262 w 480" name="T72"/>
              <a:gd fmla="*/ 249 h 410" name="T73"/>
              <a:gd fmla="*/ 72 w 480" name="T74"/>
              <a:gd fmla="*/ 138 h 410" name="T75"/>
              <a:gd fmla="*/ 73 w 480" name="T76"/>
              <a:gd fmla="*/ 357 h 410" name="T77"/>
              <a:gd fmla="*/ 287 w 480" name="T78"/>
              <a:gd fmla="*/ 301 h 410" name="T79"/>
              <a:gd fmla="*/ 434 w 480" name="T80"/>
              <a:gd fmla="*/ 246 h 410" name="T81"/>
              <a:gd fmla="*/ 413 w 480" name="T82"/>
              <a:gd fmla="*/ 273 h 410" name="T83"/>
              <a:gd fmla="*/ 390 w 480" name="T84"/>
              <a:gd fmla="*/ 284 h 410" name="T85"/>
              <a:gd fmla="*/ 375 w 480" name="T86"/>
              <a:gd fmla="*/ 285 h 410" name="T87"/>
              <a:gd fmla="*/ 359 w 480" name="T88"/>
              <a:gd fmla="*/ 282 h 410" name="T89"/>
              <a:gd fmla="*/ 335 w 480" name="T90"/>
              <a:gd fmla="*/ 267 h 410" name="T91"/>
              <a:gd fmla="*/ 323 w 480" name="T92"/>
              <a:gd fmla="*/ 249 h 410" name="T93"/>
              <a:gd fmla="*/ 318 w 480" name="T94"/>
              <a:gd fmla="*/ 223 h 410" name="T95"/>
              <a:gd fmla="*/ 322 w 480" name="T96"/>
              <a:gd fmla="*/ 206 h 410" name="T97"/>
              <a:gd fmla="*/ 335 w 480" name="T98"/>
              <a:gd fmla="*/ 185 h 410" name="T99"/>
              <a:gd fmla="*/ 353 w 480" name="T100"/>
              <a:gd fmla="*/ 172 h 410" name="T101"/>
              <a:gd fmla="*/ 377 w 480" name="T102"/>
              <a:gd fmla="*/ 166 h 410" name="T103"/>
              <a:gd fmla="*/ 394 w 480" name="T104"/>
              <a:gd fmla="*/ 168 h 410" name="T105"/>
              <a:gd fmla="*/ 414 w 480" name="T106"/>
              <a:gd fmla="*/ 178 h 410" name="T107"/>
              <a:gd fmla="*/ 431 w 480" name="T108"/>
              <a:gd fmla="*/ 198 h 410" name="T109"/>
              <a:gd fmla="*/ 437 w 480" name="T110"/>
              <a:gd fmla="*/ 221 h 410" name="T111"/>
              <a:gd fmla="*/ 460 w 480" name="T112"/>
              <a:gd fmla="*/ 215 h 410" name="T113"/>
              <a:gd fmla="*/ 326 w 480" name="T114"/>
              <a:gd fmla="*/ 137 h 410" name="T115"/>
              <a:gd fmla="*/ 327 w 480" name="T116"/>
              <a:gd fmla="*/ 291 h 410" name="T117"/>
              <a:gd fmla="*/ 477 w 480" name="T118"/>
              <a:gd fmla="*/ 252 h 41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10" w="480">
                <a:moveTo>
                  <a:pt x="298" y="76"/>
                </a:moveTo>
                <a:cubicBezTo>
                  <a:pt x="298" y="76"/>
                  <a:pt x="298" y="76"/>
                  <a:pt x="298" y="77"/>
                </a:cubicBezTo>
                <a:cubicBezTo>
                  <a:pt x="298" y="77"/>
                  <a:pt x="298" y="78"/>
                  <a:pt x="298" y="78"/>
                </a:cubicBezTo>
                <a:cubicBezTo>
                  <a:pt x="298" y="78"/>
                  <a:pt x="298" y="79"/>
                  <a:pt x="298" y="79"/>
                </a:cubicBezTo>
                <a:cubicBezTo>
                  <a:pt x="298" y="80"/>
                  <a:pt x="298" y="80"/>
                  <a:pt x="298" y="81"/>
                </a:cubicBezTo>
                <a:cubicBezTo>
                  <a:pt x="298" y="81"/>
                  <a:pt x="298" y="81"/>
                  <a:pt x="298" y="81"/>
                </a:cubicBezTo>
                <a:cubicBezTo>
                  <a:pt x="298" y="82"/>
                  <a:pt x="298" y="82"/>
                  <a:pt x="298" y="83"/>
                </a:cubicBezTo>
                <a:cubicBezTo>
                  <a:pt x="298" y="83"/>
                  <a:pt x="298" y="84"/>
                  <a:pt x="298" y="84"/>
                </a:cubicBezTo>
                <a:cubicBezTo>
                  <a:pt x="298" y="84"/>
                  <a:pt x="298" y="85"/>
                  <a:pt x="298" y="85"/>
                </a:cubicBezTo>
                <a:cubicBezTo>
                  <a:pt x="298" y="86"/>
                  <a:pt x="298" y="86"/>
                  <a:pt x="298" y="86"/>
                </a:cubicBezTo>
                <a:cubicBezTo>
                  <a:pt x="298" y="90"/>
                  <a:pt x="297" y="93"/>
                  <a:pt x="296" y="96"/>
                </a:cubicBezTo>
                <a:cubicBezTo>
                  <a:pt x="295" y="97"/>
                  <a:pt x="295" y="97"/>
                  <a:pt x="295" y="98"/>
                </a:cubicBezTo>
                <a:cubicBezTo>
                  <a:pt x="295" y="98"/>
                  <a:pt x="295" y="98"/>
                  <a:pt x="295" y="98"/>
                </a:cubicBezTo>
                <a:cubicBezTo>
                  <a:pt x="295" y="99"/>
                  <a:pt x="295" y="99"/>
                  <a:pt x="294" y="100"/>
                </a:cubicBezTo>
                <a:cubicBezTo>
                  <a:pt x="294" y="100"/>
                  <a:pt x="294" y="100"/>
                  <a:pt x="294" y="100"/>
                </a:cubicBezTo>
                <a:cubicBezTo>
                  <a:pt x="294" y="102"/>
                  <a:pt x="293" y="103"/>
                  <a:pt x="292" y="104"/>
                </a:cubicBezTo>
                <a:cubicBezTo>
                  <a:pt x="292" y="105"/>
                  <a:pt x="292" y="105"/>
                  <a:pt x="292" y="105"/>
                </a:cubicBezTo>
                <a:cubicBezTo>
                  <a:pt x="292" y="105"/>
                  <a:pt x="292" y="106"/>
                  <a:pt x="291" y="106"/>
                </a:cubicBezTo>
                <a:cubicBezTo>
                  <a:pt x="291" y="106"/>
                  <a:pt x="291" y="106"/>
                  <a:pt x="291" y="106"/>
                </a:cubicBezTo>
                <a:cubicBezTo>
                  <a:pt x="290" y="108"/>
                  <a:pt x="289" y="110"/>
                  <a:pt x="287" y="112"/>
                </a:cubicBezTo>
                <a:cubicBezTo>
                  <a:pt x="287" y="112"/>
                  <a:pt x="287" y="112"/>
                  <a:pt x="287" y="112"/>
                </a:cubicBezTo>
                <a:cubicBezTo>
                  <a:pt x="287" y="112"/>
                  <a:pt x="286" y="113"/>
                  <a:pt x="286" y="113"/>
                </a:cubicBezTo>
                <a:cubicBezTo>
                  <a:pt x="286" y="113"/>
                  <a:pt x="286" y="113"/>
                  <a:pt x="286" y="113"/>
                </a:cubicBezTo>
                <a:cubicBezTo>
                  <a:pt x="285" y="115"/>
                  <a:pt x="283" y="116"/>
                  <a:pt x="282" y="117"/>
                </a:cubicBezTo>
                <a:cubicBezTo>
                  <a:pt x="282" y="117"/>
                  <a:pt x="282" y="117"/>
                  <a:pt x="282" y="117"/>
                </a:cubicBezTo>
                <a:cubicBezTo>
                  <a:pt x="282" y="117"/>
                  <a:pt x="281" y="118"/>
                  <a:pt x="281" y="118"/>
                </a:cubicBezTo>
                <a:cubicBezTo>
                  <a:pt x="281" y="118"/>
                  <a:pt x="281" y="118"/>
                  <a:pt x="281" y="118"/>
                </a:cubicBezTo>
                <a:cubicBezTo>
                  <a:pt x="280" y="119"/>
                  <a:pt x="280" y="119"/>
                  <a:pt x="279" y="119"/>
                </a:cubicBezTo>
                <a:cubicBezTo>
                  <a:pt x="277" y="121"/>
                  <a:pt x="275" y="123"/>
                  <a:pt x="272" y="124"/>
                </a:cubicBezTo>
                <a:cubicBezTo>
                  <a:pt x="271" y="124"/>
                  <a:pt x="271" y="125"/>
                  <a:pt x="270" y="125"/>
                </a:cubicBezTo>
                <a:cubicBezTo>
                  <a:pt x="270" y="125"/>
                  <a:pt x="270" y="125"/>
                  <a:pt x="269" y="125"/>
                </a:cubicBezTo>
                <a:cubicBezTo>
                  <a:pt x="269" y="125"/>
                  <a:pt x="269" y="125"/>
                  <a:pt x="268" y="126"/>
                </a:cubicBezTo>
                <a:cubicBezTo>
                  <a:pt x="268" y="126"/>
                  <a:pt x="268" y="126"/>
                  <a:pt x="267" y="126"/>
                </a:cubicBezTo>
                <a:cubicBezTo>
                  <a:pt x="267" y="126"/>
                  <a:pt x="266" y="126"/>
                  <a:pt x="266" y="127"/>
                </a:cubicBezTo>
                <a:cubicBezTo>
                  <a:pt x="266" y="127"/>
                  <a:pt x="266" y="127"/>
                  <a:pt x="265" y="127"/>
                </a:cubicBezTo>
                <a:cubicBezTo>
                  <a:pt x="265" y="127"/>
                  <a:pt x="264" y="127"/>
                  <a:pt x="263" y="127"/>
                </a:cubicBezTo>
                <a:cubicBezTo>
                  <a:pt x="263" y="127"/>
                  <a:pt x="263" y="127"/>
                  <a:pt x="263" y="127"/>
                </a:cubicBezTo>
                <a:cubicBezTo>
                  <a:pt x="262" y="128"/>
                  <a:pt x="262" y="128"/>
                  <a:pt x="261" y="128"/>
                </a:cubicBezTo>
                <a:cubicBezTo>
                  <a:pt x="261" y="128"/>
                  <a:pt x="261" y="128"/>
                  <a:pt x="261" y="128"/>
                </a:cubicBezTo>
                <a:cubicBezTo>
                  <a:pt x="260" y="128"/>
                  <a:pt x="259" y="128"/>
                  <a:pt x="258" y="128"/>
                </a:cubicBezTo>
                <a:cubicBezTo>
                  <a:pt x="258" y="128"/>
                  <a:pt x="257" y="129"/>
                  <a:pt x="256" y="129"/>
                </a:cubicBezTo>
                <a:cubicBezTo>
                  <a:pt x="256" y="129"/>
                  <a:pt x="256" y="129"/>
                  <a:pt x="256" y="129"/>
                </a:cubicBezTo>
                <a:cubicBezTo>
                  <a:pt x="255" y="129"/>
                  <a:pt x="255" y="129"/>
                  <a:pt x="254" y="129"/>
                </a:cubicBezTo>
                <a:cubicBezTo>
                  <a:pt x="254" y="129"/>
                  <a:pt x="254" y="129"/>
                  <a:pt x="253" y="129"/>
                </a:cubicBezTo>
                <a:cubicBezTo>
                  <a:pt x="253" y="129"/>
                  <a:pt x="252" y="129"/>
                  <a:pt x="251" y="129"/>
                </a:cubicBezTo>
                <a:cubicBezTo>
                  <a:pt x="251" y="129"/>
                  <a:pt x="251" y="129"/>
                  <a:pt x="251" y="129"/>
                </a:cubicBezTo>
                <a:cubicBezTo>
                  <a:pt x="250" y="129"/>
                  <a:pt x="250" y="129"/>
                  <a:pt x="249" y="129"/>
                </a:cubicBezTo>
                <a:cubicBezTo>
                  <a:pt x="249" y="129"/>
                  <a:pt x="249" y="129"/>
                  <a:pt x="248" y="129"/>
                </a:cubicBezTo>
                <a:cubicBezTo>
                  <a:pt x="248" y="129"/>
                  <a:pt x="247" y="129"/>
                  <a:pt x="247" y="129"/>
                </a:cubicBezTo>
                <a:cubicBezTo>
                  <a:pt x="247" y="129"/>
                  <a:pt x="247" y="129"/>
                  <a:pt x="246" y="129"/>
                </a:cubicBezTo>
                <a:cubicBezTo>
                  <a:pt x="246" y="129"/>
                  <a:pt x="245" y="129"/>
                  <a:pt x="244" y="129"/>
                </a:cubicBezTo>
                <a:cubicBezTo>
                  <a:pt x="241" y="128"/>
                  <a:pt x="239" y="127"/>
                  <a:pt x="236" y="127"/>
                </a:cubicBezTo>
                <a:cubicBezTo>
                  <a:pt x="235" y="126"/>
                  <a:pt x="235" y="126"/>
                  <a:pt x="234" y="126"/>
                </a:cubicBezTo>
                <a:cubicBezTo>
                  <a:pt x="234" y="126"/>
                  <a:pt x="234" y="126"/>
                  <a:pt x="234" y="126"/>
                </a:cubicBezTo>
                <a:cubicBezTo>
                  <a:pt x="233" y="126"/>
                  <a:pt x="233" y="126"/>
                  <a:pt x="232" y="125"/>
                </a:cubicBezTo>
                <a:cubicBezTo>
                  <a:pt x="232" y="125"/>
                  <a:pt x="232" y="125"/>
                  <a:pt x="232" y="125"/>
                </a:cubicBezTo>
                <a:cubicBezTo>
                  <a:pt x="231" y="125"/>
                  <a:pt x="229" y="124"/>
                  <a:pt x="228" y="123"/>
                </a:cubicBezTo>
                <a:cubicBezTo>
                  <a:pt x="228" y="123"/>
                  <a:pt x="228" y="123"/>
                  <a:pt x="228" y="123"/>
                </a:cubicBezTo>
                <a:cubicBezTo>
                  <a:pt x="227" y="123"/>
                  <a:pt x="227" y="122"/>
                  <a:pt x="226" y="122"/>
                </a:cubicBezTo>
                <a:cubicBezTo>
                  <a:pt x="226" y="122"/>
                  <a:pt x="226" y="122"/>
                  <a:pt x="226" y="122"/>
                </a:cubicBezTo>
                <a:cubicBezTo>
                  <a:pt x="224" y="121"/>
                  <a:pt x="222" y="119"/>
                  <a:pt x="221" y="118"/>
                </a:cubicBezTo>
                <a:cubicBezTo>
                  <a:pt x="220" y="118"/>
                  <a:pt x="220" y="118"/>
                  <a:pt x="220" y="118"/>
                </a:cubicBezTo>
                <a:cubicBezTo>
                  <a:pt x="220" y="118"/>
                  <a:pt x="219" y="117"/>
                  <a:pt x="219" y="117"/>
                </a:cubicBezTo>
                <a:cubicBezTo>
                  <a:pt x="219" y="117"/>
                  <a:pt x="219" y="117"/>
                  <a:pt x="219" y="117"/>
                </a:cubicBezTo>
                <a:cubicBezTo>
                  <a:pt x="218" y="116"/>
                  <a:pt x="216" y="114"/>
                  <a:pt x="215" y="113"/>
                </a:cubicBezTo>
                <a:cubicBezTo>
                  <a:pt x="215" y="113"/>
                  <a:pt x="215" y="113"/>
                  <a:pt x="215" y="113"/>
                </a:cubicBezTo>
                <a:cubicBezTo>
                  <a:pt x="215" y="113"/>
                  <a:pt x="215" y="112"/>
                  <a:pt x="214" y="112"/>
                </a:cubicBezTo>
                <a:cubicBezTo>
                  <a:pt x="214" y="112"/>
                  <a:pt x="214" y="112"/>
                  <a:pt x="214" y="111"/>
                </a:cubicBezTo>
                <a:cubicBezTo>
                  <a:pt x="214" y="111"/>
                  <a:pt x="213" y="111"/>
                  <a:pt x="213" y="110"/>
                </a:cubicBezTo>
                <a:cubicBezTo>
                  <a:pt x="211" y="107"/>
                  <a:pt x="209" y="104"/>
                  <a:pt x="207" y="101"/>
                </a:cubicBezTo>
                <a:cubicBezTo>
                  <a:pt x="207" y="101"/>
                  <a:pt x="207" y="101"/>
                  <a:pt x="207" y="100"/>
                </a:cubicBezTo>
                <a:cubicBezTo>
                  <a:pt x="207" y="100"/>
                  <a:pt x="207" y="99"/>
                  <a:pt x="207" y="99"/>
                </a:cubicBezTo>
                <a:cubicBezTo>
                  <a:pt x="207" y="99"/>
                  <a:pt x="206" y="99"/>
                  <a:pt x="206" y="98"/>
                </a:cubicBezTo>
                <a:cubicBezTo>
                  <a:pt x="206" y="98"/>
                  <a:pt x="206" y="97"/>
                  <a:pt x="206" y="97"/>
                </a:cubicBezTo>
                <a:cubicBezTo>
                  <a:pt x="206" y="97"/>
                  <a:pt x="206" y="96"/>
                  <a:pt x="206" y="96"/>
                </a:cubicBezTo>
                <a:cubicBezTo>
                  <a:pt x="205" y="96"/>
                  <a:pt x="205" y="95"/>
                  <a:pt x="205" y="94"/>
                </a:cubicBezTo>
                <a:cubicBezTo>
                  <a:pt x="205" y="94"/>
                  <a:pt x="205" y="94"/>
                  <a:pt x="205" y="94"/>
                </a:cubicBezTo>
                <a:cubicBezTo>
                  <a:pt x="205" y="93"/>
                  <a:pt x="205" y="93"/>
                  <a:pt x="204" y="92"/>
                </a:cubicBezTo>
                <a:cubicBezTo>
                  <a:pt x="204" y="92"/>
                  <a:pt x="204" y="92"/>
                  <a:pt x="204" y="92"/>
                </a:cubicBezTo>
                <a:cubicBezTo>
                  <a:pt x="204" y="91"/>
                  <a:pt x="204" y="90"/>
                  <a:pt x="204" y="89"/>
                </a:cubicBezTo>
                <a:cubicBezTo>
                  <a:pt x="204" y="89"/>
                  <a:pt x="204" y="88"/>
                  <a:pt x="204" y="87"/>
                </a:cubicBezTo>
                <a:cubicBezTo>
                  <a:pt x="204" y="87"/>
                  <a:pt x="204" y="87"/>
                  <a:pt x="204" y="87"/>
                </a:cubicBezTo>
                <a:cubicBezTo>
                  <a:pt x="204" y="86"/>
                  <a:pt x="203" y="85"/>
                  <a:pt x="203" y="85"/>
                </a:cubicBezTo>
                <a:cubicBezTo>
                  <a:pt x="203" y="85"/>
                  <a:pt x="203" y="85"/>
                  <a:pt x="203" y="84"/>
                </a:cubicBezTo>
                <a:cubicBezTo>
                  <a:pt x="203" y="84"/>
                  <a:pt x="203" y="83"/>
                  <a:pt x="203" y="82"/>
                </a:cubicBezTo>
                <a:cubicBezTo>
                  <a:pt x="203" y="82"/>
                  <a:pt x="203" y="82"/>
                  <a:pt x="203" y="82"/>
                </a:cubicBezTo>
                <a:cubicBezTo>
                  <a:pt x="203" y="81"/>
                  <a:pt x="203" y="81"/>
                  <a:pt x="203" y="80"/>
                </a:cubicBezTo>
                <a:cubicBezTo>
                  <a:pt x="203" y="80"/>
                  <a:pt x="203" y="80"/>
                  <a:pt x="203" y="79"/>
                </a:cubicBezTo>
                <a:cubicBezTo>
                  <a:pt x="203" y="79"/>
                  <a:pt x="203" y="78"/>
                  <a:pt x="203" y="78"/>
                </a:cubicBezTo>
                <a:cubicBezTo>
                  <a:pt x="203" y="78"/>
                  <a:pt x="203" y="77"/>
                  <a:pt x="204" y="77"/>
                </a:cubicBezTo>
                <a:cubicBezTo>
                  <a:pt x="204" y="77"/>
                  <a:pt x="204" y="76"/>
                  <a:pt x="204" y="75"/>
                </a:cubicBezTo>
                <a:cubicBezTo>
                  <a:pt x="204" y="75"/>
                  <a:pt x="204" y="75"/>
                  <a:pt x="204" y="75"/>
                </a:cubicBezTo>
                <a:cubicBezTo>
                  <a:pt x="204" y="72"/>
                  <a:pt x="205" y="69"/>
                  <a:pt x="206" y="67"/>
                </a:cubicBezTo>
                <a:cubicBezTo>
                  <a:pt x="206" y="66"/>
                  <a:pt x="206" y="66"/>
                  <a:pt x="206" y="65"/>
                </a:cubicBezTo>
                <a:cubicBezTo>
                  <a:pt x="206" y="65"/>
                  <a:pt x="206" y="65"/>
                  <a:pt x="206" y="65"/>
                </a:cubicBezTo>
                <a:cubicBezTo>
                  <a:pt x="207" y="64"/>
                  <a:pt x="207" y="64"/>
                  <a:pt x="207" y="63"/>
                </a:cubicBezTo>
                <a:cubicBezTo>
                  <a:pt x="207" y="63"/>
                  <a:pt x="207" y="63"/>
                  <a:pt x="207" y="63"/>
                </a:cubicBezTo>
                <a:cubicBezTo>
                  <a:pt x="208" y="62"/>
                  <a:pt x="208" y="60"/>
                  <a:pt x="209" y="59"/>
                </a:cubicBezTo>
                <a:cubicBezTo>
                  <a:pt x="209" y="59"/>
                  <a:pt x="209" y="59"/>
                  <a:pt x="209" y="58"/>
                </a:cubicBezTo>
                <a:cubicBezTo>
                  <a:pt x="210" y="58"/>
                  <a:pt x="210" y="58"/>
                  <a:pt x="210" y="57"/>
                </a:cubicBezTo>
                <a:cubicBezTo>
                  <a:pt x="210" y="57"/>
                  <a:pt x="210" y="57"/>
                  <a:pt x="210" y="57"/>
                </a:cubicBezTo>
                <a:cubicBezTo>
                  <a:pt x="211" y="55"/>
                  <a:pt x="213" y="53"/>
                  <a:pt x="214" y="51"/>
                </a:cubicBezTo>
                <a:cubicBezTo>
                  <a:pt x="214" y="51"/>
                  <a:pt x="214" y="51"/>
                  <a:pt x="214" y="51"/>
                </a:cubicBezTo>
                <a:cubicBezTo>
                  <a:pt x="215" y="51"/>
                  <a:pt x="215" y="50"/>
                  <a:pt x="215" y="50"/>
                </a:cubicBezTo>
                <a:cubicBezTo>
                  <a:pt x="215" y="50"/>
                  <a:pt x="216" y="50"/>
                  <a:pt x="216" y="50"/>
                </a:cubicBezTo>
                <a:cubicBezTo>
                  <a:pt x="217" y="49"/>
                  <a:pt x="218" y="47"/>
                  <a:pt x="219" y="46"/>
                </a:cubicBezTo>
                <a:cubicBezTo>
                  <a:pt x="219" y="46"/>
                  <a:pt x="219" y="46"/>
                  <a:pt x="219" y="46"/>
                </a:cubicBezTo>
                <a:cubicBezTo>
                  <a:pt x="220" y="46"/>
                  <a:pt x="220" y="45"/>
                  <a:pt x="221" y="45"/>
                </a:cubicBezTo>
                <a:cubicBezTo>
                  <a:pt x="221" y="45"/>
                  <a:pt x="221" y="45"/>
                  <a:pt x="221" y="45"/>
                </a:cubicBezTo>
                <a:cubicBezTo>
                  <a:pt x="221" y="45"/>
                  <a:pt x="222" y="44"/>
                  <a:pt x="222" y="44"/>
                </a:cubicBezTo>
                <a:cubicBezTo>
                  <a:pt x="224" y="42"/>
                  <a:pt x="227" y="41"/>
                  <a:pt x="229" y="39"/>
                </a:cubicBezTo>
                <a:cubicBezTo>
                  <a:pt x="230" y="39"/>
                  <a:pt x="231" y="39"/>
                  <a:pt x="231" y="38"/>
                </a:cubicBezTo>
                <a:cubicBezTo>
                  <a:pt x="231" y="38"/>
                  <a:pt x="232" y="38"/>
                  <a:pt x="232" y="38"/>
                </a:cubicBezTo>
                <a:cubicBezTo>
                  <a:pt x="232" y="38"/>
                  <a:pt x="233" y="38"/>
                  <a:pt x="233" y="38"/>
                </a:cubicBezTo>
                <a:cubicBezTo>
                  <a:pt x="233" y="37"/>
                  <a:pt x="234" y="37"/>
                  <a:pt x="234" y="37"/>
                </a:cubicBezTo>
                <a:cubicBezTo>
                  <a:pt x="235" y="37"/>
                  <a:pt x="235" y="37"/>
                  <a:pt x="236" y="37"/>
                </a:cubicBezTo>
                <a:cubicBezTo>
                  <a:pt x="236" y="37"/>
                  <a:pt x="236" y="37"/>
                  <a:pt x="236" y="37"/>
                </a:cubicBezTo>
                <a:cubicBezTo>
                  <a:pt x="237" y="36"/>
                  <a:pt x="237" y="36"/>
                  <a:pt x="238" y="36"/>
                </a:cubicBezTo>
                <a:cubicBezTo>
                  <a:pt x="238" y="36"/>
                  <a:pt x="238" y="36"/>
                  <a:pt x="239" y="36"/>
                </a:cubicBezTo>
                <a:cubicBezTo>
                  <a:pt x="239" y="36"/>
                  <a:pt x="240" y="36"/>
                  <a:pt x="240" y="35"/>
                </a:cubicBezTo>
                <a:cubicBezTo>
                  <a:pt x="240" y="35"/>
                  <a:pt x="241" y="35"/>
                  <a:pt x="241" y="35"/>
                </a:cubicBezTo>
                <a:cubicBezTo>
                  <a:pt x="241" y="35"/>
                  <a:pt x="242" y="35"/>
                  <a:pt x="243" y="35"/>
                </a:cubicBezTo>
                <a:cubicBezTo>
                  <a:pt x="244" y="35"/>
                  <a:pt x="244" y="35"/>
                  <a:pt x="245" y="35"/>
                </a:cubicBezTo>
                <a:cubicBezTo>
                  <a:pt x="245" y="35"/>
                  <a:pt x="246" y="34"/>
                  <a:pt x="246" y="34"/>
                </a:cubicBezTo>
                <a:cubicBezTo>
                  <a:pt x="246" y="34"/>
                  <a:pt x="247" y="34"/>
                  <a:pt x="247" y="34"/>
                </a:cubicBezTo>
                <a:cubicBezTo>
                  <a:pt x="248" y="34"/>
                  <a:pt x="248" y="34"/>
                  <a:pt x="248" y="34"/>
                </a:cubicBezTo>
                <a:cubicBezTo>
                  <a:pt x="249" y="34"/>
                  <a:pt x="249" y="34"/>
                  <a:pt x="250" y="34"/>
                </a:cubicBezTo>
                <a:cubicBezTo>
                  <a:pt x="250" y="34"/>
                  <a:pt x="250" y="34"/>
                  <a:pt x="250" y="34"/>
                </a:cubicBezTo>
                <a:cubicBezTo>
                  <a:pt x="251" y="34"/>
                  <a:pt x="252" y="34"/>
                  <a:pt x="252" y="34"/>
                </a:cubicBezTo>
                <a:cubicBezTo>
                  <a:pt x="252" y="34"/>
                  <a:pt x="253" y="34"/>
                  <a:pt x="253" y="34"/>
                </a:cubicBezTo>
                <a:cubicBezTo>
                  <a:pt x="253" y="34"/>
                  <a:pt x="254" y="34"/>
                  <a:pt x="254" y="34"/>
                </a:cubicBezTo>
                <a:cubicBezTo>
                  <a:pt x="255" y="34"/>
                  <a:pt x="255" y="34"/>
                  <a:pt x="255" y="34"/>
                </a:cubicBezTo>
                <a:cubicBezTo>
                  <a:pt x="256" y="34"/>
                  <a:pt x="256" y="35"/>
                  <a:pt x="257" y="35"/>
                </a:cubicBezTo>
                <a:cubicBezTo>
                  <a:pt x="260" y="35"/>
                  <a:pt x="263" y="36"/>
                  <a:pt x="266" y="37"/>
                </a:cubicBezTo>
                <a:cubicBezTo>
                  <a:pt x="266" y="37"/>
                  <a:pt x="267" y="37"/>
                  <a:pt x="267" y="37"/>
                </a:cubicBezTo>
                <a:cubicBezTo>
                  <a:pt x="267" y="37"/>
                  <a:pt x="267" y="37"/>
                  <a:pt x="267" y="37"/>
                </a:cubicBezTo>
                <a:cubicBezTo>
                  <a:pt x="268" y="37"/>
                  <a:pt x="268" y="38"/>
                  <a:pt x="269" y="38"/>
                </a:cubicBezTo>
                <a:cubicBezTo>
                  <a:pt x="269" y="38"/>
                  <a:pt x="269" y="38"/>
                  <a:pt x="269" y="38"/>
                </a:cubicBezTo>
                <a:cubicBezTo>
                  <a:pt x="271" y="39"/>
                  <a:pt x="272" y="39"/>
                  <a:pt x="274" y="40"/>
                </a:cubicBezTo>
                <a:cubicBezTo>
                  <a:pt x="274" y="40"/>
                  <a:pt x="274" y="40"/>
                  <a:pt x="274" y="40"/>
                </a:cubicBezTo>
                <a:cubicBezTo>
                  <a:pt x="274" y="40"/>
                  <a:pt x="275" y="41"/>
                  <a:pt x="275" y="41"/>
                </a:cubicBezTo>
                <a:cubicBezTo>
                  <a:pt x="275" y="41"/>
                  <a:pt x="275" y="41"/>
                  <a:pt x="275" y="41"/>
                </a:cubicBezTo>
                <a:cubicBezTo>
                  <a:pt x="277" y="42"/>
                  <a:pt x="279" y="44"/>
                  <a:pt x="281" y="45"/>
                </a:cubicBezTo>
                <a:cubicBezTo>
                  <a:pt x="281" y="45"/>
                  <a:pt x="281" y="45"/>
                  <a:pt x="281" y="45"/>
                </a:cubicBezTo>
                <a:cubicBezTo>
                  <a:pt x="282" y="46"/>
                  <a:pt x="282" y="46"/>
                  <a:pt x="282" y="46"/>
                </a:cubicBezTo>
                <a:cubicBezTo>
                  <a:pt x="282" y="46"/>
                  <a:pt x="282" y="46"/>
                  <a:pt x="283" y="47"/>
                </a:cubicBezTo>
                <a:cubicBezTo>
                  <a:pt x="284" y="48"/>
                  <a:pt x="285" y="49"/>
                  <a:pt x="286" y="50"/>
                </a:cubicBezTo>
                <a:cubicBezTo>
                  <a:pt x="286" y="50"/>
                  <a:pt x="286" y="50"/>
                  <a:pt x="286" y="50"/>
                </a:cubicBezTo>
                <a:cubicBezTo>
                  <a:pt x="287" y="51"/>
                  <a:pt x="287" y="51"/>
                  <a:pt x="287" y="51"/>
                </a:cubicBezTo>
                <a:cubicBezTo>
                  <a:pt x="287" y="51"/>
                  <a:pt x="287" y="52"/>
                  <a:pt x="287" y="52"/>
                </a:cubicBezTo>
                <a:cubicBezTo>
                  <a:pt x="288" y="52"/>
                  <a:pt x="288" y="53"/>
                  <a:pt x="288" y="53"/>
                </a:cubicBezTo>
                <a:cubicBezTo>
                  <a:pt x="290" y="55"/>
                  <a:pt x="292" y="58"/>
                  <a:pt x="293" y="60"/>
                </a:cubicBezTo>
                <a:cubicBezTo>
                  <a:pt x="293" y="61"/>
                  <a:pt x="294" y="62"/>
                  <a:pt x="294" y="62"/>
                </a:cubicBezTo>
                <a:cubicBezTo>
                  <a:pt x="294" y="62"/>
                  <a:pt x="294" y="63"/>
                  <a:pt x="294" y="63"/>
                </a:cubicBezTo>
                <a:cubicBezTo>
                  <a:pt x="294" y="63"/>
                  <a:pt x="295" y="64"/>
                  <a:pt x="295" y="64"/>
                </a:cubicBezTo>
                <a:cubicBezTo>
                  <a:pt x="295" y="64"/>
                  <a:pt x="295" y="65"/>
                  <a:pt x="295" y="65"/>
                </a:cubicBezTo>
                <a:cubicBezTo>
                  <a:pt x="295" y="65"/>
                  <a:pt x="295" y="66"/>
                  <a:pt x="296" y="67"/>
                </a:cubicBezTo>
                <a:cubicBezTo>
                  <a:pt x="296" y="67"/>
                  <a:pt x="296" y="67"/>
                  <a:pt x="296" y="67"/>
                </a:cubicBezTo>
                <a:cubicBezTo>
                  <a:pt x="296" y="67"/>
                  <a:pt x="296" y="68"/>
                  <a:pt x="296" y="69"/>
                </a:cubicBezTo>
                <a:cubicBezTo>
                  <a:pt x="297" y="70"/>
                  <a:pt x="297" y="71"/>
                  <a:pt x="297" y="71"/>
                </a:cubicBezTo>
                <a:cubicBezTo>
                  <a:pt x="297" y="71"/>
                  <a:pt x="297" y="71"/>
                  <a:pt x="297" y="72"/>
                </a:cubicBezTo>
                <a:cubicBezTo>
                  <a:pt x="297" y="72"/>
                  <a:pt x="297" y="73"/>
                  <a:pt x="297" y="74"/>
                </a:cubicBezTo>
                <a:cubicBezTo>
                  <a:pt x="298" y="75"/>
                  <a:pt x="298" y="75"/>
                  <a:pt x="298" y="76"/>
                </a:cubicBezTo>
                <a:close/>
                <a:moveTo>
                  <a:pt x="333" y="82"/>
                </a:moveTo>
                <a:lnTo>
                  <a:pt x="328" y="55"/>
                </a:lnTo>
                <a:lnTo>
                  <a:pt x="312" y="57"/>
                </a:lnTo>
                <a:cubicBezTo>
                  <a:pt x="309" y="50"/>
                  <a:pt x="305" y="43"/>
                  <a:pt x="300" y="37"/>
                </a:cubicBezTo>
                <a:lnTo>
                  <a:pt x="309" y="24"/>
                </a:lnTo>
                <a:lnTo>
                  <a:pt x="286" y="8"/>
                </a:lnTo>
                <a:lnTo>
                  <a:pt x="277" y="21"/>
                </a:lnTo>
                <a:cubicBezTo>
                  <a:pt x="270" y="18"/>
                  <a:pt x="262" y="16"/>
                  <a:pt x="254" y="16"/>
                </a:cubicBezTo>
                <a:lnTo>
                  <a:pt x="251" y="0"/>
                </a:lnTo>
                <a:lnTo>
                  <a:pt x="224" y="4"/>
                </a:lnTo>
                <a:lnTo>
                  <a:pt x="226" y="20"/>
                </a:lnTo>
                <a:cubicBezTo>
                  <a:pt x="219" y="23"/>
                  <a:pt x="212" y="27"/>
                  <a:pt x="206" y="33"/>
                </a:cubicBezTo>
                <a:lnTo>
                  <a:pt x="193" y="23"/>
                </a:lnTo>
                <a:lnTo>
                  <a:pt x="177" y="46"/>
                </a:lnTo>
                <a:lnTo>
                  <a:pt x="190" y="56"/>
                </a:lnTo>
                <a:cubicBezTo>
                  <a:pt x="187" y="63"/>
                  <a:pt x="185" y="70"/>
                  <a:pt x="185" y="78"/>
                </a:cubicBezTo>
                <a:lnTo>
                  <a:pt x="169" y="81"/>
                </a:lnTo>
                <a:lnTo>
                  <a:pt x="173" y="109"/>
                </a:lnTo>
                <a:lnTo>
                  <a:pt x="189" y="106"/>
                </a:lnTo>
                <a:cubicBezTo>
                  <a:pt x="192" y="113"/>
                  <a:pt x="197" y="120"/>
                  <a:pt x="202" y="126"/>
                </a:cubicBezTo>
                <a:lnTo>
                  <a:pt x="192" y="139"/>
                </a:lnTo>
                <a:lnTo>
                  <a:pt x="215" y="155"/>
                </a:lnTo>
                <a:lnTo>
                  <a:pt x="225" y="142"/>
                </a:lnTo>
                <a:cubicBezTo>
                  <a:pt x="232" y="145"/>
                  <a:pt x="239" y="147"/>
                  <a:pt x="247" y="147"/>
                </a:cubicBezTo>
                <a:lnTo>
                  <a:pt x="250" y="163"/>
                </a:lnTo>
                <a:lnTo>
                  <a:pt x="278" y="159"/>
                </a:lnTo>
                <a:lnTo>
                  <a:pt x="275" y="143"/>
                </a:lnTo>
                <a:cubicBezTo>
                  <a:pt x="283" y="140"/>
                  <a:pt x="289" y="136"/>
                  <a:pt x="295" y="130"/>
                </a:cubicBezTo>
                <a:lnTo>
                  <a:pt x="308" y="140"/>
                </a:lnTo>
                <a:lnTo>
                  <a:pt x="324" y="117"/>
                </a:lnTo>
                <a:lnTo>
                  <a:pt x="311" y="108"/>
                </a:lnTo>
                <a:cubicBezTo>
                  <a:pt x="314" y="101"/>
                  <a:pt x="316" y="93"/>
                  <a:pt x="317" y="85"/>
                </a:cubicBezTo>
                <a:lnTo>
                  <a:pt x="333" y="82"/>
                </a:lnTo>
                <a:close/>
                <a:moveTo>
                  <a:pt x="229" y="275"/>
                </a:moveTo>
                <a:cubicBezTo>
                  <a:pt x="229" y="276"/>
                  <a:pt x="229" y="276"/>
                  <a:pt x="229" y="276"/>
                </a:cubicBezTo>
                <a:cubicBezTo>
                  <a:pt x="229" y="277"/>
                  <a:pt x="229" y="278"/>
                  <a:pt x="229" y="279"/>
                </a:cubicBezTo>
                <a:cubicBezTo>
                  <a:pt x="229" y="279"/>
                  <a:pt x="228" y="280"/>
                  <a:pt x="228" y="280"/>
                </a:cubicBezTo>
                <a:cubicBezTo>
                  <a:pt x="228" y="281"/>
                  <a:pt x="228" y="283"/>
                  <a:pt x="228" y="284"/>
                </a:cubicBezTo>
                <a:cubicBezTo>
                  <a:pt x="228" y="284"/>
                  <a:pt x="228" y="284"/>
                  <a:pt x="227" y="284"/>
                </a:cubicBezTo>
                <a:cubicBezTo>
                  <a:pt x="227" y="285"/>
                  <a:pt x="227" y="287"/>
                  <a:pt x="227" y="288"/>
                </a:cubicBezTo>
                <a:cubicBezTo>
                  <a:pt x="226" y="288"/>
                  <a:pt x="226" y="288"/>
                  <a:pt x="226" y="289"/>
                </a:cubicBezTo>
                <a:cubicBezTo>
                  <a:pt x="226" y="290"/>
                  <a:pt x="226" y="290"/>
                  <a:pt x="225" y="291"/>
                </a:cubicBezTo>
                <a:cubicBezTo>
                  <a:pt x="225" y="292"/>
                  <a:pt x="225" y="292"/>
                  <a:pt x="225" y="292"/>
                </a:cubicBezTo>
                <a:cubicBezTo>
                  <a:pt x="223" y="299"/>
                  <a:pt x="220" y="304"/>
                  <a:pt x="217" y="310"/>
                </a:cubicBezTo>
                <a:cubicBezTo>
                  <a:pt x="216" y="310"/>
                  <a:pt x="215" y="311"/>
                  <a:pt x="215" y="312"/>
                </a:cubicBezTo>
                <a:cubicBezTo>
                  <a:pt x="215" y="312"/>
                  <a:pt x="215" y="312"/>
                  <a:pt x="215" y="313"/>
                </a:cubicBezTo>
                <a:cubicBezTo>
                  <a:pt x="214" y="313"/>
                  <a:pt x="214" y="314"/>
                  <a:pt x="213" y="315"/>
                </a:cubicBezTo>
                <a:cubicBezTo>
                  <a:pt x="213" y="315"/>
                  <a:pt x="213" y="315"/>
                  <a:pt x="213" y="315"/>
                </a:cubicBezTo>
                <a:cubicBezTo>
                  <a:pt x="211" y="317"/>
                  <a:pt x="209" y="320"/>
                  <a:pt x="207" y="322"/>
                </a:cubicBezTo>
                <a:cubicBezTo>
                  <a:pt x="207" y="322"/>
                  <a:pt x="207" y="322"/>
                  <a:pt x="207" y="322"/>
                </a:cubicBezTo>
                <a:cubicBezTo>
                  <a:pt x="206" y="323"/>
                  <a:pt x="205" y="324"/>
                  <a:pt x="205" y="324"/>
                </a:cubicBezTo>
                <a:cubicBezTo>
                  <a:pt x="205" y="324"/>
                  <a:pt x="204" y="325"/>
                  <a:pt x="204" y="325"/>
                </a:cubicBezTo>
                <a:cubicBezTo>
                  <a:pt x="201" y="327"/>
                  <a:pt x="198" y="330"/>
                  <a:pt x="195" y="332"/>
                </a:cubicBezTo>
                <a:cubicBezTo>
                  <a:pt x="195" y="332"/>
                  <a:pt x="195" y="333"/>
                  <a:pt x="195" y="333"/>
                </a:cubicBezTo>
                <a:cubicBezTo>
                  <a:pt x="194" y="333"/>
                  <a:pt x="193" y="334"/>
                  <a:pt x="192" y="334"/>
                </a:cubicBezTo>
                <a:cubicBezTo>
                  <a:pt x="192" y="334"/>
                  <a:pt x="192" y="334"/>
                  <a:pt x="192" y="335"/>
                </a:cubicBezTo>
                <a:cubicBezTo>
                  <a:pt x="189" y="336"/>
                  <a:pt x="187" y="338"/>
                  <a:pt x="184" y="339"/>
                </a:cubicBezTo>
                <a:cubicBezTo>
                  <a:pt x="184" y="339"/>
                  <a:pt x="184" y="339"/>
                  <a:pt x="184" y="339"/>
                </a:cubicBezTo>
                <a:cubicBezTo>
                  <a:pt x="183" y="340"/>
                  <a:pt x="182" y="340"/>
                  <a:pt x="181" y="340"/>
                </a:cubicBezTo>
                <a:cubicBezTo>
                  <a:pt x="181" y="341"/>
                  <a:pt x="181" y="341"/>
                  <a:pt x="181" y="341"/>
                </a:cubicBezTo>
                <a:cubicBezTo>
                  <a:pt x="180" y="341"/>
                  <a:pt x="179" y="341"/>
                  <a:pt x="178" y="342"/>
                </a:cubicBezTo>
                <a:cubicBezTo>
                  <a:pt x="173" y="344"/>
                  <a:pt x="169" y="345"/>
                  <a:pt x="163" y="347"/>
                </a:cubicBezTo>
                <a:cubicBezTo>
                  <a:pt x="162" y="347"/>
                  <a:pt x="161" y="347"/>
                  <a:pt x="160" y="347"/>
                </a:cubicBezTo>
                <a:cubicBezTo>
                  <a:pt x="159" y="347"/>
                  <a:pt x="159" y="347"/>
                  <a:pt x="159" y="347"/>
                </a:cubicBezTo>
                <a:cubicBezTo>
                  <a:pt x="158" y="348"/>
                  <a:pt x="157" y="348"/>
                  <a:pt x="156" y="348"/>
                </a:cubicBezTo>
                <a:cubicBezTo>
                  <a:pt x="156" y="348"/>
                  <a:pt x="155" y="348"/>
                  <a:pt x="155" y="348"/>
                </a:cubicBezTo>
                <a:cubicBezTo>
                  <a:pt x="154" y="348"/>
                  <a:pt x="152" y="348"/>
                  <a:pt x="151" y="348"/>
                </a:cubicBezTo>
                <a:cubicBezTo>
                  <a:pt x="151" y="348"/>
                  <a:pt x="151" y="348"/>
                  <a:pt x="151" y="348"/>
                </a:cubicBezTo>
                <a:cubicBezTo>
                  <a:pt x="150" y="348"/>
                  <a:pt x="148" y="348"/>
                  <a:pt x="147" y="348"/>
                </a:cubicBezTo>
                <a:cubicBezTo>
                  <a:pt x="147" y="348"/>
                  <a:pt x="146" y="348"/>
                  <a:pt x="146" y="348"/>
                </a:cubicBezTo>
                <a:cubicBezTo>
                  <a:pt x="145" y="349"/>
                  <a:pt x="144" y="348"/>
                  <a:pt x="143" y="348"/>
                </a:cubicBezTo>
                <a:cubicBezTo>
                  <a:pt x="143" y="348"/>
                  <a:pt x="142" y="348"/>
                  <a:pt x="142" y="348"/>
                </a:cubicBezTo>
                <a:cubicBezTo>
                  <a:pt x="141" y="348"/>
                  <a:pt x="139" y="348"/>
                  <a:pt x="138" y="348"/>
                </a:cubicBezTo>
                <a:cubicBezTo>
                  <a:pt x="137" y="348"/>
                  <a:pt x="136" y="348"/>
                  <a:pt x="134" y="348"/>
                </a:cubicBezTo>
                <a:cubicBezTo>
                  <a:pt x="134" y="348"/>
                  <a:pt x="133" y="348"/>
                  <a:pt x="133" y="348"/>
                </a:cubicBezTo>
                <a:cubicBezTo>
                  <a:pt x="132" y="347"/>
                  <a:pt x="131" y="347"/>
                  <a:pt x="130" y="347"/>
                </a:cubicBezTo>
                <a:cubicBezTo>
                  <a:pt x="130" y="347"/>
                  <a:pt x="130" y="347"/>
                  <a:pt x="129" y="347"/>
                </a:cubicBezTo>
                <a:cubicBezTo>
                  <a:pt x="128" y="347"/>
                  <a:pt x="127" y="346"/>
                  <a:pt x="125" y="346"/>
                </a:cubicBezTo>
                <a:cubicBezTo>
                  <a:pt x="125" y="346"/>
                  <a:pt x="125" y="346"/>
                  <a:pt x="125" y="346"/>
                </a:cubicBezTo>
                <a:cubicBezTo>
                  <a:pt x="124" y="346"/>
                  <a:pt x="123" y="345"/>
                  <a:pt x="122" y="345"/>
                </a:cubicBezTo>
                <a:cubicBezTo>
                  <a:pt x="121" y="345"/>
                  <a:pt x="121" y="345"/>
                  <a:pt x="121" y="345"/>
                </a:cubicBezTo>
                <a:cubicBezTo>
                  <a:pt x="120" y="345"/>
                  <a:pt x="119" y="344"/>
                  <a:pt x="118" y="344"/>
                </a:cubicBezTo>
                <a:cubicBezTo>
                  <a:pt x="118" y="344"/>
                  <a:pt x="117" y="344"/>
                  <a:pt x="117" y="344"/>
                </a:cubicBezTo>
                <a:cubicBezTo>
                  <a:pt x="116" y="343"/>
                  <a:pt x="115" y="343"/>
                  <a:pt x="114" y="342"/>
                </a:cubicBezTo>
                <a:cubicBezTo>
                  <a:pt x="109" y="340"/>
                  <a:pt x="104" y="338"/>
                  <a:pt x="100" y="335"/>
                </a:cubicBezTo>
                <a:cubicBezTo>
                  <a:pt x="99" y="335"/>
                  <a:pt x="98" y="334"/>
                  <a:pt x="97" y="334"/>
                </a:cubicBezTo>
                <a:cubicBezTo>
                  <a:pt x="97" y="333"/>
                  <a:pt x="97" y="333"/>
                  <a:pt x="97" y="333"/>
                </a:cubicBezTo>
                <a:cubicBezTo>
                  <a:pt x="96" y="333"/>
                  <a:pt x="95" y="332"/>
                  <a:pt x="95" y="331"/>
                </a:cubicBezTo>
                <a:cubicBezTo>
                  <a:pt x="94" y="331"/>
                  <a:pt x="94" y="331"/>
                  <a:pt x="94" y="331"/>
                </a:cubicBezTo>
                <a:cubicBezTo>
                  <a:pt x="92" y="329"/>
                  <a:pt x="90" y="328"/>
                  <a:pt x="87" y="326"/>
                </a:cubicBezTo>
                <a:cubicBezTo>
                  <a:pt x="87" y="325"/>
                  <a:pt x="87" y="325"/>
                  <a:pt x="87" y="325"/>
                </a:cubicBezTo>
                <a:cubicBezTo>
                  <a:pt x="86" y="325"/>
                  <a:pt x="86" y="324"/>
                  <a:pt x="85" y="323"/>
                </a:cubicBezTo>
                <a:cubicBezTo>
                  <a:pt x="85" y="323"/>
                  <a:pt x="85" y="323"/>
                  <a:pt x="85" y="323"/>
                </a:cubicBezTo>
                <a:cubicBezTo>
                  <a:pt x="82" y="320"/>
                  <a:pt x="79" y="317"/>
                  <a:pt x="77" y="314"/>
                </a:cubicBezTo>
                <a:cubicBezTo>
                  <a:pt x="77" y="313"/>
                  <a:pt x="77" y="313"/>
                  <a:pt x="77" y="313"/>
                </a:cubicBezTo>
                <a:cubicBezTo>
                  <a:pt x="76" y="312"/>
                  <a:pt x="76" y="312"/>
                  <a:pt x="75" y="311"/>
                </a:cubicBezTo>
                <a:cubicBezTo>
                  <a:pt x="75" y="311"/>
                  <a:pt x="75" y="311"/>
                  <a:pt x="75" y="310"/>
                </a:cubicBezTo>
                <a:cubicBezTo>
                  <a:pt x="73" y="308"/>
                  <a:pt x="72" y="305"/>
                  <a:pt x="70" y="303"/>
                </a:cubicBezTo>
                <a:cubicBezTo>
                  <a:pt x="70" y="303"/>
                  <a:pt x="70" y="303"/>
                  <a:pt x="70" y="302"/>
                </a:cubicBezTo>
                <a:cubicBezTo>
                  <a:pt x="70" y="302"/>
                  <a:pt x="69" y="301"/>
                  <a:pt x="69" y="300"/>
                </a:cubicBezTo>
                <a:cubicBezTo>
                  <a:pt x="69" y="300"/>
                  <a:pt x="69" y="300"/>
                  <a:pt x="69" y="299"/>
                </a:cubicBezTo>
                <a:cubicBezTo>
                  <a:pt x="68" y="298"/>
                  <a:pt x="68" y="298"/>
                  <a:pt x="68" y="297"/>
                </a:cubicBezTo>
                <a:cubicBezTo>
                  <a:pt x="65" y="291"/>
                  <a:pt x="63" y="285"/>
                  <a:pt x="62" y="278"/>
                </a:cubicBezTo>
                <a:cubicBezTo>
                  <a:pt x="62" y="278"/>
                  <a:pt x="62" y="278"/>
                  <a:pt x="62" y="277"/>
                </a:cubicBezTo>
                <a:cubicBezTo>
                  <a:pt x="62" y="276"/>
                  <a:pt x="62" y="275"/>
                  <a:pt x="62" y="275"/>
                </a:cubicBezTo>
                <a:cubicBezTo>
                  <a:pt x="61" y="274"/>
                  <a:pt x="61" y="274"/>
                  <a:pt x="61" y="273"/>
                </a:cubicBezTo>
                <a:cubicBezTo>
                  <a:pt x="61" y="272"/>
                  <a:pt x="61" y="271"/>
                  <a:pt x="61" y="270"/>
                </a:cubicBezTo>
                <a:cubicBezTo>
                  <a:pt x="61" y="270"/>
                  <a:pt x="61" y="270"/>
                  <a:pt x="61" y="270"/>
                </a:cubicBezTo>
                <a:cubicBezTo>
                  <a:pt x="61" y="268"/>
                  <a:pt x="61" y="267"/>
                  <a:pt x="61" y="266"/>
                </a:cubicBezTo>
                <a:cubicBezTo>
                  <a:pt x="61" y="265"/>
                  <a:pt x="61" y="265"/>
                  <a:pt x="61" y="265"/>
                </a:cubicBezTo>
                <a:cubicBezTo>
                  <a:pt x="61" y="264"/>
                  <a:pt x="61" y="263"/>
                  <a:pt x="61" y="262"/>
                </a:cubicBezTo>
                <a:cubicBezTo>
                  <a:pt x="61" y="261"/>
                  <a:pt x="61" y="261"/>
                  <a:pt x="61" y="261"/>
                </a:cubicBezTo>
                <a:cubicBezTo>
                  <a:pt x="61" y="259"/>
                  <a:pt x="61" y="258"/>
                  <a:pt x="61" y="257"/>
                </a:cubicBezTo>
                <a:cubicBezTo>
                  <a:pt x="61" y="255"/>
                  <a:pt x="61" y="254"/>
                  <a:pt x="62" y="253"/>
                </a:cubicBezTo>
                <a:cubicBezTo>
                  <a:pt x="62" y="252"/>
                  <a:pt x="62" y="252"/>
                  <a:pt x="62" y="252"/>
                </a:cubicBezTo>
                <a:cubicBezTo>
                  <a:pt x="62" y="251"/>
                  <a:pt x="62" y="250"/>
                  <a:pt x="62" y="249"/>
                </a:cubicBezTo>
                <a:cubicBezTo>
                  <a:pt x="62" y="248"/>
                  <a:pt x="62" y="248"/>
                  <a:pt x="62" y="248"/>
                </a:cubicBezTo>
                <a:cubicBezTo>
                  <a:pt x="63" y="246"/>
                  <a:pt x="63" y="245"/>
                  <a:pt x="63" y="244"/>
                </a:cubicBezTo>
                <a:cubicBezTo>
                  <a:pt x="63" y="244"/>
                  <a:pt x="63" y="244"/>
                  <a:pt x="63" y="244"/>
                </a:cubicBezTo>
                <a:cubicBezTo>
                  <a:pt x="64" y="242"/>
                  <a:pt x="64" y="241"/>
                  <a:pt x="64" y="240"/>
                </a:cubicBezTo>
                <a:cubicBezTo>
                  <a:pt x="64" y="240"/>
                  <a:pt x="64" y="239"/>
                  <a:pt x="65" y="239"/>
                </a:cubicBezTo>
                <a:cubicBezTo>
                  <a:pt x="65" y="238"/>
                  <a:pt x="65" y="237"/>
                  <a:pt x="65" y="237"/>
                </a:cubicBezTo>
                <a:cubicBezTo>
                  <a:pt x="66" y="236"/>
                  <a:pt x="66" y="236"/>
                  <a:pt x="66" y="235"/>
                </a:cubicBezTo>
                <a:cubicBezTo>
                  <a:pt x="66" y="234"/>
                  <a:pt x="67" y="233"/>
                  <a:pt x="67" y="232"/>
                </a:cubicBezTo>
                <a:cubicBezTo>
                  <a:pt x="67" y="232"/>
                  <a:pt x="67" y="232"/>
                  <a:pt x="67" y="232"/>
                </a:cubicBezTo>
                <a:cubicBezTo>
                  <a:pt x="69" y="227"/>
                  <a:pt x="71" y="223"/>
                  <a:pt x="74" y="218"/>
                </a:cubicBezTo>
                <a:cubicBezTo>
                  <a:pt x="75" y="217"/>
                  <a:pt x="75" y="217"/>
                  <a:pt x="76" y="216"/>
                </a:cubicBezTo>
                <a:cubicBezTo>
                  <a:pt x="76" y="216"/>
                  <a:pt x="76" y="216"/>
                  <a:pt x="76" y="215"/>
                </a:cubicBezTo>
                <a:cubicBezTo>
                  <a:pt x="77" y="215"/>
                  <a:pt x="77" y="214"/>
                  <a:pt x="78" y="213"/>
                </a:cubicBezTo>
                <a:cubicBezTo>
                  <a:pt x="78" y="213"/>
                  <a:pt x="78" y="213"/>
                  <a:pt x="78" y="213"/>
                </a:cubicBezTo>
                <a:cubicBezTo>
                  <a:pt x="80" y="210"/>
                  <a:pt x="82" y="208"/>
                  <a:pt x="84" y="206"/>
                </a:cubicBezTo>
                <a:cubicBezTo>
                  <a:pt x="84" y="206"/>
                  <a:pt x="84" y="206"/>
                  <a:pt x="84" y="206"/>
                </a:cubicBezTo>
                <a:cubicBezTo>
                  <a:pt x="85" y="205"/>
                  <a:pt x="85" y="204"/>
                  <a:pt x="86" y="204"/>
                </a:cubicBezTo>
                <a:cubicBezTo>
                  <a:pt x="86" y="204"/>
                  <a:pt x="86" y="203"/>
                  <a:pt x="87" y="203"/>
                </a:cubicBezTo>
                <a:cubicBezTo>
                  <a:pt x="89" y="200"/>
                  <a:pt x="92" y="198"/>
                  <a:pt x="96" y="196"/>
                </a:cubicBezTo>
                <a:cubicBezTo>
                  <a:pt x="96" y="195"/>
                  <a:pt x="96" y="195"/>
                  <a:pt x="96" y="195"/>
                </a:cubicBezTo>
                <a:cubicBezTo>
                  <a:pt x="97" y="195"/>
                  <a:pt x="98" y="194"/>
                  <a:pt x="98" y="194"/>
                </a:cubicBezTo>
                <a:cubicBezTo>
                  <a:pt x="99" y="194"/>
                  <a:pt x="99" y="193"/>
                  <a:pt x="99" y="193"/>
                </a:cubicBezTo>
                <a:cubicBezTo>
                  <a:pt x="101" y="192"/>
                  <a:pt x="104" y="190"/>
                  <a:pt x="107" y="189"/>
                </a:cubicBezTo>
                <a:cubicBezTo>
                  <a:pt x="107" y="189"/>
                  <a:pt x="107" y="189"/>
                  <a:pt x="107" y="189"/>
                </a:cubicBezTo>
                <a:cubicBezTo>
                  <a:pt x="108" y="188"/>
                  <a:pt x="109" y="188"/>
                  <a:pt x="109" y="187"/>
                </a:cubicBezTo>
                <a:cubicBezTo>
                  <a:pt x="110" y="187"/>
                  <a:pt x="110" y="187"/>
                  <a:pt x="110" y="187"/>
                </a:cubicBezTo>
                <a:cubicBezTo>
                  <a:pt x="111" y="187"/>
                  <a:pt x="112" y="186"/>
                  <a:pt x="113" y="186"/>
                </a:cubicBezTo>
                <a:cubicBezTo>
                  <a:pt x="117" y="184"/>
                  <a:pt x="122" y="182"/>
                  <a:pt x="127" y="181"/>
                </a:cubicBezTo>
                <a:cubicBezTo>
                  <a:pt x="129" y="181"/>
                  <a:pt x="130" y="181"/>
                  <a:pt x="131" y="181"/>
                </a:cubicBezTo>
                <a:cubicBezTo>
                  <a:pt x="131" y="181"/>
                  <a:pt x="132" y="181"/>
                  <a:pt x="132" y="180"/>
                </a:cubicBezTo>
                <a:cubicBezTo>
                  <a:pt x="133" y="180"/>
                  <a:pt x="134" y="180"/>
                  <a:pt x="135" y="180"/>
                </a:cubicBezTo>
                <a:cubicBezTo>
                  <a:pt x="135" y="180"/>
                  <a:pt x="136" y="180"/>
                  <a:pt x="136" y="180"/>
                </a:cubicBezTo>
                <a:cubicBezTo>
                  <a:pt x="137" y="180"/>
                  <a:pt x="138" y="180"/>
                  <a:pt x="139" y="180"/>
                </a:cubicBezTo>
                <a:cubicBezTo>
                  <a:pt x="140" y="180"/>
                  <a:pt x="140" y="180"/>
                  <a:pt x="140" y="180"/>
                </a:cubicBezTo>
                <a:cubicBezTo>
                  <a:pt x="141" y="179"/>
                  <a:pt x="142" y="179"/>
                  <a:pt x="144" y="179"/>
                </a:cubicBezTo>
                <a:cubicBezTo>
                  <a:pt x="144" y="179"/>
                  <a:pt x="144" y="179"/>
                  <a:pt x="145" y="179"/>
                </a:cubicBezTo>
                <a:cubicBezTo>
                  <a:pt x="146" y="179"/>
                  <a:pt x="147" y="179"/>
                  <a:pt x="148" y="179"/>
                </a:cubicBezTo>
                <a:cubicBezTo>
                  <a:pt x="148" y="179"/>
                  <a:pt x="148" y="179"/>
                  <a:pt x="149" y="179"/>
                </a:cubicBezTo>
                <a:cubicBezTo>
                  <a:pt x="150" y="180"/>
                  <a:pt x="151" y="180"/>
                  <a:pt x="153" y="180"/>
                </a:cubicBezTo>
                <a:cubicBezTo>
                  <a:pt x="154" y="180"/>
                  <a:pt x="155" y="180"/>
                  <a:pt x="157" y="180"/>
                </a:cubicBezTo>
                <a:cubicBezTo>
                  <a:pt x="157" y="180"/>
                  <a:pt x="157" y="180"/>
                  <a:pt x="158" y="180"/>
                </a:cubicBezTo>
                <a:cubicBezTo>
                  <a:pt x="159" y="180"/>
                  <a:pt x="160" y="181"/>
                  <a:pt x="161" y="181"/>
                </a:cubicBezTo>
                <a:cubicBezTo>
                  <a:pt x="161" y="181"/>
                  <a:pt x="161" y="181"/>
                  <a:pt x="162" y="181"/>
                </a:cubicBezTo>
                <a:cubicBezTo>
                  <a:pt x="163" y="181"/>
                  <a:pt x="164" y="181"/>
                  <a:pt x="165" y="182"/>
                </a:cubicBezTo>
                <a:cubicBezTo>
                  <a:pt x="166" y="182"/>
                  <a:pt x="166" y="182"/>
                  <a:pt x="166" y="182"/>
                </a:cubicBezTo>
                <a:cubicBezTo>
                  <a:pt x="167" y="182"/>
                  <a:pt x="168" y="182"/>
                  <a:pt x="169" y="183"/>
                </a:cubicBezTo>
                <a:cubicBezTo>
                  <a:pt x="169" y="183"/>
                  <a:pt x="170" y="183"/>
                  <a:pt x="170" y="183"/>
                </a:cubicBezTo>
                <a:cubicBezTo>
                  <a:pt x="171" y="183"/>
                  <a:pt x="172" y="184"/>
                  <a:pt x="173" y="184"/>
                </a:cubicBezTo>
                <a:cubicBezTo>
                  <a:pt x="173" y="184"/>
                  <a:pt x="174" y="184"/>
                  <a:pt x="174" y="184"/>
                </a:cubicBezTo>
                <a:cubicBezTo>
                  <a:pt x="175" y="185"/>
                  <a:pt x="176" y="185"/>
                  <a:pt x="177" y="186"/>
                </a:cubicBezTo>
                <a:cubicBezTo>
                  <a:pt x="182" y="188"/>
                  <a:pt x="187" y="190"/>
                  <a:pt x="191" y="193"/>
                </a:cubicBezTo>
                <a:cubicBezTo>
                  <a:pt x="192" y="193"/>
                  <a:pt x="193" y="194"/>
                  <a:pt x="193" y="194"/>
                </a:cubicBezTo>
                <a:cubicBezTo>
                  <a:pt x="194" y="195"/>
                  <a:pt x="194" y="195"/>
                  <a:pt x="194" y="195"/>
                </a:cubicBezTo>
                <a:cubicBezTo>
                  <a:pt x="195" y="195"/>
                  <a:pt x="196" y="196"/>
                  <a:pt x="196" y="196"/>
                </a:cubicBezTo>
                <a:cubicBezTo>
                  <a:pt x="196" y="197"/>
                  <a:pt x="196" y="197"/>
                  <a:pt x="197" y="197"/>
                </a:cubicBezTo>
                <a:cubicBezTo>
                  <a:pt x="199" y="198"/>
                  <a:pt x="201" y="200"/>
                  <a:pt x="203" y="202"/>
                </a:cubicBezTo>
                <a:cubicBezTo>
                  <a:pt x="203" y="203"/>
                  <a:pt x="204" y="203"/>
                  <a:pt x="204" y="203"/>
                </a:cubicBezTo>
                <a:cubicBezTo>
                  <a:pt x="204" y="203"/>
                  <a:pt x="205" y="204"/>
                  <a:pt x="206" y="205"/>
                </a:cubicBezTo>
                <a:cubicBezTo>
                  <a:pt x="206" y="205"/>
                  <a:pt x="206" y="205"/>
                  <a:pt x="206" y="205"/>
                </a:cubicBezTo>
                <a:cubicBezTo>
                  <a:pt x="209" y="208"/>
                  <a:pt x="211" y="211"/>
                  <a:pt x="214" y="214"/>
                </a:cubicBezTo>
                <a:cubicBezTo>
                  <a:pt x="214" y="214"/>
                  <a:pt x="214" y="215"/>
                  <a:pt x="214" y="215"/>
                </a:cubicBezTo>
                <a:cubicBezTo>
                  <a:pt x="215" y="216"/>
                  <a:pt x="215" y="216"/>
                  <a:pt x="216" y="217"/>
                </a:cubicBezTo>
                <a:cubicBezTo>
                  <a:pt x="216" y="217"/>
                  <a:pt x="216" y="217"/>
                  <a:pt x="216" y="217"/>
                </a:cubicBezTo>
                <a:cubicBezTo>
                  <a:pt x="218" y="220"/>
                  <a:pt x="219" y="222"/>
                  <a:pt x="221" y="225"/>
                </a:cubicBezTo>
                <a:cubicBezTo>
                  <a:pt x="221" y="225"/>
                  <a:pt x="221" y="225"/>
                  <a:pt x="221" y="225"/>
                </a:cubicBezTo>
                <a:cubicBezTo>
                  <a:pt x="221" y="226"/>
                  <a:pt x="221" y="227"/>
                  <a:pt x="222" y="228"/>
                </a:cubicBezTo>
                <a:cubicBezTo>
                  <a:pt x="222" y="228"/>
                  <a:pt x="222" y="228"/>
                  <a:pt x="222" y="229"/>
                </a:cubicBezTo>
                <a:cubicBezTo>
                  <a:pt x="223" y="229"/>
                  <a:pt x="223" y="230"/>
                  <a:pt x="223" y="231"/>
                </a:cubicBezTo>
                <a:cubicBezTo>
                  <a:pt x="225" y="236"/>
                  <a:pt x="227" y="241"/>
                  <a:pt x="228" y="246"/>
                </a:cubicBezTo>
                <a:cubicBezTo>
                  <a:pt x="228" y="247"/>
                  <a:pt x="229" y="248"/>
                  <a:pt x="229" y="249"/>
                </a:cubicBezTo>
                <a:cubicBezTo>
                  <a:pt x="229" y="250"/>
                  <a:pt x="229" y="250"/>
                  <a:pt x="229" y="251"/>
                </a:cubicBezTo>
                <a:cubicBezTo>
                  <a:pt x="229" y="252"/>
                  <a:pt x="229" y="252"/>
                  <a:pt x="229" y="253"/>
                </a:cubicBezTo>
                <a:cubicBezTo>
                  <a:pt x="229" y="254"/>
                  <a:pt x="229" y="254"/>
                  <a:pt x="229" y="255"/>
                </a:cubicBezTo>
                <a:cubicBezTo>
                  <a:pt x="230" y="256"/>
                  <a:pt x="230" y="257"/>
                  <a:pt x="230" y="258"/>
                </a:cubicBezTo>
                <a:cubicBezTo>
                  <a:pt x="230" y="258"/>
                  <a:pt x="230" y="258"/>
                  <a:pt x="230" y="258"/>
                </a:cubicBezTo>
                <a:cubicBezTo>
                  <a:pt x="230" y="260"/>
                  <a:pt x="230" y="261"/>
                  <a:pt x="230" y="262"/>
                </a:cubicBezTo>
                <a:lnTo>
                  <a:pt x="230" y="263"/>
                </a:lnTo>
                <a:cubicBezTo>
                  <a:pt x="230" y="264"/>
                  <a:pt x="230" y="265"/>
                  <a:pt x="230" y="266"/>
                </a:cubicBezTo>
                <a:cubicBezTo>
                  <a:pt x="230" y="267"/>
                  <a:pt x="230" y="267"/>
                  <a:pt x="230" y="267"/>
                </a:cubicBezTo>
                <a:cubicBezTo>
                  <a:pt x="230" y="269"/>
                  <a:pt x="230" y="270"/>
                  <a:pt x="230" y="271"/>
                </a:cubicBezTo>
                <a:cubicBezTo>
                  <a:pt x="230" y="273"/>
                  <a:pt x="229" y="274"/>
                  <a:pt x="229" y="275"/>
                </a:cubicBezTo>
                <a:close/>
                <a:moveTo>
                  <a:pt x="287" y="301"/>
                </a:moveTo>
                <a:lnTo>
                  <a:pt x="291" y="251"/>
                </a:lnTo>
                <a:lnTo>
                  <a:pt x="262" y="249"/>
                </a:lnTo>
                <a:cubicBezTo>
                  <a:pt x="260" y="235"/>
                  <a:pt x="256" y="221"/>
                  <a:pt x="250" y="209"/>
                </a:cubicBezTo>
                <a:lnTo>
                  <a:pt x="272" y="190"/>
                </a:lnTo>
                <a:lnTo>
                  <a:pt x="239" y="152"/>
                </a:lnTo>
                <a:lnTo>
                  <a:pt x="217" y="171"/>
                </a:lnTo>
                <a:cubicBezTo>
                  <a:pt x="206" y="162"/>
                  <a:pt x="194" y="156"/>
                  <a:pt x="180" y="152"/>
                </a:cubicBezTo>
                <a:lnTo>
                  <a:pt x="183" y="123"/>
                </a:lnTo>
                <a:lnTo>
                  <a:pt x="133" y="118"/>
                </a:lnTo>
                <a:lnTo>
                  <a:pt x="130" y="147"/>
                </a:lnTo>
                <a:cubicBezTo>
                  <a:pt x="116" y="149"/>
                  <a:pt x="103" y="153"/>
                  <a:pt x="91" y="160"/>
                </a:cubicBezTo>
                <a:lnTo>
                  <a:pt x="72" y="138"/>
                </a:lnTo>
                <a:lnTo>
                  <a:pt x="34" y="170"/>
                </a:lnTo>
                <a:lnTo>
                  <a:pt x="52" y="192"/>
                </a:lnTo>
                <a:cubicBezTo>
                  <a:pt x="44" y="203"/>
                  <a:pt x="37" y="215"/>
                  <a:pt x="33" y="229"/>
                </a:cubicBezTo>
                <a:lnTo>
                  <a:pt x="4" y="227"/>
                </a:lnTo>
                <a:lnTo>
                  <a:pt x="0" y="276"/>
                </a:lnTo>
                <a:lnTo>
                  <a:pt x="29" y="279"/>
                </a:lnTo>
                <a:cubicBezTo>
                  <a:pt x="30" y="293"/>
                  <a:pt x="35" y="307"/>
                  <a:pt x="41" y="319"/>
                </a:cubicBezTo>
                <a:lnTo>
                  <a:pt x="19" y="337"/>
                </a:lnTo>
                <a:lnTo>
                  <a:pt x="51" y="376"/>
                </a:lnTo>
                <a:lnTo>
                  <a:pt x="73" y="357"/>
                </a:lnTo>
                <a:cubicBezTo>
                  <a:pt x="84" y="366"/>
                  <a:pt x="97" y="372"/>
                  <a:pt x="111" y="376"/>
                </a:cubicBezTo>
                <a:lnTo>
                  <a:pt x="108" y="405"/>
                </a:lnTo>
                <a:lnTo>
                  <a:pt x="158" y="410"/>
                </a:lnTo>
                <a:lnTo>
                  <a:pt x="160" y="381"/>
                </a:lnTo>
                <a:cubicBezTo>
                  <a:pt x="175" y="379"/>
                  <a:pt x="188" y="375"/>
                  <a:pt x="200" y="368"/>
                </a:cubicBezTo>
                <a:lnTo>
                  <a:pt x="219" y="390"/>
                </a:lnTo>
                <a:lnTo>
                  <a:pt x="257" y="358"/>
                </a:lnTo>
                <a:lnTo>
                  <a:pt x="239" y="336"/>
                </a:lnTo>
                <a:cubicBezTo>
                  <a:pt x="247" y="325"/>
                  <a:pt x="254" y="312"/>
                  <a:pt x="258" y="299"/>
                </a:cubicBezTo>
                <a:lnTo>
                  <a:pt x="287" y="301"/>
                </a:lnTo>
                <a:close/>
                <a:moveTo>
                  <a:pt x="437" y="233"/>
                </a:moveTo>
                <a:cubicBezTo>
                  <a:pt x="437" y="234"/>
                  <a:pt x="437" y="234"/>
                  <a:pt x="436" y="234"/>
                </a:cubicBezTo>
                <a:cubicBezTo>
                  <a:pt x="436" y="235"/>
                  <a:pt x="436" y="235"/>
                  <a:pt x="436" y="236"/>
                </a:cubicBezTo>
                <a:cubicBezTo>
                  <a:pt x="436" y="236"/>
                  <a:pt x="436" y="237"/>
                  <a:pt x="436" y="237"/>
                </a:cubicBezTo>
                <a:cubicBezTo>
                  <a:pt x="436" y="238"/>
                  <a:pt x="436" y="239"/>
                  <a:pt x="435" y="239"/>
                </a:cubicBezTo>
                <a:cubicBezTo>
                  <a:pt x="435" y="240"/>
                  <a:pt x="435" y="240"/>
                  <a:pt x="435" y="240"/>
                </a:cubicBezTo>
                <a:cubicBezTo>
                  <a:pt x="435" y="241"/>
                  <a:pt x="435" y="241"/>
                  <a:pt x="435" y="242"/>
                </a:cubicBezTo>
                <a:cubicBezTo>
                  <a:pt x="435" y="242"/>
                  <a:pt x="435" y="243"/>
                  <a:pt x="434" y="243"/>
                </a:cubicBezTo>
                <a:cubicBezTo>
                  <a:pt x="434" y="244"/>
                  <a:pt x="434" y="244"/>
                  <a:pt x="434" y="245"/>
                </a:cubicBezTo>
                <a:cubicBezTo>
                  <a:pt x="434" y="245"/>
                  <a:pt x="434" y="245"/>
                  <a:pt x="434" y="246"/>
                </a:cubicBezTo>
                <a:cubicBezTo>
                  <a:pt x="432" y="250"/>
                  <a:pt x="430" y="254"/>
                  <a:pt x="428" y="258"/>
                </a:cubicBezTo>
                <a:cubicBezTo>
                  <a:pt x="427" y="258"/>
                  <a:pt x="427" y="259"/>
                  <a:pt x="427" y="259"/>
                </a:cubicBezTo>
                <a:cubicBezTo>
                  <a:pt x="426" y="259"/>
                  <a:pt x="426" y="259"/>
                  <a:pt x="426" y="260"/>
                </a:cubicBezTo>
                <a:cubicBezTo>
                  <a:pt x="426" y="260"/>
                  <a:pt x="426" y="261"/>
                  <a:pt x="425" y="261"/>
                </a:cubicBezTo>
                <a:cubicBezTo>
                  <a:pt x="425" y="261"/>
                  <a:pt x="425" y="261"/>
                  <a:pt x="425" y="261"/>
                </a:cubicBezTo>
                <a:cubicBezTo>
                  <a:pt x="424" y="263"/>
                  <a:pt x="422" y="265"/>
                  <a:pt x="421" y="266"/>
                </a:cubicBezTo>
                <a:cubicBezTo>
                  <a:pt x="421" y="266"/>
                  <a:pt x="421" y="266"/>
                  <a:pt x="421" y="266"/>
                </a:cubicBezTo>
                <a:cubicBezTo>
                  <a:pt x="420" y="267"/>
                  <a:pt x="420" y="267"/>
                  <a:pt x="419" y="268"/>
                </a:cubicBezTo>
                <a:cubicBezTo>
                  <a:pt x="419" y="268"/>
                  <a:pt x="419" y="268"/>
                  <a:pt x="419" y="268"/>
                </a:cubicBezTo>
                <a:cubicBezTo>
                  <a:pt x="417" y="270"/>
                  <a:pt x="415" y="272"/>
                  <a:pt x="413" y="273"/>
                </a:cubicBezTo>
                <a:cubicBezTo>
                  <a:pt x="413" y="274"/>
                  <a:pt x="412" y="274"/>
                  <a:pt x="412" y="274"/>
                </a:cubicBezTo>
                <a:cubicBezTo>
                  <a:pt x="412" y="274"/>
                  <a:pt x="411" y="274"/>
                  <a:pt x="411" y="275"/>
                </a:cubicBezTo>
                <a:cubicBezTo>
                  <a:pt x="411" y="275"/>
                  <a:pt x="410" y="275"/>
                  <a:pt x="410" y="275"/>
                </a:cubicBezTo>
                <a:cubicBezTo>
                  <a:pt x="409" y="276"/>
                  <a:pt x="407" y="277"/>
                  <a:pt x="405" y="278"/>
                </a:cubicBezTo>
                <a:cubicBezTo>
                  <a:pt x="405" y="278"/>
                  <a:pt x="405" y="278"/>
                  <a:pt x="405" y="278"/>
                </a:cubicBezTo>
                <a:cubicBezTo>
                  <a:pt x="404" y="279"/>
                  <a:pt x="404" y="279"/>
                  <a:pt x="403" y="279"/>
                </a:cubicBezTo>
                <a:cubicBezTo>
                  <a:pt x="403" y="279"/>
                  <a:pt x="403" y="279"/>
                  <a:pt x="403" y="279"/>
                </a:cubicBezTo>
                <a:cubicBezTo>
                  <a:pt x="402" y="280"/>
                  <a:pt x="401" y="280"/>
                  <a:pt x="401" y="280"/>
                </a:cubicBezTo>
                <a:cubicBezTo>
                  <a:pt x="397" y="282"/>
                  <a:pt x="394" y="283"/>
                  <a:pt x="390" y="283"/>
                </a:cubicBezTo>
                <a:lnTo>
                  <a:pt x="390" y="284"/>
                </a:lnTo>
                <a:cubicBezTo>
                  <a:pt x="390" y="284"/>
                  <a:pt x="389" y="284"/>
                  <a:pt x="388" y="284"/>
                </a:cubicBezTo>
                <a:cubicBezTo>
                  <a:pt x="388" y="284"/>
                  <a:pt x="387" y="284"/>
                  <a:pt x="387" y="284"/>
                </a:cubicBezTo>
                <a:cubicBezTo>
                  <a:pt x="386" y="284"/>
                  <a:pt x="386" y="284"/>
                  <a:pt x="385" y="284"/>
                </a:cubicBezTo>
                <a:cubicBezTo>
                  <a:pt x="385" y="284"/>
                  <a:pt x="385" y="284"/>
                  <a:pt x="384" y="284"/>
                </a:cubicBezTo>
                <a:cubicBezTo>
                  <a:pt x="383" y="285"/>
                  <a:pt x="383" y="285"/>
                  <a:pt x="382" y="285"/>
                </a:cubicBezTo>
                <a:cubicBezTo>
                  <a:pt x="382" y="285"/>
                  <a:pt x="382" y="285"/>
                  <a:pt x="382" y="285"/>
                </a:cubicBezTo>
                <a:cubicBezTo>
                  <a:pt x="381" y="285"/>
                  <a:pt x="380" y="285"/>
                  <a:pt x="379" y="285"/>
                </a:cubicBezTo>
                <a:cubicBezTo>
                  <a:pt x="379" y="285"/>
                  <a:pt x="378" y="285"/>
                  <a:pt x="378" y="285"/>
                </a:cubicBezTo>
                <a:cubicBezTo>
                  <a:pt x="378" y="285"/>
                  <a:pt x="377" y="285"/>
                  <a:pt x="376" y="285"/>
                </a:cubicBezTo>
                <a:cubicBezTo>
                  <a:pt x="376" y="285"/>
                  <a:pt x="376" y="285"/>
                  <a:pt x="375" y="285"/>
                </a:cubicBezTo>
                <a:cubicBezTo>
                  <a:pt x="374" y="285"/>
                  <a:pt x="374" y="285"/>
                  <a:pt x="373" y="285"/>
                </a:cubicBezTo>
                <a:cubicBezTo>
                  <a:pt x="372" y="285"/>
                  <a:pt x="371" y="284"/>
                  <a:pt x="370" y="284"/>
                </a:cubicBezTo>
                <a:cubicBezTo>
                  <a:pt x="370" y="284"/>
                  <a:pt x="369" y="284"/>
                  <a:pt x="369" y="284"/>
                </a:cubicBezTo>
                <a:cubicBezTo>
                  <a:pt x="368" y="284"/>
                  <a:pt x="368" y="284"/>
                  <a:pt x="367" y="284"/>
                </a:cubicBezTo>
                <a:cubicBezTo>
                  <a:pt x="367" y="284"/>
                  <a:pt x="367" y="284"/>
                  <a:pt x="366" y="284"/>
                </a:cubicBezTo>
                <a:cubicBezTo>
                  <a:pt x="365" y="284"/>
                  <a:pt x="365" y="283"/>
                  <a:pt x="364" y="283"/>
                </a:cubicBezTo>
                <a:cubicBezTo>
                  <a:pt x="364" y="283"/>
                  <a:pt x="364" y="283"/>
                  <a:pt x="363" y="283"/>
                </a:cubicBezTo>
                <a:cubicBezTo>
                  <a:pt x="363" y="283"/>
                  <a:pt x="362" y="283"/>
                  <a:pt x="361" y="282"/>
                </a:cubicBezTo>
                <a:cubicBezTo>
                  <a:pt x="361" y="282"/>
                  <a:pt x="361" y="282"/>
                  <a:pt x="360" y="282"/>
                </a:cubicBezTo>
                <a:cubicBezTo>
                  <a:pt x="360" y="282"/>
                  <a:pt x="359" y="282"/>
                  <a:pt x="359" y="282"/>
                </a:cubicBezTo>
                <a:cubicBezTo>
                  <a:pt x="358" y="282"/>
                  <a:pt x="358" y="281"/>
                  <a:pt x="358" y="281"/>
                </a:cubicBezTo>
                <a:cubicBezTo>
                  <a:pt x="357" y="281"/>
                  <a:pt x="356" y="281"/>
                  <a:pt x="355" y="280"/>
                </a:cubicBezTo>
                <a:cubicBezTo>
                  <a:pt x="352" y="279"/>
                  <a:pt x="349" y="277"/>
                  <a:pt x="346" y="275"/>
                </a:cubicBezTo>
                <a:cubicBezTo>
                  <a:pt x="345" y="275"/>
                  <a:pt x="345" y="275"/>
                  <a:pt x="344" y="274"/>
                </a:cubicBezTo>
                <a:cubicBezTo>
                  <a:pt x="344" y="274"/>
                  <a:pt x="344" y="274"/>
                  <a:pt x="344" y="274"/>
                </a:cubicBezTo>
                <a:cubicBezTo>
                  <a:pt x="343" y="274"/>
                  <a:pt x="343" y="273"/>
                  <a:pt x="342" y="273"/>
                </a:cubicBezTo>
                <a:cubicBezTo>
                  <a:pt x="342" y="273"/>
                  <a:pt x="342" y="273"/>
                  <a:pt x="342" y="273"/>
                </a:cubicBezTo>
                <a:cubicBezTo>
                  <a:pt x="340" y="271"/>
                  <a:pt x="339" y="270"/>
                  <a:pt x="337" y="269"/>
                </a:cubicBezTo>
                <a:cubicBezTo>
                  <a:pt x="337" y="269"/>
                  <a:pt x="337" y="269"/>
                  <a:pt x="337" y="268"/>
                </a:cubicBezTo>
                <a:cubicBezTo>
                  <a:pt x="336" y="268"/>
                  <a:pt x="336" y="268"/>
                  <a:pt x="335" y="267"/>
                </a:cubicBezTo>
                <a:cubicBezTo>
                  <a:pt x="335" y="267"/>
                  <a:pt x="335" y="267"/>
                  <a:pt x="335" y="267"/>
                </a:cubicBezTo>
                <a:cubicBezTo>
                  <a:pt x="333" y="265"/>
                  <a:pt x="331" y="263"/>
                  <a:pt x="330" y="260"/>
                </a:cubicBezTo>
                <a:cubicBezTo>
                  <a:pt x="330" y="260"/>
                  <a:pt x="330" y="260"/>
                  <a:pt x="329" y="260"/>
                </a:cubicBezTo>
                <a:cubicBezTo>
                  <a:pt x="329" y="259"/>
                  <a:pt x="329" y="259"/>
                  <a:pt x="328" y="258"/>
                </a:cubicBezTo>
                <a:cubicBezTo>
                  <a:pt x="328" y="258"/>
                  <a:pt x="328" y="258"/>
                  <a:pt x="328" y="258"/>
                </a:cubicBezTo>
                <a:cubicBezTo>
                  <a:pt x="327" y="256"/>
                  <a:pt x="326" y="255"/>
                  <a:pt x="325" y="253"/>
                </a:cubicBezTo>
                <a:cubicBezTo>
                  <a:pt x="325" y="253"/>
                  <a:pt x="325" y="253"/>
                  <a:pt x="325" y="253"/>
                </a:cubicBezTo>
                <a:cubicBezTo>
                  <a:pt x="325" y="252"/>
                  <a:pt x="324" y="251"/>
                  <a:pt x="324" y="251"/>
                </a:cubicBezTo>
                <a:cubicBezTo>
                  <a:pt x="324" y="251"/>
                  <a:pt x="324" y="250"/>
                  <a:pt x="324" y="250"/>
                </a:cubicBezTo>
                <a:cubicBezTo>
                  <a:pt x="324" y="250"/>
                  <a:pt x="323" y="249"/>
                  <a:pt x="323" y="249"/>
                </a:cubicBezTo>
                <a:cubicBezTo>
                  <a:pt x="321" y="244"/>
                  <a:pt x="320" y="240"/>
                  <a:pt x="319" y="236"/>
                </a:cubicBezTo>
                <a:cubicBezTo>
                  <a:pt x="319" y="235"/>
                  <a:pt x="319" y="235"/>
                  <a:pt x="319" y="235"/>
                </a:cubicBezTo>
                <a:cubicBezTo>
                  <a:pt x="319" y="234"/>
                  <a:pt x="319" y="234"/>
                  <a:pt x="319" y="233"/>
                </a:cubicBezTo>
                <a:cubicBezTo>
                  <a:pt x="319" y="233"/>
                  <a:pt x="319" y="232"/>
                  <a:pt x="319" y="232"/>
                </a:cubicBezTo>
                <a:cubicBezTo>
                  <a:pt x="319" y="231"/>
                  <a:pt x="319" y="230"/>
                  <a:pt x="318" y="230"/>
                </a:cubicBezTo>
                <a:cubicBezTo>
                  <a:pt x="318" y="230"/>
                  <a:pt x="318" y="229"/>
                  <a:pt x="318" y="229"/>
                </a:cubicBezTo>
                <a:cubicBezTo>
                  <a:pt x="318" y="229"/>
                  <a:pt x="318" y="228"/>
                  <a:pt x="318" y="227"/>
                </a:cubicBezTo>
                <a:cubicBezTo>
                  <a:pt x="318" y="226"/>
                  <a:pt x="318" y="226"/>
                  <a:pt x="318" y="226"/>
                </a:cubicBezTo>
                <a:cubicBezTo>
                  <a:pt x="318" y="225"/>
                  <a:pt x="318" y="225"/>
                  <a:pt x="318" y="224"/>
                </a:cubicBezTo>
                <a:cubicBezTo>
                  <a:pt x="318" y="224"/>
                  <a:pt x="318" y="223"/>
                  <a:pt x="318" y="223"/>
                </a:cubicBezTo>
                <a:cubicBezTo>
                  <a:pt x="318" y="222"/>
                  <a:pt x="318" y="221"/>
                  <a:pt x="319" y="220"/>
                </a:cubicBezTo>
                <a:cubicBezTo>
                  <a:pt x="319" y="219"/>
                  <a:pt x="319" y="219"/>
                  <a:pt x="319" y="218"/>
                </a:cubicBezTo>
                <a:cubicBezTo>
                  <a:pt x="319" y="217"/>
                  <a:pt x="319" y="217"/>
                  <a:pt x="319" y="217"/>
                </a:cubicBezTo>
                <a:cubicBezTo>
                  <a:pt x="319" y="216"/>
                  <a:pt x="319" y="216"/>
                  <a:pt x="319" y="215"/>
                </a:cubicBezTo>
                <a:cubicBezTo>
                  <a:pt x="319" y="215"/>
                  <a:pt x="319" y="214"/>
                  <a:pt x="319" y="214"/>
                </a:cubicBezTo>
                <a:cubicBezTo>
                  <a:pt x="320" y="213"/>
                  <a:pt x="320" y="212"/>
                  <a:pt x="320" y="211"/>
                </a:cubicBezTo>
                <a:cubicBezTo>
                  <a:pt x="320" y="211"/>
                  <a:pt x="320" y="211"/>
                  <a:pt x="320" y="211"/>
                </a:cubicBezTo>
                <a:cubicBezTo>
                  <a:pt x="320" y="210"/>
                  <a:pt x="320" y="210"/>
                  <a:pt x="321" y="209"/>
                </a:cubicBezTo>
                <a:cubicBezTo>
                  <a:pt x="321" y="209"/>
                  <a:pt x="321" y="208"/>
                  <a:pt x="321" y="208"/>
                </a:cubicBezTo>
                <a:cubicBezTo>
                  <a:pt x="321" y="207"/>
                  <a:pt x="321" y="207"/>
                  <a:pt x="322" y="206"/>
                </a:cubicBezTo>
                <a:cubicBezTo>
                  <a:pt x="322" y="206"/>
                  <a:pt x="322" y="206"/>
                  <a:pt x="322" y="205"/>
                </a:cubicBezTo>
                <a:cubicBezTo>
                  <a:pt x="322" y="205"/>
                  <a:pt x="322" y="204"/>
                  <a:pt x="323" y="203"/>
                </a:cubicBezTo>
                <a:cubicBezTo>
                  <a:pt x="323" y="203"/>
                  <a:pt x="323" y="203"/>
                  <a:pt x="323" y="203"/>
                </a:cubicBezTo>
                <a:cubicBezTo>
                  <a:pt x="324" y="200"/>
                  <a:pt x="326" y="196"/>
                  <a:pt x="328" y="193"/>
                </a:cubicBezTo>
                <a:cubicBezTo>
                  <a:pt x="328" y="193"/>
                  <a:pt x="328" y="192"/>
                  <a:pt x="329" y="192"/>
                </a:cubicBezTo>
                <a:cubicBezTo>
                  <a:pt x="329" y="192"/>
                  <a:pt x="329" y="191"/>
                  <a:pt x="329" y="191"/>
                </a:cubicBezTo>
                <a:cubicBezTo>
                  <a:pt x="330" y="191"/>
                  <a:pt x="330" y="190"/>
                  <a:pt x="330" y="190"/>
                </a:cubicBezTo>
                <a:cubicBezTo>
                  <a:pt x="330" y="190"/>
                  <a:pt x="330" y="190"/>
                  <a:pt x="330" y="190"/>
                </a:cubicBezTo>
                <a:cubicBezTo>
                  <a:pt x="332" y="188"/>
                  <a:pt x="333" y="186"/>
                  <a:pt x="335" y="185"/>
                </a:cubicBezTo>
                <a:cubicBezTo>
                  <a:pt x="335" y="185"/>
                  <a:pt x="335" y="185"/>
                  <a:pt x="335" y="185"/>
                </a:cubicBezTo>
                <a:cubicBezTo>
                  <a:pt x="335" y="184"/>
                  <a:pt x="336" y="184"/>
                  <a:pt x="336" y="183"/>
                </a:cubicBezTo>
                <a:cubicBezTo>
                  <a:pt x="336" y="183"/>
                  <a:pt x="336" y="183"/>
                  <a:pt x="336" y="183"/>
                </a:cubicBezTo>
                <a:cubicBezTo>
                  <a:pt x="338" y="181"/>
                  <a:pt x="341" y="179"/>
                  <a:pt x="343" y="177"/>
                </a:cubicBezTo>
                <a:cubicBezTo>
                  <a:pt x="343" y="177"/>
                  <a:pt x="343" y="177"/>
                  <a:pt x="343" y="177"/>
                </a:cubicBezTo>
                <a:cubicBezTo>
                  <a:pt x="344" y="177"/>
                  <a:pt x="344" y="176"/>
                  <a:pt x="345" y="176"/>
                </a:cubicBezTo>
                <a:cubicBezTo>
                  <a:pt x="345" y="176"/>
                  <a:pt x="345" y="176"/>
                  <a:pt x="345" y="176"/>
                </a:cubicBezTo>
                <a:cubicBezTo>
                  <a:pt x="347" y="175"/>
                  <a:pt x="349" y="174"/>
                  <a:pt x="350" y="173"/>
                </a:cubicBezTo>
                <a:cubicBezTo>
                  <a:pt x="351" y="173"/>
                  <a:pt x="351" y="173"/>
                  <a:pt x="351" y="173"/>
                </a:cubicBezTo>
                <a:cubicBezTo>
                  <a:pt x="351" y="172"/>
                  <a:pt x="352" y="172"/>
                  <a:pt x="352" y="172"/>
                </a:cubicBezTo>
                <a:cubicBezTo>
                  <a:pt x="353" y="172"/>
                  <a:pt x="353" y="172"/>
                  <a:pt x="353" y="172"/>
                </a:cubicBezTo>
                <a:cubicBezTo>
                  <a:pt x="353" y="171"/>
                  <a:pt x="354" y="171"/>
                  <a:pt x="355" y="171"/>
                </a:cubicBezTo>
                <a:cubicBezTo>
                  <a:pt x="358" y="169"/>
                  <a:pt x="362" y="168"/>
                  <a:pt x="365" y="167"/>
                </a:cubicBezTo>
                <a:cubicBezTo>
                  <a:pt x="366" y="167"/>
                  <a:pt x="367" y="167"/>
                  <a:pt x="368" y="167"/>
                </a:cubicBezTo>
                <a:cubicBezTo>
                  <a:pt x="368" y="167"/>
                  <a:pt x="368" y="167"/>
                  <a:pt x="368" y="167"/>
                </a:cubicBezTo>
                <a:cubicBezTo>
                  <a:pt x="369" y="167"/>
                  <a:pt x="370" y="167"/>
                  <a:pt x="370" y="167"/>
                </a:cubicBezTo>
                <a:cubicBezTo>
                  <a:pt x="371" y="167"/>
                  <a:pt x="371" y="166"/>
                  <a:pt x="371" y="166"/>
                </a:cubicBezTo>
                <a:cubicBezTo>
                  <a:pt x="372" y="166"/>
                  <a:pt x="373" y="166"/>
                  <a:pt x="374" y="166"/>
                </a:cubicBezTo>
                <a:cubicBezTo>
                  <a:pt x="374" y="166"/>
                  <a:pt x="374" y="166"/>
                  <a:pt x="374" y="166"/>
                </a:cubicBezTo>
                <a:cubicBezTo>
                  <a:pt x="375" y="166"/>
                  <a:pt x="376" y="166"/>
                  <a:pt x="376" y="166"/>
                </a:cubicBezTo>
                <a:cubicBezTo>
                  <a:pt x="377" y="166"/>
                  <a:pt x="377" y="166"/>
                  <a:pt x="377" y="166"/>
                </a:cubicBezTo>
                <a:cubicBezTo>
                  <a:pt x="378" y="166"/>
                  <a:pt x="379" y="166"/>
                  <a:pt x="379" y="166"/>
                </a:cubicBezTo>
                <a:cubicBezTo>
                  <a:pt x="380" y="166"/>
                  <a:pt x="380" y="166"/>
                  <a:pt x="380" y="166"/>
                </a:cubicBezTo>
                <a:cubicBezTo>
                  <a:pt x="381" y="166"/>
                  <a:pt x="382" y="166"/>
                  <a:pt x="383" y="166"/>
                </a:cubicBezTo>
                <a:cubicBezTo>
                  <a:pt x="384" y="166"/>
                  <a:pt x="385" y="166"/>
                  <a:pt x="386" y="167"/>
                </a:cubicBezTo>
                <a:cubicBezTo>
                  <a:pt x="386" y="167"/>
                  <a:pt x="386" y="167"/>
                  <a:pt x="386" y="167"/>
                </a:cubicBezTo>
                <a:cubicBezTo>
                  <a:pt x="387" y="167"/>
                  <a:pt x="388" y="167"/>
                  <a:pt x="388" y="167"/>
                </a:cubicBezTo>
                <a:cubicBezTo>
                  <a:pt x="389" y="167"/>
                  <a:pt x="389" y="167"/>
                  <a:pt x="389" y="167"/>
                </a:cubicBezTo>
                <a:cubicBezTo>
                  <a:pt x="390" y="167"/>
                  <a:pt x="391" y="168"/>
                  <a:pt x="392" y="168"/>
                </a:cubicBezTo>
                <a:cubicBezTo>
                  <a:pt x="392" y="168"/>
                  <a:pt x="392" y="168"/>
                  <a:pt x="392" y="168"/>
                </a:cubicBezTo>
                <a:cubicBezTo>
                  <a:pt x="393" y="168"/>
                  <a:pt x="394" y="168"/>
                  <a:pt x="394" y="168"/>
                </a:cubicBezTo>
                <a:cubicBezTo>
                  <a:pt x="395" y="169"/>
                  <a:pt x="395" y="169"/>
                  <a:pt x="395" y="169"/>
                </a:cubicBezTo>
                <a:cubicBezTo>
                  <a:pt x="396" y="169"/>
                  <a:pt x="396" y="169"/>
                  <a:pt x="397" y="169"/>
                </a:cubicBezTo>
                <a:cubicBezTo>
                  <a:pt x="397" y="169"/>
                  <a:pt x="398" y="169"/>
                  <a:pt x="398" y="170"/>
                </a:cubicBezTo>
                <a:cubicBezTo>
                  <a:pt x="399" y="170"/>
                  <a:pt x="399" y="170"/>
                  <a:pt x="400" y="170"/>
                </a:cubicBezTo>
                <a:cubicBezTo>
                  <a:pt x="404" y="172"/>
                  <a:pt x="407" y="174"/>
                  <a:pt x="410" y="175"/>
                </a:cubicBezTo>
                <a:cubicBezTo>
                  <a:pt x="410" y="176"/>
                  <a:pt x="411" y="176"/>
                  <a:pt x="411" y="177"/>
                </a:cubicBezTo>
                <a:cubicBezTo>
                  <a:pt x="412" y="177"/>
                  <a:pt x="412" y="177"/>
                  <a:pt x="412" y="177"/>
                </a:cubicBezTo>
                <a:cubicBezTo>
                  <a:pt x="412" y="177"/>
                  <a:pt x="413" y="178"/>
                  <a:pt x="413" y="178"/>
                </a:cubicBezTo>
                <a:cubicBezTo>
                  <a:pt x="414" y="178"/>
                  <a:pt x="414" y="178"/>
                  <a:pt x="414" y="178"/>
                </a:cubicBezTo>
                <a:cubicBezTo>
                  <a:pt x="415" y="179"/>
                  <a:pt x="417" y="181"/>
                  <a:pt x="418" y="182"/>
                </a:cubicBezTo>
                <a:cubicBezTo>
                  <a:pt x="419" y="182"/>
                  <a:pt x="419" y="182"/>
                  <a:pt x="419" y="182"/>
                </a:cubicBezTo>
                <a:cubicBezTo>
                  <a:pt x="419" y="183"/>
                  <a:pt x="420" y="183"/>
                  <a:pt x="420" y="184"/>
                </a:cubicBezTo>
                <a:cubicBezTo>
                  <a:pt x="420" y="184"/>
                  <a:pt x="420" y="184"/>
                  <a:pt x="420" y="184"/>
                </a:cubicBezTo>
                <a:cubicBezTo>
                  <a:pt x="422" y="186"/>
                  <a:pt x="424" y="188"/>
                  <a:pt x="426" y="191"/>
                </a:cubicBezTo>
                <a:cubicBezTo>
                  <a:pt x="426" y="191"/>
                  <a:pt x="426" y="191"/>
                  <a:pt x="426" y="191"/>
                </a:cubicBezTo>
                <a:cubicBezTo>
                  <a:pt x="426" y="191"/>
                  <a:pt x="427" y="192"/>
                  <a:pt x="427" y="193"/>
                </a:cubicBezTo>
                <a:cubicBezTo>
                  <a:pt x="427" y="193"/>
                  <a:pt x="427" y="193"/>
                  <a:pt x="427" y="193"/>
                </a:cubicBezTo>
                <a:cubicBezTo>
                  <a:pt x="428" y="195"/>
                  <a:pt x="429" y="196"/>
                  <a:pt x="430" y="198"/>
                </a:cubicBezTo>
                <a:cubicBezTo>
                  <a:pt x="431" y="198"/>
                  <a:pt x="431" y="198"/>
                  <a:pt x="431" y="198"/>
                </a:cubicBezTo>
                <a:cubicBezTo>
                  <a:pt x="431" y="199"/>
                  <a:pt x="431" y="200"/>
                  <a:pt x="431" y="200"/>
                </a:cubicBezTo>
                <a:cubicBezTo>
                  <a:pt x="432" y="200"/>
                  <a:pt x="432" y="200"/>
                  <a:pt x="432" y="201"/>
                </a:cubicBezTo>
                <a:cubicBezTo>
                  <a:pt x="432" y="201"/>
                  <a:pt x="432" y="202"/>
                  <a:pt x="432" y="202"/>
                </a:cubicBezTo>
                <a:cubicBezTo>
                  <a:pt x="434" y="206"/>
                  <a:pt x="435" y="209"/>
                  <a:pt x="436" y="213"/>
                </a:cubicBezTo>
                <a:cubicBezTo>
                  <a:pt x="436" y="214"/>
                  <a:pt x="436" y="214"/>
                  <a:pt x="436" y="215"/>
                </a:cubicBezTo>
                <a:cubicBezTo>
                  <a:pt x="436" y="216"/>
                  <a:pt x="436" y="216"/>
                  <a:pt x="436" y="216"/>
                </a:cubicBezTo>
                <a:cubicBezTo>
                  <a:pt x="436" y="217"/>
                  <a:pt x="437" y="217"/>
                  <a:pt x="437" y="218"/>
                </a:cubicBezTo>
                <a:cubicBezTo>
                  <a:pt x="437" y="218"/>
                  <a:pt x="437" y="219"/>
                  <a:pt x="437" y="219"/>
                </a:cubicBezTo>
                <a:cubicBezTo>
                  <a:pt x="437" y="220"/>
                  <a:pt x="437" y="220"/>
                  <a:pt x="437" y="221"/>
                </a:cubicBezTo>
                <a:cubicBezTo>
                  <a:pt x="437" y="221"/>
                  <a:pt x="437" y="221"/>
                  <a:pt x="437" y="222"/>
                </a:cubicBezTo>
                <a:cubicBezTo>
                  <a:pt x="437" y="222"/>
                  <a:pt x="437" y="223"/>
                  <a:pt x="437" y="224"/>
                </a:cubicBezTo>
                <a:lnTo>
                  <a:pt x="437" y="225"/>
                </a:lnTo>
                <a:cubicBezTo>
                  <a:pt x="437" y="226"/>
                  <a:pt x="437" y="226"/>
                  <a:pt x="437" y="227"/>
                </a:cubicBezTo>
                <a:cubicBezTo>
                  <a:pt x="437" y="227"/>
                  <a:pt x="437" y="228"/>
                  <a:pt x="437" y="228"/>
                </a:cubicBezTo>
                <a:cubicBezTo>
                  <a:pt x="437" y="229"/>
                  <a:pt x="437" y="230"/>
                  <a:pt x="437" y="231"/>
                </a:cubicBezTo>
                <a:cubicBezTo>
                  <a:pt x="437" y="231"/>
                  <a:pt x="437" y="232"/>
                  <a:pt x="437" y="233"/>
                </a:cubicBezTo>
                <a:close/>
                <a:moveTo>
                  <a:pt x="477" y="252"/>
                </a:moveTo>
                <a:lnTo>
                  <a:pt x="480" y="217"/>
                </a:lnTo>
                <a:lnTo>
                  <a:pt x="460" y="215"/>
                </a:lnTo>
                <a:cubicBezTo>
                  <a:pt x="458" y="205"/>
                  <a:pt x="455" y="196"/>
                  <a:pt x="451" y="187"/>
                </a:cubicBezTo>
                <a:lnTo>
                  <a:pt x="466" y="174"/>
                </a:lnTo>
                <a:lnTo>
                  <a:pt x="444" y="147"/>
                </a:lnTo>
                <a:lnTo>
                  <a:pt x="428" y="160"/>
                </a:lnTo>
                <a:cubicBezTo>
                  <a:pt x="421" y="154"/>
                  <a:pt x="412" y="149"/>
                  <a:pt x="402" y="147"/>
                </a:cubicBezTo>
                <a:lnTo>
                  <a:pt x="404" y="126"/>
                </a:lnTo>
                <a:lnTo>
                  <a:pt x="369" y="123"/>
                </a:lnTo>
                <a:lnTo>
                  <a:pt x="367" y="143"/>
                </a:lnTo>
                <a:cubicBezTo>
                  <a:pt x="357" y="145"/>
                  <a:pt x="348" y="148"/>
                  <a:pt x="339" y="152"/>
                </a:cubicBezTo>
                <a:lnTo>
                  <a:pt x="326" y="137"/>
                </a:lnTo>
                <a:lnTo>
                  <a:pt x="299" y="159"/>
                </a:lnTo>
                <a:lnTo>
                  <a:pt x="312" y="175"/>
                </a:lnTo>
                <a:cubicBezTo>
                  <a:pt x="306" y="183"/>
                  <a:pt x="302" y="191"/>
                  <a:pt x="299" y="201"/>
                </a:cubicBezTo>
                <a:lnTo>
                  <a:pt x="279" y="199"/>
                </a:lnTo>
                <a:lnTo>
                  <a:pt x="275" y="234"/>
                </a:lnTo>
                <a:lnTo>
                  <a:pt x="296" y="236"/>
                </a:lnTo>
                <a:cubicBezTo>
                  <a:pt x="297" y="246"/>
                  <a:pt x="300" y="255"/>
                  <a:pt x="305" y="264"/>
                </a:cubicBezTo>
                <a:lnTo>
                  <a:pt x="289" y="277"/>
                </a:lnTo>
                <a:lnTo>
                  <a:pt x="312" y="304"/>
                </a:lnTo>
                <a:lnTo>
                  <a:pt x="327" y="291"/>
                </a:lnTo>
                <a:cubicBezTo>
                  <a:pt x="335" y="297"/>
                  <a:pt x="344" y="301"/>
                  <a:pt x="353" y="304"/>
                </a:cubicBezTo>
                <a:lnTo>
                  <a:pt x="352" y="325"/>
                </a:lnTo>
                <a:lnTo>
                  <a:pt x="387" y="328"/>
                </a:lnTo>
                <a:lnTo>
                  <a:pt x="388" y="307"/>
                </a:lnTo>
                <a:cubicBezTo>
                  <a:pt x="398" y="306"/>
                  <a:pt x="408" y="303"/>
                  <a:pt x="416" y="299"/>
                </a:cubicBezTo>
                <a:lnTo>
                  <a:pt x="429" y="314"/>
                </a:lnTo>
                <a:lnTo>
                  <a:pt x="456" y="292"/>
                </a:lnTo>
                <a:lnTo>
                  <a:pt x="443" y="276"/>
                </a:lnTo>
                <a:cubicBezTo>
                  <a:pt x="449" y="268"/>
                  <a:pt x="454" y="260"/>
                  <a:pt x="457" y="250"/>
                </a:cubicBezTo>
                <a:lnTo>
                  <a:pt x="477" y="25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5602"/>
                                        </p:tgtEl>
                                        <p:attrNameLst>
                                          <p:attrName>style.visibility</p:attrName>
                                        </p:attrNameLst>
                                      </p:cBhvr>
                                      <p:to>
                                        <p:strVal val="visible"/>
                                      </p:to>
                                    </p:set>
                                    <p:animEffect filter="wipe(down)" transition="in">
                                      <p:cBhvr>
                                        <p:cTn dur="500" id="7"/>
                                        <p:tgtEl>
                                          <p:spTgt spid="25602"/>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25603"/>
                                        </p:tgtEl>
                                        <p:attrNameLst>
                                          <p:attrName>style.visibility</p:attrName>
                                        </p:attrNameLst>
                                      </p:cBhvr>
                                      <p:to>
                                        <p:strVal val="visible"/>
                                      </p:to>
                                    </p:set>
                                    <p:animEffect filter="wheel(1)" transition="in">
                                      <p:cBhvr>
                                        <p:cTn dur="1000" id="11"/>
                                        <p:tgtEl>
                                          <p:spTgt spid="25603"/>
                                        </p:tgtEl>
                                      </p:cBhvr>
                                    </p:animEffect>
                                  </p:childTnLst>
                                </p:cTn>
                              </p:par>
                            </p:childTnLst>
                          </p:cTn>
                        </p:par>
                        <p:par>
                          <p:cTn fill="hold" id="12" nodeType="afterGroup">
                            <p:stCondLst>
                              <p:cond delay="1500"/>
                            </p:stCondLst>
                            <p:childTnLst>
                              <p:par>
                                <p:cTn fill="hold" id="13" nodeType="afterEffect" presetClass="entr" presetID="31" presetSubtype="0">
                                  <p:stCondLst>
                                    <p:cond delay="0"/>
                                  </p:stCondLst>
                                  <p:childTnLst>
                                    <p:set>
                                      <p:cBhvr>
                                        <p:cTn dur="1" fill="hold" id="14">
                                          <p:stCondLst>
                                            <p:cond delay="0"/>
                                          </p:stCondLst>
                                        </p:cTn>
                                        <p:tgtEl>
                                          <p:spTgt spid="25614"/>
                                        </p:tgtEl>
                                        <p:attrNameLst>
                                          <p:attrName>style.visibility</p:attrName>
                                        </p:attrNameLst>
                                      </p:cBhvr>
                                      <p:to>
                                        <p:strVal val="visible"/>
                                      </p:to>
                                    </p:set>
                                    <p:anim calcmode="lin" valueType="num">
                                      <p:cBhvr>
                                        <p:cTn dur="500" fill="hold" id="15"/>
                                        <p:tgtEl>
                                          <p:spTgt spid="25614"/>
                                        </p:tgtEl>
                                        <p:attrNameLst>
                                          <p:attrName>ppt_w</p:attrName>
                                        </p:attrNameLst>
                                      </p:cBhvr>
                                      <p:tavLst>
                                        <p:tav tm="0">
                                          <p:val>
                                            <p:fltVal val="0"/>
                                          </p:val>
                                        </p:tav>
                                        <p:tav tm="100000">
                                          <p:val>
                                            <p:strVal val="#ppt_w"/>
                                          </p:val>
                                        </p:tav>
                                      </p:tavLst>
                                    </p:anim>
                                    <p:anim calcmode="lin" valueType="num">
                                      <p:cBhvr>
                                        <p:cTn dur="500" fill="hold" id="16"/>
                                        <p:tgtEl>
                                          <p:spTgt spid="25614"/>
                                        </p:tgtEl>
                                        <p:attrNameLst>
                                          <p:attrName>ppt_h</p:attrName>
                                        </p:attrNameLst>
                                      </p:cBhvr>
                                      <p:tavLst>
                                        <p:tav tm="0">
                                          <p:val>
                                            <p:fltVal val="0"/>
                                          </p:val>
                                        </p:tav>
                                        <p:tav tm="100000">
                                          <p:val>
                                            <p:strVal val="#ppt_h"/>
                                          </p:val>
                                        </p:tav>
                                      </p:tavLst>
                                    </p:anim>
                                    <p:anim calcmode="lin" valueType="num">
                                      <p:cBhvr>
                                        <p:cTn dur="500" fill="hold" id="17"/>
                                        <p:tgtEl>
                                          <p:spTgt spid="25614"/>
                                        </p:tgtEl>
                                        <p:attrNameLst>
                                          <p:attrName>style.rotation</p:attrName>
                                        </p:attrNameLst>
                                      </p:cBhvr>
                                      <p:tavLst>
                                        <p:tav tm="0">
                                          <p:val>
                                            <p:fltVal val="90"/>
                                          </p:val>
                                        </p:tav>
                                        <p:tav tm="100000">
                                          <p:val>
                                            <p:fltVal val="0"/>
                                          </p:val>
                                        </p:tav>
                                      </p:tavLst>
                                    </p:anim>
                                    <p:animEffect filter="fade" transition="in">
                                      <p:cBhvr>
                                        <p:cTn dur="500" id="18"/>
                                        <p:tgtEl>
                                          <p:spTgt spid="25614"/>
                                        </p:tgtEl>
                                      </p:cBhvr>
                                    </p:animEffect>
                                  </p:childTnLst>
                                </p:cTn>
                              </p:par>
                            </p:childTnLst>
                          </p:cTn>
                        </p:par>
                        <p:par>
                          <p:cTn fill="hold" id="19" nodeType="afterGroup">
                            <p:stCondLst>
                              <p:cond delay="20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25606"/>
                                        </p:tgtEl>
                                        <p:attrNameLst>
                                          <p:attrName>style.visibility</p:attrName>
                                        </p:attrNameLst>
                                      </p:cBhvr>
                                      <p:to>
                                        <p:strVal val="visible"/>
                                      </p:to>
                                    </p:set>
                                    <p:anim calcmode="lin" valueType="num">
                                      <p:cBhvr>
                                        <p:cTn dur="500" fill="hold" id="22"/>
                                        <p:tgtEl>
                                          <p:spTgt spid="2560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25606"/>
                                        </p:tgtEl>
                                        <p:attrNameLst>
                                          <p:attrName>ppt_y</p:attrName>
                                        </p:attrNameLst>
                                      </p:cBhvr>
                                      <p:tavLst>
                                        <p:tav tm="0">
                                          <p:val>
                                            <p:strVal val="#ppt_y"/>
                                          </p:val>
                                        </p:tav>
                                        <p:tav tm="100000">
                                          <p:val>
                                            <p:strVal val="#ppt_y"/>
                                          </p:val>
                                        </p:tav>
                                      </p:tavLst>
                                    </p:anim>
                                    <p:anim calcmode="lin" valueType="num">
                                      <p:cBhvr>
                                        <p:cTn dur="500" fill="hold" id="24"/>
                                        <p:tgtEl>
                                          <p:spTgt spid="2560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2560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25606"/>
                                        </p:tgtEl>
                                      </p:cBhvr>
                                    </p:animEffect>
                                  </p:childTnLst>
                                </p:cTn>
                              </p:par>
                            </p:childTnLst>
                          </p:cTn>
                        </p:par>
                        <p:par>
                          <p:cTn fill="hold" id="27" nodeType="afterGroup">
                            <p:stCondLst>
                              <p:cond delay="2500"/>
                            </p:stCondLst>
                            <p:childTnLst>
                              <p:par>
                                <p:cTn fill="hold" id="28" nodeType="afterEffect" presetClass="entr" presetID="16" presetSubtype="21">
                                  <p:stCondLst>
                                    <p:cond delay="0"/>
                                  </p:stCondLst>
                                  <p:childTnLst>
                                    <p:set>
                                      <p:cBhvr>
                                        <p:cTn dur="1" fill="hold" id="29">
                                          <p:stCondLst>
                                            <p:cond delay="0"/>
                                          </p:stCondLst>
                                        </p:cTn>
                                        <p:tgtEl>
                                          <p:spTgt spid="25613"/>
                                        </p:tgtEl>
                                        <p:attrNameLst>
                                          <p:attrName>style.visibility</p:attrName>
                                        </p:attrNameLst>
                                      </p:cBhvr>
                                      <p:to>
                                        <p:strVal val="visible"/>
                                      </p:to>
                                    </p:set>
                                    <p:animEffect filter="barn(inVertical)" transition="in">
                                      <p:cBhvr>
                                        <p:cTn dur="500" id="30"/>
                                        <p:tgtEl>
                                          <p:spTgt spid="25613"/>
                                        </p:tgtEl>
                                      </p:cBhvr>
                                    </p:animEffect>
                                  </p:childTnLst>
                                </p:cTn>
                              </p:par>
                            </p:childTnLst>
                          </p:cTn>
                        </p:par>
                        <p:par>
                          <p:cTn fill="hold" id="31" nodeType="afterGroup">
                            <p:stCondLst>
                              <p:cond delay="3000"/>
                            </p:stCondLst>
                            <p:childTnLst>
                              <p:par>
                                <p:cTn fill="hold" grpId="0" id="32" nodeType="afterEffect" presetClass="entr" presetID="2" presetSubtype="12">
                                  <p:stCondLst>
                                    <p:cond delay="0"/>
                                  </p:stCondLst>
                                  <p:childTnLst>
                                    <p:set>
                                      <p:cBhvr>
                                        <p:cTn dur="1" fill="hold" id="33">
                                          <p:stCondLst>
                                            <p:cond delay="0"/>
                                          </p:stCondLst>
                                        </p:cTn>
                                        <p:tgtEl>
                                          <p:spTgt spid="25607"/>
                                        </p:tgtEl>
                                        <p:attrNameLst>
                                          <p:attrName>style.visibility</p:attrName>
                                        </p:attrNameLst>
                                      </p:cBhvr>
                                      <p:to>
                                        <p:strVal val="visible"/>
                                      </p:to>
                                    </p:set>
                                    <p:anim calcmode="lin" valueType="num">
                                      <p:cBhvr additive="base">
                                        <p:cTn dur="500" fill="hold" id="34"/>
                                        <p:tgtEl>
                                          <p:spTgt spid="25607"/>
                                        </p:tgtEl>
                                        <p:attrNameLst>
                                          <p:attrName>ppt_x</p:attrName>
                                        </p:attrNameLst>
                                      </p:cBhvr>
                                      <p:tavLst>
                                        <p:tav tm="0">
                                          <p:val>
                                            <p:strVal val="0-#ppt_w/2"/>
                                          </p:val>
                                        </p:tav>
                                        <p:tav tm="100000">
                                          <p:val>
                                            <p:strVal val="#ppt_x"/>
                                          </p:val>
                                        </p:tav>
                                      </p:tavLst>
                                    </p:anim>
                                    <p:anim calcmode="lin" valueType="num">
                                      <p:cBhvr additive="base">
                                        <p:cTn dur="500" fill="hold" id="35"/>
                                        <p:tgtEl>
                                          <p:spTgt spid="25607"/>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12">
                                  <p:stCondLst>
                                    <p:cond delay="100"/>
                                  </p:stCondLst>
                                  <p:childTnLst>
                                    <p:set>
                                      <p:cBhvr>
                                        <p:cTn dur="1" fill="hold" id="37">
                                          <p:stCondLst>
                                            <p:cond delay="0"/>
                                          </p:stCondLst>
                                        </p:cTn>
                                        <p:tgtEl>
                                          <p:spTgt spid="25608"/>
                                        </p:tgtEl>
                                        <p:attrNameLst>
                                          <p:attrName>style.visibility</p:attrName>
                                        </p:attrNameLst>
                                      </p:cBhvr>
                                      <p:to>
                                        <p:strVal val="visible"/>
                                      </p:to>
                                    </p:set>
                                    <p:anim calcmode="lin" valueType="num">
                                      <p:cBhvr additive="base">
                                        <p:cTn dur="500" fill="hold" id="38"/>
                                        <p:tgtEl>
                                          <p:spTgt spid="25608"/>
                                        </p:tgtEl>
                                        <p:attrNameLst>
                                          <p:attrName>ppt_x</p:attrName>
                                        </p:attrNameLst>
                                      </p:cBhvr>
                                      <p:tavLst>
                                        <p:tav tm="0">
                                          <p:val>
                                            <p:strVal val="0-#ppt_w/2"/>
                                          </p:val>
                                        </p:tav>
                                        <p:tav tm="100000">
                                          <p:val>
                                            <p:strVal val="#ppt_x"/>
                                          </p:val>
                                        </p:tav>
                                      </p:tavLst>
                                    </p:anim>
                                    <p:anim calcmode="lin" valueType="num">
                                      <p:cBhvr additive="base">
                                        <p:cTn dur="500" fill="hold" id="39"/>
                                        <p:tgtEl>
                                          <p:spTgt spid="25608"/>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12">
                                  <p:stCondLst>
                                    <p:cond delay="300"/>
                                  </p:stCondLst>
                                  <p:childTnLst>
                                    <p:set>
                                      <p:cBhvr>
                                        <p:cTn dur="1" fill="hold" id="41">
                                          <p:stCondLst>
                                            <p:cond delay="0"/>
                                          </p:stCondLst>
                                        </p:cTn>
                                        <p:tgtEl>
                                          <p:spTgt spid="25609"/>
                                        </p:tgtEl>
                                        <p:attrNameLst>
                                          <p:attrName>style.visibility</p:attrName>
                                        </p:attrNameLst>
                                      </p:cBhvr>
                                      <p:to>
                                        <p:strVal val="visible"/>
                                      </p:to>
                                    </p:set>
                                    <p:anim calcmode="lin" valueType="num">
                                      <p:cBhvr additive="base">
                                        <p:cTn dur="500" fill="hold" id="42"/>
                                        <p:tgtEl>
                                          <p:spTgt spid="25609"/>
                                        </p:tgtEl>
                                        <p:attrNameLst>
                                          <p:attrName>ppt_x</p:attrName>
                                        </p:attrNameLst>
                                      </p:cBhvr>
                                      <p:tavLst>
                                        <p:tav tm="0">
                                          <p:val>
                                            <p:strVal val="0-#ppt_w/2"/>
                                          </p:val>
                                        </p:tav>
                                        <p:tav tm="100000">
                                          <p:val>
                                            <p:strVal val="#ppt_x"/>
                                          </p:val>
                                        </p:tav>
                                      </p:tavLst>
                                    </p:anim>
                                    <p:anim calcmode="lin" valueType="num">
                                      <p:cBhvr additive="base">
                                        <p:cTn dur="500" fill="hold" id="43"/>
                                        <p:tgtEl>
                                          <p:spTgt spid="25609"/>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800"/>
                            </p:stCondLst>
                            <p:childTnLst>
                              <p:par>
                                <p:cTn fill="hold" grpId="0" id="45" nodeType="afterEffect" presetClass="entr" presetID="22" presetSubtype="8">
                                  <p:stCondLst>
                                    <p:cond delay="0"/>
                                  </p:stCondLst>
                                  <p:childTnLst>
                                    <p:set>
                                      <p:cBhvr>
                                        <p:cTn dur="1" fill="hold" id="46">
                                          <p:stCondLst>
                                            <p:cond delay="0"/>
                                          </p:stCondLst>
                                        </p:cTn>
                                        <p:tgtEl>
                                          <p:spTgt spid="25610"/>
                                        </p:tgtEl>
                                        <p:attrNameLst>
                                          <p:attrName>style.visibility</p:attrName>
                                        </p:attrNameLst>
                                      </p:cBhvr>
                                      <p:to>
                                        <p:strVal val="visible"/>
                                      </p:to>
                                    </p:set>
                                    <p:animEffect filter="wipe(left)" transition="in">
                                      <p:cBhvr>
                                        <p:cTn dur="500" id="47"/>
                                        <p:tgtEl>
                                          <p:spTgt spid="25610"/>
                                        </p:tgtEl>
                                      </p:cBhvr>
                                    </p:animEffect>
                                  </p:childTnLst>
                                </p:cTn>
                              </p:par>
                              <p:par>
                                <p:cTn fill="hold" grpId="0" id="48" nodeType="withEffect" presetClass="entr" presetID="22" presetSubtype="8">
                                  <p:stCondLst>
                                    <p:cond delay="100"/>
                                  </p:stCondLst>
                                  <p:childTnLst>
                                    <p:set>
                                      <p:cBhvr>
                                        <p:cTn dur="1" fill="hold" id="49">
                                          <p:stCondLst>
                                            <p:cond delay="0"/>
                                          </p:stCondLst>
                                        </p:cTn>
                                        <p:tgtEl>
                                          <p:spTgt spid="25611"/>
                                        </p:tgtEl>
                                        <p:attrNameLst>
                                          <p:attrName>style.visibility</p:attrName>
                                        </p:attrNameLst>
                                      </p:cBhvr>
                                      <p:to>
                                        <p:strVal val="visible"/>
                                      </p:to>
                                    </p:set>
                                    <p:animEffect filter="wipe(left)" transition="in">
                                      <p:cBhvr>
                                        <p:cTn dur="500" id="50"/>
                                        <p:tgtEl>
                                          <p:spTgt spid="25611"/>
                                        </p:tgtEl>
                                      </p:cBhvr>
                                    </p:animEffect>
                                  </p:childTnLst>
                                </p:cTn>
                              </p:par>
                              <p:par>
                                <p:cTn fill="hold" grpId="0" id="51" nodeType="withEffect" presetClass="entr" presetID="22" presetSubtype="8">
                                  <p:stCondLst>
                                    <p:cond delay="300"/>
                                  </p:stCondLst>
                                  <p:childTnLst>
                                    <p:set>
                                      <p:cBhvr>
                                        <p:cTn dur="1" fill="hold" id="52">
                                          <p:stCondLst>
                                            <p:cond delay="0"/>
                                          </p:stCondLst>
                                        </p:cTn>
                                        <p:tgtEl>
                                          <p:spTgt spid="25612"/>
                                        </p:tgtEl>
                                        <p:attrNameLst>
                                          <p:attrName>style.visibility</p:attrName>
                                        </p:attrNameLst>
                                      </p:cBhvr>
                                      <p:to>
                                        <p:strVal val="visible"/>
                                      </p:to>
                                    </p:set>
                                    <p:animEffect filter="wipe(left)" transition="in">
                                      <p:cBhvr>
                                        <p:cTn dur="500" id="53"/>
                                        <p:tgtEl>
                                          <p:spTgt spid="256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6"/>
      <p:bldP grpId="0" spid="25607"/>
      <p:bldP grpId="0" spid="25608"/>
      <p:bldP grpId="0" spid="25609"/>
      <p:bldP grpId="0" spid="25610"/>
      <p:bldP grpId="0" spid="25611"/>
      <p:bldP grpId="0" spid="256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3" name="矩形 3"/>
          <p:cNvSpPr>
            <a:spLocks noChangeArrowheads="1"/>
          </p:cNvSpPr>
          <p:nvPr/>
        </p:nvSpPr>
        <p:spPr bwMode="auto">
          <a:xfrm>
            <a:off x="1524003" y="6750054"/>
            <a:ext cx="9145588" cy="107951"/>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p>
        </p:txBody>
      </p:sp>
      <p:sp>
        <p:nvSpPr>
          <p:cNvPr id="8195" name="Freeform 7"/>
          <p:cNvSpPr>
            <a:spLocks noChangeArrowheads="1"/>
          </p:cNvSpPr>
          <p:nvPr/>
        </p:nvSpPr>
        <p:spPr bwMode="auto">
          <a:xfrm>
            <a:off x="4973642" y="1104901"/>
            <a:ext cx="82551" cy="541339"/>
          </a:xfrm>
          <a:custGeom>
            <a:gdLst>
              <a:gd fmla="*/ 0 w 142" name="T0"/>
              <a:gd fmla="*/ 0 h 936" name="T1"/>
              <a:gd fmla="*/ 142 w 142" name="T2"/>
              <a:gd fmla="*/ 114 h 936" name="T3"/>
              <a:gd fmla="*/ 142 w 142" name="T4"/>
              <a:gd fmla="*/ 936 h 936" name="T5"/>
              <a:gd fmla="*/ 0 w 142" name="T6"/>
              <a:gd fmla="*/ 822 h 936" name="T7"/>
              <a:gd fmla="*/ 0 w 142" name="T8"/>
              <a:gd fmla="*/ 0 h 936" name="T9"/>
            </a:gdLst>
            <a:cxnLst>
              <a:cxn ang="0">
                <a:pos x="T0" y="T1"/>
              </a:cxn>
              <a:cxn ang="0">
                <a:pos x="T2" y="T3"/>
              </a:cxn>
              <a:cxn ang="0">
                <a:pos x="T4" y="T5"/>
              </a:cxn>
              <a:cxn ang="0">
                <a:pos x="T6" y="T7"/>
              </a:cxn>
              <a:cxn ang="0">
                <a:pos x="T8" y="T9"/>
              </a:cxn>
            </a:cxnLst>
            <a:rect b="b" l="0" r="r" t="0"/>
            <a:pathLst>
              <a:path h="936" w="142">
                <a:moveTo>
                  <a:pt x="0" y="0"/>
                </a:moveTo>
                <a:lnTo>
                  <a:pt x="142" y="114"/>
                </a:lnTo>
                <a:lnTo>
                  <a:pt x="142" y="936"/>
                </a:lnTo>
                <a:lnTo>
                  <a:pt x="0" y="822"/>
                </a:lnTo>
                <a:lnTo>
                  <a:pt x="0" y="0"/>
                </a:lnTo>
                <a:close/>
              </a:path>
            </a:pathLst>
          </a:custGeom>
          <a:solidFill>
            <a:srgbClr val="14252D"/>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196" name="Freeform 8"/>
          <p:cNvSpPr>
            <a:spLocks noChangeArrowheads="1"/>
          </p:cNvSpPr>
          <p:nvPr/>
        </p:nvSpPr>
        <p:spPr bwMode="auto">
          <a:xfrm>
            <a:off x="5057775" y="1027115"/>
            <a:ext cx="4751388" cy="684212"/>
          </a:xfrm>
          <a:custGeom>
            <a:gdLst>
              <a:gd fmla="*/ 92 w 8205" name="T0"/>
              <a:gd fmla="*/ 0 h 1181" name="T1"/>
              <a:gd fmla="*/ 8114 w 8205" name="T2"/>
              <a:gd fmla="*/ 0 h 1181" name="T3"/>
              <a:gd fmla="*/ 8205 w 8205" name="T4"/>
              <a:gd fmla="*/ 92 h 1181" name="T5"/>
              <a:gd fmla="*/ 8205 w 8205" name="T6"/>
              <a:gd fmla="*/ 1090 h 1181" name="T7"/>
              <a:gd fmla="*/ 8114 w 8205" name="T8"/>
              <a:gd fmla="*/ 1181 h 1181" name="T9"/>
              <a:gd fmla="*/ 92 w 8205" name="T10"/>
              <a:gd fmla="*/ 1181 h 1181" name="T11"/>
              <a:gd fmla="*/ 0 w 8205" name="T12"/>
              <a:gd fmla="*/ 1090 h 1181" name="T13"/>
              <a:gd fmla="*/ 0 w 8205" name="T14"/>
              <a:gd fmla="*/ 92 h 1181" name="T15"/>
              <a:gd fmla="*/ 92 w 8205" name="T16"/>
              <a:gd fmla="*/ 0 h 11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1" w="8205">
                <a:moveTo>
                  <a:pt x="92" y="0"/>
                </a:moveTo>
                <a:lnTo>
                  <a:pt x="8114" y="0"/>
                </a:lnTo>
                <a:cubicBezTo>
                  <a:pt x="8164" y="0"/>
                  <a:pt x="8205" y="42"/>
                  <a:pt x="8205" y="92"/>
                </a:cubicBezTo>
                <a:lnTo>
                  <a:pt x="8205" y="1090"/>
                </a:lnTo>
                <a:cubicBezTo>
                  <a:pt x="8205" y="1140"/>
                  <a:pt x="8164" y="1181"/>
                  <a:pt x="8114" y="1181"/>
                </a:cubicBezTo>
                <a:lnTo>
                  <a:pt x="92" y="1181"/>
                </a:lnTo>
                <a:cubicBezTo>
                  <a:pt x="41" y="1181"/>
                  <a:pt x="0" y="1140"/>
                  <a:pt x="0" y="1090"/>
                </a:cubicBezTo>
                <a:lnTo>
                  <a:pt x="0" y="92"/>
                </a:lnTo>
                <a:cubicBezTo>
                  <a:pt x="0" y="42"/>
                  <a:pt x="41" y="0"/>
                  <a:pt x="9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197" name="Rectangle 9"/>
          <p:cNvSpPr>
            <a:spLocks noChangeArrowheads="1"/>
          </p:cNvSpPr>
          <p:nvPr/>
        </p:nvSpPr>
        <p:spPr bwMode="auto">
          <a:xfrm>
            <a:off x="4973643" y="1104900"/>
            <a:ext cx="688975" cy="476251"/>
          </a:xfrm>
          <a:prstGeom prst="rect">
            <a:avLst/>
          </a:prstGeom>
          <a:solidFill>
            <a:srgbClr val="00AAA2"/>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p>
        </p:txBody>
      </p:sp>
      <p:sp>
        <p:nvSpPr>
          <p:cNvPr id="8198" name="Freeform 10"/>
          <p:cNvSpPr>
            <a:spLocks noChangeArrowheads="1"/>
          </p:cNvSpPr>
          <p:nvPr/>
        </p:nvSpPr>
        <p:spPr bwMode="auto">
          <a:xfrm>
            <a:off x="4973642" y="2130430"/>
            <a:ext cx="82551" cy="544513"/>
          </a:xfrm>
          <a:custGeom>
            <a:gdLst>
              <a:gd fmla="*/ 0 w 142" name="T0"/>
              <a:gd fmla="*/ 0 h 937" name="T1"/>
              <a:gd fmla="*/ 142 w 142" name="T2"/>
              <a:gd fmla="*/ 115 h 937" name="T3"/>
              <a:gd fmla="*/ 142 w 142" name="T4"/>
              <a:gd fmla="*/ 937 h 937" name="T5"/>
              <a:gd fmla="*/ 0 w 142" name="T6"/>
              <a:gd fmla="*/ 822 h 937" name="T7"/>
              <a:gd fmla="*/ 0 w 142" name="T8"/>
              <a:gd fmla="*/ 0 h 937" name="T9"/>
            </a:gdLst>
            <a:cxnLst>
              <a:cxn ang="0">
                <a:pos x="T0" y="T1"/>
              </a:cxn>
              <a:cxn ang="0">
                <a:pos x="T2" y="T3"/>
              </a:cxn>
              <a:cxn ang="0">
                <a:pos x="T4" y="T5"/>
              </a:cxn>
              <a:cxn ang="0">
                <a:pos x="T6" y="T7"/>
              </a:cxn>
              <a:cxn ang="0">
                <a:pos x="T8" y="T9"/>
              </a:cxn>
            </a:cxnLst>
            <a:rect b="b" l="0" r="r" t="0"/>
            <a:pathLst>
              <a:path h="937" w="142">
                <a:moveTo>
                  <a:pt x="0" y="0"/>
                </a:moveTo>
                <a:lnTo>
                  <a:pt x="142" y="115"/>
                </a:lnTo>
                <a:lnTo>
                  <a:pt x="142" y="937"/>
                </a:lnTo>
                <a:lnTo>
                  <a:pt x="0" y="822"/>
                </a:lnTo>
                <a:lnTo>
                  <a:pt x="0" y="0"/>
                </a:lnTo>
                <a:close/>
              </a:path>
            </a:pathLst>
          </a:custGeom>
          <a:solidFill>
            <a:srgbClr val="14252D"/>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199" name="Freeform 11"/>
          <p:cNvSpPr>
            <a:spLocks noChangeArrowheads="1"/>
          </p:cNvSpPr>
          <p:nvPr/>
        </p:nvSpPr>
        <p:spPr bwMode="auto">
          <a:xfrm>
            <a:off x="5057775" y="2054228"/>
            <a:ext cx="4751388" cy="684213"/>
          </a:xfrm>
          <a:custGeom>
            <a:gdLst>
              <a:gd fmla="*/ 92 w 8205" name="T0"/>
              <a:gd fmla="*/ 0 h 1181" name="T1"/>
              <a:gd fmla="*/ 8114 w 8205" name="T2"/>
              <a:gd fmla="*/ 0 h 1181" name="T3"/>
              <a:gd fmla="*/ 8205 w 8205" name="T4"/>
              <a:gd fmla="*/ 91 h 1181" name="T5"/>
              <a:gd fmla="*/ 8205 w 8205" name="T6"/>
              <a:gd fmla="*/ 1089 h 1181" name="T7"/>
              <a:gd fmla="*/ 8114 w 8205" name="T8"/>
              <a:gd fmla="*/ 1181 h 1181" name="T9"/>
              <a:gd fmla="*/ 92 w 8205" name="T10"/>
              <a:gd fmla="*/ 1181 h 1181" name="T11"/>
              <a:gd fmla="*/ 0 w 8205" name="T12"/>
              <a:gd fmla="*/ 1089 h 1181" name="T13"/>
              <a:gd fmla="*/ 0 w 8205" name="T14"/>
              <a:gd fmla="*/ 91 h 1181" name="T15"/>
              <a:gd fmla="*/ 92 w 8205" name="T16"/>
              <a:gd fmla="*/ 0 h 11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1" w="8205">
                <a:moveTo>
                  <a:pt x="92" y="0"/>
                </a:moveTo>
                <a:lnTo>
                  <a:pt x="8114" y="0"/>
                </a:lnTo>
                <a:cubicBezTo>
                  <a:pt x="8164" y="0"/>
                  <a:pt x="8205" y="41"/>
                  <a:pt x="8205" y="91"/>
                </a:cubicBezTo>
                <a:lnTo>
                  <a:pt x="8205" y="1089"/>
                </a:lnTo>
                <a:cubicBezTo>
                  <a:pt x="8205" y="1139"/>
                  <a:pt x="8164" y="1181"/>
                  <a:pt x="8114" y="1181"/>
                </a:cubicBezTo>
                <a:lnTo>
                  <a:pt x="92" y="1181"/>
                </a:lnTo>
                <a:cubicBezTo>
                  <a:pt x="41" y="1181"/>
                  <a:pt x="0" y="1139"/>
                  <a:pt x="0" y="1089"/>
                </a:cubicBezTo>
                <a:lnTo>
                  <a:pt x="0" y="91"/>
                </a:lnTo>
                <a:cubicBezTo>
                  <a:pt x="0" y="41"/>
                  <a:pt x="41" y="0"/>
                  <a:pt x="92"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00" name="Rectangle 12"/>
          <p:cNvSpPr>
            <a:spLocks noChangeArrowheads="1"/>
          </p:cNvSpPr>
          <p:nvPr/>
        </p:nvSpPr>
        <p:spPr bwMode="auto">
          <a:xfrm>
            <a:off x="4973643" y="2130430"/>
            <a:ext cx="688975" cy="477839"/>
          </a:xfrm>
          <a:prstGeom prst="rect">
            <a:avLst/>
          </a:prstGeom>
          <a:solidFill>
            <a:srgbClr val="00AAA2"/>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p>
        </p:txBody>
      </p:sp>
      <p:sp>
        <p:nvSpPr>
          <p:cNvPr id="8201" name="Freeform 13"/>
          <p:cNvSpPr>
            <a:spLocks noChangeArrowheads="1"/>
          </p:cNvSpPr>
          <p:nvPr/>
        </p:nvSpPr>
        <p:spPr bwMode="auto">
          <a:xfrm>
            <a:off x="4973642" y="3135318"/>
            <a:ext cx="82551" cy="541337"/>
          </a:xfrm>
          <a:custGeom>
            <a:gdLst>
              <a:gd fmla="*/ 0 w 142" name="T0"/>
              <a:gd fmla="*/ 0 h 936" name="T1"/>
              <a:gd fmla="*/ 142 w 142" name="T2"/>
              <a:gd fmla="*/ 114 h 936" name="T3"/>
              <a:gd fmla="*/ 142 w 142" name="T4"/>
              <a:gd fmla="*/ 936 h 936" name="T5"/>
              <a:gd fmla="*/ 0 w 142" name="T6"/>
              <a:gd fmla="*/ 822 h 936" name="T7"/>
              <a:gd fmla="*/ 0 w 142" name="T8"/>
              <a:gd fmla="*/ 0 h 936" name="T9"/>
            </a:gdLst>
            <a:cxnLst>
              <a:cxn ang="0">
                <a:pos x="T0" y="T1"/>
              </a:cxn>
              <a:cxn ang="0">
                <a:pos x="T2" y="T3"/>
              </a:cxn>
              <a:cxn ang="0">
                <a:pos x="T4" y="T5"/>
              </a:cxn>
              <a:cxn ang="0">
                <a:pos x="T6" y="T7"/>
              </a:cxn>
              <a:cxn ang="0">
                <a:pos x="T8" y="T9"/>
              </a:cxn>
            </a:cxnLst>
            <a:rect b="b" l="0" r="r" t="0"/>
            <a:pathLst>
              <a:path h="936" w="142">
                <a:moveTo>
                  <a:pt x="0" y="0"/>
                </a:moveTo>
                <a:lnTo>
                  <a:pt x="142" y="114"/>
                </a:lnTo>
                <a:lnTo>
                  <a:pt x="142" y="936"/>
                </a:lnTo>
                <a:lnTo>
                  <a:pt x="0" y="822"/>
                </a:lnTo>
                <a:lnTo>
                  <a:pt x="0" y="0"/>
                </a:lnTo>
                <a:close/>
              </a:path>
            </a:pathLst>
          </a:custGeom>
          <a:solidFill>
            <a:srgbClr val="14252D"/>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02" name="Freeform 14"/>
          <p:cNvSpPr>
            <a:spLocks noChangeArrowheads="1"/>
          </p:cNvSpPr>
          <p:nvPr/>
        </p:nvSpPr>
        <p:spPr bwMode="auto">
          <a:xfrm>
            <a:off x="5057775" y="3057528"/>
            <a:ext cx="4751388" cy="684213"/>
          </a:xfrm>
          <a:custGeom>
            <a:gdLst>
              <a:gd fmla="*/ 92 w 8205" name="T0"/>
              <a:gd fmla="*/ 0 h 1181" name="T1"/>
              <a:gd fmla="*/ 8114 w 8205" name="T2"/>
              <a:gd fmla="*/ 0 h 1181" name="T3"/>
              <a:gd fmla="*/ 8205 w 8205" name="T4"/>
              <a:gd fmla="*/ 92 h 1181" name="T5"/>
              <a:gd fmla="*/ 8205 w 8205" name="T6"/>
              <a:gd fmla="*/ 1090 h 1181" name="T7"/>
              <a:gd fmla="*/ 8114 w 8205" name="T8"/>
              <a:gd fmla="*/ 1181 h 1181" name="T9"/>
              <a:gd fmla="*/ 92 w 8205" name="T10"/>
              <a:gd fmla="*/ 1181 h 1181" name="T11"/>
              <a:gd fmla="*/ 0 w 8205" name="T12"/>
              <a:gd fmla="*/ 1090 h 1181" name="T13"/>
              <a:gd fmla="*/ 0 w 8205" name="T14"/>
              <a:gd fmla="*/ 92 h 1181" name="T15"/>
              <a:gd fmla="*/ 92 w 8205" name="T16"/>
              <a:gd fmla="*/ 0 h 11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1" w="8205">
                <a:moveTo>
                  <a:pt x="92" y="0"/>
                </a:moveTo>
                <a:lnTo>
                  <a:pt x="8114" y="0"/>
                </a:lnTo>
                <a:cubicBezTo>
                  <a:pt x="8164" y="0"/>
                  <a:pt x="8205" y="42"/>
                  <a:pt x="8205" y="92"/>
                </a:cubicBezTo>
                <a:lnTo>
                  <a:pt x="8205" y="1090"/>
                </a:lnTo>
                <a:cubicBezTo>
                  <a:pt x="8205" y="1140"/>
                  <a:pt x="8164" y="1181"/>
                  <a:pt x="8114" y="1181"/>
                </a:cubicBezTo>
                <a:lnTo>
                  <a:pt x="92" y="1181"/>
                </a:lnTo>
                <a:cubicBezTo>
                  <a:pt x="41" y="1181"/>
                  <a:pt x="0" y="1140"/>
                  <a:pt x="0" y="1090"/>
                </a:cubicBezTo>
                <a:lnTo>
                  <a:pt x="0" y="92"/>
                </a:lnTo>
                <a:cubicBezTo>
                  <a:pt x="0" y="42"/>
                  <a:pt x="41" y="0"/>
                  <a:pt x="92" y="0"/>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03" name="Rectangle 15"/>
          <p:cNvSpPr>
            <a:spLocks noChangeArrowheads="1"/>
          </p:cNvSpPr>
          <p:nvPr/>
        </p:nvSpPr>
        <p:spPr bwMode="auto">
          <a:xfrm>
            <a:off x="4973643" y="3135313"/>
            <a:ext cx="688975" cy="476251"/>
          </a:xfrm>
          <a:prstGeom prst="rect">
            <a:avLst/>
          </a:prstGeom>
          <a:solidFill>
            <a:srgbClr val="00AAA2"/>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p>
        </p:txBody>
      </p:sp>
      <p:sp>
        <p:nvSpPr>
          <p:cNvPr id="8204" name="Freeform 16"/>
          <p:cNvSpPr>
            <a:spLocks noChangeArrowheads="1"/>
          </p:cNvSpPr>
          <p:nvPr/>
        </p:nvSpPr>
        <p:spPr bwMode="auto">
          <a:xfrm>
            <a:off x="4973642" y="4160840"/>
            <a:ext cx="82551" cy="542925"/>
          </a:xfrm>
          <a:custGeom>
            <a:gdLst>
              <a:gd fmla="*/ 0 w 142" name="T0"/>
              <a:gd fmla="*/ 0 h 937" name="T1"/>
              <a:gd fmla="*/ 142 w 142" name="T2"/>
              <a:gd fmla="*/ 115 h 937" name="T3"/>
              <a:gd fmla="*/ 142 w 142" name="T4"/>
              <a:gd fmla="*/ 937 h 937" name="T5"/>
              <a:gd fmla="*/ 0 w 142" name="T6"/>
              <a:gd fmla="*/ 822 h 937" name="T7"/>
              <a:gd fmla="*/ 0 w 142" name="T8"/>
              <a:gd fmla="*/ 0 h 937" name="T9"/>
            </a:gdLst>
            <a:cxnLst>
              <a:cxn ang="0">
                <a:pos x="T0" y="T1"/>
              </a:cxn>
              <a:cxn ang="0">
                <a:pos x="T2" y="T3"/>
              </a:cxn>
              <a:cxn ang="0">
                <a:pos x="T4" y="T5"/>
              </a:cxn>
              <a:cxn ang="0">
                <a:pos x="T6" y="T7"/>
              </a:cxn>
              <a:cxn ang="0">
                <a:pos x="T8" y="T9"/>
              </a:cxn>
            </a:cxnLst>
            <a:rect b="b" l="0" r="r" t="0"/>
            <a:pathLst>
              <a:path h="937" w="142">
                <a:moveTo>
                  <a:pt x="0" y="0"/>
                </a:moveTo>
                <a:lnTo>
                  <a:pt x="142" y="115"/>
                </a:lnTo>
                <a:lnTo>
                  <a:pt x="142" y="937"/>
                </a:lnTo>
                <a:lnTo>
                  <a:pt x="0" y="822"/>
                </a:lnTo>
                <a:lnTo>
                  <a:pt x="0" y="0"/>
                </a:lnTo>
                <a:close/>
              </a:path>
            </a:pathLst>
          </a:custGeom>
          <a:solidFill>
            <a:srgbClr val="14252D"/>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05" name="Freeform 17"/>
          <p:cNvSpPr>
            <a:spLocks noChangeArrowheads="1"/>
          </p:cNvSpPr>
          <p:nvPr/>
        </p:nvSpPr>
        <p:spPr bwMode="auto">
          <a:xfrm>
            <a:off x="5057775" y="4084639"/>
            <a:ext cx="4751388" cy="684212"/>
          </a:xfrm>
          <a:custGeom>
            <a:gdLst>
              <a:gd fmla="*/ 92 w 8205" name="T0"/>
              <a:gd fmla="*/ 0 h 1181" name="T1"/>
              <a:gd fmla="*/ 8114 w 8205" name="T2"/>
              <a:gd fmla="*/ 0 h 1181" name="T3"/>
              <a:gd fmla="*/ 8205 w 8205" name="T4"/>
              <a:gd fmla="*/ 91 h 1181" name="T5"/>
              <a:gd fmla="*/ 8205 w 8205" name="T6"/>
              <a:gd fmla="*/ 1089 h 1181" name="T7"/>
              <a:gd fmla="*/ 8114 w 8205" name="T8"/>
              <a:gd fmla="*/ 1181 h 1181" name="T9"/>
              <a:gd fmla="*/ 92 w 8205" name="T10"/>
              <a:gd fmla="*/ 1181 h 1181" name="T11"/>
              <a:gd fmla="*/ 0 w 8205" name="T12"/>
              <a:gd fmla="*/ 1089 h 1181" name="T13"/>
              <a:gd fmla="*/ 0 w 8205" name="T14"/>
              <a:gd fmla="*/ 91 h 1181" name="T15"/>
              <a:gd fmla="*/ 92 w 8205" name="T16"/>
              <a:gd fmla="*/ 0 h 11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1" w="8205">
                <a:moveTo>
                  <a:pt x="92" y="0"/>
                </a:moveTo>
                <a:lnTo>
                  <a:pt x="8114" y="0"/>
                </a:lnTo>
                <a:cubicBezTo>
                  <a:pt x="8164" y="0"/>
                  <a:pt x="8205" y="41"/>
                  <a:pt x="8205" y="91"/>
                </a:cubicBezTo>
                <a:lnTo>
                  <a:pt x="8205" y="1089"/>
                </a:lnTo>
                <a:cubicBezTo>
                  <a:pt x="8205" y="1139"/>
                  <a:pt x="8164" y="1181"/>
                  <a:pt x="8114" y="1181"/>
                </a:cubicBezTo>
                <a:lnTo>
                  <a:pt x="92" y="1181"/>
                </a:lnTo>
                <a:cubicBezTo>
                  <a:pt x="41" y="1181"/>
                  <a:pt x="0" y="1139"/>
                  <a:pt x="0" y="1089"/>
                </a:cubicBezTo>
                <a:lnTo>
                  <a:pt x="0" y="91"/>
                </a:lnTo>
                <a:cubicBezTo>
                  <a:pt x="0" y="41"/>
                  <a:pt x="41" y="0"/>
                  <a:pt x="92"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06" name="Rectangle 18"/>
          <p:cNvSpPr>
            <a:spLocks noChangeArrowheads="1"/>
          </p:cNvSpPr>
          <p:nvPr/>
        </p:nvSpPr>
        <p:spPr bwMode="auto">
          <a:xfrm>
            <a:off x="4973643" y="4160837"/>
            <a:ext cx="688975" cy="476251"/>
          </a:xfrm>
          <a:prstGeom prst="rect">
            <a:avLst/>
          </a:prstGeom>
          <a:solidFill>
            <a:srgbClr val="00AAA2"/>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p>
        </p:txBody>
      </p:sp>
      <p:sp>
        <p:nvSpPr>
          <p:cNvPr id="8207" name="Freeform 19"/>
          <p:cNvSpPr>
            <a:spLocks noChangeArrowheads="1"/>
          </p:cNvSpPr>
          <p:nvPr/>
        </p:nvSpPr>
        <p:spPr bwMode="auto">
          <a:xfrm>
            <a:off x="4973642" y="5200649"/>
            <a:ext cx="82551" cy="541339"/>
          </a:xfrm>
          <a:custGeom>
            <a:gdLst>
              <a:gd fmla="*/ 0 w 142" name="T0"/>
              <a:gd fmla="*/ 0 h 936" name="T1"/>
              <a:gd fmla="*/ 142 w 142" name="T2"/>
              <a:gd fmla="*/ 114 h 936" name="T3"/>
              <a:gd fmla="*/ 142 w 142" name="T4"/>
              <a:gd fmla="*/ 936 h 936" name="T5"/>
              <a:gd fmla="*/ 0 w 142" name="T6"/>
              <a:gd fmla="*/ 822 h 936" name="T7"/>
              <a:gd fmla="*/ 0 w 142" name="T8"/>
              <a:gd fmla="*/ 0 h 936" name="T9"/>
            </a:gdLst>
            <a:cxnLst>
              <a:cxn ang="0">
                <a:pos x="T0" y="T1"/>
              </a:cxn>
              <a:cxn ang="0">
                <a:pos x="T2" y="T3"/>
              </a:cxn>
              <a:cxn ang="0">
                <a:pos x="T4" y="T5"/>
              </a:cxn>
              <a:cxn ang="0">
                <a:pos x="T6" y="T7"/>
              </a:cxn>
              <a:cxn ang="0">
                <a:pos x="T8" y="T9"/>
              </a:cxn>
            </a:cxnLst>
            <a:rect b="b" l="0" r="r" t="0"/>
            <a:pathLst>
              <a:path h="936" w="142">
                <a:moveTo>
                  <a:pt x="0" y="0"/>
                </a:moveTo>
                <a:lnTo>
                  <a:pt x="142" y="114"/>
                </a:lnTo>
                <a:lnTo>
                  <a:pt x="142" y="936"/>
                </a:lnTo>
                <a:lnTo>
                  <a:pt x="0" y="822"/>
                </a:lnTo>
                <a:lnTo>
                  <a:pt x="0" y="0"/>
                </a:lnTo>
                <a:close/>
              </a:path>
            </a:pathLst>
          </a:custGeom>
          <a:solidFill>
            <a:srgbClr val="14252D"/>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08" name="Freeform 20"/>
          <p:cNvSpPr>
            <a:spLocks noChangeArrowheads="1"/>
          </p:cNvSpPr>
          <p:nvPr/>
        </p:nvSpPr>
        <p:spPr bwMode="auto">
          <a:xfrm>
            <a:off x="5057775" y="5122863"/>
            <a:ext cx="4751388" cy="684212"/>
          </a:xfrm>
          <a:custGeom>
            <a:gdLst>
              <a:gd fmla="*/ 92 w 8205" name="T0"/>
              <a:gd fmla="*/ 0 h 1181" name="T1"/>
              <a:gd fmla="*/ 8114 w 8205" name="T2"/>
              <a:gd fmla="*/ 0 h 1181" name="T3"/>
              <a:gd fmla="*/ 8205 w 8205" name="T4"/>
              <a:gd fmla="*/ 92 h 1181" name="T5"/>
              <a:gd fmla="*/ 8205 w 8205" name="T6"/>
              <a:gd fmla="*/ 1090 h 1181" name="T7"/>
              <a:gd fmla="*/ 8114 w 8205" name="T8"/>
              <a:gd fmla="*/ 1181 h 1181" name="T9"/>
              <a:gd fmla="*/ 92 w 8205" name="T10"/>
              <a:gd fmla="*/ 1181 h 1181" name="T11"/>
              <a:gd fmla="*/ 0 w 8205" name="T12"/>
              <a:gd fmla="*/ 1090 h 1181" name="T13"/>
              <a:gd fmla="*/ 0 w 8205" name="T14"/>
              <a:gd fmla="*/ 92 h 1181" name="T15"/>
              <a:gd fmla="*/ 92 w 8205" name="T16"/>
              <a:gd fmla="*/ 0 h 11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1" w="8205">
                <a:moveTo>
                  <a:pt x="92" y="0"/>
                </a:moveTo>
                <a:lnTo>
                  <a:pt x="8114" y="0"/>
                </a:lnTo>
                <a:cubicBezTo>
                  <a:pt x="8164" y="0"/>
                  <a:pt x="8205" y="42"/>
                  <a:pt x="8205" y="92"/>
                </a:cubicBezTo>
                <a:lnTo>
                  <a:pt x="8205" y="1090"/>
                </a:lnTo>
                <a:cubicBezTo>
                  <a:pt x="8205" y="1140"/>
                  <a:pt x="8164" y="1181"/>
                  <a:pt x="8114" y="1181"/>
                </a:cubicBezTo>
                <a:lnTo>
                  <a:pt x="92" y="1181"/>
                </a:lnTo>
                <a:cubicBezTo>
                  <a:pt x="41" y="1181"/>
                  <a:pt x="0" y="1140"/>
                  <a:pt x="0" y="1090"/>
                </a:cubicBezTo>
                <a:lnTo>
                  <a:pt x="0" y="92"/>
                </a:lnTo>
                <a:cubicBezTo>
                  <a:pt x="0" y="42"/>
                  <a:pt x="41" y="0"/>
                  <a:pt x="92"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09" name="Rectangle 21"/>
          <p:cNvSpPr>
            <a:spLocks noChangeArrowheads="1"/>
          </p:cNvSpPr>
          <p:nvPr/>
        </p:nvSpPr>
        <p:spPr bwMode="auto">
          <a:xfrm>
            <a:off x="4973643" y="5200649"/>
            <a:ext cx="688975" cy="476251"/>
          </a:xfrm>
          <a:prstGeom prst="rect">
            <a:avLst/>
          </a:prstGeom>
          <a:solidFill>
            <a:srgbClr val="00AAA2"/>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p>
        </p:txBody>
      </p:sp>
      <p:grpSp>
        <p:nvGrpSpPr>
          <p:cNvPr id="8210" name="组合 78"/>
          <p:cNvGrpSpPr/>
          <p:nvPr/>
        </p:nvGrpSpPr>
        <p:grpSpPr>
          <a:xfrm>
            <a:off x="5151440" y="5267330"/>
            <a:ext cx="350837" cy="350839"/>
            <a:chExt cx="350838" cy="350838"/>
          </a:xfrm>
        </p:grpSpPr>
        <p:sp>
          <p:nvSpPr>
            <p:cNvPr id="2" name="Oval 35"/>
            <p:cNvSpPr>
              <a:spLocks noChangeArrowheads="1"/>
            </p:cNvSpPr>
            <p:nvPr/>
          </p:nvSpPr>
          <p:spPr bwMode="auto">
            <a:xfrm>
              <a:off x="0" y="0"/>
              <a:ext cx="350838" cy="3508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11" name="Freeform 36"/>
            <p:cNvSpPr>
              <a:spLocks noChangeArrowheads="1" noEditPoints="1"/>
            </p:cNvSpPr>
            <p:nvPr/>
          </p:nvSpPr>
          <p:spPr bwMode="auto">
            <a:xfrm>
              <a:off x="60325" y="61912"/>
              <a:ext cx="247650" cy="212725"/>
            </a:xfrm>
            <a:custGeom>
              <a:gdLst>
                <a:gd fmla="*/ 266 w 429" name="T0"/>
                <a:gd fmla="*/ 77 h 365" name="T1"/>
                <a:gd fmla="*/ 257 w 429" name="T2"/>
                <a:gd fmla="*/ 100 h 365" name="T3"/>
                <a:gd fmla="*/ 243 w 429" name="T4"/>
                <a:gd fmla="*/ 111 h 365" name="T5"/>
                <a:gd fmla="*/ 233 w 429" name="T6"/>
                <a:gd fmla="*/ 114 h 365" name="T7"/>
                <a:gd fmla="*/ 221 w 429" name="T8"/>
                <a:gd fmla="*/ 115 h 365" name="T9"/>
                <a:gd fmla="*/ 202 w 429" name="T10"/>
                <a:gd fmla="*/ 109 h 365" name="T11"/>
                <a:gd fmla="*/ 190 w 429" name="T12"/>
                <a:gd fmla="*/ 98 h 365" name="T13"/>
                <a:gd fmla="*/ 183 w 429" name="T14"/>
                <a:gd fmla="*/ 82 h 365" name="T15"/>
                <a:gd fmla="*/ 182 w 429" name="T16"/>
                <a:gd fmla="*/ 69 h 365" name="T17"/>
                <a:gd fmla="*/ 187 w 429" name="T18"/>
                <a:gd fmla="*/ 52 h 365" name="T19"/>
                <a:gd fmla="*/ 197 w 429" name="T20"/>
                <a:gd fmla="*/ 40 h 365" name="T21"/>
                <a:gd fmla="*/ 213 w 429" name="T22"/>
                <a:gd fmla="*/ 32 h 365" name="T23"/>
                <a:gd fmla="*/ 225 w 429" name="T24"/>
                <a:gd fmla="*/ 30 h 365" name="T25"/>
                <a:gd fmla="*/ 240 w 429" name="T26"/>
                <a:gd fmla="*/ 34 h 365" name="T27"/>
                <a:gd fmla="*/ 256 w 429" name="T28"/>
                <a:gd fmla="*/ 45 h 365" name="T29"/>
                <a:gd fmla="*/ 264 w 429" name="T30"/>
                <a:gd fmla="*/ 59 h 365" name="T31"/>
                <a:gd fmla="*/ 279 w 429" name="T32"/>
                <a:gd fmla="*/ 51 h 365" name="T33"/>
                <a:gd fmla="*/ 173 w 429" name="T34"/>
                <a:gd fmla="*/ 21 h 365" name="T35"/>
                <a:gd fmla="*/ 201 w 429" name="T36"/>
                <a:gd fmla="*/ 127 h 365" name="T37"/>
                <a:gd fmla="*/ 297 w 429" name="T38"/>
                <a:gd fmla="*/ 73 h 365" name="T39"/>
                <a:gd fmla="*/ 201 w 429" name="T40"/>
                <a:gd fmla="*/ 261 h 365" name="T41"/>
                <a:gd fmla="*/ 174 w 429" name="T42"/>
                <a:gd fmla="*/ 296 h 365" name="T43"/>
                <a:gd fmla="*/ 146 w 429" name="T44"/>
                <a:gd fmla="*/ 309 h 365" name="T45"/>
                <a:gd fmla="*/ 127 w 429" name="T46"/>
                <a:gd fmla="*/ 311 h 365" name="T47"/>
                <a:gd fmla="*/ 106 w 429" name="T48"/>
                <a:gd fmla="*/ 307 h 365" name="T49"/>
                <a:gd fmla="*/ 76 w 429" name="T50"/>
                <a:gd fmla="*/ 288 h 365" name="T51"/>
                <a:gd fmla="*/ 61 w 429" name="T52"/>
                <a:gd fmla="*/ 265 h 365" name="T53"/>
                <a:gd fmla="*/ 55 w 429" name="T54"/>
                <a:gd fmla="*/ 232 h 365" name="T55"/>
                <a:gd fmla="*/ 59 w 429" name="T56"/>
                <a:gd fmla="*/ 211 h 365" name="T57"/>
                <a:gd fmla="*/ 75 w 429" name="T58"/>
                <a:gd fmla="*/ 183 h 365" name="T59"/>
                <a:gd fmla="*/ 98 w 429" name="T60"/>
                <a:gd fmla="*/ 167 h 365" name="T61"/>
                <a:gd fmla="*/ 130 w 429" name="T62"/>
                <a:gd fmla="*/ 160 h 365" name="T63"/>
                <a:gd fmla="*/ 151 w 429" name="T64"/>
                <a:gd fmla="*/ 163 h 365" name="T65"/>
                <a:gd fmla="*/ 176 w 429" name="T66"/>
                <a:gd fmla="*/ 175 h 365" name="T67"/>
                <a:gd fmla="*/ 197 w 429" name="T68"/>
                <a:gd fmla="*/ 201 h 365" name="T69"/>
                <a:gd fmla="*/ 205 w 429" name="T70"/>
                <a:gd fmla="*/ 230 h 365" name="T71"/>
                <a:gd fmla="*/ 234 w 429" name="T72"/>
                <a:gd fmla="*/ 222 h 365" name="T73"/>
                <a:gd fmla="*/ 64 w 429" name="T74"/>
                <a:gd fmla="*/ 123 h 365" name="T75"/>
                <a:gd fmla="*/ 66 w 429" name="T76"/>
                <a:gd fmla="*/ 319 h 365" name="T77"/>
                <a:gd fmla="*/ 256 w 429" name="T78"/>
                <a:gd fmla="*/ 269 h 365" name="T79"/>
                <a:gd fmla="*/ 387 w 429" name="T80"/>
                <a:gd fmla="*/ 219 h 365" name="T81"/>
                <a:gd fmla="*/ 369 w 429" name="T82"/>
                <a:gd fmla="*/ 244 h 365" name="T83"/>
                <a:gd fmla="*/ 349 w 429" name="T84"/>
                <a:gd fmla="*/ 253 h 365" name="T85"/>
                <a:gd fmla="*/ 335 w 429" name="T86"/>
                <a:gd fmla="*/ 254 h 365" name="T87"/>
                <a:gd fmla="*/ 320 w 429" name="T88"/>
                <a:gd fmla="*/ 251 h 365" name="T89"/>
                <a:gd fmla="*/ 300 w 429" name="T90"/>
                <a:gd fmla="*/ 238 h 365" name="T91"/>
                <a:gd fmla="*/ 289 w 429" name="T92"/>
                <a:gd fmla="*/ 222 h 365" name="T93"/>
                <a:gd fmla="*/ 285 w 429" name="T94"/>
                <a:gd fmla="*/ 199 h 365" name="T95"/>
                <a:gd fmla="*/ 287 w 429" name="T96"/>
                <a:gd fmla="*/ 184 h 365" name="T97"/>
                <a:gd fmla="*/ 299 w 429" name="T98"/>
                <a:gd fmla="*/ 165 h 365" name="T99"/>
                <a:gd fmla="*/ 315 w 429" name="T100"/>
                <a:gd fmla="*/ 153 h 365" name="T101"/>
                <a:gd fmla="*/ 337 w 429" name="T102"/>
                <a:gd fmla="*/ 148 h 365" name="T103"/>
                <a:gd fmla="*/ 352 w 429" name="T104"/>
                <a:gd fmla="*/ 150 h 365" name="T105"/>
                <a:gd fmla="*/ 370 w 429" name="T106"/>
                <a:gd fmla="*/ 159 h 365" name="T107"/>
                <a:gd fmla="*/ 385 w 429" name="T108"/>
                <a:gd fmla="*/ 177 h 365" name="T109"/>
                <a:gd fmla="*/ 390 w 429" name="T110"/>
                <a:gd fmla="*/ 197 h 365" name="T111"/>
                <a:gd fmla="*/ 411 w 429" name="T112"/>
                <a:gd fmla="*/ 192 h 365" name="T113"/>
                <a:gd fmla="*/ 291 w 429" name="T114"/>
                <a:gd fmla="*/ 122 h 365" name="T115"/>
                <a:gd fmla="*/ 292 w 429" name="T116"/>
                <a:gd fmla="*/ 260 h 365" name="T117"/>
                <a:gd fmla="*/ 426 w 429" name="T118"/>
                <a:gd fmla="*/ 225 h 36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65" w="429">
                  <a:moveTo>
                    <a:pt x="266" y="68"/>
                  </a:moveTo>
                  <a:cubicBezTo>
                    <a:pt x="266" y="68"/>
                    <a:pt x="266" y="68"/>
                    <a:pt x="266" y="68"/>
                  </a:cubicBezTo>
                  <a:cubicBezTo>
                    <a:pt x="266" y="69"/>
                    <a:pt x="266" y="69"/>
                    <a:pt x="266" y="70"/>
                  </a:cubicBezTo>
                  <a:cubicBezTo>
                    <a:pt x="266" y="70"/>
                    <a:pt x="266" y="70"/>
                    <a:pt x="266" y="70"/>
                  </a:cubicBezTo>
                  <a:cubicBezTo>
                    <a:pt x="266" y="71"/>
                    <a:pt x="266" y="72"/>
                    <a:pt x="266" y="72"/>
                  </a:cubicBezTo>
                  <a:cubicBezTo>
                    <a:pt x="266" y="72"/>
                    <a:pt x="266" y="72"/>
                    <a:pt x="266" y="72"/>
                  </a:cubicBezTo>
                  <a:cubicBezTo>
                    <a:pt x="266" y="73"/>
                    <a:pt x="266" y="74"/>
                    <a:pt x="266" y="74"/>
                  </a:cubicBezTo>
                  <a:cubicBezTo>
                    <a:pt x="266" y="74"/>
                    <a:pt x="266" y="74"/>
                    <a:pt x="266" y="75"/>
                  </a:cubicBezTo>
                  <a:cubicBezTo>
                    <a:pt x="266" y="75"/>
                    <a:pt x="266" y="76"/>
                    <a:pt x="266" y="76"/>
                  </a:cubicBezTo>
                  <a:cubicBezTo>
                    <a:pt x="266" y="76"/>
                    <a:pt x="266" y="76"/>
                    <a:pt x="266" y="77"/>
                  </a:cubicBezTo>
                  <a:cubicBezTo>
                    <a:pt x="266" y="80"/>
                    <a:pt x="265" y="83"/>
                    <a:pt x="264" y="86"/>
                  </a:cubicBezTo>
                  <a:cubicBezTo>
                    <a:pt x="264" y="86"/>
                    <a:pt x="264" y="87"/>
                    <a:pt x="264" y="87"/>
                  </a:cubicBezTo>
                  <a:cubicBezTo>
                    <a:pt x="264" y="87"/>
                    <a:pt x="264" y="88"/>
                    <a:pt x="264" y="88"/>
                  </a:cubicBezTo>
                  <a:cubicBezTo>
                    <a:pt x="263" y="88"/>
                    <a:pt x="263" y="89"/>
                    <a:pt x="263" y="89"/>
                  </a:cubicBezTo>
                  <a:cubicBezTo>
                    <a:pt x="263" y="89"/>
                    <a:pt x="263" y="89"/>
                    <a:pt x="263" y="89"/>
                  </a:cubicBezTo>
                  <a:cubicBezTo>
                    <a:pt x="262" y="90"/>
                    <a:pt x="262" y="92"/>
                    <a:pt x="261" y="93"/>
                  </a:cubicBezTo>
                  <a:cubicBezTo>
                    <a:pt x="261" y="93"/>
                    <a:pt x="261" y="93"/>
                    <a:pt x="261" y="93"/>
                  </a:cubicBezTo>
                  <a:cubicBezTo>
                    <a:pt x="261" y="94"/>
                    <a:pt x="261" y="94"/>
                    <a:pt x="260" y="95"/>
                  </a:cubicBezTo>
                  <a:cubicBezTo>
                    <a:pt x="260" y="95"/>
                    <a:pt x="260" y="95"/>
                    <a:pt x="260" y="95"/>
                  </a:cubicBezTo>
                  <a:cubicBezTo>
                    <a:pt x="259" y="96"/>
                    <a:pt x="258" y="98"/>
                    <a:pt x="257" y="100"/>
                  </a:cubicBezTo>
                  <a:cubicBezTo>
                    <a:pt x="257" y="100"/>
                    <a:pt x="257" y="100"/>
                    <a:pt x="256" y="100"/>
                  </a:cubicBezTo>
                  <a:cubicBezTo>
                    <a:pt x="256" y="100"/>
                    <a:pt x="256" y="101"/>
                    <a:pt x="256" y="101"/>
                  </a:cubicBezTo>
                  <a:cubicBezTo>
                    <a:pt x="256" y="101"/>
                    <a:pt x="255" y="101"/>
                    <a:pt x="255" y="101"/>
                  </a:cubicBezTo>
                  <a:cubicBezTo>
                    <a:pt x="254" y="102"/>
                    <a:pt x="253" y="103"/>
                    <a:pt x="252" y="104"/>
                  </a:cubicBezTo>
                  <a:cubicBezTo>
                    <a:pt x="252" y="104"/>
                    <a:pt x="252" y="104"/>
                    <a:pt x="252" y="104"/>
                  </a:cubicBezTo>
                  <a:cubicBezTo>
                    <a:pt x="252" y="105"/>
                    <a:pt x="251" y="105"/>
                    <a:pt x="251" y="105"/>
                  </a:cubicBezTo>
                  <a:cubicBezTo>
                    <a:pt x="251" y="105"/>
                    <a:pt x="251" y="105"/>
                    <a:pt x="251" y="105"/>
                  </a:cubicBezTo>
                  <a:cubicBezTo>
                    <a:pt x="250" y="106"/>
                    <a:pt x="250" y="106"/>
                    <a:pt x="250" y="106"/>
                  </a:cubicBezTo>
                  <a:cubicBezTo>
                    <a:pt x="248" y="108"/>
                    <a:pt x="245" y="109"/>
                    <a:pt x="243" y="110"/>
                  </a:cubicBezTo>
                  <a:lnTo>
                    <a:pt x="243" y="111"/>
                  </a:lnTo>
                  <a:cubicBezTo>
                    <a:pt x="243" y="111"/>
                    <a:pt x="242" y="111"/>
                    <a:pt x="241" y="111"/>
                  </a:cubicBezTo>
                  <a:cubicBezTo>
                    <a:pt x="241" y="111"/>
                    <a:pt x="241" y="111"/>
                    <a:pt x="241" y="112"/>
                  </a:cubicBezTo>
                  <a:cubicBezTo>
                    <a:pt x="240" y="112"/>
                    <a:pt x="240" y="112"/>
                    <a:pt x="240" y="112"/>
                  </a:cubicBezTo>
                  <a:cubicBezTo>
                    <a:pt x="239" y="112"/>
                    <a:pt x="239" y="112"/>
                    <a:pt x="239" y="112"/>
                  </a:cubicBezTo>
                  <a:cubicBezTo>
                    <a:pt x="239" y="112"/>
                    <a:pt x="238" y="113"/>
                    <a:pt x="237" y="113"/>
                  </a:cubicBezTo>
                  <a:cubicBezTo>
                    <a:pt x="237" y="113"/>
                    <a:pt x="237" y="113"/>
                    <a:pt x="237" y="113"/>
                  </a:cubicBezTo>
                  <a:cubicBezTo>
                    <a:pt x="237" y="113"/>
                    <a:pt x="236" y="113"/>
                    <a:pt x="235" y="113"/>
                  </a:cubicBezTo>
                  <a:cubicBezTo>
                    <a:pt x="235" y="113"/>
                    <a:pt x="235" y="114"/>
                    <a:pt x="235" y="114"/>
                  </a:cubicBezTo>
                  <a:cubicBezTo>
                    <a:pt x="234" y="114"/>
                    <a:pt x="234" y="114"/>
                    <a:pt x="234" y="114"/>
                  </a:cubicBezTo>
                  <a:cubicBezTo>
                    <a:pt x="233" y="114"/>
                    <a:pt x="233" y="114"/>
                    <a:pt x="233" y="114"/>
                  </a:cubicBezTo>
                  <a:cubicBezTo>
                    <a:pt x="232" y="114"/>
                    <a:pt x="232" y="114"/>
                    <a:pt x="231" y="114"/>
                  </a:cubicBezTo>
                  <a:cubicBezTo>
                    <a:pt x="230" y="115"/>
                    <a:pt x="230" y="115"/>
                    <a:pt x="229" y="115"/>
                  </a:cubicBezTo>
                  <a:cubicBezTo>
                    <a:pt x="229" y="115"/>
                    <a:pt x="229" y="115"/>
                    <a:pt x="228" y="115"/>
                  </a:cubicBezTo>
                  <a:cubicBezTo>
                    <a:pt x="228" y="115"/>
                    <a:pt x="228" y="115"/>
                    <a:pt x="227" y="115"/>
                  </a:cubicBezTo>
                  <a:cubicBezTo>
                    <a:pt x="227" y="115"/>
                    <a:pt x="227" y="115"/>
                    <a:pt x="226" y="115"/>
                  </a:cubicBezTo>
                  <a:cubicBezTo>
                    <a:pt x="226" y="115"/>
                    <a:pt x="225" y="115"/>
                    <a:pt x="225" y="115"/>
                  </a:cubicBezTo>
                  <a:cubicBezTo>
                    <a:pt x="225" y="115"/>
                    <a:pt x="224" y="115"/>
                    <a:pt x="224" y="115"/>
                  </a:cubicBezTo>
                  <a:cubicBezTo>
                    <a:pt x="224" y="115"/>
                    <a:pt x="223" y="115"/>
                    <a:pt x="223" y="115"/>
                  </a:cubicBezTo>
                  <a:cubicBezTo>
                    <a:pt x="222" y="115"/>
                    <a:pt x="222" y="115"/>
                    <a:pt x="222" y="115"/>
                  </a:cubicBezTo>
                  <a:cubicBezTo>
                    <a:pt x="222" y="115"/>
                    <a:pt x="221" y="115"/>
                    <a:pt x="221" y="115"/>
                  </a:cubicBezTo>
                  <a:cubicBezTo>
                    <a:pt x="221" y="115"/>
                    <a:pt x="220" y="115"/>
                    <a:pt x="220" y="115"/>
                  </a:cubicBezTo>
                  <a:cubicBezTo>
                    <a:pt x="220" y="115"/>
                    <a:pt x="219" y="115"/>
                    <a:pt x="218" y="115"/>
                  </a:cubicBezTo>
                  <a:cubicBezTo>
                    <a:pt x="216" y="114"/>
                    <a:pt x="213" y="114"/>
                    <a:pt x="211" y="113"/>
                  </a:cubicBezTo>
                  <a:cubicBezTo>
                    <a:pt x="210" y="113"/>
                    <a:pt x="210" y="113"/>
                    <a:pt x="209" y="112"/>
                  </a:cubicBezTo>
                  <a:cubicBezTo>
                    <a:pt x="209" y="112"/>
                    <a:pt x="209" y="112"/>
                    <a:pt x="209" y="112"/>
                  </a:cubicBezTo>
                  <a:cubicBezTo>
                    <a:pt x="209" y="112"/>
                    <a:pt x="208" y="112"/>
                    <a:pt x="208" y="112"/>
                  </a:cubicBezTo>
                  <a:cubicBezTo>
                    <a:pt x="208" y="112"/>
                    <a:pt x="208" y="112"/>
                    <a:pt x="208" y="112"/>
                  </a:cubicBezTo>
                  <a:cubicBezTo>
                    <a:pt x="206" y="111"/>
                    <a:pt x="205" y="110"/>
                    <a:pt x="204" y="110"/>
                  </a:cubicBezTo>
                  <a:cubicBezTo>
                    <a:pt x="204" y="110"/>
                    <a:pt x="204" y="110"/>
                    <a:pt x="203" y="110"/>
                  </a:cubicBezTo>
                  <a:cubicBezTo>
                    <a:pt x="203" y="109"/>
                    <a:pt x="203" y="109"/>
                    <a:pt x="202" y="109"/>
                  </a:cubicBezTo>
                  <a:cubicBezTo>
                    <a:pt x="202" y="109"/>
                    <a:pt x="202" y="109"/>
                    <a:pt x="202" y="109"/>
                  </a:cubicBezTo>
                  <a:cubicBezTo>
                    <a:pt x="200" y="108"/>
                    <a:pt x="199" y="107"/>
                    <a:pt x="197" y="105"/>
                  </a:cubicBezTo>
                  <a:cubicBezTo>
                    <a:pt x="197" y="105"/>
                    <a:pt x="197" y="105"/>
                    <a:pt x="197" y="105"/>
                  </a:cubicBezTo>
                  <a:cubicBezTo>
                    <a:pt x="197" y="105"/>
                    <a:pt x="196" y="104"/>
                    <a:pt x="196" y="104"/>
                  </a:cubicBezTo>
                  <a:cubicBezTo>
                    <a:pt x="196" y="104"/>
                    <a:pt x="196" y="104"/>
                    <a:pt x="196" y="104"/>
                  </a:cubicBezTo>
                  <a:cubicBezTo>
                    <a:pt x="195" y="103"/>
                    <a:pt x="194" y="102"/>
                    <a:pt x="193" y="101"/>
                  </a:cubicBezTo>
                  <a:cubicBezTo>
                    <a:pt x="192" y="101"/>
                    <a:pt x="192" y="101"/>
                    <a:pt x="192" y="101"/>
                  </a:cubicBezTo>
                  <a:cubicBezTo>
                    <a:pt x="192" y="100"/>
                    <a:pt x="192" y="100"/>
                    <a:pt x="191" y="100"/>
                  </a:cubicBezTo>
                  <a:cubicBezTo>
                    <a:pt x="191" y="100"/>
                    <a:pt x="191" y="99"/>
                    <a:pt x="191" y="99"/>
                  </a:cubicBezTo>
                  <a:cubicBezTo>
                    <a:pt x="191" y="99"/>
                    <a:pt x="191" y="99"/>
                    <a:pt x="190" y="98"/>
                  </a:cubicBezTo>
                  <a:cubicBezTo>
                    <a:pt x="188" y="96"/>
                    <a:pt x="187" y="93"/>
                    <a:pt x="186" y="90"/>
                  </a:cubicBezTo>
                  <a:cubicBezTo>
                    <a:pt x="185" y="90"/>
                    <a:pt x="185" y="90"/>
                    <a:pt x="185" y="89"/>
                  </a:cubicBezTo>
                  <a:cubicBezTo>
                    <a:pt x="185" y="89"/>
                    <a:pt x="185" y="89"/>
                    <a:pt x="185" y="88"/>
                  </a:cubicBezTo>
                  <a:cubicBezTo>
                    <a:pt x="185" y="88"/>
                    <a:pt x="185" y="88"/>
                    <a:pt x="185" y="88"/>
                  </a:cubicBezTo>
                  <a:cubicBezTo>
                    <a:pt x="184" y="87"/>
                    <a:pt x="184" y="87"/>
                    <a:pt x="184" y="86"/>
                  </a:cubicBezTo>
                  <a:cubicBezTo>
                    <a:pt x="184" y="86"/>
                    <a:pt x="184" y="86"/>
                    <a:pt x="184" y="86"/>
                  </a:cubicBezTo>
                  <a:cubicBezTo>
                    <a:pt x="184" y="85"/>
                    <a:pt x="184" y="85"/>
                    <a:pt x="183" y="84"/>
                  </a:cubicBezTo>
                  <a:cubicBezTo>
                    <a:pt x="183" y="84"/>
                    <a:pt x="183" y="84"/>
                    <a:pt x="183" y="84"/>
                  </a:cubicBezTo>
                  <a:cubicBezTo>
                    <a:pt x="183" y="83"/>
                    <a:pt x="183" y="83"/>
                    <a:pt x="183" y="82"/>
                  </a:cubicBezTo>
                  <a:cubicBezTo>
                    <a:pt x="183" y="82"/>
                    <a:pt x="183" y="82"/>
                    <a:pt x="183" y="82"/>
                  </a:cubicBezTo>
                  <a:cubicBezTo>
                    <a:pt x="183" y="81"/>
                    <a:pt x="182" y="80"/>
                    <a:pt x="182" y="80"/>
                  </a:cubicBezTo>
                  <a:cubicBezTo>
                    <a:pt x="182" y="79"/>
                    <a:pt x="182" y="78"/>
                    <a:pt x="182" y="78"/>
                  </a:cubicBezTo>
                  <a:cubicBezTo>
                    <a:pt x="182" y="78"/>
                    <a:pt x="182" y="77"/>
                    <a:pt x="182" y="77"/>
                  </a:cubicBezTo>
                  <a:cubicBezTo>
                    <a:pt x="182" y="77"/>
                    <a:pt x="182" y="76"/>
                    <a:pt x="182" y="76"/>
                  </a:cubicBezTo>
                  <a:cubicBezTo>
                    <a:pt x="182" y="76"/>
                    <a:pt x="182" y="75"/>
                    <a:pt x="182" y="75"/>
                  </a:cubicBezTo>
                  <a:cubicBezTo>
                    <a:pt x="182" y="74"/>
                    <a:pt x="182" y="74"/>
                    <a:pt x="182" y="73"/>
                  </a:cubicBezTo>
                  <a:cubicBezTo>
                    <a:pt x="182" y="73"/>
                    <a:pt x="182" y="73"/>
                    <a:pt x="182" y="73"/>
                  </a:cubicBezTo>
                  <a:cubicBezTo>
                    <a:pt x="182" y="72"/>
                    <a:pt x="182" y="72"/>
                    <a:pt x="182" y="71"/>
                  </a:cubicBezTo>
                  <a:cubicBezTo>
                    <a:pt x="182" y="71"/>
                    <a:pt x="182" y="71"/>
                    <a:pt x="182" y="71"/>
                  </a:cubicBezTo>
                  <a:cubicBezTo>
                    <a:pt x="182" y="70"/>
                    <a:pt x="182" y="70"/>
                    <a:pt x="182" y="69"/>
                  </a:cubicBezTo>
                  <a:cubicBezTo>
                    <a:pt x="182" y="69"/>
                    <a:pt x="182" y="69"/>
                    <a:pt x="182" y="69"/>
                  </a:cubicBezTo>
                  <a:cubicBezTo>
                    <a:pt x="182" y="68"/>
                    <a:pt x="182" y="68"/>
                    <a:pt x="182" y="67"/>
                  </a:cubicBezTo>
                  <a:cubicBezTo>
                    <a:pt x="182" y="67"/>
                    <a:pt x="182" y="67"/>
                    <a:pt x="182" y="67"/>
                  </a:cubicBezTo>
                  <a:cubicBezTo>
                    <a:pt x="183" y="64"/>
                    <a:pt x="183" y="62"/>
                    <a:pt x="184" y="59"/>
                  </a:cubicBezTo>
                  <a:cubicBezTo>
                    <a:pt x="184" y="59"/>
                    <a:pt x="184" y="58"/>
                    <a:pt x="184" y="58"/>
                  </a:cubicBezTo>
                  <a:cubicBezTo>
                    <a:pt x="184" y="58"/>
                    <a:pt x="184" y="58"/>
                    <a:pt x="185" y="58"/>
                  </a:cubicBezTo>
                  <a:cubicBezTo>
                    <a:pt x="185" y="57"/>
                    <a:pt x="185" y="57"/>
                    <a:pt x="185" y="56"/>
                  </a:cubicBezTo>
                  <a:cubicBezTo>
                    <a:pt x="185" y="56"/>
                    <a:pt x="185" y="56"/>
                    <a:pt x="185" y="56"/>
                  </a:cubicBezTo>
                  <a:cubicBezTo>
                    <a:pt x="186" y="55"/>
                    <a:pt x="186" y="54"/>
                    <a:pt x="187" y="52"/>
                  </a:cubicBezTo>
                  <a:cubicBezTo>
                    <a:pt x="187" y="52"/>
                    <a:pt x="187" y="52"/>
                    <a:pt x="187" y="52"/>
                  </a:cubicBezTo>
                  <a:cubicBezTo>
                    <a:pt x="187" y="52"/>
                    <a:pt x="188" y="51"/>
                    <a:pt x="188" y="51"/>
                  </a:cubicBezTo>
                  <a:cubicBezTo>
                    <a:pt x="188" y="51"/>
                    <a:pt x="188" y="51"/>
                    <a:pt x="188" y="51"/>
                  </a:cubicBezTo>
                  <a:cubicBezTo>
                    <a:pt x="189" y="49"/>
                    <a:pt x="190" y="47"/>
                    <a:pt x="192" y="46"/>
                  </a:cubicBezTo>
                  <a:cubicBezTo>
                    <a:pt x="192" y="46"/>
                    <a:pt x="192" y="46"/>
                    <a:pt x="192" y="46"/>
                  </a:cubicBezTo>
                  <a:cubicBezTo>
                    <a:pt x="192" y="45"/>
                    <a:pt x="192" y="45"/>
                    <a:pt x="193" y="44"/>
                  </a:cubicBezTo>
                  <a:cubicBezTo>
                    <a:pt x="193" y="44"/>
                    <a:pt x="193" y="44"/>
                    <a:pt x="193" y="44"/>
                  </a:cubicBezTo>
                  <a:cubicBezTo>
                    <a:pt x="194" y="43"/>
                    <a:pt x="195" y="42"/>
                    <a:pt x="196" y="41"/>
                  </a:cubicBezTo>
                  <a:cubicBezTo>
                    <a:pt x="196" y="41"/>
                    <a:pt x="196" y="41"/>
                    <a:pt x="196" y="41"/>
                  </a:cubicBezTo>
                  <a:cubicBezTo>
                    <a:pt x="196" y="41"/>
                    <a:pt x="197" y="40"/>
                    <a:pt x="197" y="40"/>
                  </a:cubicBezTo>
                  <a:cubicBezTo>
                    <a:pt x="197" y="40"/>
                    <a:pt x="197" y="40"/>
                    <a:pt x="197" y="40"/>
                  </a:cubicBezTo>
                  <a:cubicBezTo>
                    <a:pt x="198" y="40"/>
                    <a:pt x="198" y="39"/>
                    <a:pt x="198" y="39"/>
                  </a:cubicBezTo>
                  <a:cubicBezTo>
                    <a:pt x="201" y="37"/>
                    <a:pt x="203" y="36"/>
                    <a:pt x="205" y="35"/>
                  </a:cubicBezTo>
                  <a:cubicBezTo>
                    <a:pt x="206" y="35"/>
                    <a:pt x="206" y="34"/>
                    <a:pt x="207" y="34"/>
                  </a:cubicBezTo>
                  <a:cubicBezTo>
                    <a:pt x="207" y="34"/>
                    <a:pt x="207" y="34"/>
                    <a:pt x="207" y="34"/>
                  </a:cubicBezTo>
                  <a:cubicBezTo>
                    <a:pt x="208" y="34"/>
                    <a:pt x="208" y="34"/>
                    <a:pt x="208" y="33"/>
                  </a:cubicBezTo>
                  <a:cubicBezTo>
                    <a:pt x="209" y="33"/>
                    <a:pt x="209" y="33"/>
                    <a:pt x="209" y="33"/>
                  </a:cubicBezTo>
                  <a:cubicBezTo>
                    <a:pt x="210" y="33"/>
                    <a:pt x="210" y="33"/>
                    <a:pt x="211" y="33"/>
                  </a:cubicBezTo>
                  <a:cubicBezTo>
                    <a:pt x="211" y="33"/>
                    <a:pt x="211" y="33"/>
                    <a:pt x="211" y="33"/>
                  </a:cubicBezTo>
                  <a:cubicBezTo>
                    <a:pt x="211" y="32"/>
                    <a:pt x="212" y="32"/>
                    <a:pt x="213" y="32"/>
                  </a:cubicBezTo>
                  <a:cubicBezTo>
                    <a:pt x="213" y="32"/>
                    <a:pt x="213" y="32"/>
                    <a:pt x="213" y="32"/>
                  </a:cubicBezTo>
                  <a:cubicBezTo>
                    <a:pt x="214" y="32"/>
                    <a:pt x="214" y="32"/>
                    <a:pt x="215" y="31"/>
                  </a:cubicBezTo>
                  <a:cubicBezTo>
                    <a:pt x="215" y="31"/>
                    <a:pt x="215" y="31"/>
                    <a:pt x="215" y="31"/>
                  </a:cubicBezTo>
                  <a:cubicBezTo>
                    <a:pt x="216" y="31"/>
                    <a:pt x="216" y="31"/>
                    <a:pt x="217" y="31"/>
                  </a:cubicBezTo>
                  <a:cubicBezTo>
                    <a:pt x="218" y="31"/>
                    <a:pt x="218" y="31"/>
                    <a:pt x="219" y="31"/>
                  </a:cubicBezTo>
                  <a:cubicBezTo>
                    <a:pt x="219" y="31"/>
                    <a:pt x="219" y="31"/>
                    <a:pt x="220" y="31"/>
                  </a:cubicBezTo>
                  <a:cubicBezTo>
                    <a:pt x="220" y="31"/>
                    <a:pt x="221" y="31"/>
                    <a:pt x="221" y="31"/>
                  </a:cubicBezTo>
                  <a:cubicBezTo>
                    <a:pt x="221" y="31"/>
                    <a:pt x="221" y="30"/>
                    <a:pt x="222" y="30"/>
                  </a:cubicBezTo>
                  <a:cubicBezTo>
                    <a:pt x="222" y="30"/>
                    <a:pt x="223" y="30"/>
                    <a:pt x="224" y="30"/>
                  </a:cubicBezTo>
                  <a:cubicBezTo>
                    <a:pt x="224" y="30"/>
                    <a:pt x="224" y="30"/>
                    <a:pt x="224" y="30"/>
                  </a:cubicBezTo>
                  <a:cubicBezTo>
                    <a:pt x="224" y="30"/>
                    <a:pt x="225" y="30"/>
                    <a:pt x="225" y="30"/>
                  </a:cubicBezTo>
                  <a:cubicBezTo>
                    <a:pt x="226" y="30"/>
                    <a:pt x="226" y="30"/>
                    <a:pt x="226" y="30"/>
                  </a:cubicBezTo>
                  <a:cubicBezTo>
                    <a:pt x="227" y="30"/>
                    <a:pt x="227" y="30"/>
                    <a:pt x="227" y="31"/>
                  </a:cubicBezTo>
                  <a:cubicBezTo>
                    <a:pt x="228" y="31"/>
                    <a:pt x="228" y="31"/>
                    <a:pt x="228" y="31"/>
                  </a:cubicBezTo>
                  <a:cubicBezTo>
                    <a:pt x="229" y="31"/>
                    <a:pt x="229" y="31"/>
                    <a:pt x="230" y="31"/>
                  </a:cubicBezTo>
                  <a:cubicBezTo>
                    <a:pt x="232" y="31"/>
                    <a:pt x="235" y="32"/>
                    <a:pt x="237" y="33"/>
                  </a:cubicBezTo>
                  <a:cubicBezTo>
                    <a:pt x="238" y="33"/>
                    <a:pt x="238" y="33"/>
                    <a:pt x="239" y="33"/>
                  </a:cubicBezTo>
                  <a:cubicBezTo>
                    <a:pt x="239" y="33"/>
                    <a:pt x="239" y="33"/>
                    <a:pt x="239" y="33"/>
                  </a:cubicBezTo>
                  <a:cubicBezTo>
                    <a:pt x="239" y="33"/>
                    <a:pt x="240" y="33"/>
                    <a:pt x="240" y="34"/>
                  </a:cubicBezTo>
                  <a:cubicBezTo>
                    <a:pt x="240" y="34"/>
                    <a:pt x="240" y="34"/>
                    <a:pt x="240" y="34"/>
                  </a:cubicBezTo>
                  <a:cubicBezTo>
                    <a:pt x="242" y="34"/>
                    <a:pt x="243" y="35"/>
                    <a:pt x="245" y="36"/>
                  </a:cubicBezTo>
                  <a:cubicBezTo>
                    <a:pt x="245" y="36"/>
                    <a:pt x="245" y="36"/>
                    <a:pt x="245" y="36"/>
                  </a:cubicBezTo>
                  <a:cubicBezTo>
                    <a:pt x="245" y="36"/>
                    <a:pt x="246" y="36"/>
                    <a:pt x="246" y="36"/>
                  </a:cubicBezTo>
                  <a:cubicBezTo>
                    <a:pt x="246" y="37"/>
                    <a:pt x="246" y="37"/>
                    <a:pt x="246" y="37"/>
                  </a:cubicBezTo>
                  <a:cubicBezTo>
                    <a:pt x="248" y="38"/>
                    <a:pt x="250" y="39"/>
                    <a:pt x="251" y="40"/>
                  </a:cubicBezTo>
                  <a:cubicBezTo>
                    <a:pt x="251" y="40"/>
                    <a:pt x="251" y="40"/>
                    <a:pt x="251" y="40"/>
                  </a:cubicBezTo>
                  <a:cubicBezTo>
                    <a:pt x="252" y="41"/>
                    <a:pt x="252" y="41"/>
                    <a:pt x="252" y="41"/>
                  </a:cubicBezTo>
                  <a:cubicBezTo>
                    <a:pt x="252" y="41"/>
                    <a:pt x="252" y="41"/>
                    <a:pt x="252" y="41"/>
                  </a:cubicBezTo>
                  <a:cubicBezTo>
                    <a:pt x="254" y="42"/>
                    <a:pt x="255" y="43"/>
                    <a:pt x="256" y="45"/>
                  </a:cubicBezTo>
                  <a:cubicBezTo>
                    <a:pt x="256" y="45"/>
                    <a:pt x="256" y="45"/>
                    <a:pt x="256" y="45"/>
                  </a:cubicBezTo>
                  <a:cubicBezTo>
                    <a:pt x="256" y="45"/>
                    <a:pt x="256" y="45"/>
                    <a:pt x="257" y="46"/>
                  </a:cubicBezTo>
                  <a:cubicBezTo>
                    <a:pt x="257" y="46"/>
                    <a:pt x="257" y="46"/>
                    <a:pt x="257" y="46"/>
                  </a:cubicBezTo>
                  <a:cubicBezTo>
                    <a:pt x="257" y="46"/>
                    <a:pt x="257" y="47"/>
                    <a:pt x="258" y="47"/>
                  </a:cubicBezTo>
                  <a:cubicBezTo>
                    <a:pt x="259" y="49"/>
                    <a:pt x="261" y="51"/>
                    <a:pt x="262" y="54"/>
                  </a:cubicBezTo>
                  <a:cubicBezTo>
                    <a:pt x="262" y="54"/>
                    <a:pt x="262" y="55"/>
                    <a:pt x="263" y="55"/>
                  </a:cubicBezTo>
                  <a:cubicBezTo>
                    <a:pt x="263" y="56"/>
                    <a:pt x="263" y="56"/>
                    <a:pt x="263" y="56"/>
                  </a:cubicBezTo>
                  <a:cubicBezTo>
                    <a:pt x="263" y="56"/>
                    <a:pt x="263" y="57"/>
                    <a:pt x="263" y="57"/>
                  </a:cubicBezTo>
                  <a:cubicBezTo>
                    <a:pt x="263" y="57"/>
                    <a:pt x="264" y="58"/>
                    <a:pt x="264" y="58"/>
                  </a:cubicBezTo>
                  <a:cubicBezTo>
                    <a:pt x="264" y="58"/>
                    <a:pt x="264" y="59"/>
                    <a:pt x="264" y="59"/>
                  </a:cubicBezTo>
                  <a:cubicBezTo>
                    <a:pt x="264" y="59"/>
                    <a:pt x="264" y="59"/>
                    <a:pt x="264" y="60"/>
                  </a:cubicBezTo>
                  <a:cubicBezTo>
                    <a:pt x="264" y="60"/>
                    <a:pt x="265" y="61"/>
                    <a:pt x="265" y="61"/>
                  </a:cubicBezTo>
                  <a:lnTo>
                    <a:pt x="265" y="62"/>
                  </a:lnTo>
                  <a:cubicBezTo>
                    <a:pt x="265" y="62"/>
                    <a:pt x="265" y="63"/>
                    <a:pt x="265" y="63"/>
                  </a:cubicBezTo>
                  <a:cubicBezTo>
                    <a:pt x="265" y="63"/>
                    <a:pt x="265" y="64"/>
                    <a:pt x="265" y="64"/>
                  </a:cubicBezTo>
                  <a:cubicBezTo>
                    <a:pt x="266" y="64"/>
                    <a:pt x="266" y="65"/>
                    <a:pt x="266" y="66"/>
                  </a:cubicBezTo>
                  <a:cubicBezTo>
                    <a:pt x="266" y="66"/>
                    <a:pt x="266" y="67"/>
                    <a:pt x="266" y="68"/>
                  </a:cubicBezTo>
                  <a:close/>
                  <a:moveTo>
                    <a:pt x="297" y="73"/>
                  </a:moveTo>
                  <a:lnTo>
                    <a:pt x="293" y="49"/>
                  </a:lnTo>
                  <a:lnTo>
                    <a:pt x="279" y="51"/>
                  </a:lnTo>
                  <a:cubicBezTo>
                    <a:pt x="276" y="44"/>
                    <a:pt x="272" y="38"/>
                    <a:pt x="268" y="33"/>
                  </a:cubicBezTo>
                  <a:lnTo>
                    <a:pt x="276" y="21"/>
                  </a:lnTo>
                  <a:lnTo>
                    <a:pt x="256" y="7"/>
                  </a:lnTo>
                  <a:lnTo>
                    <a:pt x="247" y="19"/>
                  </a:lnTo>
                  <a:cubicBezTo>
                    <a:pt x="241" y="16"/>
                    <a:pt x="234" y="14"/>
                    <a:pt x="227" y="14"/>
                  </a:cubicBezTo>
                  <a:lnTo>
                    <a:pt x="225" y="0"/>
                  </a:lnTo>
                  <a:lnTo>
                    <a:pt x="200" y="4"/>
                  </a:lnTo>
                  <a:lnTo>
                    <a:pt x="202" y="18"/>
                  </a:lnTo>
                  <a:cubicBezTo>
                    <a:pt x="196" y="21"/>
                    <a:pt x="190" y="24"/>
                    <a:pt x="185" y="29"/>
                  </a:cubicBezTo>
                  <a:lnTo>
                    <a:pt x="173" y="21"/>
                  </a:lnTo>
                  <a:lnTo>
                    <a:pt x="158" y="41"/>
                  </a:lnTo>
                  <a:lnTo>
                    <a:pt x="170" y="49"/>
                  </a:lnTo>
                  <a:cubicBezTo>
                    <a:pt x="167" y="56"/>
                    <a:pt x="166" y="63"/>
                    <a:pt x="165" y="70"/>
                  </a:cubicBezTo>
                  <a:lnTo>
                    <a:pt x="151" y="72"/>
                  </a:lnTo>
                  <a:lnTo>
                    <a:pt x="155" y="97"/>
                  </a:lnTo>
                  <a:lnTo>
                    <a:pt x="169" y="94"/>
                  </a:lnTo>
                  <a:cubicBezTo>
                    <a:pt x="172" y="101"/>
                    <a:pt x="176" y="107"/>
                    <a:pt x="180" y="112"/>
                  </a:cubicBezTo>
                  <a:lnTo>
                    <a:pt x="172" y="124"/>
                  </a:lnTo>
                  <a:lnTo>
                    <a:pt x="192" y="139"/>
                  </a:lnTo>
                  <a:lnTo>
                    <a:pt x="201" y="127"/>
                  </a:lnTo>
                  <a:cubicBezTo>
                    <a:pt x="207" y="130"/>
                    <a:pt x="214" y="131"/>
                    <a:pt x="221" y="132"/>
                  </a:cubicBezTo>
                  <a:lnTo>
                    <a:pt x="224" y="146"/>
                  </a:lnTo>
                  <a:lnTo>
                    <a:pt x="248" y="142"/>
                  </a:lnTo>
                  <a:lnTo>
                    <a:pt x="246" y="127"/>
                  </a:lnTo>
                  <a:cubicBezTo>
                    <a:pt x="252" y="125"/>
                    <a:pt x="258" y="121"/>
                    <a:pt x="264" y="116"/>
                  </a:cubicBezTo>
                  <a:lnTo>
                    <a:pt x="275" y="125"/>
                  </a:lnTo>
                  <a:lnTo>
                    <a:pt x="290" y="104"/>
                  </a:lnTo>
                  <a:lnTo>
                    <a:pt x="278" y="96"/>
                  </a:lnTo>
                  <a:cubicBezTo>
                    <a:pt x="281" y="90"/>
                    <a:pt x="283" y="83"/>
                    <a:pt x="283" y="76"/>
                  </a:cubicBezTo>
                  <a:lnTo>
                    <a:pt x="297" y="73"/>
                  </a:lnTo>
                  <a:close/>
                  <a:moveTo>
                    <a:pt x="205" y="245"/>
                  </a:moveTo>
                  <a:cubicBezTo>
                    <a:pt x="205" y="246"/>
                    <a:pt x="205" y="246"/>
                    <a:pt x="205" y="246"/>
                  </a:cubicBezTo>
                  <a:cubicBezTo>
                    <a:pt x="205" y="247"/>
                    <a:pt x="205" y="248"/>
                    <a:pt x="204" y="249"/>
                  </a:cubicBezTo>
                  <a:cubicBezTo>
                    <a:pt x="204" y="249"/>
                    <a:pt x="204" y="250"/>
                    <a:pt x="204" y="250"/>
                  </a:cubicBezTo>
                  <a:cubicBezTo>
                    <a:pt x="204" y="251"/>
                    <a:pt x="204" y="252"/>
                    <a:pt x="203" y="253"/>
                  </a:cubicBezTo>
                  <a:cubicBezTo>
                    <a:pt x="203" y="253"/>
                    <a:pt x="203" y="254"/>
                    <a:pt x="203" y="254"/>
                  </a:cubicBezTo>
                  <a:cubicBezTo>
                    <a:pt x="203" y="255"/>
                    <a:pt x="203" y="256"/>
                    <a:pt x="203" y="257"/>
                  </a:cubicBezTo>
                  <a:cubicBezTo>
                    <a:pt x="202" y="257"/>
                    <a:pt x="202" y="257"/>
                    <a:pt x="202" y="258"/>
                  </a:cubicBezTo>
                  <a:cubicBezTo>
                    <a:pt x="202" y="258"/>
                    <a:pt x="202" y="259"/>
                    <a:pt x="202" y="260"/>
                  </a:cubicBezTo>
                  <a:cubicBezTo>
                    <a:pt x="201" y="260"/>
                    <a:pt x="201" y="261"/>
                    <a:pt x="201" y="261"/>
                  </a:cubicBezTo>
                  <a:cubicBezTo>
                    <a:pt x="199" y="266"/>
                    <a:pt x="197" y="272"/>
                    <a:pt x="194" y="276"/>
                  </a:cubicBezTo>
                  <a:cubicBezTo>
                    <a:pt x="193" y="277"/>
                    <a:pt x="193" y="278"/>
                    <a:pt x="192" y="278"/>
                  </a:cubicBezTo>
                  <a:cubicBezTo>
                    <a:pt x="192" y="279"/>
                    <a:pt x="192" y="279"/>
                    <a:pt x="192" y="279"/>
                  </a:cubicBezTo>
                  <a:cubicBezTo>
                    <a:pt x="191" y="280"/>
                    <a:pt x="191" y="280"/>
                    <a:pt x="190" y="281"/>
                  </a:cubicBezTo>
                  <a:cubicBezTo>
                    <a:pt x="190" y="281"/>
                    <a:pt x="190" y="281"/>
                    <a:pt x="190" y="281"/>
                  </a:cubicBezTo>
                  <a:cubicBezTo>
                    <a:pt x="189" y="283"/>
                    <a:pt x="187" y="285"/>
                    <a:pt x="185" y="287"/>
                  </a:cubicBezTo>
                  <a:cubicBezTo>
                    <a:pt x="185" y="287"/>
                    <a:pt x="185" y="287"/>
                    <a:pt x="185" y="287"/>
                  </a:cubicBezTo>
                  <a:cubicBezTo>
                    <a:pt x="184" y="288"/>
                    <a:pt x="184" y="289"/>
                    <a:pt x="183" y="289"/>
                  </a:cubicBezTo>
                  <a:cubicBezTo>
                    <a:pt x="183" y="289"/>
                    <a:pt x="183" y="290"/>
                    <a:pt x="183" y="290"/>
                  </a:cubicBezTo>
                  <a:cubicBezTo>
                    <a:pt x="180" y="292"/>
                    <a:pt x="177" y="294"/>
                    <a:pt x="174" y="296"/>
                  </a:cubicBezTo>
                  <a:cubicBezTo>
                    <a:pt x="174" y="297"/>
                    <a:pt x="174" y="297"/>
                    <a:pt x="174" y="297"/>
                  </a:cubicBezTo>
                  <a:cubicBezTo>
                    <a:pt x="173" y="297"/>
                    <a:pt x="173" y="298"/>
                    <a:pt x="172" y="298"/>
                  </a:cubicBezTo>
                  <a:cubicBezTo>
                    <a:pt x="172" y="298"/>
                    <a:pt x="172" y="298"/>
                    <a:pt x="172" y="298"/>
                  </a:cubicBezTo>
                  <a:cubicBezTo>
                    <a:pt x="169" y="300"/>
                    <a:pt x="167" y="301"/>
                    <a:pt x="165" y="302"/>
                  </a:cubicBezTo>
                  <a:cubicBezTo>
                    <a:pt x="165" y="303"/>
                    <a:pt x="165" y="303"/>
                    <a:pt x="164" y="303"/>
                  </a:cubicBezTo>
                  <a:cubicBezTo>
                    <a:pt x="164" y="303"/>
                    <a:pt x="163" y="303"/>
                    <a:pt x="162" y="304"/>
                  </a:cubicBezTo>
                  <a:cubicBezTo>
                    <a:pt x="162" y="304"/>
                    <a:pt x="162" y="304"/>
                    <a:pt x="162" y="304"/>
                  </a:cubicBezTo>
                  <a:cubicBezTo>
                    <a:pt x="161" y="304"/>
                    <a:pt x="160" y="305"/>
                    <a:pt x="159" y="305"/>
                  </a:cubicBezTo>
                  <a:cubicBezTo>
                    <a:pt x="155" y="307"/>
                    <a:pt x="151" y="308"/>
                    <a:pt x="146" y="309"/>
                  </a:cubicBezTo>
                  <a:cubicBezTo>
                    <a:pt x="145" y="309"/>
                    <a:pt x="144" y="310"/>
                    <a:pt x="143" y="310"/>
                  </a:cubicBezTo>
                  <a:cubicBezTo>
                    <a:pt x="143" y="310"/>
                    <a:pt x="142" y="310"/>
                    <a:pt x="142" y="310"/>
                  </a:cubicBezTo>
                  <a:cubicBezTo>
                    <a:pt x="141" y="310"/>
                    <a:pt x="140" y="310"/>
                    <a:pt x="140" y="310"/>
                  </a:cubicBezTo>
                  <a:cubicBezTo>
                    <a:pt x="139" y="310"/>
                    <a:pt x="139" y="310"/>
                    <a:pt x="138" y="310"/>
                  </a:cubicBezTo>
                  <a:cubicBezTo>
                    <a:pt x="137" y="311"/>
                    <a:pt x="136" y="311"/>
                    <a:pt x="135" y="311"/>
                  </a:cubicBezTo>
                  <a:cubicBezTo>
                    <a:pt x="135" y="311"/>
                    <a:pt x="135" y="311"/>
                    <a:pt x="135" y="311"/>
                  </a:cubicBezTo>
                  <a:cubicBezTo>
                    <a:pt x="134" y="311"/>
                    <a:pt x="133" y="311"/>
                    <a:pt x="132" y="311"/>
                  </a:cubicBezTo>
                  <a:cubicBezTo>
                    <a:pt x="131" y="311"/>
                    <a:pt x="131" y="311"/>
                    <a:pt x="131" y="311"/>
                  </a:cubicBezTo>
                  <a:cubicBezTo>
                    <a:pt x="130" y="311"/>
                    <a:pt x="129" y="311"/>
                    <a:pt x="128" y="311"/>
                  </a:cubicBezTo>
                  <a:cubicBezTo>
                    <a:pt x="128" y="311"/>
                    <a:pt x="127" y="311"/>
                    <a:pt x="127" y="311"/>
                  </a:cubicBezTo>
                  <a:cubicBezTo>
                    <a:pt x="126" y="311"/>
                    <a:pt x="125" y="311"/>
                    <a:pt x="124" y="311"/>
                  </a:cubicBezTo>
                  <a:cubicBezTo>
                    <a:pt x="122" y="311"/>
                    <a:pt x="121" y="310"/>
                    <a:pt x="120" y="310"/>
                  </a:cubicBezTo>
                  <a:cubicBezTo>
                    <a:pt x="120" y="310"/>
                    <a:pt x="119" y="310"/>
                    <a:pt x="119" y="310"/>
                  </a:cubicBezTo>
                  <a:cubicBezTo>
                    <a:pt x="118" y="310"/>
                    <a:pt x="117" y="310"/>
                    <a:pt x="117" y="310"/>
                  </a:cubicBezTo>
                  <a:cubicBezTo>
                    <a:pt x="116" y="310"/>
                    <a:pt x="116" y="310"/>
                    <a:pt x="116" y="310"/>
                  </a:cubicBezTo>
                  <a:cubicBezTo>
                    <a:pt x="114" y="309"/>
                    <a:pt x="113" y="309"/>
                    <a:pt x="112" y="309"/>
                  </a:cubicBezTo>
                  <a:cubicBezTo>
                    <a:pt x="112" y="309"/>
                    <a:pt x="112" y="309"/>
                    <a:pt x="112" y="309"/>
                  </a:cubicBezTo>
                  <a:cubicBezTo>
                    <a:pt x="111" y="308"/>
                    <a:pt x="110" y="308"/>
                    <a:pt x="109" y="308"/>
                  </a:cubicBezTo>
                  <a:cubicBezTo>
                    <a:pt x="109" y="308"/>
                    <a:pt x="108" y="308"/>
                    <a:pt x="108" y="308"/>
                  </a:cubicBezTo>
                  <a:cubicBezTo>
                    <a:pt x="107" y="307"/>
                    <a:pt x="106" y="307"/>
                    <a:pt x="106" y="307"/>
                  </a:cubicBezTo>
                  <a:cubicBezTo>
                    <a:pt x="105" y="307"/>
                    <a:pt x="105" y="307"/>
                    <a:pt x="105" y="307"/>
                  </a:cubicBezTo>
                  <a:cubicBezTo>
                    <a:pt x="104" y="306"/>
                    <a:pt x="103" y="306"/>
                    <a:pt x="102" y="305"/>
                  </a:cubicBezTo>
                  <a:cubicBezTo>
                    <a:pt x="97" y="304"/>
                    <a:pt x="93" y="301"/>
                    <a:pt x="89" y="299"/>
                  </a:cubicBezTo>
                  <a:cubicBezTo>
                    <a:pt x="89" y="299"/>
                    <a:pt x="88" y="298"/>
                    <a:pt x="87" y="298"/>
                  </a:cubicBezTo>
                  <a:cubicBezTo>
                    <a:pt x="87" y="297"/>
                    <a:pt x="87" y="297"/>
                    <a:pt x="87" y="297"/>
                  </a:cubicBezTo>
                  <a:cubicBezTo>
                    <a:pt x="86" y="297"/>
                    <a:pt x="85" y="296"/>
                    <a:pt x="85" y="296"/>
                  </a:cubicBezTo>
                  <a:cubicBezTo>
                    <a:pt x="85" y="296"/>
                    <a:pt x="85" y="296"/>
                    <a:pt x="84" y="296"/>
                  </a:cubicBezTo>
                  <a:cubicBezTo>
                    <a:pt x="82" y="294"/>
                    <a:pt x="80" y="292"/>
                    <a:pt x="78" y="290"/>
                  </a:cubicBezTo>
                  <a:cubicBezTo>
                    <a:pt x="78" y="290"/>
                    <a:pt x="78" y="290"/>
                    <a:pt x="78" y="290"/>
                  </a:cubicBezTo>
                  <a:cubicBezTo>
                    <a:pt x="77" y="290"/>
                    <a:pt x="77" y="289"/>
                    <a:pt x="76" y="288"/>
                  </a:cubicBezTo>
                  <a:cubicBezTo>
                    <a:pt x="76" y="288"/>
                    <a:pt x="76" y="288"/>
                    <a:pt x="76" y="288"/>
                  </a:cubicBezTo>
                  <a:cubicBezTo>
                    <a:pt x="73" y="285"/>
                    <a:pt x="71" y="283"/>
                    <a:pt x="69" y="280"/>
                  </a:cubicBezTo>
                  <a:cubicBezTo>
                    <a:pt x="69" y="280"/>
                    <a:pt x="69" y="280"/>
                    <a:pt x="69" y="279"/>
                  </a:cubicBezTo>
                  <a:cubicBezTo>
                    <a:pt x="68" y="279"/>
                    <a:pt x="68" y="278"/>
                    <a:pt x="67" y="277"/>
                  </a:cubicBezTo>
                  <a:cubicBezTo>
                    <a:pt x="67" y="277"/>
                    <a:pt x="67" y="277"/>
                    <a:pt x="67" y="277"/>
                  </a:cubicBezTo>
                  <a:cubicBezTo>
                    <a:pt x="66" y="275"/>
                    <a:pt x="64" y="273"/>
                    <a:pt x="63" y="270"/>
                  </a:cubicBezTo>
                  <a:cubicBezTo>
                    <a:pt x="63" y="270"/>
                    <a:pt x="63" y="270"/>
                    <a:pt x="63" y="270"/>
                  </a:cubicBezTo>
                  <a:cubicBezTo>
                    <a:pt x="63" y="269"/>
                    <a:pt x="62" y="268"/>
                    <a:pt x="62" y="268"/>
                  </a:cubicBezTo>
                  <a:cubicBezTo>
                    <a:pt x="62" y="267"/>
                    <a:pt x="62" y="267"/>
                    <a:pt x="62" y="267"/>
                  </a:cubicBezTo>
                  <a:cubicBezTo>
                    <a:pt x="61" y="266"/>
                    <a:pt x="61" y="266"/>
                    <a:pt x="61" y="265"/>
                  </a:cubicBezTo>
                  <a:cubicBezTo>
                    <a:pt x="58" y="260"/>
                    <a:pt x="57" y="254"/>
                    <a:pt x="56" y="248"/>
                  </a:cubicBezTo>
                  <a:cubicBezTo>
                    <a:pt x="56" y="248"/>
                    <a:pt x="56" y="248"/>
                    <a:pt x="56" y="247"/>
                  </a:cubicBezTo>
                  <a:cubicBezTo>
                    <a:pt x="55" y="246"/>
                    <a:pt x="55" y="246"/>
                    <a:pt x="55" y="245"/>
                  </a:cubicBezTo>
                  <a:cubicBezTo>
                    <a:pt x="55" y="245"/>
                    <a:pt x="55" y="244"/>
                    <a:pt x="55" y="244"/>
                  </a:cubicBezTo>
                  <a:cubicBezTo>
                    <a:pt x="55" y="243"/>
                    <a:pt x="55" y="242"/>
                    <a:pt x="55" y="241"/>
                  </a:cubicBezTo>
                  <a:cubicBezTo>
                    <a:pt x="55" y="241"/>
                    <a:pt x="55" y="241"/>
                    <a:pt x="55" y="240"/>
                  </a:cubicBezTo>
                  <a:cubicBezTo>
                    <a:pt x="55" y="239"/>
                    <a:pt x="55" y="238"/>
                    <a:pt x="55" y="237"/>
                  </a:cubicBezTo>
                  <a:cubicBezTo>
                    <a:pt x="55" y="237"/>
                    <a:pt x="55" y="236"/>
                    <a:pt x="55" y="236"/>
                  </a:cubicBezTo>
                  <a:cubicBezTo>
                    <a:pt x="55" y="235"/>
                    <a:pt x="55" y="234"/>
                    <a:pt x="55" y="234"/>
                  </a:cubicBezTo>
                  <a:cubicBezTo>
                    <a:pt x="55" y="233"/>
                    <a:pt x="55" y="233"/>
                    <a:pt x="55" y="232"/>
                  </a:cubicBezTo>
                  <a:cubicBezTo>
                    <a:pt x="55" y="231"/>
                    <a:pt x="55" y="230"/>
                    <a:pt x="55" y="229"/>
                  </a:cubicBezTo>
                  <a:cubicBezTo>
                    <a:pt x="55" y="228"/>
                    <a:pt x="55" y="227"/>
                    <a:pt x="55" y="226"/>
                  </a:cubicBezTo>
                  <a:cubicBezTo>
                    <a:pt x="55" y="225"/>
                    <a:pt x="55" y="225"/>
                    <a:pt x="55" y="224"/>
                  </a:cubicBezTo>
                  <a:cubicBezTo>
                    <a:pt x="56" y="224"/>
                    <a:pt x="56" y="223"/>
                    <a:pt x="56" y="222"/>
                  </a:cubicBezTo>
                  <a:cubicBezTo>
                    <a:pt x="56" y="222"/>
                    <a:pt x="56" y="221"/>
                    <a:pt x="56" y="221"/>
                  </a:cubicBezTo>
                  <a:cubicBezTo>
                    <a:pt x="56" y="220"/>
                    <a:pt x="56" y="219"/>
                    <a:pt x="57" y="218"/>
                  </a:cubicBezTo>
                  <a:cubicBezTo>
                    <a:pt x="57" y="218"/>
                    <a:pt x="57" y="217"/>
                    <a:pt x="57" y="217"/>
                  </a:cubicBezTo>
                  <a:cubicBezTo>
                    <a:pt x="57" y="216"/>
                    <a:pt x="57" y="215"/>
                    <a:pt x="58" y="214"/>
                  </a:cubicBezTo>
                  <a:cubicBezTo>
                    <a:pt x="58" y="214"/>
                    <a:pt x="58" y="214"/>
                    <a:pt x="58" y="213"/>
                  </a:cubicBezTo>
                  <a:cubicBezTo>
                    <a:pt x="58" y="213"/>
                    <a:pt x="58" y="212"/>
                    <a:pt x="59" y="211"/>
                  </a:cubicBezTo>
                  <a:cubicBezTo>
                    <a:pt x="59" y="211"/>
                    <a:pt x="59" y="210"/>
                    <a:pt x="59" y="210"/>
                  </a:cubicBezTo>
                  <a:cubicBezTo>
                    <a:pt x="59" y="209"/>
                    <a:pt x="60" y="208"/>
                    <a:pt x="60" y="207"/>
                  </a:cubicBezTo>
                  <a:cubicBezTo>
                    <a:pt x="60" y="207"/>
                    <a:pt x="60" y="207"/>
                    <a:pt x="60" y="207"/>
                  </a:cubicBezTo>
                  <a:cubicBezTo>
                    <a:pt x="62" y="203"/>
                    <a:pt x="64" y="199"/>
                    <a:pt x="67" y="195"/>
                  </a:cubicBezTo>
                  <a:cubicBezTo>
                    <a:pt x="67" y="194"/>
                    <a:pt x="68" y="193"/>
                    <a:pt x="68" y="193"/>
                  </a:cubicBezTo>
                  <a:cubicBezTo>
                    <a:pt x="68" y="192"/>
                    <a:pt x="68" y="192"/>
                    <a:pt x="68" y="192"/>
                  </a:cubicBezTo>
                  <a:cubicBezTo>
                    <a:pt x="69" y="191"/>
                    <a:pt x="69" y="191"/>
                    <a:pt x="70" y="190"/>
                  </a:cubicBezTo>
                  <a:cubicBezTo>
                    <a:pt x="70" y="190"/>
                    <a:pt x="70" y="190"/>
                    <a:pt x="70" y="190"/>
                  </a:cubicBezTo>
                  <a:cubicBezTo>
                    <a:pt x="72" y="188"/>
                    <a:pt x="73" y="186"/>
                    <a:pt x="75" y="184"/>
                  </a:cubicBezTo>
                  <a:cubicBezTo>
                    <a:pt x="75" y="184"/>
                    <a:pt x="75" y="184"/>
                    <a:pt x="75" y="183"/>
                  </a:cubicBezTo>
                  <a:cubicBezTo>
                    <a:pt x="76" y="183"/>
                    <a:pt x="77" y="182"/>
                    <a:pt x="77" y="182"/>
                  </a:cubicBezTo>
                  <a:cubicBezTo>
                    <a:pt x="77" y="182"/>
                    <a:pt x="77" y="181"/>
                    <a:pt x="78" y="181"/>
                  </a:cubicBezTo>
                  <a:cubicBezTo>
                    <a:pt x="80" y="179"/>
                    <a:pt x="83" y="177"/>
                    <a:pt x="86" y="174"/>
                  </a:cubicBezTo>
                  <a:cubicBezTo>
                    <a:pt x="86" y="174"/>
                    <a:pt x="86" y="174"/>
                    <a:pt x="86" y="174"/>
                  </a:cubicBezTo>
                  <a:cubicBezTo>
                    <a:pt x="87" y="174"/>
                    <a:pt x="88" y="173"/>
                    <a:pt x="88" y="173"/>
                  </a:cubicBezTo>
                  <a:cubicBezTo>
                    <a:pt x="88" y="173"/>
                    <a:pt x="88" y="173"/>
                    <a:pt x="89" y="172"/>
                  </a:cubicBezTo>
                  <a:cubicBezTo>
                    <a:pt x="91" y="171"/>
                    <a:pt x="93" y="170"/>
                    <a:pt x="95" y="168"/>
                  </a:cubicBezTo>
                  <a:cubicBezTo>
                    <a:pt x="96" y="168"/>
                    <a:pt x="96" y="168"/>
                    <a:pt x="96" y="168"/>
                  </a:cubicBezTo>
                  <a:cubicBezTo>
                    <a:pt x="96" y="168"/>
                    <a:pt x="97" y="168"/>
                    <a:pt x="98" y="167"/>
                  </a:cubicBezTo>
                  <a:cubicBezTo>
                    <a:pt x="98" y="167"/>
                    <a:pt x="98" y="167"/>
                    <a:pt x="98" y="167"/>
                  </a:cubicBezTo>
                  <a:cubicBezTo>
                    <a:pt x="99" y="167"/>
                    <a:pt x="100" y="166"/>
                    <a:pt x="101" y="166"/>
                  </a:cubicBezTo>
                  <a:cubicBezTo>
                    <a:pt x="105" y="164"/>
                    <a:pt x="109" y="163"/>
                    <a:pt x="114" y="162"/>
                  </a:cubicBezTo>
                  <a:cubicBezTo>
                    <a:pt x="115" y="162"/>
                    <a:pt x="116" y="161"/>
                    <a:pt x="117" y="161"/>
                  </a:cubicBezTo>
                  <a:cubicBezTo>
                    <a:pt x="118" y="161"/>
                    <a:pt x="118" y="161"/>
                    <a:pt x="118" y="161"/>
                  </a:cubicBezTo>
                  <a:cubicBezTo>
                    <a:pt x="119" y="161"/>
                    <a:pt x="120" y="161"/>
                    <a:pt x="121" y="161"/>
                  </a:cubicBezTo>
                  <a:cubicBezTo>
                    <a:pt x="121" y="161"/>
                    <a:pt x="121" y="161"/>
                    <a:pt x="122" y="160"/>
                  </a:cubicBezTo>
                  <a:cubicBezTo>
                    <a:pt x="123" y="160"/>
                    <a:pt x="124" y="160"/>
                    <a:pt x="125" y="160"/>
                  </a:cubicBezTo>
                  <a:cubicBezTo>
                    <a:pt x="125" y="160"/>
                    <a:pt x="125" y="160"/>
                    <a:pt x="125" y="160"/>
                  </a:cubicBezTo>
                  <a:cubicBezTo>
                    <a:pt x="126" y="160"/>
                    <a:pt x="127" y="160"/>
                    <a:pt x="128" y="160"/>
                  </a:cubicBezTo>
                  <a:cubicBezTo>
                    <a:pt x="129" y="160"/>
                    <a:pt x="129" y="160"/>
                    <a:pt x="130" y="160"/>
                  </a:cubicBezTo>
                  <a:cubicBezTo>
                    <a:pt x="130" y="160"/>
                    <a:pt x="131" y="160"/>
                    <a:pt x="132" y="160"/>
                  </a:cubicBezTo>
                  <a:cubicBezTo>
                    <a:pt x="132" y="160"/>
                    <a:pt x="133" y="160"/>
                    <a:pt x="133" y="160"/>
                  </a:cubicBezTo>
                  <a:cubicBezTo>
                    <a:pt x="134" y="160"/>
                    <a:pt x="135" y="160"/>
                    <a:pt x="137" y="160"/>
                  </a:cubicBezTo>
                  <a:cubicBezTo>
                    <a:pt x="138" y="160"/>
                    <a:pt x="139" y="161"/>
                    <a:pt x="140" y="161"/>
                  </a:cubicBezTo>
                  <a:cubicBezTo>
                    <a:pt x="140" y="161"/>
                    <a:pt x="141" y="161"/>
                    <a:pt x="141" y="161"/>
                  </a:cubicBezTo>
                  <a:cubicBezTo>
                    <a:pt x="142" y="161"/>
                    <a:pt x="143" y="161"/>
                    <a:pt x="144" y="161"/>
                  </a:cubicBezTo>
                  <a:cubicBezTo>
                    <a:pt x="144" y="161"/>
                    <a:pt x="144" y="161"/>
                    <a:pt x="145" y="161"/>
                  </a:cubicBezTo>
                  <a:cubicBezTo>
                    <a:pt x="146" y="162"/>
                    <a:pt x="147" y="162"/>
                    <a:pt x="148" y="162"/>
                  </a:cubicBezTo>
                  <a:cubicBezTo>
                    <a:pt x="148" y="162"/>
                    <a:pt x="148" y="162"/>
                    <a:pt x="148" y="162"/>
                  </a:cubicBezTo>
                  <a:cubicBezTo>
                    <a:pt x="149" y="162"/>
                    <a:pt x="150" y="163"/>
                    <a:pt x="151" y="163"/>
                  </a:cubicBezTo>
                  <a:cubicBezTo>
                    <a:pt x="152" y="163"/>
                    <a:pt x="152" y="163"/>
                    <a:pt x="152" y="163"/>
                  </a:cubicBezTo>
                  <a:cubicBezTo>
                    <a:pt x="153" y="164"/>
                    <a:pt x="154" y="164"/>
                    <a:pt x="154" y="164"/>
                  </a:cubicBezTo>
                  <a:cubicBezTo>
                    <a:pt x="155" y="164"/>
                    <a:pt x="155" y="164"/>
                    <a:pt x="156" y="164"/>
                  </a:cubicBezTo>
                  <a:cubicBezTo>
                    <a:pt x="157" y="165"/>
                    <a:pt x="158" y="165"/>
                    <a:pt x="159" y="166"/>
                  </a:cubicBezTo>
                  <a:cubicBezTo>
                    <a:pt x="163" y="167"/>
                    <a:pt x="167" y="169"/>
                    <a:pt x="171" y="172"/>
                  </a:cubicBezTo>
                  <a:cubicBezTo>
                    <a:pt x="172" y="172"/>
                    <a:pt x="172" y="173"/>
                    <a:pt x="173" y="173"/>
                  </a:cubicBezTo>
                  <a:cubicBezTo>
                    <a:pt x="173" y="174"/>
                    <a:pt x="173" y="174"/>
                    <a:pt x="173" y="174"/>
                  </a:cubicBezTo>
                  <a:cubicBezTo>
                    <a:pt x="174" y="174"/>
                    <a:pt x="175" y="175"/>
                    <a:pt x="175" y="175"/>
                  </a:cubicBezTo>
                  <a:cubicBezTo>
                    <a:pt x="176" y="175"/>
                    <a:pt x="176" y="175"/>
                    <a:pt x="176" y="175"/>
                  </a:cubicBezTo>
                  <a:cubicBezTo>
                    <a:pt x="178" y="177"/>
                    <a:pt x="180" y="179"/>
                    <a:pt x="182" y="181"/>
                  </a:cubicBezTo>
                  <a:cubicBezTo>
                    <a:pt x="182" y="181"/>
                    <a:pt x="182" y="181"/>
                    <a:pt x="182" y="181"/>
                  </a:cubicBezTo>
                  <a:cubicBezTo>
                    <a:pt x="183" y="181"/>
                    <a:pt x="183" y="182"/>
                    <a:pt x="184" y="183"/>
                  </a:cubicBezTo>
                  <a:cubicBezTo>
                    <a:pt x="184" y="183"/>
                    <a:pt x="184" y="183"/>
                    <a:pt x="184" y="183"/>
                  </a:cubicBezTo>
                  <a:cubicBezTo>
                    <a:pt x="187" y="186"/>
                    <a:pt x="189" y="188"/>
                    <a:pt x="191" y="191"/>
                  </a:cubicBezTo>
                  <a:cubicBezTo>
                    <a:pt x="191" y="191"/>
                    <a:pt x="191" y="191"/>
                    <a:pt x="191" y="192"/>
                  </a:cubicBezTo>
                  <a:cubicBezTo>
                    <a:pt x="192" y="192"/>
                    <a:pt x="192" y="193"/>
                    <a:pt x="193" y="194"/>
                  </a:cubicBezTo>
                  <a:cubicBezTo>
                    <a:pt x="193" y="194"/>
                    <a:pt x="193" y="194"/>
                    <a:pt x="193" y="194"/>
                  </a:cubicBezTo>
                  <a:cubicBezTo>
                    <a:pt x="195" y="196"/>
                    <a:pt x="196" y="198"/>
                    <a:pt x="197" y="201"/>
                  </a:cubicBezTo>
                  <a:cubicBezTo>
                    <a:pt x="197" y="201"/>
                    <a:pt x="197" y="201"/>
                    <a:pt x="197" y="201"/>
                  </a:cubicBezTo>
                  <a:cubicBezTo>
                    <a:pt x="198" y="202"/>
                    <a:pt x="198" y="203"/>
                    <a:pt x="198" y="203"/>
                  </a:cubicBezTo>
                  <a:cubicBezTo>
                    <a:pt x="198" y="204"/>
                    <a:pt x="199" y="204"/>
                    <a:pt x="199" y="204"/>
                  </a:cubicBezTo>
                  <a:cubicBezTo>
                    <a:pt x="199" y="205"/>
                    <a:pt x="199" y="205"/>
                    <a:pt x="200" y="206"/>
                  </a:cubicBezTo>
                  <a:cubicBezTo>
                    <a:pt x="201" y="210"/>
                    <a:pt x="203" y="215"/>
                    <a:pt x="204" y="219"/>
                  </a:cubicBezTo>
                  <a:cubicBezTo>
                    <a:pt x="204" y="220"/>
                    <a:pt x="204" y="222"/>
                    <a:pt x="204" y="223"/>
                  </a:cubicBezTo>
                  <a:cubicBezTo>
                    <a:pt x="205" y="223"/>
                    <a:pt x="205" y="223"/>
                    <a:pt x="205" y="224"/>
                  </a:cubicBezTo>
                  <a:cubicBezTo>
                    <a:pt x="205" y="224"/>
                    <a:pt x="205" y="225"/>
                    <a:pt x="205" y="226"/>
                  </a:cubicBezTo>
                  <a:cubicBezTo>
                    <a:pt x="205" y="226"/>
                    <a:pt x="205" y="227"/>
                    <a:pt x="205" y="227"/>
                  </a:cubicBezTo>
                  <a:cubicBezTo>
                    <a:pt x="205" y="228"/>
                    <a:pt x="205" y="229"/>
                    <a:pt x="205" y="230"/>
                  </a:cubicBezTo>
                  <a:cubicBezTo>
                    <a:pt x="205" y="230"/>
                    <a:pt x="205" y="230"/>
                    <a:pt x="205" y="231"/>
                  </a:cubicBezTo>
                  <a:cubicBezTo>
                    <a:pt x="205" y="232"/>
                    <a:pt x="206" y="233"/>
                    <a:pt x="206" y="234"/>
                  </a:cubicBezTo>
                  <a:lnTo>
                    <a:pt x="206" y="235"/>
                  </a:lnTo>
                  <a:cubicBezTo>
                    <a:pt x="206" y="236"/>
                    <a:pt x="206" y="237"/>
                    <a:pt x="206" y="237"/>
                  </a:cubicBezTo>
                  <a:cubicBezTo>
                    <a:pt x="206" y="238"/>
                    <a:pt x="206" y="238"/>
                    <a:pt x="206" y="238"/>
                  </a:cubicBezTo>
                  <a:cubicBezTo>
                    <a:pt x="205" y="240"/>
                    <a:pt x="205" y="241"/>
                    <a:pt x="205" y="242"/>
                  </a:cubicBezTo>
                  <a:cubicBezTo>
                    <a:pt x="205" y="243"/>
                    <a:pt x="205" y="244"/>
                    <a:pt x="205" y="245"/>
                  </a:cubicBezTo>
                  <a:close/>
                  <a:moveTo>
                    <a:pt x="256" y="269"/>
                  </a:moveTo>
                  <a:lnTo>
                    <a:pt x="260" y="224"/>
                  </a:lnTo>
                  <a:lnTo>
                    <a:pt x="234" y="222"/>
                  </a:lnTo>
                  <a:cubicBezTo>
                    <a:pt x="233" y="209"/>
                    <a:pt x="229" y="197"/>
                    <a:pt x="223" y="186"/>
                  </a:cubicBezTo>
                  <a:lnTo>
                    <a:pt x="243" y="170"/>
                  </a:lnTo>
                  <a:lnTo>
                    <a:pt x="214" y="136"/>
                  </a:lnTo>
                  <a:lnTo>
                    <a:pt x="194" y="152"/>
                  </a:lnTo>
                  <a:cubicBezTo>
                    <a:pt x="185" y="145"/>
                    <a:pt x="173" y="139"/>
                    <a:pt x="161" y="135"/>
                  </a:cubicBezTo>
                  <a:lnTo>
                    <a:pt x="163" y="109"/>
                  </a:lnTo>
                  <a:lnTo>
                    <a:pt x="119" y="106"/>
                  </a:lnTo>
                  <a:lnTo>
                    <a:pt x="117" y="131"/>
                  </a:lnTo>
                  <a:cubicBezTo>
                    <a:pt x="104" y="133"/>
                    <a:pt x="92" y="137"/>
                    <a:pt x="81" y="143"/>
                  </a:cubicBezTo>
                  <a:lnTo>
                    <a:pt x="64" y="123"/>
                  </a:lnTo>
                  <a:lnTo>
                    <a:pt x="30" y="152"/>
                  </a:lnTo>
                  <a:lnTo>
                    <a:pt x="47" y="171"/>
                  </a:lnTo>
                  <a:cubicBezTo>
                    <a:pt x="39" y="181"/>
                    <a:pt x="33" y="192"/>
                    <a:pt x="30" y="204"/>
                  </a:cubicBezTo>
                  <a:lnTo>
                    <a:pt x="4" y="202"/>
                  </a:lnTo>
                  <a:lnTo>
                    <a:pt x="0" y="247"/>
                  </a:lnTo>
                  <a:lnTo>
                    <a:pt x="26" y="249"/>
                  </a:lnTo>
                  <a:cubicBezTo>
                    <a:pt x="28" y="262"/>
                    <a:pt x="31" y="274"/>
                    <a:pt x="37" y="284"/>
                  </a:cubicBezTo>
                  <a:lnTo>
                    <a:pt x="17" y="301"/>
                  </a:lnTo>
                  <a:lnTo>
                    <a:pt x="46" y="335"/>
                  </a:lnTo>
                  <a:lnTo>
                    <a:pt x="66" y="319"/>
                  </a:lnTo>
                  <a:cubicBezTo>
                    <a:pt x="76" y="326"/>
                    <a:pt x="87" y="332"/>
                    <a:pt x="99" y="336"/>
                  </a:cubicBezTo>
                  <a:lnTo>
                    <a:pt x="97" y="362"/>
                  </a:lnTo>
                  <a:lnTo>
                    <a:pt x="141" y="365"/>
                  </a:lnTo>
                  <a:lnTo>
                    <a:pt x="144" y="340"/>
                  </a:lnTo>
                  <a:cubicBezTo>
                    <a:pt x="156" y="338"/>
                    <a:pt x="168" y="334"/>
                    <a:pt x="179" y="328"/>
                  </a:cubicBezTo>
                  <a:lnTo>
                    <a:pt x="196" y="348"/>
                  </a:lnTo>
                  <a:lnTo>
                    <a:pt x="230" y="319"/>
                  </a:lnTo>
                  <a:lnTo>
                    <a:pt x="213" y="300"/>
                  </a:lnTo>
                  <a:cubicBezTo>
                    <a:pt x="221" y="290"/>
                    <a:pt x="227" y="279"/>
                    <a:pt x="230" y="267"/>
                  </a:cubicBezTo>
                  <a:lnTo>
                    <a:pt x="256" y="269"/>
                  </a:lnTo>
                  <a:close/>
                  <a:moveTo>
                    <a:pt x="390" y="208"/>
                  </a:moveTo>
                  <a:cubicBezTo>
                    <a:pt x="390" y="208"/>
                    <a:pt x="390" y="209"/>
                    <a:pt x="390" y="209"/>
                  </a:cubicBezTo>
                  <a:cubicBezTo>
                    <a:pt x="390" y="209"/>
                    <a:pt x="390" y="210"/>
                    <a:pt x="390" y="211"/>
                  </a:cubicBezTo>
                  <a:cubicBezTo>
                    <a:pt x="390" y="211"/>
                    <a:pt x="390" y="211"/>
                    <a:pt x="389" y="211"/>
                  </a:cubicBezTo>
                  <a:cubicBezTo>
                    <a:pt x="389" y="212"/>
                    <a:pt x="389" y="213"/>
                    <a:pt x="389" y="214"/>
                  </a:cubicBezTo>
                  <a:cubicBezTo>
                    <a:pt x="389" y="214"/>
                    <a:pt x="389" y="214"/>
                    <a:pt x="389" y="214"/>
                  </a:cubicBezTo>
                  <a:cubicBezTo>
                    <a:pt x="389" y="215"/>
                    <a:pt x="389" y="215"/>
                    <a:pt x="388" y="216"/>
                  </a:cubicBezTo>
                  <a:cubicBezTo>
                    <a:pt x="388" y="216"/>
                    <a:pt x="388" y="216"/>
                    <a:pt x="388" y="217"/>
                  </a:cubicBezTo>
                  <a:cubicBezTo>
                    <a:pt x="388" y="217"/>
                    <a:pt x="388" y="218"/>
                    <a:pt x="388" y="218"/>
                  </a:cubicBezTo>
                  <a:cubicBezTo>
                    <a:pt x="388" y="218"/>
                    <a:pt x="387" y="219"/>
                    <a:pt x="387" y="219"/>
                  </a:cubicBezTo>
                  <a:cubicBezTo>
                    <a:pt x="386" y="223"/>
                    <a:pt x="384" y="226"/>
                    <a:pt x="382" y="230"/>
                  </a:cubicBezTo>
                  <a:cubicBezTo>
                    <a:pt x="382" y="230"/>
                    <a:pt x="381" y="231"/>
                    <a:pt x="381" y="231"/>
                  </a:cubicBezTo>
                  <a:cubicBezTo>
                    <a:pt x="381" y="231"/>
                    <a:pt x="381" y="231"/>
                    <a:pt x="381" y="232"/>
                  </a:cubicBezTo>
                  <a:cubicBezTo>
                    <a:pt x="381" y="232"/>
                    <a:pt x="380" y="233"/>
                    <a:pt x="380" y="233"/>
                  </a:cubicBezTo>
                  <a:cubicBezTo>
                    <a:pt x="380" y="233"/>
                    <a:pt x="380" y="233"/>
                    <a:pt x="380" y="233"/>
                  </a:cubicBezTo>
                  <a:cubicBezTo>
                    <a:pt x="379" y="235"/>
                    <a:pt x="377" y="236"/>
                    <a:pt x="376" y="237"/>
                  </a:cubicBezTo>
                  <a:cubicBezTo>
                    <a:pt x="376" y="238"/>
                    <a:pt x="376" y="238"/>
                    <a:pt x="376" y="238"/>
                  </a:cubicBezTo>
                  <a:cubicBezTo>
                    <a:pt x="375" y="238"/>
                    <a:pt x="375" y="238"/>
                    <a:pt x="375" y="239"/>
                  </a:cubicBezTo>
                  <a:cubicBezTo>
                    <a:pt x="375" y="239"/>
                    <a:pt x="374" y="239"/>
                    <a:pt x="374" y="239"/>
                  </a:cubicBezTo>
                  <a:cubicBezTo>
                    <a:pt x="373" y="241"/>
                    <a:pt x="371" y="243"/>
                    <a:pt x="369" y="244"/>
                  </a:cubicBezTo>
                  <a:cubicBezTo>
                    <a:pt x="369" y="244"/>
                    <a:pt x="368" y="244"/>
                    <a:pt x="368" y="244"/>
                  </a:cubicBezTo>
                  <a:cubicBezTo>
                    <a:pt x="368" y="245"/>
                    <a:pt x="367" y="245"/>
                    <a:pt x="367" y="245"/>
                  </a:cubicBezTo>
                  <a:cubicBezTo>
                    <a:pt x="367" y="245"/>
                    <a:pt x="367" y="245"/>
                    <a:pt x="367" y="245"/>
                  </a:cubicBezTo>
                  <a:cubicBezTo>
                    <a:pt x="365" y="246"/>
                    <a:pt x="363" y="247"/>
                    <a:pt x="362" y="248"/>
                  </a:cubicBezTo>
                  <a:cubicBezTo>
                    <a:pt x="362" y="248"/>
                    <a:pt x="362" y="248"/>
                    <a:pt x="362" y="248"/>
                  </a:cubicBezTo>
                  <a:cubicBezTo>
                    <a:pt x="361" y="249"/>
                    <a:pt x="361" y="249"/>
                    <a:pt x="360" y="249"/>
                  </a:cubicBezTo>
                  <a:cubicBezTo>
                    <a:pt x="360" y="249"/>
                    <a:pt x="360" y="249"/>
                    <a:pt x="360" y="249"/>
                  </a:cubicBezTo>
                  <a:cubicBezTo>
                    <a:pt x="359" y="250"/>
                    <a:pt x="359" y="250"/>
                    <a:pt x="358" y="250"/>
                  </a:cubicBezTo>
                  <a:cubicBezTo>
                    <a:pt x="355" y="251"/>
                    <a:pt x="352" y="252"/>
                    <a:pt x="349" y="253"/>
                  </a:cubicBezTo>
                  <a:cubicBezTo>
                    <a:pt x="348" y="253"/>
                    <a:pt x="347" y="253"/>
                    <a:pt x="347" y="253"/>
                  </a:cubicBezTo>
                  <a:cubicBezTo>
                    <a:pt x="346" y="253"/>
                    <a:pt x="346" y="253"/>
                    <a:pt x="346" y="253"/>
                  </a:cubicBezTo>
                  <a:cubicBezTo>
                    <a:pt x="345" y="254"/>
                    <a:pt x="345" y="254"/>
                    <a:pt x="344" y="254"/>
                  </a:cubicBezTo>
                  <a:cubicBezTo>
                    <a:pt x="344" y="254"/>
                    <a:pt x="344" y="254"/>
                    <a:pt x="343" y="254"/>
                  </a:cubicBezTo>
                  <a:cubicBezTo>
                    <a:pt x="343" y="254"/>
                    <a:pt x="342" y="254"/>
                    <a:pt x="341" y="254"/>
                  </a:cubicBezTo>
                  <a:cubicBezTo>
                    <a:pt x="341" y="254"/>
                    <a:pt x="341" y="254"/>
                    <a:pt x="341" y="254"/>
                  </a:cubicBezTo>
                  <a:cubicBezTo>
                    <a:pt x="340" y="254"/>
                    <a:pt x="339" y="254"/>
                    <a:pt x="339" y="254"/>
                  </a:cubicBezTo>
                  <a:cubicBezTo>
                    <a:pt x="338" y="254"/>
                    <a:pt x="338" y="254"/>
                    <a:pt x="338" y="254"/>
                  </a:cubicBezTo>
                  <a:cubicBezTo>
                    <a:pt x="337" y="254"/>
                    <a:pt x="337" y="254"/>
                    <a:pt x="336" y="254"/>
                  </a:cubicBezTo>
                  <a:cubicBezTo>
                    <a:pt x="336" y="254"/>
                    <a:pt x="336" y="254"/>
                    <a:pt x="335" y="254"/>
                  </a:cubicBezTo>
                  <a:cubicBezTo>
                    <a:pt x="335" y="254"/>
                    <a:pt x="334" y="254"/>
                    <a:pt x="333" y="254"/>
                  </a:cubicBezTo>
                  <a:cubicBezTo>
                    <a:pt x="332" y="254"/>
                    <a:pt x="331" y="254"/>
                    <a:pt x="330" y="254"/>
                  </a:cubicBezTo>
                  <a:cubicBezTo>
                    <a:pt x="330" y="254"/>
                    <a:pt x="330" y="254"/>
                    <a:pt x="330" y="254"/>
                  </a:cubicBezTo>
                  <a:cubicBezTo>
                    <a:pt x="329" y="253"/>
                    <a:pt x="329" y="253"/>
                    <a:pt x="328" y="253"/>
                  </a:cubicBezTo>
                  <a:cubicBezTo>
                    <a:pt x="328" y="253"/>
                    <a:pt x="328" y="253"/>
                    <a:pt x="327" y="253"/>
                  </a:cubicBezTo>
                  <a:cubicBezTo>
                    <a:pt x="326" y="253"/>
                    <a:pt x="326" y="253"/>
                    <a:pt x="325" y="253"/>
                  </a:cubicBezTo>
                  <a:cubicBezTo>
                    <a:pt x="325" y="253"/>
                    <a:pt x="325" y="253"/>
                    <a:pt x="325" y="253"/>
                  </a:cubicBezTo>
                  <a:cubicBezTo>
                    <a:pt x="324" y="252"/>
                    <a:pt x="323" y="252"/>
                    <a:pt x="323" y="252"/>
                  </a:cubicBezTo>
                  <a:cubicBezTo>
                    <a:pt x="322" y="252"/>
                    <a:pt x="322" y="252"/>
                    <a:pt x="322" y="252"/>
                  </a:cubicBezTo>
                  <a:cubicBezTo>
                    <a:pt x="321" y="252"/>
                    <a:pt x="321" y="251"/>
                    <a:pt x="320" y="251"/>
                  </a:cubicBezTo>
                  <a:cubicBezTo>
                    <a:pt x="320" y="251"/>
                    <a:pt x="320" y="251"/>
                    <a:pt x="320" y="251"/>
                  </a:cubicBezTo>
                  <a:cubicBezTo>
                    <a:pt x="319" y="251"/>
                    <a:pt x="318" y="250"/>
                    <a:pt x="317" y="250"/>
                  </a:cubicBezTo>
                  <a:cubicBezTo>
                    <a:pt x="314" y="249"/>
                    <a:pt x="312" y="247"/>
                    <a:pt x="309" y="246"/>
                  </a:cubicBezTo>
                  <a:cubicBezTo>
                    <a:pt x="308" y="245"/>
                    <a:pt x="308" y="245"/>
                    <a:pt x="307" y="245"/>
                  </a:cubicBezTo>
                  <a:cubicBezTo>
                    <a:pt x="307" y="245"/>
                    <a:pt x="307" y="245"/>
                    <a:pt x="307" y="244"/>
                  </a:cubicBezTo>
                  <a:cubicBezTo>
                    <a:pt x="307" y="244"/>
                    <a:pt x="306" y="244"/>
                    <a:pt x="306" y="243"/>
                  </a:cubicBezTo>
                  <a:cubicBezTo>
                    <a:pt x="306" y="243"/>
                    <a:pt x="305" y="243"/>
                    <a:pt x="305" y="243"/>
                  </a:cubicBezTo>
                  <a:cubicBezTo>
                    <a:pt x="304" y="242"/>
                    <a:pt x="302" y="241"/>
                    <a:pt x="301" y="240"/>
                  </a:cubicBezTo>
                  <a:cubicBezTo>
                    <a:pt x="301" y="240"/>
                    <a:pt x="301" y="240"/>
                    <a:pt x="301" y="240"/>
                  </a:cubicBezTo>
                  <a:cubicBezTo>
                    <a:pt x="301" y="239"/>
                    <a:pt x="300" y="239"/>
                    <a:pt x="300" y="238"/>
                  </a:cubicBezTo>
                  <a:cubicBezTo>
                    <a:pt x="300" y="238"/>
                    <a:pt x="300" y="238"/>
                    <a:pt x="299" y="238"/>
                  </a:cubicBezTo>
                  <a:cubicBezTo>
                    <a:pt x="298" y="236"/>
                    <a:pt x="296" y="234"/>
                    <a:pt x="295" y="232"/>
                  </a:cubicBezTo>
                  <a:cubicBezTo>
                    <a:pt x="295" y="232"/>
                    <a:pt x="294" y="232"/>
                    <a:pt x="294" y="232"/>
                  </a:cubicBezTo>
                  <a:cubicBezTo>
                    <a:pt x="294" y="231"/>
                    <a:pt x="294" y="231"/>
                    <a:pt x="293" y="231"/>
                  </a:cubicBezTo>
                  <a:cubicBezTo>
                    <a:pt x="293" y="230"/>
                    <a:pt x="293" y="230"/>
                    <a:pt x="293" y="230"/>
                  </a:cubicBezTo>
                  <a:cubicBezTo>
                    <a:pt x="292" y="229"/>
                    <a:pt x="291" y="227"/>
                    <a:pt x="290" y="225"/>
                  </a:cubicBezTo>
                  <a:cubicBezTo>
                    <a:pt x="290" y="225"/>
                    <a:pt x="290" y="225"/>
                    <a:pt x="290" y="225"/>
                  </a:cubicBezTo>
                  <a:cubicBezTo>
                    <a:pt x="290" y="225"/>
                    <a:pt x="290" y="224"/>
                    <a:pt x="290" y="224"/>
                  </a:cubicBezTo>
                  <a:cubicBezTo>
                    <a:pt x="289" y="224"/>
                    <a:pt x="289" y="223"/>
                    <a:pt x="289" y="223"/>
                  </a:cubicBezTo>
                  <a:cubicBezTo>
                    <a:pt x="289" y="223"/>
                    <a:pt x="289" y="222"/>
                    <a:pt x="289" y="222"/>
                  </a:cubicBezTo>
                  <a:cubicBezTo>
                    <a:pt x="287" y="218"/>
                    <a:pt x="286" y="214"/>
                    <a:pt x="285" y="210"/>
                  </a:cubicBezTo>
                  <a:cubicBezTo>
                    <a:pt x="285" y="210"/>
                    <a:pt x="285" y="210"/>
                    <a:pt x="285" y="209"/>
                  </a:cubicBezTo>
                  <a:cubicBezTo>
                    <a:pt x="285" y="209"/>
                    <a:pt x="285" y="208"/>
                    <a:pt x="285" y="208"/>
                  </a:cubicBezTo>
                  <a:cubicBezTo>
                    <a:pt x="285" y="208"/>
                    <a:pt x="285" y="207"/>
                    <a:pt x="285" y="207"/>
                  </a:cubicBezTo>
                  <a:cubicBezTo>
                    <a:pt x="285" y="206"/>
                    <a:pt x="285" y="206"/>
                    <a:pt x="285" y="205"/>
                  </a:cubicBezTo>
                  <a:cubicBezTo>
                    <a:pt x="285" y="205"/>
                    <a:pt x="285" y="205"/>
                    <a:pt x="285" y="205"/>
                  </a:cubicBezTo>
                  <a:cubicBezTo>
                    <a:pt x="285" y="204"/>
                    <a:pt x="284" y="203"/>
                    <a:pt x="284" y="202"/>
                  </a:cubicBezTo>
                  <a:cubicBezTo>
                    <a:pt x="284" y="202"/>
                    <a:pt x="284" y="202"/>
                    <a:pt x="284" y="202"/>
                  </a:cubicBezTo>
                  <a:cubicBezTo>
                    <a:pt x="284" y="201"/>
                    <a:pt x="284" y="200"/>
                    <a:pt x="284" y="200"/>
                  </a:cubicBezTo>
                  <a:cubicBezTo>
                    <a:pt x="284" y="200"/>
                    <a:pt x="284" y="199"/>
                    <a:pt x="285" y="199"/>
                  </a:cubicBezTo>
                  <a:cubicBezTo>
                    <a:pt x="285" y="198"/>
                    <a:pt x="285" y="197"/>
                    <a:pt x="285" y="197"/>
                  </a:cubicBezTo>
                  <a:cubicBezTo>
                    <a:pt x="285" y="196"/>
                    <a:pt x="285" y="195"/>
                    <a:pt x="285" y="194"/>
                  </a:cubicBezTo>
                  <a:cubicBezTo>
                    <a:pt x="285" y="194"/>
                    <a:pt x="285" y="194"/>
                    <a:pt x="285" y="193"/>
                  </a:cubicBezTo>
                  <a:cubicBezTo>
                    <a:pt x="285" y="193"/>
                    <a:pt x="285" y="192"/>
                    <a:pt x="285" y="192"/>
                  </a:cubicBezTo>
                  <a:cubicBezTo>
                    <a:pt x="285" y="191"/>
                    <a:pt x="285" y="191"/>
                    <a:pt x="285" y="191"/>
                  </a:cubicBezTo>
                  <a:cubicBezTo>
                    <a:pt x="286" y="190"/>
                    <a:pt x="286" y="189"/>
                    <a:pt x="286" y="189"/>
                  </a:cubicBezTo>
                  <a:cubicBezTo>
                    <a:pt x="286" y="189"/>
                    <a:pt x="286" y="188"/>
                    <a:pt x="286" y="188"/>
                  </a:cubicBezTo>
                  <a:cubicBezTo>
                    <a:pt x="286" y="188"/>
                    <a:pt x="286" y="187"/>
                    <a:pt x="287" y="186"/>
                  </a:cubicBezTo>
                  <a:cubicBezTo>
                    <a:pt x="287" y="186"/>
                    <a:pt x="287" y="186"/>
                    <a:pt x="287" y="186"/>
                  </a:cubicBezTo>
                  <a:cubicBezTo>
                    <a:pt x="287" y="185"/>
                    <a:pt x="287" y="185"/>
                    <a:pt x="287" y="184"/>
                  </a:cubicBezTo>
                  <a:cubicBezTo>
                    <a:pt x="287" y="184"/>
                    <a:pt x="287" y="183"/>
                    <a:pt x="288" y="183"/>
                  </a:cubicBezTo>
                  <a:cubicBezTo>
                    <a:pt x="288" y="183"/>
                    <a:pt x="288" y="182"/>
                    <a:pt x="288" y="181"/>
                  </a:cubicBezTo>
                  <a:cubicBezTo>
                    <a:pt x="288" y="181"/>
                    <a:pt x="288" y="181"/>
                    <a:pt x="288" y="181"/>
                  </a:cubicBezTo>
                  <a:cubicBezTo>
                    <a:pt x="290" y="178"/>
                    <a:pt x="291" y="175"/>
                    <a:pt x="293" y="172"/>
                  </a:cubicBezTo>
                  <a:cubicBezTo>
                    <a:pt x="293" y="172"/>
                    <a:pt x="294" y="171"/>
                    <a:pt x="294" y="171"/>
                  </a:cubicBezTo>
                  <a:cubicBezTo>
                    <a:pt x="294" y="171"/>
                    <a:pt x="294" y="171"/>
                    <a:pt x="294" y="171"/>
                  </a:cubicBezTo>
                  <a:cubicBezTo>
                    <a:pt x="294" y="170"/>
                    <a:pt x="295" y="170"/>
                    <a:pt x="295" y="169"/>
                  </a:cubicBezTo>
                  <a:cubicBezTo>
                    <a:pt x="295" y="169"/>
                    <a:pt x="295" y="169"/>
                    <a:pt x="295" y="169"/>
                  </a:cubicBezTo>
                  <a:cubicBezTo>
                    <a:pt x="296" y="168"/>
                    <a:pt x="298" y="166"/>
                    <a:pt x="299" y="165"/>
                  </a:cubicBezTo>
                  <a:cubicBezTo>
                    <a:pt x="299" y="165"/>
                    <a:pt x="299" y="165"/>
                    <a:pt x="299" y="165"/>
                  </a:cubicBezTo>
                  <a:cubicBezTo>
                    <a:pt x="299" y="164"/>
                    <a:pt x="300" y="164"/>
                    <a:pt x="300" y="163"/>
                  </a:cubicBezTo>
                  <a:cubicBezTo>
                    <a:pt x="300" y="163"/>
                    <a:pt x="301" y="163"/>
                    <a:pt x="301" y="163"/>
                  </a:cubicBezTo>
                  <a:cubicBezTo>
                    <a:pt x="302" y="161"/>
                    <a:pt x="304" y="160"/>
                    <a:pt x="306" y="158"/>
                  </a:cubicBezTo>
                  <a:cubicBezTo>
                    <a:pt x="306" y="158"/>
                    <a:pt x="307" y="158"/>
                    <a:pt x="307" y="158"/>
                  </a:cubicBezTo>
                  <a:cubicBezTo>
                    <a:pt x="307" y="158"/>
                    <a:pt x="308" y="157"/>
                    <a:pt x="308" y="157"/>
                  </a:cubicBezTo>
                  <a:cubicBezTo>
                    <a:pt x="308" y="157"/>
                    <a:pt x="308" y="157"/>
                    <a:pt x="308" y="157"/>
                  </a:cubicBezTo>
                  <a:cubicBezTo>
                    <a:pt x="310" y="156"/>
                    <a:pt x="311" y="155"/>
                    <a:pt x="313" y="154"/>
                  </a:cubicBezTo>
                  <a:cubicBezTo>
                    <a:pt x="313" y="154"/>
                    <a:pt x="313" y="154"/>
                    <a:pt x="313" y="154"/>
                  </a:cubicBezTo>
                  <a:cubicBezTo>
                    <a:pt x="314" y="154"/>
                    <a:pt x="314" y="153"/>
                    <a:pt x="315" y="153"/>
                  </a:cubicBezTo>
                  <a:cubicBezTo>
                    <a:pt x="315" y="153"/>
                    <a:pt x="315" y="153"/>
                    <a:pt x="315" y="153"/>
                  </a:cubicBezTo>
                  <a:cubicBezTo>
                    <a:pt x="316" y="153"/>
                    <a:pt x="316" y="153"/>
                    <a:pt x="317" y="152"/>
                  </a:cubicBezTo>
                  <a:cubicBezTo>
                    <a:pt x="320" y="151"/>
                    <a:pt x="323" y="150"/>
                    <a:pt x="326" y="149"/>
                  </a:cubicBezTo>
                  <a:cubicBezTo>
                    <a:pt x="327" y="149"/>
                    <a:pt x="328" y="149"/>
                    <a:pt x="328" y="149"/>
                  </a:cubicBezTo>
                  <a:cubicBezTo>
                    <a:pt x="329" y="149"/>
                    <a:pt x="329" y="149"/>
                    <a:pt x="329" y="149"/>
                  </a:cubicBezTo>
                  <a:cubicBezTo>
                    <a:pt x="330" y="149"/>
                    <a:pt x="330" y="149"/>
                    <a:pt x="331" y="149"/>
                  </a:cubicBezTo>
                  <a:cubicBezTo>
                    <a:pt x="331" y="148"/>
                    <a:pt x="331" y="148"/>
                    <a:pt x="332" y="148"/>
                  </a:cubicBezTo>
                  <a:cubicBezTo>
                    <a:pt x="332" y="148"/>
                    <a:pt x="333" y="148"/>
                    <a:pt x="334" y="148"/>
                  </a:cubicBezTo>
                  <a:cubicBezTo>
                    <a:pt x="334" y="148"/>
                    <a:pt x="334" y="148"/>
                    <a:pt x="334" y="148"/>
                  </a:cubicBezTo>
                  <a:cubicBezTo>
                    <a:pt x="335" y="148"/>
                    <a:pt x="336" y="148"/>
                    <a:pt x="336" y="148"/>
                  </a:cubicBezTo>
                  <a:cubicBezTo>
                    <a:pt x="337" y="148"/>
                    <a:pt x="337" y="148"/>
                    <a:pt x="337" y="148"/>
                  </a:cubicBezTo>
                  <a:cubicBezTo>
                    <a:pt x="338" y="148"/>
                    <a:pt x="338" y="148"/>
                    <a:pt x="339" y="148"/>
                  </a:cubicBezTo>
                  <a:cubicBezTo>
                    <a:pt x="339" y="148"/>
                    <a:pt x="339" y="148"/>
                    <a:pt x="340" y="148"/>
                  </a:cubicBezTo>
                  <a:cubicBezTo>
                    <a:pt x="340" y="148"/>
                    <a:pt x="341" y="148"/>
                    <a:pt x="342" y="148"/>
                  </a:cubicBezTo>
                  <a:cubicBezTo>
                    <a:pt x="343" y="148"/>
                    <a:pt x="344" y="148"/>
                    <a:pt x="344" y="149"/>
                  </a:cubicBezTo>
                  <a:cubicBezTo>
                    <a:pt x="345" y="149"/>
                    <a:pt x="345" y="149"/>
                    <a:pt x="345" y="149"/>
                  </a:cubicBezTo>
                  <a:cubicBezTo>
                    <a:pt x="346" y="149"/>
                    <a:pt x="346" y="149"/>
                    <a:pt x="347" y="149"/>
                  </a:cubicBezTo>
                  <a:cubicBezTo>
                    <a:pt x="347" y="149"/>
                    <a:pt x="347" y="149"/>
                    <a:pt x="348" y="149"/>
                  </a:cubicBezTo>
                  <a:cubicBezTo>
                    <a:pt x="348" y="149"/>
                    <a:pt x="349" y="149"/>
                    <a:pt x="350" y="150"/>
                  </a:cubicBezTo>
                  <a:cubicBezTo>
                    <a:pt x="350" y="150"/>
                    <a:pt x="350" y="150"/>
                    <a:pt x="350" y="150"/>
                  </a:cubicBezTo>
                  <a:cubicBezTo>
                    <a:pt x="351" y="150"/>
                    <a:pt x="352" y="150"/>
                    <a:pt x="352" y="150"/>
                  </a:cubicBezTo>
                  <a:cubicBezTo>
                    <a:pt x="353" y="150"/>
                    <a:pt x="353" y="150"/>
                    <a:pt x="353" y="150"/>
                  </a:cubicBezTo>
                  <a:cubicBezTo>
                    <a:pt x="354" y="151"/>
                    <a:pt x="354" y="151"/>
                    <a:pt x="355" y="151"/>
                  </a:cubicBezTo>
                  <a:cubicBezTo>
                    <a:pt x="355" y="151"/>
                    <a:pt x="355" y="151"/>
                    <a:pt x="355" y="151"/>
                  </a:cubicBezTo>
                  <a:cubicBezTo>
                    <a:pt x="356" y="151"/>
                    <a:pt x="357" y="152"/>
                    <a:pt x="357" y="152"/>
                  </a:cubicBezTo>
                  <a:cubicBezTo>
                    <a:pt x="361" y="153"/>
                    <a:pt x="363" y="155"/>
                    <a:pt x="366" y="157"/>
                  </a:cubicBezTo>
                  <a:cubicBezTo>
                    <a:pt x="367" y="157"/>
                    <a:pt x="367" y="157"/>
                    <a:pt x="368" y="158"/>
                  </a:cubicBezTo>
                  <a:cubicBezTo>
                    <a:pt x="368" y="158"/>
                    <a:pt x="368" y="158"/>
                    <a:pt x="368" y="158"/>
                  </a:cubicBezTo>
                  <a:cubicBezTo>
                    <a:pt x="368" y="158"/>
                    <a:pt x="369" y="158"/>
                    <a:pt x="369" y="159"/>
                  </a:cubicBezTo>
                  <a:cubicBezTo>
                    <a:pt x="369" y="159"/>
                    <a:pt x="369" y="159"/>
                    <a:pt x="370" y="159"/>
                  </a:cubicBezTo>
                  <a:cubicBezTo>
                    <a:pt x="371" y="160"/>
                    <a:pt x="372" y="161"/>
                    <a:pt x="374" y="163"/>
                  </a:cubicBezTo>
                  <a:cubicBezTo>
                    <a:pt x="374" y="163"/>
                    <a:pt x="374" y="163"/>
                    <a:pt x="374" y="163"/>
                  </a:cubicBezTo>
                  <a:cubicBezTo>
                    <a:pt x="374" y="163"/>
                    <a:pt x="375" y="164"/>
                    <a:pt x="375" y="164"/>
                  </a:cubicBezTo>
                  <a:cubicBezTo>
                    <a:pt x="375" y="164"/>
                    <a:pt x="375" y="164"/>
                    <a:pt x="376" y="164"/>
                  </a:cubicBezTo>
                  <a:cubicBezTo>
                    <a:pt x="377" y="166"/>
                    <a:pt x="379" y="168"/>
                    <a:pt x="380" y="170"/>
                  </a:cubicBezTo>
                  <a:cubicBezTo>
                    <a:pt x="380" y="170"/>
                    <a:pt x="380" y="170"/>
                    <a:pt x="381" y="170"/>
                  </a:cubicBezTo>
                  <a:cubicBezTo>
                    <a:pt x="381" y="171"/>
                    <a:pt x="381" y="171"/>
                    <a:pt x="382" y="172"/>
                  </a:cubicBezTo>
                  <a:cubicBezTo>
                    <a:pt x="382" y="172"/>
                    <a:pt x="382" y="172"/>
                    <a:pt x="382" y="172"/>
                  </a:cubicBezTo>
                  <a:cubicBezTo>
                    <a:pt x="383" y="174"/>
                    <a:pt x="384" y="175"/>
                    <a:pt x="385" y="177"/>
                  </a:cubicBezTo>
                  <a:cubicBezTo>
                    <a:pt x="385" y="177"/>
                    <a:pt x="385" y="177"/>
                    <a:pt x="385" y="177"/>
                  </a:cubicBezTo>
                  <a:cubicBezTo>
                    <a:pt x="385" y="178"/>
                    <a:pt x="385" y="178"/>
                    <a:pt x="385" y="179"/>
                  </a:cubicBezTo>
                  <a:cubicBezTo>
                    <a:pt x="385" y="179"/>
                    <a:pt x="386" y="179"/>
                    <a:pt x="386" y="179"/>
                  </a:cubicBezTo>
                  <a:cubicBezTo>
                    <a:pt x="386" y="179"/>
                    <a:pt x="386" y="180"/>
                    <a:pt x="386" y="181"/>
                  </a:cubicBezTo>
                  <a:cubicBezTo>
                    <a:pt x="388" y="184"/>
                    <a:pt x="389" y="187"/>
                    <a:pt x="389" y="190"/>
                  </a:cubicBezTo>
                  <a:cubicBezTo>
                    <a:pt x="389" y="191"/>
                    <a:pt x="390" y="191"/>
                    <a:pt x="390" y="192"/>
                  </a:cubicBezTo>
                  <a:cubicBezTo>
                    <a:pt x="390" y="192"/>
                    <a:pt x="390" y="193"/>
                    <a:pt x="390" y="193"/>
                  </a:cubicBezTo>
                  <a:cubicBezTo>
                    <a:pt x="390" y="193"/>
                    <a:pt x="390" y="194"/>
                    <a:pt x="390" y="194"/>
                  </a:cubicBezTo>
                  <a:cubicBezTo>
                    <a:pt x="390" y="195"/>
                    <a:pt x="390" y="195"/>
                    <a:pt x="390" y="195"/>
                  </a:cubicBezTo>
                  <a:cubicBezTo>
                    <a:pt x="390" y="196"/>
                    <a:pt x="390" y="197"/>
                    <a:pt x="390" y="197"/>
                  </a:cubicBezTo>
                  <a:cubicBezTo>
                    <a:pt x="390" y="197"/>
                    <a:pt x="390" y="198"/>
                    <a:pt x="390" y="198"/>
                  </a:cubicBezTo>
                  <a:cubicBezTo>
                    <a:pt x="390" y="198"/>
                    <a:pt x="390" y="199"/>
                    <a:pt x="390" y="200"/>
                  </a:cubicBezTo>
                  <a:lnTo>
                    <a:pt x="390" y="201"/>
                  </a:lnTo>
                  <a:cubicBezTo>
                    <a:pt x="390" y="201"/>
                    <a:pt x="390" y="202"/>
                    <a:pt x="390" y="202"/>
                  </a:cubicBezTo>
                  <a:cubicBezTo>
                    <a:pt x="390" y="203"/>
                    <a:pt x="390" y="203"/>
                    <a:pt x="390" y="203"/>
                  </a:cubicBezTo>
                  <a:cubicBezTo>
                    <a:pt x="390" y="204"/>
                    <a:pt x="390" y="205"/>
                    <a:pt x="390" y="206"/>
                  </a:cubicBezTo>
                  <a:cubicBezTo>
                    <a:pt x="390" y="207"/>
                    <a:pt x="390" y="207"/>
                    <a:pt x="390" y="208"/>
                  </a:cubicBezTo>
                  <a:close/>
                  <a:moveTo>
                    <a:pt x="426" y="225"/>
                  </a:moveTo>
                  <a:lnTo>
                    <a:pt x="429" y="193"/>
                  </a:lnTo>
                  <a:lnTo>
                    <a:pt x="411" y="192"/>
                  </a:lnTo>
                  <a:cubicBezTo>
                    <a:pt x="410" y="183"/>
                    <a:pt x="407" y="174"/>
                    <a:pt x="403" y="167"/>
                  </a:cubicBezTo>
                  <a:lnTo>
                    <a:pt x="417" y="155"/>
                  </a:lnTo>
                  <a:lnTo>
                    <a:pt x="396" y="131"/>
                  </a:lnTo>
                  <a:lnTo>
                    <a:pt x="383" y="143"/>
                  </a:lnTo>
                  <a:cubicBezTo>
                    <a:pt x="376" y="137"/>
                    <a:pt x="368" y="133"/>
                    <a:pt x="359" y="131"/>
                  </a:cubicBezTo>
                  <a:lnTo>
                    <a:pt x="361" y="113"/>
                  </a:lnTo>
                  <a:lnTo>
                    <a:pt x="330" y="110"/>
                  </a:lnTo>
                  <a:lnTo>
                    <a:pt x="328" y="128"/>
                  </a:lnTo>
                  <a:cubicBezTo>
                    <a:pt x="319" y="129"/>
                    <a:pt x="311" y="132"/>
                    <a:pt x="303" y="136"/>
                  </a:cubicBezTo>
                  <a:lnTo>
                    <a:pt x="291" y="122"/>
                  </a:lnTo>
                  <a:lnTo>
                    <a:pt x="267" y="142"/>
                  </a:lnTo>
                  <a:lnTo>
                    <a:pt x="279" y="156"/>
                  </a:lnTo>
                  <a:cubicBezTo>
                    <a:pt x="274" y="163"/>
                    <a:pt x="270" y="171"/>
                    <a:pt x="267" y="179"/>
                  </a:cubicBezTo>
                  <a:lnTo>
                    <a:pt x="249" y="178"/>
                  </a:lnTo>
                  <a:lnTo>
                    <a:pt x="246" y="209"/>
                  </a:lnTo>
                  <a:lnTo>
                    <a:pt x="264" y="211"/>
                  </a:lnTo>
                  <a:cubicBezTo>
                    <a:pt x="265" y="219"/>
                    <a:pt x="268" y="228"/>
                    <a:pt x="272" y="236"/>
                  </a:cubicBezTo>
                  <a:lnTo>
                    <a:pt x="258" y="247"/>
                  </a:lnTo>
                  <a:lnTo>
                    <a:pt x="279" y="271"/>
                  </a:lnTo>
                  <a:lnTo>
                    <a:pt x="292" y="260"/>
                  </a:lnTo>
                  <a:cubicBezTo>
                    <a:pt x="299" y="265"/>
                    <a:pt x="307" y="269"/>
                    <a:pt x="316" y="272"/>
                  </a:cubicBezTo>
                  <a:lnTo>
                    <a:pt x="314" y="290"/>
                  </a:lnTo>
                  <a:lnTo>
                    <a:pt x="345" y="292"/>
                  </a:lnTo>
                  <a:lnTo>
                    <a:pt x="347" y="274"/>
                  </a:lnTo>
                  <a:cubicBezTo>
                    <a:pt x="356" y="273"/>
                    <a:pt x="364" y="270"/>
                    <a:pt x="372" y="266"/>
                  </a:cubicBezTo>
                  <a:lnTo>
                    <a:pt x="384" y="280"/>
                  </a:lnTo>
                  <a:lnTo>
                    <a:pt x="408" y="260"/>
                  </a:lnTo>
                  <a:lnTo>
                    <a:pt x="396" y="246"/>
                  </a:lnTo>
                  <a:cubicBezTo>
                    <a:pt x="401" y="239"/>
                    <a:pt x="405" y="232"/>
                    <a:pt x="408" y="223"/>
                  </a:cubicBezTo>
                  <a:lnTo>
                    <a:pt x="426" y="225"/>
                  </a:ln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8213" name="组合 77"/>
          <p:cNvGrpSpPr/>
          <p:nvPr/>
        </p:nvGrpSpPr>
        <p:grpSpPr>
          <a:xfrm>
            <a:off x="5127630" y="4233869"/>
            <a:ext cx="352425" cy="352425"/>
            <a:chExt cx="352425" cy="352425"/>
          </a:xfrm>
        </p:grpSpPr>
        <p:sp>
          <p:nvSpPr>
            <p:cNvPr id="3" name="Oval 37"/>
            <p:cNvSpPr>
              <a:spLocks noChangeArrowheads="1"/>
            </p:cNvSpPr>
            <p:nvPr/>
          </p:nvSpPr>
          <p:spPr bwMode="auto">
            <a:xfrm>
              <a:off x="0" y="0"/>
              <a:ext cx="352425" cy="3524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14" name="Freeform 38"/>
            <p:cNvSpPr>
              <a:spLocks noChangeArrowheads="1" noEditPoints="1"/>
            </p:cNvSpPr>
            <p:nvPr/>
          </p:nvSpPr>
          <p:spPr bwMode="auto">
            <a:xfrm>
              <a:off x="53975" y="50800"/>
              <a:ext cx="252413" cy="239713"/>
            </a:xfrm>
            <a:custGeom>
              <a:gdLst>
                <a:gd fmla="*/ 182 w 436" name="T0"/>
                <a:gd fmla="*/ 376 h 415" name="T1"/>
                <a:gd fmla="*/ 182 w 436" name="T2"/>
                <a:gd fmla="*/ 395 h 415" name="T3"/>
                <a:gd fmla="*/ 264 w 436" name="T4"/>
                <a:gd fmla="*/ 386 h 415" name="T5"/>
                <a:gd fmla="*/ 254 w 436" name="T6"/>
                <a:gd fmla="*/ 347 h 415" name="T7"/>
                <a:gd fmla="*/ 182 w 436" name="T8"/>
                <a:gd fmla="*/ 347 h 415" name="T9"/>
                <a:gd fmla="*/ 182 w 436" name="T10"/>
                <a:gd fmla="*/ 366 h 415" name="T11"/>
                <a:gd fmla="*/ 264 w 436" name="T12"/>
                <a:gd fmla="*/ 357 h 415" name="T13"/>
                <a:gd fmla="*/ 218 w 436" name="T14"/>
                <a:gd fmla="*/ 415 h 415" name="T15"/>
                <a:gd fmla="*/ 250 w 436" name="T16"/>
                <a:gd fmla="*/ 404 h 415" name="T17"/>
                <a:gd fmla="*/ 218 w 436" name="T18"/>
                <a:gd fmla="*/ 415 h 415" name="T19"/>
                <a:gd fmla="*/ 219 w 436" name="T20"/>
                <a:gd fmla="*/ 112 h 415" name="T21"/>
                <a:gd fmla="*/ 116 w 436" name="T22"/>
                <a:gd fmla="*/ 208 h 415" name="T23"/>
                <a:gd fmla="*/ 178 w 436" name="T24"/>
                <a:gd fmla="*/ 336 h 415" name="T25"/>
                <a:gd fmla="*/ 219 w 436" name="T26"/>
                <a:gd fmla="*/ 339 h 415" name="T27"/>
                <a:gd fmla="*/ 271 w 436" name="T28"/>
                <a:gd fmla="*/ 308 h 415" name="T29"/>
                <a:gd fmla="*/ 219 w 436" name="T30"/>
                <a:gd fmla="*/ 112 h 415" name="T31"/>
                <a:gd fmla="*/ 86 w 436" name="T32"/>
                <a:gd fmla="*/ 225 h 415" name="T33"/>
                <a:gd fmla="*/ 17 w 436" name="T34"/>
                <a:gd fmla="*/ 211 h 415" name="T35"/>
                <a:gd fmla="*/ 17 w 436" name="T36"/>
                <a:gd fmla="*/ 239 h 415" name="T37"/>
                <a:gd fmla="*/ 86 w 436" name="T38"/>
                <a:gd fmla="*/ 225 h 415" name="T39"/>
                <a:gd fmla="*/ 420 w 436" name="T40"/>
                <a:gd fmla="*/ 211 h 415" name="T41"/>
                <a:gd fmla="*/ 350 w 436" name="T42"/>
                <a:gd fmla="*/ 225 h 415" name="T43"/>
                <a:gd fmla="*/ 420 w 436" name="T44"/>
                <a:gd fmla="*/ 239 h 415" name="T45"/>
                <a:gd fmla="*/ 420 w 436" name="T46"/>
                <a:gd fmla="*/ 211 h 415" name="T47"/>
                <a:gd fmla="*/ 334 w 436" name="T48"/>
                <a:gd fmla="*/ 127 h 415" name="T49"/>
                <a:gd fmla="*/ 373 w 436" name="T50"/>
                <a:gd fmla="*/ 68 h 415" name="T51"/>
                <a:gd fmla="*/ 315 w 436" name="T52"/>
                <a:gd fmla="*/ 107 h 415" name="T53"/>
                <a:gd fmla="*/ 334 w 436" name="T54"/>
                <a:gd fmla="*/ 127 h 415" name="T55"/>
                <a:gd fmla="*/ 217 w 436" name="T56"/>
                <a:gd fmla="*/ 86 h 415" name="T57"/>
                <a:gd fmla="*/ 231 w 436" name="T58"/>
                <a:gd fmla="*/ 17 h 415" name="T59"/>
                <a:gd fmla="*/ 203 w 436" name="T60"/>
                <a:gd fmla="*/ 17 h 415" name="T61"/>
                <a:gd fmla="*/ 217 w 436" name="T62"/>
                <a:gd fmla="*/ 86 h 415" name="T63"/>
                <a:gd fmla="*/ 98 w 436" name="T64"/>
                <a:gd fmla="*/ 121 h 415" name="T65"/>
                <a:gd fmla="*/ 117 w 436" name="T66"/>
                <a:gd fmla="*/ 102 h 415" name="T67"/>
                <a:gd fmla="*/ 59 w 436" name="T68"/>
                <a:gd fmla="*/ 63 h 415" name="T69"/>
                <a:gd fmla="*/ 98 w 436" name="T70"/>
                <a:gd fmla="*/ 121 h 415" name="T71"/>
                <a:gd fmla="*/ 102 w 436" name="T72"/>
                <a:gd fmla="*/ 323 h 415" name="T73"/>
                <a:gd fmla="*/ 63 w 436" name="T74"/>
                <a:gd fmla="*/ 381 h 415" name="T75"/>
                <a:gd fmla="*/ 122 w 436" name="T76"/>
                <a:gd fmla="*/ 342 h 415" name="T77"/>
                <a:gd fmla="*/ 102 w 436" name="T78"/>
                <a:gd fmla="*/ 323 h 415" name="T79"/>
                <a:gd fmla="*/ 338 w 436" name="T80"/>
                <a:gd fmla="*/ 328 h 415" name="T81"/>
                <a:gd fmla="*/ 319 w 436" name="T82"/>
                <a:gd fmla="*/ 348 h 415" name="T83"/>
                <a:gd fmla="*/ 378 w 436" name="T84"/>
                <a:gd fmla="*/ 387 h 415" name="T85"/>
                <a:gd fmla="*/ 338 w 436" name="T86"/>
                <a:gd fmla="*/ 328 h 41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15" w="436">
                  <a:moveTo>
                    <a:pt x="254" y="376"/>
                  </a:moveTo>
                  <a:lnTo>
                    <a:pt x="182" y="376"/>
                  </a:lnTo>
                  <a:cubicBezTo>
                    <a:pt x="176" y="376"/>
                    <a:pt x="172" y="381"/>
                    <a:pt x="172" y="386"/>
                  </a:cubicBezTo>
                  <a:cubicBezTo>
                    <a:pt x="172" y="391"/>
                    <a:pt x="176" y="395"/>
                    <a:pt x="182" y="395"/>
                  </a:cubicBezTo>
                  <a:lnTo>
                    <a:pt x="254" y="395"/>
                  </a:lnTo>
                  <a:cubicBezTo>
                    <a:pt x="260" y="395"/>
                    <a:pt x="264" y="391"/>
                    <a:pt x="264" y="386"/>
                  </a:cubicBezTo>
                  <a:cubicBezTo>
                    <a:pt x="264" y="381"/>
                    <a:pt x="260" y="376"/>
                    <a:pt x="254" y="376"/>
                  </a:cubicBezTo>
                  <a:close/>
                  <a:moveTo>
                    <a:pt x="254" y="347"/>
                  </a:moveTo>
                  <a:lnTo>
                    <a:pt x="254" y="347"/>
                  </a:lnTo>
                  <a:lnTo>
                    <a:pt x="182" y="347"/>
                  </a:lnTo>
                  <a:cubicBezTo>
                    <a:pt x="176" y="347"/>
                    <a:pt x="172" y="351"/>
                    <a:pt x="172" y="357"/>
                  </a:cubicBezTo>
                  <a:cubicBezTo>
                    <a:pt x="172" y="362"/>
                    <a:pt x="176" y="366"/>
                    <a:pt x="182" y="366"/>
                  </a:cubicBezTo>
                  <a:lnTo>
                    <a:pt x="254" y="366"/>
                  </a:lnTo>
                  <a:cubicBezTo>
                    <a:pt x="260" y="366"/>
                    <a:pt x="264" y="362"/>
                    <a:pt x="264" y="357"/>
                  </a:cubicBezTo>
                  <a:cubicBezTo>
                    <a:pt x="264" y="351"/>
                    <a:pt x="260" y="347"/>
                    <a:pt x="254" y="347"/>
                  </a:cubicBezTo>
                  <a:close/>
                  <a:moveTo>
                    <a:pt x="218" y="415"/>
                  </a:moveTo>
                  <a:lnTo>
                    <a:pt x="218" y="415"/>
                  </a:lnTo>
                  <a:lnTo>
                    <a:pt x="250" y="404"/>
                  </a:lnTo>
                  <a:lnTo>
                    <a:pt x="187" y="404"/>
                  </a:lnTo>
                  <a:lnTo>
                    <a:pt x="218" y="415"/>
                  </a:lnTo>
                  <a:close/>
                  <a:moveTo>
                    <a:pt x="219" y="112"/>
                  </a:moveTo>
                  <a:lnTo>
                    <a:pt x="219" y="112"/>
                  </a:lnTo>
                  <a:lnTo>
                    <a:pt x="217" y="112"/>
                  </a:lnTo>
                  <a:cubicBezTo>
                    <a:pt x="164" y="112"/>
                    <a:pt x="116" y="155"/>
                    <a:pt x="116" y="208"/>
                  </a:cubicBezTo>
                  <a:cubicBezTo>
                    <a:pt x="116" y="261"/>
                    <a:pt x="161" y="291"/>
                    <a:pt x="165" y="308"/>
                  </a:cubicBezTo>
                  <a:cubicBezTo>
                    <a:pt x="170" y="324"/>
                    <a:pt x="165" y="332"/>
                    <a:pt x="178" y="336"/>
                  </a:cubicBezTo>
                  <a:cubicBezTo>
                    <a:pt x="190" y="340"/>
                    <a:pt x="217" y="339"/>
                    <a:pt x="217" y="339"/>
                  </a:cubicBezTo>
                  <a:lnTo>
                    <a:pt x="219" y="339"/>
                  </a:lnTo>
                  <a:cubicBezTo>
                    <a:pt x="219" y="339"/>
                    <a:pt x="246" y="340"/>
                    <a:pt x="259" y="336"/>
                  </a:cubicBezTo>
                  <a:cubicBezTo>
                    <a:pt x="271" y="332"/>
                    <a:pt x="266" y="324"/>
                    <a:pt x="271" y="308"/>
                  </a:cubicBezTo>
                  <a:cubicBezTo>
                    <a:pt x="275" y="291"/>
                    <a:pt x="320" y="261"/>
                    <a:pt x="320" y="208"/>
                  </a:cubicBezTo>
                  <a:cubicBezTo>
                    <a:pt x="320" y="155"/>
                    <a:pt x="272" y="112"/>
                    <a:pt x="219" y="112"/>
                  </a:cubicBezTo>
                  <a:close/>
                  <a:moveTo>
                    <a:pt x="86" y="225"/>
                  </a:moveTo>
                  <a:lnTo>
                    <a:pt x="86" y="225"/>
                  </a:lnTo>
                  <a:cubicBezTo>
                    <a:pt x="86" y="217"/>
                    <a:pt x="78" y="211"/>
                    <a:pt x="69" y="211"/>
                  </a:cubicBezTo>
                  <a:lnTo>
                    <a:pt x="17" y="211"/>
                  </a:lnTo>
                  <a:cubicBezTo>
                    <a:pt x="7" y="211"/>
                    <a:pt x="0" y="217"/>
                    <a:pt x="0" y="225"/>
                  </a:cubicBezTo>
                  <a:cubicBezTo>
                    <a:pt x="0" y="232"/>
                    <a:pt x="7" y="239"/>
                    <a:pt x="17" y="239"/>
                  </a:cubicBezTo>
                  <a:lnTo>
                    <a:pt x="69" y="239"/>
                  </a:lnTo>
                  <a:cubicBezTo>
                    <a:pt x="78" y="239"/>
                    <a:pt x="86" y="232"/>
                    <a:pt x="86" y="225"/>
                  </a:cubicBezTo>
                  <a:close/>
                  <a:moveTo>
                    <a:pt x="420" y="211"/>
                  </a:moveTo>
                  <a:lnTo>
                    <a:pt x="420" y="211"/>
                  </a:lnTo>
                  <a:lnTo>
                    <a:pt x="367" y="211"/>
                  </a:lnTo>
                  <a:cubicBezTo>
                    <a:pt x="358" y="211"/>
                    <a:pt x="350" y="217"/>
                    <a:pt x="350" y="225"/>
                  </a:cubicBezTo>
                  <a:cubicBezTo>
                    <a:pt x="350" y="232"/>
                    <a:pt x="358" y="239"/>
                    <a:pt x="367" y="239"/>
                  </a:cubicBezTo>
                  <a:lnTo>
                    <a:pt x="420" y="239"/>
                  </a:lnTo>
                  <a:cubicBezTo>
                    <a:pt x="429" y="239"/>
                    <a:pt x="436" y="232"/>
                    <a:pt x="436" y="225"/>
                  </a:cubicBezTo>
                  <a:cubicBezTo>
                    <a:pt x="436" y="217"/>
                    <a:pt x="429" y="211"/>
                    <a:pt x="420" y="211"/>
                  </a:cubicBezTo>
                  <a:close/>
                  <a:moveTo>
                    <a:pt x="334" y="127"/>
                  </a:moveTo>
                  <a:lnTo>
                    <a:pt x="334" y="127"/>
                  </a:lnTo>
                  <a:lnTo>
                    <a:pt x="371" y="90"/>
                  </a:lnTo>
                  <a:cubicBezTo>
                    <a:pt x="377" y="83"/>
                    <a:pt x="378" y="74"/>
                    <a:pt x="373" y="68"/>
                  </a:cubicBezTo>
                  <a:cubicBezTo>
                    <a:pt x="368" y="63"/>
                    <a:pt x="358" y="64"/>
                    <a:pt x="352" y="70"/>
                  </a:cubicBezTo>
                  <a:lnTo>
                    <a:pt x="315" y="107"/>
                  </a:lnTo>
                  <a:cubicBezTo>
                    <a:pt x="308" y="114"/>
                    <a:pt x="307" y="123"/>
                    <a:pt x="312" y="129"/>
                  </a:cubicBezTo>
                  <a:cubicBezTo>
                    <a:pt x="318" y="134"/>
                    <a:pt x="327" y="133"/>
                    <a:pt x="334" y="127"/>
                  </a:cubicBezTo>
                  <a:close/>
                  <a:moveTo>
                    <a:pt x="217" y="86"/>
                  </a:moveTo>
                  <a:lnTo>
                    <a:pt x="217" y="86"/>
                  </a:lnTo>
                  <a:cubicBezTo>
                    <a:pt x="224" y="86"/>
                    <a:pt x="231" y="79"/>
                    <a:pt x="231" y="69"/>
                  </a:cubicBezTo>
                  <a:lnTo>
                    <a:pt x="231" y="17"/>
                  </a:lnTo>
                  <a:cubicBezTo>
                    <a:pt x="231" y="8"/>
                    <a:pt x="224" y="0"/>
                    <a:pt x="217" y="0"/>
                  </a:cubicBezTo>
                  <a:cubicBezTo>
                    <a:pt x="209" y="0"/>
                    <a:pt x="203" y="8"/>
                    <a:pt x="203" y="17"/>
                  </a:cubicBezTo>
                  <a:lnTo>
                    <a:pt x="203" y="69"/>
                  </a:lnTo>
                  <a:cubicBezTo>
                    <a:pt x="203" y="79"/>
                    <a:pt x="209" y="86"/>
                    <a:pt x="217" y="86"/>
                  </a:cubicBezTo>
                  <a:close/>
                  <a:moveTo>
                    <a:pt x="98" y="121"/>
                  </a:moveTo>
                  <a:lnTo>
                    <a:pt x="98" y="121"/>
                  </a:lnTo>
                  <a:cubicBezTo>
                    <a:pt x="104" y="128"/>
                    <a:pt x="114" y="129"/>
                    <a:pt x="119" y="123"/>
                  </a:cubicBezTo>
                  <a:cubicBezTo>
                    <a:pt x="124" y="118"/>
                    <a:pt x="124" y="108"/>
                    <a:pt x="117" y="102"/>
                  </a:cubicBezTo>
                  <a:lnTo>
                    <a:pt x="80" y="65"/>
                  </a:lnTo>
                  <a:cubicBezTo>
                    <a:pt x="74" y="58"/>
                    <a:pt x="64" y="57"/>
                    <a:pt x="59" y="63"/>
                  </a:cubicBezTo>
                  <a:cubicBezTo>
                    <a:pt x="53" y="68"/>
                    <a:pt x="54" y="78"/>
                    <a:pt x="61" y="84"/>
                  </a:cubicBezTo>
                  <a:lnTo>
                    <a:pt x="98" y="121"/>
                  </a:lnTo>
                  <a:close/>
                  <a:moveTo>
                    <a:pt x="102" y="323"/>
                  </a:moveTo>
                  <a:lnTo>
                    <a:pt x="102" y="323"/>
                  </a:lnTo>
                  <a:lnTo>
                    <a:pt x="65" y="360"/>
                  </a:lnTo>
                  <a:cubicBezTo>
                    <a:pt x="59" y="366"/>
                    <a:pt x="58" y="376"/>
                    <a:pt x="63" y="381"/>
                  </a:cubicBezTo>
                  <a:cubicBezTo>
                    <a:pt x="68" y="387"/>
                    <a:pt x="78" y="386"/>
                    <a:pt x="84" y="379"/>
                  </a:cubicBezTo>
                  <a:lnTo>
                    <a:pt x="122" y="342"/>
                  </a:lnTo>
                  <a:cubicBezTo>
                    <a:pt x="128" y="336"/>
                    <a:pt x="129" y="326"/>
                    <a:pt x="124" y="321"/>
                  </a:cubicBezTo>
                  <a:cubicBezTo>
                    <a:pt x="118" y="316"/>
                    <a:pt x="109" y="316"/>
                    <a:pt x="102" y="323"/>
                  </a:cubicBezTo>
                  <a:close/>
                  <a:moveTo>
                    <a:pt x="338" y="328"/>
                  </a:moveTo>
                  <a:lnTo>
                    <a:pt x="338" y="328"/>
                  </a:lnTo>
                  <a:cubicBezTo>
                    <a:pt x="332" y="322"/>
                    <a:pt x="322" y="321"/>
                    <a:pt x="317" y="326"/>
                  </a:cubicBezTo>
                  <a:cubicBezTo>
                    <a:pt x="312" y="331"/>
                    <a:pt x="313" y="341"/>
                    <a:pt x="319" y="348"/>
                  </a:cubicBezTo>
                  <a:lnTo>
                    <a:pt x="356" y="385"/>
                  </a:lnTo>
                  <a:cubicBezTo>
                    <a:pt x="363" y="391"/>
                    <a:pt x="372" y="392"/>
                    <a:pt x="378" y="387"/>
                  </a:cubicBezTo>
                  <a:cubicBezTo>
                    <a:pt x="383" y="382"/>
                    <a:pt x="382" y="372"/>
                    <a:pt x="375" y="365"/>
                  </a:cubicBezTo>
                  <a:lnTo>
                    <a:pt x="338" y="328"/>
                  </a:ln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8216" name="组合 75"/>
          <p:cNvGrpSpPr/>
          <p:nvPr/>
        </p:nvGrpSpPr>
        <p:grpSpPr>
          <a:xfrm>
            <a:off x="5160964" y="2198693"/>
            <a:ext cx="350837" cy="352425"/>
            <a:chExt cx="350838" cy="352425"/>
          </a:xfrm>
        </p:grpSpPr>
        <p:sp>
          <p:nvSpPr>
            <p:cNvPr id="4" name="Oval 39"/>
            <p:cNvSpPr>
              <a:spLocks noChangeArrowheads="1"/>
            </p:cNvSpPr>
            <p:nvPr/>
          </p:nvSpPr>
          <p:spPr bwMode="auto">
            <a:xfrm>
              <a:off x="0" y="0"/>
              <a:ext cx="350838" cy="3524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17" name="Freeform 40"/>
            <p:cNvSpPr>
              <a:spLocks noChangeArrowheads="1" noEditPoints="1"/>
            </p:cNvSpPr>
            <p:nvPr/>
          </p:nvSpPr>
          <p:spPr bwMode="auto">
            <a:xfrm>
              <a:off x="77787" y="65087"/>
              <a:ext cx="241300" cy="222250"/>
            </a:xfrm>
            <a:custGeom>
              <a:gdLst>
                <a:gd fmla="*/ 0 w 416" name="T0"/>
                <a:gd fmla="*/ 227 h 384" name="T1"/>
                <a:gd fmla="*/ 160 w 416" name="T2"/>
                <a:gd fmla="*/ 384 h 384" name="T3"/>
                <a:gd fmla="*/ 281 w 416" name="T4"/>
                <a:gd fmla="*/ 364 h 384" name="T5"/>
                <a:gd fmla="*/ 253 w 416" name="T6"/>
                <a:gd fmla="*/ 170 h 384" name="T7"/>
                <a:gd fmla="*/ 247 w 416" name="T8"/>
                <a:gd fmla="*/ 357 h 384" name="T9"/>
                <a:gd fmla="*/ 164 w 416" name="T10"/>
                <a:gd fmla="*/ 322 h 384" name="T11"/>
                <a:gd fmla="*/ 141 w 416" name="T12"/>
                <a:gd fmla="*/ 224 h 384" name="T13"/>
                <a:gd fmla="*/ 29 w 416" name="T14"/>
                <a:gd fmla="*/ 221 h 384" name="T15"/>
                <a:gd fmla="*/ 32 w 416" name="T16"/>
                <a:gd fmla="*/ 70 h 384" name="T17"/>
                <a:gd fmla="*/ 164 w 416" name="T18"/>
                <a:gd fmla="*/ 40 h 384" name="T19"/>
                <a:gd fmla="*/ 0 w 416" name="T20"/>
                <a:gd fmla="*/ 67 h 384" name="T21"/>
                <a:gd fmla="*/ 234 w 416" name="T22"/>
                <a:gd fmla="*/ 79 h 384" name="T23"/>
                <a:gd fmla="*/ 220 w 416" name="T24"/>
                <a:gd fmla="*/ 63 h 384" name="T25"/>
                <a:gd fmla="*/ 231 w 416" name="T26"/>
                <a:gd fmla="*/ 53 h 384" name="T27"/>
                <a:gd fmla="*/ 260 w 416" name="T28"/>
                <a:gd fmla="*/ 53 h 384" name="T29"/>
                <a:gd fmla="*/ 272 w 416" name="T30"/>
                <a:gd fmla="*/ 63 h 384" name="T31"/>
                <a:gd fmla="*/ 257 w 416" name="T32"/>
                <a:gd fmla="*/ 79 h 384" name="T33"/>
                <a:gd fmla="*/ 272 w 416" name="T34"/>
                <a:gd fmla="*/ 95 h 384" name="T35"/>
                <a:gd fmla="*/ 260 w 416" name="T36"/>
                <a:gd fmla="*/ 105 h 384" name="T37"/>
                <a:gd fmla="*/ 231 w 416" name="T38"/>
                <a:gd fmla="*/ 105 h 384" name="T39"/>
                <a:gd fmla="*/ 220 w 416" name="T40"/>
                <a:gd fmla="*/ 95 h 384" name="T41"/>
                <a:gd fmla="*/ 340 w 416" name="T42"/>
                <a:gd fmla="*/ 144 h 384" name="T43"/>
                <a:gd fmla="*/ 411 w 416" name="T44"/>
                <a:gd fmla="*/ 236 h 384" name="T45"/>
                <a:gd fmla="*/ 382 w 416" name="T46"/>
                <a:gd fmla="*/ 244 h 384" name="T47"/>
                <a:gd fmla="*/ 340 w 416" name="T48"/>
                <a:gd fmla="*/ 144 h 384" name="T49"/>
                <a:gd fmla="*/ 297 w 416" name="T50"/>
                <a:gd fmla="*/ 28 h 384" name="T51"/>
                <a:gd fmla="*/ 328 w 416" name="T52"/>
                <a:gd fmla="*/ 144 h 384" name="T53"/>
                <a:gd fmla="*/ 314 w 416" name="T54"/>
                <a:gd fmla="*/ 161 h 384" name="T55"/>
                <a:gd fmla="*/ 287 w 416" name="T56"/>
                <a:gd fmla="*/ 138 h 384" name="T57"/>
                <a:gd fmla="*/ 195 w 416" name="T58"/>
                <a:gd fmla="*/ 28 h 384" name="T59"/>
                <a:gd fmla="*/ 280 w 416" name="T60"/>
                <a:gd fmla="*/ 45 h 384" name="T61"/>
                <a:gd fmla="*/ 212 w 416" name="T62"/>
                <a:gd fmla="*/ 113 h 384" name="T63"/>
                <a:gd fmla="*/ 133 w 416" name="T64"/>
                <a:gd fmla="*/ 335 h 384" name="T65"/>
                <a:gd fmla="*/ 52 w 416" name="T66"/>
                <a:gd fmla="*/ 251 h 384" name="T67"/>
                <a:gd fmla="*/ 133 w 416" name="T68"/>
                <a:gd fmla="*/ 335 h 384" name="T69"/>
                <a:gd fmla="*/ 48 w 416" name="T70"/>
                <a:gd fmla="*/ 109 h 384" name="T71"/>
                <a:gd fmla="*/ 164 w 416" name="T72"/>
                <a:gd fmla="*/ 115 h 384" name="T73"/>
                <a:gd fmla="*/ 104 w 416" name="T74"/>
                <a:gd fmla="*/ 93 h 384" name="T75"/>
                <a:gd fmla="*/ 48 w 416" name="T76"/>
                <a:gd fmla="*/ 176 h 384" name="T77"/>
                <a:gd fmla="*/ 53 w 416" name="T78"/>
                <a:gd fmla="*/ 195 h 384" name="T79"/>
                <a:gd fmla="*/ 165 w 416" name="T80"/>
                <a:gd fmla="*/ 174 h 384" name="T81"/>
                <a:gd fmla="*/ 48 w 416" name="T82"/>
                <a:gd fmla="*/ 176 h 384" name="T83"/>
                <a:gd fmla="*/ 48 w 416" name="T84"/>
                <a:gd fmla="*/ 149 h 384" name="T85"/>
                <a:gd fmla="*/ 165 w 416" name="T86"/>
                <a:gd fmla="*/ 155 h 384" name="T87"/>
                <a:gd fmla="*/ 172 w 416" name="T88"/>
                <a:gd fmla="*/ 144 h 384" name="T89"/>
                <a:gd fmla="*/ 103 w 416" name="T90"/>
                <a:gd fmla="*/ 134 h 384" name="T91"/>
                <a:gd fmla="*/ 48 w 416" name="T92"/>
                <a:gd fmla="*/ 142 h 38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84" w="416">
                  <a:moveTo>
                    <a:pt x="0" y="67"/>
                  </a:moveTo>
                  <a:cubicBezTo>
                    <a:pt x="0" y="120"/>
                    <a:pt x="0" y="174"/>
                    <a:pt x="0" y="227"/>
                  </a:cubicBezTo>
                  <a:cubicBezTo>
                    <a:pt x="0" y="231"/>
                    <a:pt x="71" y="298"/>
                    <a:pt x="79" y="307"/>
                  </a:cubicBezTo>
                  <a:cubicBezTo>
                    <a:pt x="88" y="316"/>
                    <a:pt x="155" y="384"/>
                    <a:pt x="160" y="384"/>
                  </a:cubicBezTo>
                  <a:cubicBezTo>
                    <a:pt x="192" y="384"/>
                    <a:pt x="225" y="384"/>
                    <a:pt x="257" y="384"/>
                  </a:cubicBezTo>
                  <a:cubicBezTo>
                    <a:pt x="270" y="384"/>
                    <a:pt x="275" y="372"/>
                    <a:pt x="281" y="364"/>
                  </a:cubicBezTo>
                  <a:cubicBezTo>
                    <a:pt x="281" y="297"/>
                    <a:pt x="281" y="231"/>
                    <a:pt x="281" y="165"/>
                  </a:cubicBezTo>
                  <a:cubicBezTo>
                    <a:pt x="274" y="167"/>
                    <a:pt x="257" y="160"/>
                    <a:pt x="253" y="170"/>
                  </a:cubicBezTo>
                  <a:cubicBezTo>
                    <a:pt x="251" y="174"/>
                    <a:pt x="253" y="249"/>
                    <a:pt x="253" y="264"/>
                  </a:cubicBezTo>
                  <a:cubicBezTo>
                    <a:pt x="253" y="279"/>
                    <a:pt x="258" y="357"/>
                    <a:pt x="247" y="357"/>
                  </a:cubicBezTo>
                  <a:cubicBezTo>
                    <a:pt x="221" y="357"/>
                    <a:pt x="195" y="357"/>
                    <a:pt x="168" y="357"/>
                  </a:cubicBezTo>
                  <a:cubicBezTo>
                    <a:pt x="160" y="357"/>
                    <a:pt x="164" y="330"/>
                    <a:pt x="164" y="322"/>
                  </a:cubicBezTo>
                  <a:cubicBezTo>
                    <a:pt x="164" y="309"/>
                    <a:pt x="164" y="295"/>
                    <a:pt x="164" y="282"/>
                  </a:cubicBezTo>
                  <a:cubicBezTo>
                    <a:pt x="164" y="245"/>
                    <a:pt x="164" y="239"/>
                    <a:pt x="141" y="224"/>
                  </a:cubicBezTo>
                  <a:cubicBezTo>
                    <a:pt x="131" y="224"/>
                    <a:pt x="131" y="221"/>
                    <a:pt x="122" y="221"/>
                  </a:cubicBezTo>
                  <a:cubicBezTo>
                    <a:pt x="91" y="221"/>
                    <a:pt x="60" y="221"/>
                    <a:pt x="29" y="221"/>
                  </a:cubicBezTo>
                  <a:cubicBezTo>
                    <a:pt x="29" y="173"/>
                    <a:pt x="29" y="125"/>
                    <a:pt x="29" y="77"/>
                  </a:cubicBezTo>
                  <a:cubicBezTo>
                    <a:pt x="29" y="73"/>
                    <a:pt x="30" y="73"/>
                    <a:pt x="32" y="70"/>
                  </a:cubicBezTo>
                  <a:cubicBezTo>
                    <a:pt x="68" y="70"/>
                    <a:pt x="103" y="70"/>
                    <a:pt x="138" y="70"/>
                  </a:cubicBezTo>
                  <a:cubicBezTo>
                    <a:pt x="145" y="65"/>
                    <a:pt x="163" y="50"/>
                    <a:pt x="164" y="40"/>
                  </a:cubicBezTo>
                  <a:cubicBezTo>
                    <a:pt x="119" y="40"/>
                    <a:pt x="75" y="40"/>
                    <a:pt x="31" y="40"/>
                  </a:cubicBezTo>
                  <a:cubicBezTo>
                    <a:pt x="19" y="40"/>
                    <a:pt x="0" y="57"/>
                    <a:pt x="0" y="67"/>
                  </a:cubicBezTo>
                  <a:close/>
                  <a:moveTo>
                    <a:pt x="220" y="93"/>
                  </a:moveTo>
                  <a:lnTo>
                    <a:pt x="234" y="79"/>
                  </a:lnTo>
                  <a:lnTo>
                    <a:pt x="220" y="65"/>
                  </a:lnTo>
                  <a:cubicBezTo>
                    <a:pt x="219" y="64"/>
                    <a:pt x="219" y="63"/>
                    <a:pt x="220" y="63"/>
                  </a:cubicBezTo>
                  <a:lnTo>
                    <a:pt x="229" y="53"/>
                  </a:lnTo>
                  <a:cubicBezTo>
                    <a:pt x="230" y="53"/>
                    <a:pt x="231" y="53"/>
                    <a:pt x="231" y="53"/>
                  </a:cubicBezTo>
                  <a:lnTo>
                    <a:pt x="246" y="68"/>
                  </a:lnTo>
                  <a:lnTo>
                    <a:pt x="260" y="53"/>
                  </a:lnTo>
                  <a:cubicBezTo>
                    <a:pt x="261" y="53"/>
                    <a:pt x="261" y="53"/>
                    <a:pt x="262" y="53"/>
                  </a:cubicBezTo>
                  <a:lnTo>
                    <a:pt x="272" y="63"/>
                  </a:lnTo>
                  <a:cubicBezTo>
                    <a:pt x="272" y="63"/>
                    <a:pt x="272" y="64"/>
                    <a:pt x="272" y="65"/>
                  </a:cubicBezTo>
                  <a:lnTo>
                    <a:pt x="257" y="79"/>
                  </a:lnTo>
                  <a:lnTo>
                    <a:pt x="272" y="93"/>
                  </a:lnTo>
                  <a:cubicBezTo>
                    <a:pt x="272" y="94"/>
                    <a:pt x="272" y="95"/>
                    <a:pt x="272" y="95"/>
                  </a:cubicBezTo>
                  <a:lnTo>
                    <a:pt x="262" y="105"/>
                  </a:lnTo>
                  <a:cubicBezTo>
                    <a:pt x="261" y="105"/>
                    <a:pt x="261" y="105"/>
                    <a:pt x="260" y="105"/>
                  </a:cubicBezTo>
                  <a:lnTo>
                    <a:pt x="246" y="90"/>
                  </a:lnTo>
                  <a:lnTo>
                    <a:pt x="231" y="105"/>
                  </a:lnTo>
                  <a:cubicBezTo>
                    <a:pt x="231" y="105"/>
                    <a:pt x="230" y="105"/>
                    <a:pt x="229" y="105"/>
                  </a:cubicBezTo>
                  <a:lnTo>
                    <a:pt x="220" y="95"/>
                  </a:lnTo>
                  <a:cubicBezTo>
                    <a:pt x="219" y="95"/>
                    <a:pt x="219" y="94"/>
                    <a:pt x="220" y="93"/>
                  </a:cubicBezTo>
                  <a:close/>
                  <a:moveTo>
                    <a:pt x="340" y="144"/>
                  </a:moveTo>
                  <a:lnTo>
                    <a:pt x="411" y="215"/>
                  </a:lnTo>
                  <a:cubicBezTo>
                    <a:pt x="416" y="221"/>
                    <a:pt x="416" y="230"/>
                    <a:pt x="411" y="236"/>
                  </a:cubicBezTo>
                  <a:lnTo>
                    <a:pt x="402" y="244"/>
                  </a:lnTo>
                  <a:cubicBezTo>
                    <a:pt x="397" y="250"/>
                    <a:pt x="388" y="250"/>
                    <a:pt x="382" y="244"/>
                  </a:cubicBezTo>
                  <a:lnTo>
                    <a:pt x="311" y="173"/>
                  </a:lnTo>
                  <a:lnTo>
                    <a:pt x="340" y="144"/>
                  </a:lnTo>
                  <a:close/>
                  <a:moveTo>
                    <a:pt x="195" y="28"/>
                  </a:moveTo>
                  <a:cubicBezTo>
                    <a:pt x="223" y="0"/>
                    <a:pt x="269" y="0"/>
                    <a:pt x="297" y="28"/>
                  </a:cubicBezTo>
                  <a:cubicBezTo>
                    <a:pt x="322" y="53"/>
                    <a:pt x="325" y="92"/>
                    <a:pt x="305" y="121"/>
                  </a:cubicBezTo>
                  <a:lnTo>
                    <a:pt x="328" y="144"/>
                  </a:lnTo>
                  <a:cubicBezTo>
                    <a:pt x="329" y="145"/>
                    <a:pt x="329" y="146"/>
                    <a:pt x="328" y="147"/>
                  </a:cubicBezTo>
                  <a:lnTo>
                    <a:pt x="314" y="161"/>
                  </a:lnTo>
                  <a:cubicBezTo>
                    <a:pt x="313" y="162"/>
                    <a:pt x="311" y="162"/>
                    <a:pt x="310" y="161"/>
                  </a:cubicBezTo>
                  <a:lnTo>
                    <a:pt x="287" y="138"/>
                  </a:lnTo>
                  <a:cubicBezTo>
                    <a:pt x="259" y="158"/>
                    <a:pt x="220" y="156"/>
                    <a:pt x="195" y="130"/>
                  </a:cubicBezTo>
                  <a:cubicBezTo>
                    <a:pt x="166" y="102"/>
                    <a:pt x="166" y="56"/>
                    <a:pt x="195" y="28"/>
                  </a:cubicBezTo>
                  <a:close/>
                  <a:moveTo>
                    <a:pt x="212" y="45"/>
                  </a:moveTo>
                  <a:cubicBezTo>
                    <a:pt x="230" y="26"/>
                    <a:pt x="261" y="26"/>
                    <a:pt x="280" y="45"/>
                  </a:cubicBezTo>
                  <a:cubicBezTo>
                    <a:pt x="299" y="64"/>
                    <a:pt x="299" y="94"/>
                    <a:pt x="280" y="113"/>
                  </a:cubicBezTo>
                  <a:cubicBezTo>
                    <a:pt x="261" y="132"/>
                    <a:pt x="230" y="132"/>
                    <a:pt x="212" y="113"/>
                  </a:cubicBezTo>
                  <a:cubicBezTo>
                    <a:pt x="193" y="94"/>
                    <a:pt x="193" y="64"/>
                    <a:pt x="212" y="45"/>
                  </a:cubicBezTo>
                  <a:close/>
                  <a:moveTo>
                    <a:pt x="133" y="335"/>
                  </a:moveTo>
                  <a:cubicBezTo>
                    <a:pt x="133" y="307"/>
                    <a:pt x="132" y="279"/>
                    <a:pt x="132" y="251"/>
                  </a:cubicBezTo>
                  <a:cubicBezTo>
                    <a:pt x="105" y="251"/>
                    <a:pt x="78" y="251"/>
                    <a:pt x="52" y="251"/>
                  </a:cubicBezTo>
                  <a:cubicBezTo>
                    <a:pt x="51" y="252"/>
                    <a:pt x="51" y="252"/>
                    <a:pt x="50" y="253"/>
                  </a:cubicBezTo>
                  <a:cubicBezTo>
                    <a:pt x="78" y="280"/>
                    <a:pt x="106" y="307"/>
                    <a:pt x="133" y="335"/>
                  </a:cubicBezTo>
                  <a:close/>
                  <a:moveTo>
                    <a:pt x="48" y="97"/>
                  </a:moveTo>
                  <a:cubicBezTo>
                    <a:pt x="48" y="101"/>
                    <a:pt x="48" y="105"/>
                    <a:pt x="48" y="109"/>
                  </a:cubicBezTo>
                  <a:cubicBezTo>
                    <a:pt x="48" y="112"/>
                    <a:pt x="51" y="115"/>
                    <a:pt x="55" y="115"/>
                  </a:cubicBezTo>
                  <a:cubicBezTo>
                    <a:pt x="91" y="115"/>
                    <a:pt x="127" y="115"/>
                    <a:pt x="164" y="115"/>
                  </a:cubicBezTo>
                  <a:cubicBezTo>
                    <a:pt x="174" y="115"/>
                    <a:pt x="171" y="99"/>
                    <a:pt x="168" y="93"/>
                  </a:cubicBezTo>
                  <a:cubicBezTo>
                    <a:pt x="147" y="93"/>
                    <a:pt x="126" y="93"/>
                    <a:pt x="104" y="93"/>
                  </a:cubicBezTo>
                  <a:cubicBezTo>
                    <a:pt x="91" y="93"/>
                    <a:pt x="48" y="89"/>
                    <a:pt x="48" y="97"/>
                  </a:cubicBezTo>
                  <a:close/>
                  <a:moveTo>
                    <a:pt x="48" y="176"/>
                  </a:moveTo>
                  <a:cubicBezTo>
                    <a:pt x="48" y="181"/>
                    <a:pt x="48" y="186"/>
                    <a:pt x="48" y="190"/>
                  </a:cubicBezTo>
                  <a:cubicBezTo>
                    <a:pt x="48" y="194"/>
                    <a:pt x="49" y="195"/>
                    <a:pt x="53" y="195"/>
                  </a:cubicBezTo>
                  <a:cubicBezTo>
                    <a:pt x="92" y="195"/>
                    <a:pt x="131" y="195"/>
                    <a:pt x="170" y="195"/>
                  </a:cubicBezTo>
                  <a:cubicBezTo>
                    <a:pt x="171" y="191"/>
                    <a:pt x="174" y="174"/>
                    <a:pt x="165" y="174"/>
                  </a:cubicBezTo>
                  <a:cubicBezTo>
                    <a:pt x="129" y="174"/>
                    <a:pt x="93" y="174"/>
                    <a:pt x="56" y="174"/>
                  </a:cubicBezTo>
                  <a:cubicBezTo>
                    <a:pt x="54" y="174"/>
                    <a:pt x="50" y="175"/>
                    <a:pt x="48" y="176"/>
                  </a:cubicBezTo>
                  <a:close/>
                  <a:moveTo>
                    <a:pt x="48" y="142"/>
                  </a:moveTo>
                  <a:cubicBezTo>
                    <a:pt x="48" y="144"/>
                    <a:pt x="48" y="147"/>
                    <a:pt x="48" y="149"/>
                  </a:cubicBezTo>
                  <a:cubicBezTo>
                    <a:pt x="48" y="152"/>
                    <a:pt x="50" y="152"/>
                    <a:pt x="52" y="155"/>
                  </a:cubicBezTo>
                  <a:cubicBezTo>
                    <a:pt x="89" y="155"/>
                    <a:pt x="127" y="155"/>
                    <a:pt x="165" y="155"/>
                  </a:cubicBezTo>
                  <a:cubicBezTo>
                    <a:pt x="167" y="154"/>
                    <a:pt x="170" y="153"/>
                    <a:pt x="172" y="152"/>
                  </a:cubicBezTo>
                  <a:cubicBezTo>
                    <a:pt x="172" y="149"/>
                    <a:pt x="172" y="147"/>
                    <a:pt x="172" y="144"/>
                  </a:cubicBezTo>
                  <a:cubicBezTo>
                    <a:pt x="172" y="139"/>
                    <a:pt x="170" y="137"/>
                    <a:pt x="168" y="134"/>
                  </a:cubicBezTo>
                  <a:cubicBezTo>
                    <a:pt x="147" y="134"/>
                    <a:pt x="125" y="134"/>
                    <a:pt x="103" y="134"/>
                  </a:cubicBezTo>
                  <a:cubicBezTo>
                    <a:pt x="92" y="134"/>
                    <a:pt x="81" y="134"/>
                    <a:pt x="71" y="134"/>
                  </a:cubicBezTo>
                  <a:cubicBezTo>
                    <a:pt x="57" y="134"/>
                    <a:pt x="48" y="130"/>
                    <a:pt x="48" y="142"/>
                  </a:cubicBez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8219" name="组合 74"/>
          <p:cNvGrpSpPr/>
          <p:nvPr/>
        </p:nvGrpSpPr>
        <p:grpSpPr>
          <a:xfrm>
            <a:off x="5157793" y="1165230"/>
            <a:ext cx="352425" cy="350839"/>
            <a:chExt cx="352425" cy="350838"/>
          </a:xfrm>
        </p:grpSpPr>
        <p:sp>
          <p:nvSpPr>
            <p:cNvPr id="5" name="Oval 41"/>
            <p:cNvSpPr>
              <a:spLocks noChangeArrowheads="1"/>
            </p:cNvSpPr>
            <p:nvPr/>
          </p:nvSpPr>
          <p:spPr bwMode="auto">
            <a:xfrm>
              <a:off x="0" y="0"/>
              <a:ext cx="352425" cy="3508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20" name="Freeform 42"/>
            <p:cNvSpPr>
              <a:spLocks noChangeArrowheads="1" noEditPoints="1"/>
            </p:cNvSpPr>
            <p:nvPr/>
          </p:nvSpPr>
          <p:spPr bwMode="auto">
            <a:xfrm>
              <a:off x="117475" y="41275"/>
              <a:ext cx="103188" cy="261938"/>
            </a:xfrm>
            <a:custGeom>
              <a:gdLst>
                <a:gd fmla="*/ 1 w 178" name="T0"/>
                <a:gd fmla="*/ 162 h 454" name="T1"/>
                <a:gd fmla="*/ 1 w 178" name="T2"/>
                <a:gd fmla="*/ 173 h 454" name="T3"/>
                <a:gd fmla="*/ 41 w 178" name="T4"/>
                <a:gd fmla="*/ 288 h 454" name="T5"/>
                <a:gd fmla="*/ 78 w 178" name="T6"/>
                <a:gd fmla="*/ 288 h 454" name="T7"/>
                <a:gd fmla="*/ 83 w 178" name="T8"/>
                <a:gd fmla="*/ 284 h 454" name="T9"/>
                <a:gd fmla="*/ 83 w 178" name="T10"/>
                <a:gd fmla="*/ 132 h 454" name="T11"/>
                <a:gd fmla="*/ 68 w 178" name="T12"/>
                <a:gd fmla="*/ 117 h 454" name="T13"/>
                <a:gd fmla="*/ 91 w 178" name="T14"/>
                <a:gd fmla="*/ 96 h 454" name="T15"/>
                <a:gd fmla="*/ 107 w 178" name="T16"/>
                <a:gd fmla="*/ 118 h 454" name="T17"/>
                <a:gd fmla="*/ 92 w 178" name="T18"/>
                <a:gd fmla="*/ 131 h 454" name="T19"/>
                <a:gd fmla="*/ 92 w 178" name="T20"/>
                <a:gd fmla="*/ 284 h 454" name="T21"/>
                <a:gd fmla="*/ 97 w 178" name="T22"/>
                <a:gd fmla="*/ 288 h 454" name="T23"/>
                <a:gd fmla="*/ 140 w 178" name="T24"/>
                <a:gd fmla="*/ 288 h 454" name="T25"/>
                <a:gd fmla="*/ 177 w 178" name="T26"/>
                <a:gd fmla="*/ 173 h 454" name="T27"/>
                <a:gd fmla="*/ 176 w 178" name="T28"/>
                <a:gd fmla="*/ 162 h 454" name="T29"/>
                <a:gd fmla="*/ 91 w 178" name="T30"/>
                <a:gd fmla="*/ 3 h 454" name="T31"/>
                <a:gd fmla="*/ 84 w 178" name="T32"/>
                <a:gd fmla="*/ 3 h 454" name="T33"/>
                <a:gd fmla="*/ 43 w 178" name="T34"/>
                <a:gd fmla="*/ 82 h 454" name="T35"/>
                <a:gd fmla="*/ 1 w 178" name="T36"/>
                <a:gd fmla="*/ 162 h 454" name="T37"/>
                <a:gd fmla="*/ 14 w 178" name="T38"/>
                <a:gd fmla="*/ 349 h 454" name="T39"/>
                <a:gd fmla="*/ 14 w 178" name="T40"/>
                <a:gd fmla="*/ 449 h 454" name="T41"/>
                <a:gd fmla="*/ 19 w 178" name="T42"/>
                <a:gd fmla="*/ 454 h 454" name="T43"/>
                <a:gd fmla="*/ 112 w 178" name="T44"/>
                <a:gd fmla="*/ 454 h 454" name="T45"/>
                <a:gd fmla="*/ 116 w 178" name="T46"/>
                <a:gd fmla="*/ 449 h 454" name="T47"/>
                <a:gd fmla="*/ 116 w 178" name="T48"/>
                <a:gd fmla="*/ 343 h 454" name="T49"/>
                <a:gd fmla="*/ 137 w 178" name="T50"/>
                <a:gd fmla="*/ 343 h 454" name="T51"/>
                <a:gd fmla="*/ 137 w 178" name="T52"/>
                <a:gd fmla="*/ 452 h 454" name="T53"/>
                <a:gd fmla="*/ 145 w 178" name="T54"/>
                <a:gd fmla="*/ 454 h 454" name="T55"/>
                <a:gd fmla="*/ 161 w 178" name="T56"/>
                <a:gd fmla="*/ 454 h 454" name="T57"/>
                <a:gd fmla="*/ 168 w 178" name="T58"/>
                <a:gd fmla="*/ 447 h 454" name="T59"/>
                <a:gd fmla="*/ 168 w 178" name="T60"/>
                <a:gd fmla="*/ 349 h 454" name="T61"/>
                <a:gd fmla="*/ 156 w 178" name="T62"/>
                <a:gd fmla="*/ 319 h 454" name="T63"/>
                <a:gd fmla="*/ 139 w 178" name="T64"/>
                <a:gd fmla="*/ 301 h 454" name="T65"/>
                <a:gd fmla="*/ 41 w 178" name="T66"/>
                <a:gd fmla="*/ 302 h 454" name="T67"/>
                <a:gd fmla="*/ 14 w 178" name="T68"/>
                <a:gd fmla="*/ 349 h 45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52" w="178">
                  <a:moveTo>
                    <a:pt x="1" y="162"/>
                  </a:moveTo>
                  <a:cubicBezTo>
                    <a:pt x="0" y="166"/>
                    <a:pt x="0" y="169"/>
                    <a:pt x="1" y="173"/>
                  </a:cubicBezTo>
                  <a:cubicBezTo>
                    <a:pt x="5" y="185"/>
                    <a:pt x="29" y="288"/>
                    <a:pt x="41" y="288"/>
                  </a:cubicBezTo>
                  <a:cubicBezTo>
                    <a:pt x="53" y="288"/>
                    <a:pt x="66" y="288"/>
                    <a:pt x="78" y="288"/>
                  </a:cubicBezTo>
                  <a:cubicBezTo>
                    <a:pt x="82" y="288"/>
                    <a:pt x="83" y="287"/>
                    <a:pt x="83" y="284"/>
                  </a:cubicBezTo>
                  <a:cubicBezTo>
                    <a:pt x="83" y="234"/>
                    <a:pt x="83" y="184"/>
                    <a:pt x="83" y="132"/>
                  </a:cubicBezTo>
                  <a:cubicBezTo>
                    <a:pt x="78" y="130"/>
                    <a:pt x="69" y="125"/>
                    <a:pt x="68" y="117"/>
                  </a:cubicBezTo>
                  <a:cubicBezTo>
                    <a:pt x="68" y="103"/>
                    <a:pt x="77" y="95"/>
                    <a:pt x="91" y="96"/>
                  </a:cubicBezTo>
                  <a:cubicBezTo>
                    <a:pt x="103" y="97"/>
                    <a:pt x="109" y="107"/>
                    <a:pt x="107" y="118"/>
                  </a:cubicBezTo>
                  <a:cubicBezTo>
                    <a:pt x="107" y="125"/>
                    <a:pt x="98" y="130"/>
                    <a:pt x="92" y="131"/>
                  </a:cubicBezTo>
                  <a:cubicBezTo>
                    <a:pt x="92" y="182"/>
                    <a:pt x="92" y="233"/>
                    <a:pt x="92" y="284"/>
                  </a:cubicBezTo>
                  <a:cubicBezTo>
                    <a:pt x="92" y="287"/>
                    <a:pt x="94" y="288"/>
                    <a:pt x="97" y="288"/>
                  </a:cubicBezTo>
                  <a:cubicBezTo>
                    <a:pt x="112" y="288"/>
                    <a:pt x="126" y="288"/>
                    <a:pt x="140" y="288"/>
                  </a:cubicBezTo>
                  <a:cubicBezTo>
                    <a:pt x="150" y="288"/>
                    <a:pt x="174" y="188"/>
                    <a:pt x="177" y="173"/>
                  </a:cubicBezTo>
                  <a:cubicBezTo>
                    <a:pt x="178" y="169"/>
                    <a:pt x="178" y="166"/>
                    <a:pt x="176" y="162"/>
                  </a:cubicBezTo>
                  <a:cubicBezTo>
                    <a:pt x="148" y="109"/>
                    <a:pt x="119" y="56"/>
                    <a:pt x="91" y="3"/>
                  </a:cubicBezTo>
                  <a:cubicBezTo>
                    <a:pt x="88" y="0"/>
                    <a:pt x="86" y="1"/>
                    <a:pt x="84" y="3"/>
                  </a:cubicBezTo>
                  <a:cubicBezTo>
                    <a:pt x="78" y="16"/>
                    <a:pt x="50" y="70"/>
                    <a:pt x="43" y="82"/>
                  </a:cubicBezTo>
                  <a:cubicBezTo>
                    <a:pt x="39" y="89"/>
                    <a:pt x="1" y="160"/>
                    <a:pt x="1" y="162"/>
                  </a:cubicBezTo>
                  <a:close/>
                  <a:moveTo>
                    <a:pt x="14" y="349"/>
                  </a:moveTo>
                  <a:cubicBezTo>
                    <a:pt x="14" y="382"/>
                    <a:pt x="14" y="416"/>
                    <a:pt x="14" y="449"/>
                  </a:cubicBezTo>
                  <a:cubicBezTo>
                    <a:pt x="14" y="452"/>
                    <a:pt x="15" y="454"/>
                    <a:pt x="19" y="454"/>
                  </a:cubicBezTo>
                  <a:cubicBezTo>
                    <a:pt x="50" y="454"/>
                    <a:pt x="81" y="454"/>
                    <a:pt x="112" y="454"/>
                  </a:cubicBezTo>
                  <a:cubicBezTo>
                    <a:pt x="115" y="454"/>
                    <a:pt x="116" y="452"/>
                    <a:pt x="116" y="449"/>
                  </a:cubicBezTo>
                  <a:cubicBezTo>
                    <a:pt x="116" y="413"/>
                    <a:pt x="116" y="378"/>
                    <a:pt x="116" y="343"/>
                  </a:cubicBezTo>
                  <a:cubicBezTo>
                    <a:pt x="123" y="343"/>
                    <a:pt x="130" y="343"/>
                    <a:pt x="137" y="343"/>
                  </a:cubicBezTo>
                  <a:cubicBezTo>
                    <a:pt x="137" y="379"/>
                    <a:pt x="137" y="416"/>
                    <a:pt x="137" y="452"/>
                  </a:cubicBezTo>
                  <a:cubicBezTo>
                    <a:pt x="138" y="454"/>
                    <a:pt x="141" y="454"/>
                    <a:pt x="145" y="454"/>
                  </a:cubicBezTo>
                  <a:cubicBezTo>
                    <a:pt x="151" y="454"/>
                    <a:pt x="156" y="454"/>
                    <a:pt x="161" y="454"/>
                  </a:cubicBezTo>
                  <a:cubicBezTo>
                    <a:pt x="165" y="454"/>
                    <a:pt x="168" y="451"/>
                    <a:pt x="168" y="447"/>
                  </a:cubicBezTo>
                  <a:cubicBezTo>
                    <a:pt x="168" y="415"/>
                    <a:pt x="168" y="382"/>
                    <a:pt x="168" y="349"/>
                  </a:cubicBezTo>
                  <a:cubicBezTo>
                    <a:pt x="168" y="338"/>
                    <a:pt x="161" y="327"/>
                    <a:pt x="156" y="319"/>
                  </a:cubicBezTo>
                  <a:cubicBezTo>
                    <a:pt x="148" y="307"/>
                    <a:pt x="145" y="303"/>
                    <a:pt x="139" y="301"/>
                  </a:cubicBezTo>
                  <a:cubicBezTo>
                    <a:pt x="120" y="301"/>
                    <a:pt x="52" y="301"/>
                    <a:pt x="41" y="302"/>
                  </a:cubicBezTo>
                  <a:cubicBezTo>
                    <a:pt x="34" y="304"/>
                    <a:pt x="14" y="333"/>
                    <a:pt x="14" y="349"/>
                  </a:cubicBez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8222" name="组合 76"/>
          <p:cNvGrpSpPr/>
          <p:nvPr/>
        </p:nvGrpSpPr>
        <p:grpSpPr>
          <a:xfrm>
            <a:off x="5151440" y="3201993"/>
            <a:ext cx="350837" cy="352425"/>
            <a:chExt cx="350838" cy="352425"/>
          </a:xfrm>
        </p:grpSpPr>
        <p:sp>
          <p:nvSpPr>
            <p:cNvPr id="6" name="Oval 43"/>
            <p:cNvSpPr>
              <a:spLocks noChangeArrowheads="1"/>
            </p:cNvSpPr>
            <p:nvPr/>
          </p:nvSpPr>
          <p:spPr bwMode="auto">
            <a:xfrm>
              <a:off x="0" y="0"/>
              <a:ext cx="350838" cy="3524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23" name="Freeform 44"/>
            <p:cNvSpPr>
              <a:spLocks noChangeArrowheads="1" noEditPoints="1"/>
            </p:cNvSpPr>
            <p:nvPr/>
          </p:nvSpPr>
          <p:spPr bwMode="auto">
            <a:xfrm>
              <a:off x="90487" y="100013"/>
              <a:ext cx="200025" cy="149225"/>
            </a:xfrm>
            <a:custGeom>
              <a:gdLst>
                <a:gd fmla="*/ 71 w 346" name="T0"/>
                <a:gd fmla="*/ 135 h 257" name="T1"/>
                <a:gd fmla="*/ 126 w 346" name="T2"/>
                <a:gd fmla="*/ 38 h 257" name="T3"/>
                <a:gd fmla="*/ 141 w 346" name="T4"/>
                <a:gd fmla="*/ 22 h 257" name="T5"/>
                <a:gd fmla="*/ 267 w 346" name="T6"/>
                <a:gd fmla="*/ 32 h 257" name="T7"/>
                <a:gd fmla="*/ 260 w 346" name="T8"/>
                <a:gd fmla="*/ 17 h 257" name="T9"/>
                <a:gd fmla="*/ 289 w 346" name="T10"/>
                <a:gd fmla="*/ 8 h 257" name="T11"/>
                <a:gd fmla="*/ 309 w 346" name="T12"/>
                <a:gd fmla="*/ 9 h 257" name="T13"/>
                <a:gd fmla="*/ 303 w 346" name="T14"/>
                <a:gd fmla="*/ 38 h 257" name="T15"/>
                <a:gd fmla="*/ 292 w 346" name="T16"/>
                <a:gd fmla="*/ 54 h 257" name="T17"/>
                <a:gd fmla="*/ 220 w 346" name="T18"/>
                <a:gd fmla="*/ 121 h 257" name="T19"/>
                <a:gd fmla="*/ 219 w 346" name="T20"/>
                <a:gd fmla="*/ 121 h 257" name="T21"/>
                <a:gd fmla="*/ 335 w 346" name="T22"/>
                <a:gd fmla="*/ 235 h 257" name="T23"/>
                <a:gd fmla="*/ 335 w 346" name="T24"/>
                <a:gd fmla="*/ 257 h 257" name="T25"/>
                <a:gd fmla="*/ 269 w 346" name="T26"/>
                <a:gd fmla="*/ 257 h 257" name="T27"/>
                <a:gd fmla="*/ 196 w 346" name="T28"/>
                <a:gd fmla="*/ 257 h 257" name="T29"/>
                <a:gd fmla="*/ 125 w 346" name="T30"/>
                <a:gd fmla="*/ 257 h 257" name="T31"/>
                <a:gd fmla="*/ 53 w 346" name="T32"/>
                <a:gd fmla="*/ 257 h 257" name="T33"/>
                <a:gd fmla="*/ 1 w 346" name="T34"/>
                <a:gd fmla="*/ 246 h 257" name="T35"/>
                <a:gd fmla="*/ 11 w 346" name="T36"/>
                <a:gd fmla="*/ 0 h 257" name="T37"/>
                <a:gd fmla="*/ 22 w 346" name="T38"/>
                <a:gd fmla="*/ 235 h 257" name="T39"/>
                <a:gd fmla="*/ 53 w 346" name="T40"/>
                <a:gd fmla="*/ 186 h 257" name="T41"/>
                <a:gd fmla="*/ 84 w 346" name="T42"/>
                <a:gd fmla="*/ 175 h 257" name="T43"/>
                <a:gd fmla="*/ 94 w 346" name="T44"/>
                <a:gd fmla="*/ 235 h 257" name="T45"/>
                <a:gd fmla="*/ 125 w 346" name="T46"/>
                <a:gd fmla="*/ 111 h 257" name="T47"/>
                <a:gd fmla="*/ 156 w 346" name="T48"/>
                <a:gd fmla="*/ 100 h 257" name="T49"/>
                <a:gd fmla="*/ 166 w 346" name="T50"/>
                <a:gd fmla="*/ 235 h 257" name="T51"/>
                <a:gd fmla="*/ 196 w 346" name="T52"/>
                <a:gd fmla="*/ 148 h 257" name="T53"/>
                <a:gd fmla="*/ 228 w 346" name="T54"/>
                <a:gd fmla="*/ 137 h 257" name="T55"/>
                <a:gd fmla="*/ 239 w 346" name="T56"/>
                <a:gd fmla="*/ 235 h 257" name="T57"/>
                <a:gd fmla="*/ 269 w 346" name="T58"/>
                <a:gd fmla="*/ 86 h 257" name="T59"/>
                <a:gd fmla="*/ 300 w 346" name="T60"/>
                <a:gd fmla="*/ 75 h 257" name="T61"/>
                <a:gd fmla="*/ 311 w 346" name="T62"/>
                <a:gd fmla="*/ 235 h 25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57" w="346">
                  <a:moveTo>
                    <a:pt x="143" y="54"/>
                  </a:moveTo>
                  <a:lnTo>
                    <a:pt x="71" y="135"/>
                  </a:lnTo>
                  <a:lnTo>
                    <a:pt x="54" y="121"/>
                  </a:lnTo>
                  <a:lnTo>
                    <a:pt x="126" y="38"/>
                  </a:lnTo>
                  <a:lnTo>
                    <a:pt x="127" y="38"/>
                  </a:lnTo>
                  <a:lnTo>
                    <a:pt x="141" y="22"/>
                  </a:lnTo>
                  <a:lnTo>
                    <a:pt x="217" y="89"/>
                  </a:lnTo>
                  <a:lnTo>
                    <a:pt x="267" y="32"/>
                  </a:lnTo>
                  <a:lnTo>
                    <a:pt x="259" y="24"/>
                  </a:lnTo>
                  <a:cubicBezTo>
                    <a:pt x="255" y="22"/>
                    <a:pt x="256" y="18"/>
                    <a:pt x="260" y="17"/>
                  </a:cubicBezTo>
                  <a:lnTo>
                    <a:pt x="274" y="13"/>
                  </a:lnTo>
                  <a:cubicBezTo>
                    <a:pt x="278" y="11"/>
                    <a:pt x="285" y="9"/>
                    <a:pt x="289" y="8"/>
                  </a:cubicBezTo>
                  <a:lnTo>
                    <a:pt x="303" y="4"/>
                  </a:lnTo>
                  <a:cubicBezTo>
                    <a:pt x="307" y="2"/>
                    <a:pt x="310" y="5"/>
                    <a:pt x="309" y="9"/>
                  </a:cubicBezTo>
                  <a:lnTo>
                    <a:pt x="306" y="22"/>
                  </a:lnTo>
                  <a:cubicBezTo>
                    <a:pt x="305" y="27"/>
                    <a:pt x="304" y="34"/>
                    <a:pt x="303" y="38"/>
                  </a:cubicBezTo>
                  <a:lnTo>
                    <a:pt x="300" y="51"/>
                  </a:lnTo>
                  <a:cubicBezTo>
                    <a:pt x="299" y="55"/>
                    <a:pt x="296" y="57"/>
                    <a:pt x="292" y="54"/>
                  </a:cubicBezTo>
                  <a:lnTo>
                    <a:pt x="284" y="47"/>
                  </a:lnTo>
                  <a:lnTo>
                    <a:pt x="220" y="121"/>
                  </a:lnTo>
                  <a:lnTo>
                    <a:pt x="219" y="121"/>
                  </a:lnTo>
                  <a:lnTo>
                    <a:pt x="143" y="54"/>
                  </a:lnTo>
                  <a:close/>
                  <a:moveTo>
                    <a:pt x="335" y="235"/>
                  </a:moveTo>
                  <a:cubicBezTo>
                    <a:pt x="341" y="235"/>
                    <a:pt x="346" y="240"/>
                    <a:pt x="346" y="246"/>
                  </a:cubicBezTo>
                  <a:cubicBezTo>
                    <a:pt x="346" y="252"/>
                    <a:pt x="341" y="257"/>
                    <a:pt x="335" y="257"/>
                  </a:cubicBezTo>
                  <a:lnTo>
                    <a:pt x="311" y="257"/>
                  </a:lnTo>
                  <a:lnTo>
                    <a:pt x="269" y="257"/>
                  </a:lnTo>
                  <a:lnTo>
                    <a:pt x="239" y="257"/>
                  </a:lnTo>
                  <a:lnTo>
                    <a:pt x="196" y="257"/>
                  </a:lnTo>
                  <a:lnTo>
                    <a:pt x="166" y="257"/>
                  </a:lnTo>
                  <a:lnTo>
                    <a:pt x="125" y="257"/>
                  </a:lnTo>
                  <a:lnTo>
                    <a:pt x="94" y="257"/>
                  </a:lnTo>
                  <a:lnTo>
                    <a:pt x="53" y="257"/>
                  </a:lnTo>
                  <a:lnTo>
                    <a:pt x="11" y="257"/>
                  </a:lnTo>
                  <a:cubicBezTo>
                    <a:pt x="5" y="257"/>
                    <a:pt x="1" y="252"/>
                    <a:pt x="1" y="246"/>
                  </a:cubicBezTo>
                  <a:lnTo>
                    <a:pt x="0" y="10"/>
                  </a:lnTo>
                  <a:cubicBezTo>
                    <a:pt x="0" y="4"/>
                    <a:pt x="5" y="0"/>
                    <a:pt x="11" y="0"/>
                  </a:cubicBezTo>
                  <a:cubicBezTo>
                    <a:pt x="17" y="0"/>
                    <a:pt x="22" y="4"/>
                    <a:pt x="22" y="10"/>
                  </a:cubicBezTo>
                  <a:lnTo>
                    <a:pt x="22" y="235"/>
                  </a:lnTo>
                  <a:lnTo>
                    <a:pt x="53" y="235"/>
                  </a:lnTo>
                  <a:lnTo>
                    <a:pt x="53" y="186"/>
                  </a:lnTo>
                  <a:cubicBezTo>
                    <a:pt x="53" y="180"/>
                    <a:pt x="57" y="175"/>
                    <a:pt x="63" y="175"/>
                  </a:cubicBezTo>
                  <a:lnTo>
                    <a:pt x="84" y="175"/>
                  </a:lnTo>
                  <a:cubicBezTo>
                    <a:pt x="90" y="175"/>
                    <a:pt x="94" y="180"/>
                    <a:pt x="94" y="186"/>
                  </a:cubicBezTo>
                  <a:lnTo>
                    <a:pt x="94" y="235"/>
                  </a:lnTo>
                  <a:lnTo>
                    <a:pt x="125" y="235"/>
                  </a:lnTo>
                  <a:lnTo>
                    <a:pt x="125" y="111"/>
                  </a:lnTo>
                  <a:cubicBezTo>
                    <a:pt x="125" y="105"/>
                    <a:pt x="130" y="100"/>
                    <a:pt x="135" y="100"/>
                  </a:cubicBezTo>
                  <a:lnTo>
                    <a:pt x="156" y="100"/>
                  </a:lnTo>
                  <a:cubicBezTo>
                    <a:pt x="162" y="100"/>
                    <a:pt x="166" y="105"/>
                    <a:pt x="166" y="111"/>
                  </a:cubicBezTo>
                  <a:lnTo>
                    <a:pt x="166" y="235"/>
                  </a:lnTo>
                  <a:lnTo>
                    <a:pt x="196" y="235"/>
                  </a:lnTo>
                  <a:lnTo>
                    <a:pt x="196" y="148"/>
                  </a:lnTo>
                  <a:cubicBezTo>
                    <a:pt x="196" y="142"/>
                    <a:pt x="201" y="137"/>
                    <a:pt x="207" y="137"/>
                  </a:cubicBezTo>
                  <a:lnTo>
                    <a:pt x="228" y="137"/>
                  </a:lnTo>
                  <a:cubicBezTo>
                    <a:pt x="234" y="137"/>
                    <a:pt x="239" y="142"/>
                    <a:pt x="239" y="148"/>
                  </a:cubicBezTo>
                  <a:lnTo>
                    <a:pt x="239" y="235"/>
                  </a:lnTo>
                  <a:lnTo>
                    <a:pt x="269" y="235"/>
                  </a:lnTo>
                  <a:lnTo>
                    <a:pt x="269" y="86"/>
                  </a:lnTo>
                  <a:cubicBezTo>
                    <a:pt x="269" y="80"/>
                    <a:pt x="274" y="75"/>
                    <a:pt x="280" y="75"/>
                  </a:cubicBezTo>
                  <a:lnTo>
                    <a:pt x="300" y="75"/>
                  </a:lnTo>
                  <a:cubicBezTo>
                    <a:pt x="306" y="75"/>
                    <a:pt x="311" y="80"/>
                    <a:pt x="311" y="86"/>
                  </a:cubicBezTo>
                  <a:lnTo>
                    <a:pt x="311" y="235"/>
                  </a:lnTo>
                  <a:lnTo>
                    <a:pt x="335" y="235"/>
                  </a:ln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8225" name="TextBox 80"/>
          <p:cNvSpPr txBox="1">
            <a:spLocks noChangeArrowheads="1"/>
          </p:cNvSpPr>
          <p:nvPr/>
        </p:nvSpPr>
        <p:spPr bwMode="auto">
          <a:xfrm>
            <a:off x="5737224" y="1104903"/>
            <a:ext cx="3803651"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2800">
                <a:solidFill>
                  <a:schemeClr val="accent2"/>
                </a:solidFill>
                <a:latin charset="-122" pitchFamily="34" typeface="微软雅黑"/>
                <a:ea charset="-122" pitchFamily="34" typeface="微软雅黑"/>
              </a:rPr>
              <a:t>请在此输入章节大标题</a:t>
            </a:r>
          </a:p>
        </p:txBody>
      </p:sp>
      <p:sp>
        <p:nvSpPr>
          <p:cNvPr id="8226" name="TextBox 81"/>
          <p:cNvSpPr txBox="1">
            <a:spLocks noChangeArrowheads="1"/>
          </p:cNvSpPr>
          <p:nvPr/>
        </p:nvSpPr>
        <p:spPr bwMode="auto">
          <a:xfrm>
            <a:off x="5737224" y="2108203"/>
            <a:ext cx="3803651"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2800">
                <a:solidFill>
                  <a:schemeClr val="accent2"/>
                </a:solidFill>
                <a:latin charset="-122" pitchFamily="34" typeface="微软雅黑"/>
                <a:ea charset="-122" pitchFamily="34" typeface="微软雅黑"/>
              </a:rPr>
              <a:t>请在此输入章节大标题</a:t>
            </a:r>
          </a:p>
        </p:txBody>
      </p:sp>
      <p:sp>
        <p:nvSpPr>
          <p:cNvPr id="8227" name="TextBox 82"/>
          <p:cNvSpPr txBox="1">
            <a:spLocks noChangeArrowheads="1"/>
          </p:cNvSpPr>
          <p:nvPr/>
        </p:nvSpPr>
        <p:spPr bwMode="auto">
          <a:xfrm>
            <a:off x="5737224" y="3125791"/>
            <a:ext cx="3803651"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2800">
                <a:solidFill>
                  <a:schemeClr val="accent2"/>
                </a:solidFill>
                <a:latin charset="-122" pitchFamily="34" typeface="微软雅黑"/>
                <a:ea charset="-122" pitchFamily="34" typeface="微软雅黑"/>
              </a:rPr>
              <a:t>请在此输入章节大标题</a:t>
            </a:r>
          </a:p>
        </p:txBody>
      </p:sp>
      <p:sp>
        <p:nvSpPr>
          <p:cNvPr id="8228" name="TextBox 83"/>
          <p:cNvSpPr txBox="1">
            <a:spLocks noChangeArrowheads="1"/>
          </p:cNvSpPr>
          <p:nvPr/>
        </p:nvSpPr>
        <p:spPr bwMode="auto">
          <a:xfrm>
            <a:off x="5737224" y="4132267"/>
            <a:ext cx="3803651"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2800">
                <a:solidFill>
                  <a:schemeClr val="accent2"/>
                </a:solidFill>
                <a:latin charset="-122" pitchFamily="34" typeface="微软雅黑"/>
                <a:ea charset="-122" pitchFamily="34" typeface="微软雅黑"/>
              </a:rPr>
              <a:t>请在此输入章节大标题</a:t>
            </a:r>
          </a:p>
        </p:txBody>
      </p:sp>
      <p:sp>
        <p:nvSpPr>
          <p:cNvPr id="8229" name="TextBox 84"/>
          <p:cNvSpPr txBox="1">
            <a:spLocks noChangeArrowheads="1"/>
          </p:cNvSpPr>
          <p:nvPr/>
        </p:nvSpPr>
        <p:spPr bwMode="auto">
          <a:xfrm>
            <a:off x="5737224" y="5181603"/>
            <a:ext cx="3803651"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2800">
                <a:solidFill>
                  <a:schemeClr val="accent2"/>
                </a:solidFill>
                <a:latin charset="-122" pitchFamily="34" typeface="微软雅黑"/>
                <a:ea charset="-122" pitchFamily="34" typeface="微软雅黑"/>
              </a:rPr>
              <a:t>请在此输入章节大标题</a:t>
            </a:r>
          </a:p>
        </p:txBody>
      </p:sp>
      <p:sp>
        <p:nvSpPr>
          <p:cNvPr id="8230" name="Oval 30"/>
          <p:cNvSpPr>
            <a:spLocks noChangeArrowheads="1"/>
          </p:cNvSpPr>
          <p:nvPr/>
        </p:nvSpPr>
        <p:spPr bwMode="auto">
          <a:xfrm>
            <a:off x="2044700" y="2555881"/>
            <a:ext cx="2401888" cy="24050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31" name="Freeform 31"/>
          <p:cNvSpPr>
            <a:spLocks noChangeArrowheads="1"/>
          </p:cNvSpPr>
          <p:nvPr/>
        </p:nvSpPr>
        <p:spPr bwMode="auto">
          <a:xfrm>
            <a:off x="2020889" y="0"/>
            <a:ext cx="2925763" cy="1446213"/>
          </a:xfrm>
          <a:custGeom>
            <a:gdLst>
              <a:gd fmla="*/ 5012 w 5012" name="T0"/>
              <a:gd fmla="*/ 0 h 2474" name="T1"/>
              <a:gd fmla="*/ 2577 w 5012" name="T2"/>
              <a:gd fmla="*/ 2435 h 2474" name="T3"/>
              <a:gd fmla="*/ 2434 w 5012" name="T4"/>
              <a:gd fmla="*/ 2435 h 2474" name="T5"/>
              <a:gd fmla="*/ 0 w 5012" name="T6"/>
              <a:gd fmla="*/ 0 h 2474" name="T7"/>
              <a:gd fmla="*/ 5012 w 5012" name="T8"/>
              <a:gd fmla="*/ 0 h 2474" name="T9"/>
            </a:gdLst>
            <a:cxnLst>
              <a:cxn ang="0">
                <a:pos x="T0" y="T1"/>
              </a:cxn>
              <a:cxn ang="0">
                <a:pos x="T2" y="T3"/>
              </a:cxn>
              <a:cxn ang="0">
                <a:pos x="T4" y="T5"/>
              </a:cxn>
              <a:cxn ang="0">
                <a:pos x="T6" y="T7"/>
              </a:cxn>
              <a:cxn ang="0">
                <a:pos x="T8" y="T9"/>
              </a:cxn>
            </a:cxnLst>
            <a:rect b="b" l="0" r="r" t="0"/>
            <a:pathLst>
              <a:path h="2474" w="5012">
                <a:moveTo>
                  <a:pt x="5012" y="0"/>
                </a:moveTo>
                <a:lnTo>
                  <a:pt x="2577" y="2435"/>
                </a:lnTo>
                <a:cubicBezTo>
                  <a:pt x="2538" y="2474"/>
                  <a:pt x="2474" y="2474"/>
                  <a:pt x="2434" y="2435"/>
                </a:cubicBezTo>
                <a:lnTo>
                  <a:pt x="0" y="0"/>
                </a:lnTo>
                <a:lnTo>
                  <a:pt x="5012" y="0"/>
                </a:lnTo>
                <a:close/>
              </a:path>
            </a:pathLst>
          </a:custGeom>
          <a:solidFill>
            <a:srgbClr val="F4BF00"/>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32" name="Freeform 32"/>
          <p:cNvSpPr>
            <a:spLocks noChangeArrowheads="1"/>
          </p:cNvSpPr>
          <p:nvPr/>
        </p:nvSpPr>
        <p:spPr bwMode="auto">
          <a:xfrm>
            <a:off x="1524006" y="0"/>
            <a:ext cx="2481263" cy="1223963"/>
          </a:xfrm>
          <a:custGeom>
            <a:gdLst>
              <a:gd fmla="*/ 4251 w 4251" name="T0"/>
              <a:gd fmla="*/ 0 h 2093" name="T1"/>
              <a:gd fmla="*/ 2196 w 4251" name="T2"/>
              <a:gd fmla="*/ 2054 h 2093" name="T3"/>
              <a:gd fmla="*/ 2054 w 4251" name="T4"/>
              <a:gd fmla="*/ 2054 h 2093" name="T5"/>
              <a:gd fmla="*/ 0 w 4251" name="T6"/>
              <a:gd fmla="*/ 0 h 2093" name="T7"/>
              <a:gd fmla="*/ 4251 w 4251" name="T8"/>
              <a:gd fmla="*/ 0 h 2093" name="T9"/>
            </a:gdLst>
            <a:cxnLst>
              <a:cxn ang="0">
                <a:pos x="T0" y="T1"/>
              </a:cxn>
              <a:cxn ang="0">
                <a:pos x="T2" y="T3"/>
              </a:cxn>
              <a:cxn ang="0">
                <a:pos x="T4" y="T5"/>
              </a:cxn>
              <a:cxn ang="0">
                <a:pos x="T6" y="T7"/>
              </a:cxn>
              <a:cxn ang="0">
                <a:pos x="T8" y="T9"/>
              </a:cxn>
            </a:cxnLst>
            <a:rect b="b" l="0" r="r" t="0"/>
            <a:pathLst>
              <a:path h="2093" w="4251">
                <a:moveTo>
                  <a:pt x="4251" y="0"/>
                </a:moveTo>
                <a:lnTo>
                  <a:pt x="2196" y="2054"/>
                </a:lnTo>
                <a:cubicBezTo>
                  <a:pt x="2157" y="2093"/>
                  <a:pt x="2093" y="2093"/>
                  <a:pt x="2054" y="2054"/>
                </a:cubicBezTo>
                <a:lnTo>
                  <a:pt x="0" y="0"/>
                </a:lnTo>
                <a:lnTo>
                  <a:pt x="4251" y="0"/>
                </a:lnTo>
                <a:close/>
              </a:path>
            </a:pathLst>
          </a:custGeom>
          <a:solidFill>
            <a:srgbClr val="2B5063"/>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7" name="Freeform 7"/>
          <p:cNvSpPr>
            <a:spLocks noChangeArrowheads="1" noEditPoints="1"/>
          </p:cNvSpPr>
          <p:nvPr/>
        </p:nvSpPr>
        <p:spPr bwMode="auto">
          <a:xfrm>
            <a:off x="2568581" y="371481"/>
            <a:ext cx="739775" cy="728663"/>
          </a:xfrm>
          <a:custGeom>
            <a:gdLst>
              <a:gd fmla="*/ 361 w 1403" name="T0"/>
              <a:gd fmla="*/ 550 h 1377" name="T1"/>
              <a:gd fmla="*/ 786 w 1403" name="T2"/>
              <a:gd fmla="*/ 1058 h 1377" name="T3"/>
              <a:gd fmla="*/ 466 w 1403" name="T4"/>
              <a:gd fmla="*/ 1298 h 1377" name="T5"/>
              <a:gd fmla="*/ 466 w 1403" name="T6"/>
              <a:gd fmla="*/ 1377 h 1377" name="T7"/>
              <a:gd fmla="*/ 77 w 1403" name="T8"/>
              <a:gd fmla="*/ 909 h 1377" name="T9"/>
              <a:gd fmla="*/ 451 w 1403" name="T10"/>
              <a:gd fmla="*/ 723 h 1377" name="T11"/>
              <a:gd fmla="*/ 77 w 1403" name="T12"/>
              <a:gd fmla="*/ 909 h 1377" name="T13"/>
              <a:gd fmla="*/ 433 w 1403" name="T14"/>
              <a:gd fmla="*/ 1264 h 1377" name="T15"/>
              <a:gd fmla="*/ 616 w 1403" name="T16"/>
              <a:gd fmla="*/ 888 h 1377" name="T17"/>
              <a:gd fmla="*/ 207 w 1403" name="T18"/>
              <a:gd fmla="*/ 1039 h 1377" name="T19"/>
              <a:gd fmla="*/ 583 w 1403" name="T20"/>
              <a:gd fmla="*/ 855 h 1377" name="T21"/>
              <a:gd fmla="*/ 207 w 1403" name="T22"/>
              <a:gd fmla="*/ 1039 h 1377" name="T23"/>
              <a:gd fmla="*/ 1217 w 1403" name="T24"/>
              <a:gd fmla="*/ 217 h 1377" name="T25"/>
              <a:gd fmla="*/ 1175 w 1403" name="T26"/>
              <a:gd fmla="*/ 393 h 1377" name="T27"/>
              <a:gd fmla="*/ 1403 w 1403" name="T28"/>
              <a:gd fmla="*/ 374 h 1377" name="T29"/>
              <a:gd fmla="*/ 1152 w 1403" name="T30"/>
              <a:gd fmla="*/ 533 h 1377" name="T31"/>
              <a:gd fmla="*/ 1093 w 1403" name="T32"/>
              <a:gd fmla="*/ 737 h 1377" name="T33"/>
              <a:gd fmla="*/ 1110 w 1403" name="T34"/>
              <a:gd fmla="*/ 641 h 1377" name="T35"/>
              <a:gd fmla="*/ 939 w 1403" name="T36"/>
              <a:gd fmla="*/ 395 h 1377" name="T37"/>
              <a:gd fmla="*/ 677 w 1403" name="T38"/>
              <a:gd fmla="*/ 589 h 1377" name="T39"/>
              <a:gd fmla="*/ 997 w 1403" name="T40"/>
              <a:gd fmla="*/ 161 h 1377" name="T41"/>
              <a:gd fmla="*/ 652 w 1403" name="T42"/>
              <a:gd fmla="*/ 439 h 1377" name="T43"/>
              <a:gd fmla="*/ 910 w 1403" name="T44"/>
              <a:gd fmla="*/ 73 h 1377" name="T45"/>
              <a:gd fmla="*/ 556 w 1403" name="T46"/>
              <a:gd fmla="*/ 359 h 1377" name="T47"/>
              <a:gd fmla="*/ 1091 w 1403" name="T48"/>
              <a:gd fmla="*/ 175 h 1377" name="T49"/>
              <a:gd fmla="*/ 1204 w 1403" name="T50"/>
              <a:gd fmla="*/ 129 h 1377" name="T51"/>
              <a:gd fmla="*/ 993 w 1403" name="T52"/>
              <a:gd fmla="*/ 374 h 1377" name="T53"/>
              <a:gd fmla="*/ 1156 w 1403" name="T54"/>
              <a:gd fmla="*/ 211 h 1377" name="T55"/>
              <a:gd fmla="*/ 1012 w 1403" name="T56"/>
              <a:gd fmla="*/ 510 h 1377" name="T57"/>
              <a:gd fmla="*/ 928 w 1403" name="T58"/>
              <a:gd fmla="*/ 823 h 1377" name="T59"/>
              <a:gd fmla="*/ 786 w 1403" name="T60"/>
              <a:gd fmla="*/ 572 h 1377" name="T61"/>
              <a:gd fmla="*/ 949 w 1403" name="T62"/>
              <a:gd fmla="*/ 539 h 1377" name="T63"/>
              <a:gd fmla="*/ 853 w 1403" name="T64"/>
              <a:gd fmla="*/ 614 h 1377" name="T65"/>
              <a:gd fmla="*/ 786 w 1403" name="T66"/>
              <a:gd fmla="*/ 572 h 137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377" w="1403">
                <a:moveTo>
                  <a:pt x="0" y="911"/>
                </a:moveTo>
                <a:lnTo>
                  <a:pt x="361" y="550"/>
                </a:lnTo>
                <a:lnTo>
                  <a:pt x="828" y="1016"/>
                </a:lnTo>
                <a:lnTo>
                  <a:pt x="786" y="1058"/>
                </a:lnTo>
                <a:lnTo>
                  <a:pt x="746" y="1018"/>
                </a:lnTo>
                <a:lnTo>
                  <a:pt x="466" y="1298"/>
                </a:lnTo>
                <a:lnTo>
                  <a:pt x="506" y="1338"/>
                </a:lnTo>
                <a:lnTo>
                  <a:pt x="466" y="1377"/>
                </a:lnTo>
                <a:lnTo>
                  <a:pt x="0" y="911"/>
                </a:lnTo>
                <a:close/>
                <a:moveTo>
                  <a:pt x="77" y="909"/>
                </a:moveTo>
                <a:lnTo>
                  <a:pt x="171" y="1003"/>
                </a:lnTo>
                <a:lnTo>
                  <a:pt x="451" y="723"/>
                </a:lnTo>
                <a:lnTo>
                  <a:pt x="357" y="629"/>
                </a:lnTo>
                <a:lnTo>
                  <a:pt x="77" y="909"/>
                </a:lnTo>
                <a:close/>
                <a:moveTo>
                  <a:pt x="336" y="1168"/>
                </a:moveTo>
                <a:lnTo>
                  <a:pt x="433" y="1264"/>
                </a:lnTo>
                <a:lnTo>
                  <a:pt x="713" y="984"/>
                </a:lnTo>
                <a:lnTo>
                  <a:pt x="616" y="888"/>
                </a:lnTo>
                <a:lnTo>
                  <a:pt x="336" y="1168"/>
                </a:lnTo>
                <a:close/>
                <a:moveTo>
                  <a:pt x="207" y="1039"/>
                </a:moveTo>
                <a:lnTo>
                  <a:pt x="303" y="1135"/>
                </a:lnTo>
                <a:lnTo>
                  <a:pt x="583" y="855"/>
                </a:lnTo>
                <a:lnTo>
                  <a:pt x="487" y="759"/>
                </a:lnTo>
                <a:lnTo>
                  <a:pt x="207" y="1039"/>
                </a:lnTo>
                <a:close/>
                <a:moveTo>
                  <a:pt x="1156" y="211"/>
                </a:moveTo>
                <a:lnTo>
                  <a:pt x="1217" y="217"/>
                </a:lnTo>
                <a:cubicBezTo>
                  <a:pt x="1214" y="234"/>
                  <a:pt x="1206" y="266"/>
                  <a:pt x="1194" y="315"/>
                </a:cubicBezTo>
                <a:cubicBezTo>
                  <a:pt x="1185" y="349"/>
                  <a:pt x="1179" y="374"/>
                  <a:pt x="1175" y="393"/>
                </a:cubicBezTo>
                <a:cubicBezTo>
                  <a:pt x="1235" y="388"/>
                  <a:pt x="1307" y="360"/>
                  <a:pt x="1392" y="309"/>
                </a:cubicBezTo>
                <a:cubicBezTo>
                  <a:pt x="1392" y="328"/>
                  <a:pt x="1396" y="350"/>
                  <a:pt x="1403" y="374"/>
                </a:cubicBezTo>
                <a:cubicBezTo>
                  <a:pt x="1279" y="442"/>
                  <a:pt x="1163" y="463"/>
                  <a:pt x="1056" y="436"/>
                </a:cubicBezTo>
                <a:lnTo>
                  <a:pt x="1152" y="533"/>
                </a:lnTo>
                <a:cubicBezTo>
                  <a:pt x="1205" y="580"/>
                  <a:pt x="1205" y="629"/>
                  <a:pt x="1152" y="679"/>
                </a:cubicBezTo>
                <a:cubicBezTo>
                  <a:pt x="1132" y="698"/>
                  <a:pt x="1113" y="718"/>
                  <a:pt x="1093" y="737"/>
                </a:cubicBezTo>
                <a:cubicBezTo>
                  <a:pt x="1075" y="722"/>
                  <a:pt x="1059" y="711"/>
                  <a:pt x="1043" y="704"/>
                </a:cubicBezTo>
                <a:cubicBezTo>
                  <a:pt x="1061" y="689"/>
                  <a:pt x="1084" y="668"/>
                  <a:pt x="1110" y="641"/>
                </a:cubicBezTo>
                <a:cubicBezTo>
                  <a:pt x="1138" y="616"/>
                  <a:pt x="1139" y="592"/>
                  <a:pt x="1112" y="568"/>
                </a:cubicBezTo>
                <a:lnTo>
                  <a:pt x="939" y="395"/>
                </a:lnTo>
                <a:lnTo>
                  <a:pt x="711" y="623"/>
                </a:lnTo>
                <a:lnTo>
                  <a:pt x="677" y="589"/>
                </a:lnTo>
                <a:lnTo>
                  <a:pt x="1052" y="215"/>
                </a:lnTo>
                <a:lnTo>
                  <a:pt x="997" y="161"/>
                </a:lnTo>
                <a:lnTo>
                  <a:pt x="686" y="472"/>
                </a:lnTo>
                <a:lnTo>
                  <a:pt x="652" y="439"/>
                </a:lnTo>
                <a:lnTo>
                  <a:pt x="964" y="127"/>
                </a:lnTo>
                <a:lnTo>
                  <a:pt x="910" y="73"/>
                </a:lnTo>
                <a:lnTo>
                  <a:pt x="590" y="393"/>
                </a:lnTo>
                <a:lnTo>
                  <a:pt x="556" y="359"/>
                </a:lnTo>
                <a:lnTo>
                  <a:pt x="916" y="0"/>
                </a:lnTo>
                <a:lnTo>
                  <a:pt x="1091" y="175"/>
                </a:lnTo>
                <a:lnTo>
                  <a:pt x="1171" y="96"/>
                </a:lnTo>
                <a:lnTo>
                  <a:pt x="1204" y="129"/>
                </a:lnTo>
                <a:lnTo>
                  <a:pt x="976" y="357"/>
                </a:lnTo>
                <a:lnTo>
                  <a:pt x="993" y="374"/>
                </a:lnTo>
                <a:cubicBezTo>
                  <a:pt x="1039" y="386"/>
                  <a:pt x="1082" y="393"/>
                  <a:pt x="1123" y="395"/>
                </a:cubicBezTo>
                <a:cubicBezTo>
                  <a:pt x="1137" y="325"/>
                  <a:pt x="1148" y="264"/>
                  <a:pt x="1156" y="211"/>
                </a:cubicBezTo>
                <a:close/>
                <a:moveTo>
                  <a:pt x="878" y="802"/>
                </a:moveTo>
                <a:cubicBezTo>
                  <a:pt x="917" y="724"/>
                  <a:pt x="962" y="627"/>
                  <a:pt x="1012" y="510"/>
                </a:cubicBezTo>
                <a:cubicBezTo>
                  <a:pt x="1027" y="519"/>
                  <a:pt x="1043" y="529"/>
                  <a:pt x="1058" y="539"/>
                </a:cubicBezTo>
                <a:cubicBezTo>
                  <a:pt x="1009" y="643"/>
                  <a:pt x="966" y="738"/>
                  <a:pt x="928" y="823"/>
                </a:cubicBezTo>
                <a:lnTo>
                  <a:pt x="878" y="802"/>
                </a:lnTo>
                <a:close/>
                <a:moveTo>
                  <a:pt x="786" y="572"/>
                </a:moveTo>
                <a:cubicBezTo>
                  <a:pt x="796" y="571"/>
                  <a:pt x="809" y="568"/>
                  <a:pt x="824" y="564"/>
                </a:cubicBezTo>
                <a:cubicBezTo>
                  <a:pt x="874" y="553"/>
                  <a:pt x="916" y="544"/>
                  <a:pt x="949" y="539"/>
                </a:cubicBezTo>
                <a:lnTo>
                  <a:pt x="960" y="595"/>
                </a:lnTo>
                <a:cubicBezTo>
                  <a:pt x="933" y="599"/>
                  <a:pt x="898" y="606"/>
                  <a:pt x="853" y="614"/>
                </a:cubicBezTo>
                <a:cubicBezTo>
                  <a:pt x="827" y="618"/>
                  <a:pt x="806" y="622"/>
                  <a:pt x="792" y="625"/>
                </a:cubicBezTo>
                <a:lnTo>
                  <a:pt x="786" y="5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8233" name="Freeform 8"/>
          <p:cNvSpPr>
            <a:spLocks noChangeArrowheads="1" noEditPoints="1"/>
          </p:cNvSpPr>
          <p:nvPr/>
        </p:nvSpPr>
        <p:spPr bwMode="auto">
          <a:xfrm>
            <a:off x="3167064" y="330206"/>
            <a:ext cx="655637" cy="652463"/>
          </a:xfrm>
          <a:custGeom>
            <a:gdLst>
              <a:gd fmla="*/ 199 w 1239" name="T0"/>
              <a:gd fmla="*/ 1087 h 1234" name="T1"/>
              <a:gd fmla="*/ 50 w 1239" name="T2"/>
              <a:gd fmla="*/ 1190 h 1234" name="T3"/>
              <a:gd fmla="*/ 138 w 1239" name="T4"/>
              <a:gd fmla="*/ 1032 h 1234" name="T5"/>
              <a:gd fmla="*/ 52 w 1239" name="T6"/>
              <a:gd fmla="*/ 1064 h 1234" name="T7"/>
              <a:gd fmla="*/ 170 w 1239" name="T8"/>
              <a:gd fmla="*/ 1183 h 1234" name="T9"/>
              <a:gd fmla="*/ 209 w 1239" name="T10"/>
              <a:gd fmla="*/ 907 h 1234" name="T11"/>
              <a:gd fmla="*/ 327 w 1239" name="T12"/>
              <a:gd fmla="*/ 1027 h 1234" name="T13"/>
              <a:gd fmla="*/ 209 w 1239" name="T14"/>
              <a:gd fmla="*/ 907 h 1234" name="T15"/>
              <a:gd fmla="*/ 203 w 1239" name="T16"/>
              <a:gd fmla="*/ 1036 h 1234" name="T17"/>
              <a:gd fmla="*/ 338 w 1239" name="T18"/>
              <a:gd fmla="*/ 899 h 1234" name="T19"/>
              <a:gd fmla="*/ 551 w 1239" name="T20"/>
              <a:gd fmla="*/ 824 h 1234" name="T21"/>
              <a:gd fmla="*/ 394 w 1239" name="T22"/>
              <a:gd fmla="*/ 698 h 1234" name="T23"/>
              <a:gd fmla="*/ 521 w 1239" name="T24"/>
              <a:gd fmla="*/ 822 h 1234" name="T25"/>
              <a:gd fmla="*/ 503 w 1239" name="T26"/>
              <a:gd fmla="*/ 817 h 1234" name="T27"/>
              <a:gd fmla="*/ 298 w 1239" name="T28"/>
              <a:gd fmla="*/ 794 h 1234" name="T29"/>
              <a:gd fmla="*/ 455 w 1239" name="T30"/>
              <a:gd fmla="*/ 920 h 1234" name="T31"/>
              <a:gd fmla="*/ 326 w 1239" name="T32"/>
              <a:gd fmla="*/ 795 h 1234" name="T33"/>
              <a:gd fmla="*/ 347 w 1239" name="T34"/>
              <a:gd fmla="*/ 802 h 1234" name="T35"/>
              <a:gd fmla="*/ 551 w 1239" name="T36"/>
              <a:gd fmla="*/ 824 h 1234" name="T37"/>
              <a:gd fmla="*/ 566 w 1239" name="T38"/>
              <a:gd fmla="*/ 553 h 1234" name="T39"/>
              <a:gd fmla="*/ 646 w 1239" name="T40"/>
              <a:gd fmla="*/ 729 h 1234" name="T41"/>
              <a:gd fmla="*/ 502 w 1239" name="T42"/>
              <a:gd fmla="*/ 617 h 1234" name="T43"/>
              <a:gd fmla="*/ 441 w 1239" name="T44"/>
              <a:gd fmla="*/ 652 h 1234" name="T45"/>
              <a:gd fmla="*/ 727 w 1239" name="T46"/>
              <a:gd fmla="*/ 623 h 1234" name="T47"/>
              <a:gd fmla="*/ 829 w 1239" name="T48"/>
              <a:gd fmla="*/ 546 h 1234" name="T49"/>
              <a:gd fmla="*/ 582 w 1239" name="T50"/>
              <a:gd fmla="*/ 511 h 1234" name="T51"/>
              <a:gd fmla="*/ 697 w 1239" name="T52"/>
              <a:gd fmla="*/ 422 h 1234" name="T53"/>
              <a:gd fmla="*/ 660 w 1239" name="T54"/>
              <a:gd fmla="*/ 556 h 1234" name="T55"/>
              <a:gd fmla="*/ 754 w 1239" name="T56"/>
              <a:gd fmla="*/ 489 h 1234" name="T57"/>
              <a:gd fmla="*/ 727 w 1239" name="T58"/>
              <a:gd fmla="*/ 623 h 1234" name="T59"/>
              <a:gd fmla="*/ 834 w 1239" name="T60"/>
              <a:gd fmla="*/ 258 h 1234" name="T61"/>
              <a:gd fmla="*/ 922 w 1239" name="T62"/>
              <a:gd fmla="*/ 377 h 1234" name="T63"/>
              <a:gd fmla="*/ 944 w 1239" name="T64"/>
              <a:gd fmla="*/ 398 h 1234" name="T65"/>
              <a:gd fmla="*/ 741 w 1239" name="T66"/>
              <a:gd fmla="*/ 352 h 1234" name="T67"/>
              <a:gd fmla="*/ 864 w 1239" name="T68"/>
              <a:gd fmla="*/ 511 h 1234" name="T69"/>
              <a:gd fmla="*/ 776 w 1239" name="T70"/>
              <a:gd fmla="*/ 392 h 1234" name="T71"/>
              <a:gd fmla="*/ 751 w 1239" name="T72"/>
              <a:gd fmla="*/ 370 h 1234" name="T73"/>
              <a:gd fmla="*/ 958 w 1239" name="T74"/>
              <a:gd fmla="*/ 417 h 1234" name="T75"/>
              <a:gd fmla="*/ 977 w 1239" name="T76"/>
              <a:gd fmla="*/ 116 h 1234" name="T77"/>
              <a:gd fmla="*/ 942 w 1239" name="T78"/>
              <a:gd fmla="*/ 177 h 1234" name="T79"/>
              <a:gd fmla="*/ 1054 w 1239" name="T80"/>
              <a:gd fmla="*/ 321 h 1234" name="T81"/>
              <a:gd fmla="*/ 878 w 1239" name="T82"/>
              <a:gd fmla="*/ 241 h 1234" name="T83"/>
              <a:gd fmla="*/ 977 w 1239" name="T84"/>
              <a:gd fmla="*/ 116 h 1234" name="T85"/>
              <a:gd fmla="*/ 1144 w 1239" name="T86"/>
              <a:gd fmla="*/ 20 h 1234" name="T87"/>
              <a:gd fmla="*/ 1040 w 1239" name="T88"/>
              <a:gd fmla="*/ 123 h 1234" name="T89"/>
              <a:gd fmla="*/ 1199 w 1239" name="T90"/>
              <a:gd fmla="*/ 101 h 1234" name="T91"/>
              <a:gd fmla="*/ 1110 w 1239" name="T92"/>
              <a:gd fmla="*/ 173 h 1234" name="T93"/>
              <a:gd fmla="*/ 1203 w 1239" name="T94"/>
              <a:gd fmla="*/ 176 h 1234" name="T95"/>
              <a:gd fmla="*/ 1118 w 1239" name="T96"/>
              <a:gd fmla="*/ 97 h 1234" name="T97"/>
              <a:gd fmla="*/ 1067 w 1239" name="T98"/>
              <a:gd fmla="*/ 48 h 123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234" w="1239">
                <a:moveTo>
                  <a:pt x="176" y="1102"/>
                </a:moveTo>
                <a:lnTo>
                  <a:pt x="199" y="1087"/>
                </a:lnTo>
                <a:cubicBezTo>
                  <a:pt x="220" y="1127"/>
                  <a:pt x="215" y="1163"/>
                  <a:pt x="184" y="1195"/>
                </a:cubicBezTo>
                <a:cubicBezTo>
                  <a:pt x="141" y="1234"/>
                  <a:pt x="96" y="1232"/>
                  <a:pt x="50" y="1190"/>
                </a:cubicBezTo>
                <a:cubicBezTo>
                  <a:pt x="4" y="1140"/>
                  <a:pt x="0" y="1093"/>
                  <a:pt x="40" y="1049"/>
                </a:cubicBezTo>
                <a:cubicBezTo>
                  <a:pt x="68" y="1023"/>
                  <a:pt x="100" y="1017"/>
                  <a:pt x="138" y="1032"/>
                </a:cubicBezTo>
                <a:lnTo>
                  <a:pt x="124" y="1054"/>
                </a:lnTo>
                <a:cubicBezTo>
                  <a:pt x="96" y="1043"/>
                  <a:pt x="72" y="1046"/>
                  <a:pt x="52" y="1064"/>
                </a:cubicBezTo>
                <a:cubicBezTo>
                  <a:pt x="27" y="1096"/>
                  <a:pt x="31" y="1131"/>
                  <a:pt x="65" y="1171"/>
                </a:cubicBezTo>
                <a:cubicBezTo>
                  <a:pt x="103" y="1206"/>
                  <a:pt x="138" y="1210"/>
                  <a:pt x="170" y="1183"/>
                </a:cubicBezTo>
                <a:cubicBezTo>
                  <a:pt x="192" y="1159"/>
                  <a:pt x="194" y="1132"/>
                  <a:pt x="176" y="1102"/>
                </a:cubicBezTo>
                <a:close/>
                <a:moveTo>
                  <a:pt x="209" y="907"/>
                </a:moveTo>
                <a:cubicBezTo>
                  <a:pt x="181" y="941"/>
                  <a:pt x="184" y="978"/>
                  <a:pt x="218" y="1019"/>
                </a:cubicBezTo>
                <a:cubicBezTo>
                  <a:pt x="256" y="1053"/>
                  <a:pt x="292" y="1056"/>
                  <a:pt x="327" y="1027"/>
                </a:cubicBezTo>
                <a:cubicBezTo>
                  <a:pt x="358" y="992"/>
                  <a:pt x="356" y="955"/>
                  <a:pt x="320" y="916"/>
                </a:cubicBezTo>
                <a:cubicBezTo>
                  <a:pt x="280" y="882"/>
                  <a:pt x="243" y="879"/>
                  <a:pt x="209" y="907"/>
                </a:cubicBezTo>
                <a:close/>
                <a:moveTo>
                  <a:pt x="340" y="1039"/>
                </a:moveTo>
                <a:cubicBezTo>
                  <a:pt x="295" y="1080"/>
                  <a:pt x="249" y="1079"/>
                  <a:pt x="203" y="1036"/>
                </a:cubicBezTo>
                <a:cubicBezTo>
                  <a:pt x="157" y="987"/>
                  <a:pt x="155" y="938"/>
                  <a:pt x="197" y="892"/>
                </a:cubicBezTo>
                <a:cubicBezTo>
                  <a:pt x="241" y="853"/>
                  <a:pt x="288" y="855"/>
                  <a:pt x="338" y="899"/>
                </a:cubicBezTo>
                <a:cubicBezTo>
                  <a:pt x="382" y="946"/>
                  <a:pt x="382" y="993"/>
                  <a:pt x="340" y="1039"/>
                </a:cubicBezTo>
                <a:close/>
                <a:moveTo>
                  <a:pt x="551" y="824"/>
                </a:moveTo>
                <a:lnTo>
                  <a:pt x="410" y="683"/>
                </a:lnTo>
                <a:lnTo>
                  <a:pt x="394" y="698"/>
                </a:lnTo>
                <a:lnTo>
                  <a:pt x="498" y="801"/>
                </a:lnTo>
                <a:cubicBezTo>
                  <a:pt x="505" y="809"/>
                  <a:pt x="513" y="816"/>
                  <a:pt x="521" y="822"/>
                </a:cubicBezTo>
                <a:lnTo>
                  <a:pt x="520" y="822"/>
                </a:lnTo>
                <a:cubicBezTo>
                  <a:pt x="516" y="821"/>
                  <a:pt x="511" y="819"/>
                  <a:pt x="503" y="817"/>
                </a:cubicBezTo>
                <a:lnTo>
                  <a:pt x="317" y="776"/>
                </a:lnTo>
                <a:lnTo>
                  <a:pt x="298" y="794"/>
                </a:lnTo>
                <a:lnTo>
                  <a:pt x="440" y="935"/>
                </a:lnTo>
                <a:lnTo>
                  <a:pt x="455" y="920"/>
                </a:lnTo>
                <a:lnTo>
                  <a:pt x="351" y="816"/>
                </a:lnTo>
                <a:cubicBezTo>
                  <a:pt x="342" y="806"/>
                  <a:pt x="333" y="799"/>
                  <a:pt x="326" y="795"/>
                </a:cubicBezTo>
                <a:lnTo>
                  <a:pt x="327" y="794"/>
                </a:lnTo>
                <a:cubicBezTo>
                  <a:pt x="334" y="798"/>
                  <a:pt x="341" y="801"/>
                  <a:pt x="347" y="802"/>
                </a:cubicBezTo>
                <a:lnTo>
                  <a:pt x="534" y="841"/>
                </a:lnTo>
                <a:lnTo>
                  <a:pt x="551" y="824"/>
                </a:lnTo>
                <a:close/>
                <a:moveTo>
                  <a:pt x="553" y="540"/>
                </a:moveTo>
                <a:lnTo>
                  <a:pt x="566" y="553"/>
                </a:lnTo>
                <a:lnTo>
                  <a:pt x="518" y="601"/>
                </a:lnTo>
                <a:lnTo>
                  <a:pt x="646" y="729"/>
                </a:lnTo>
                <a:lnTo>
                  <a:pt x="630" y="745"/>
                </a:lnTo>
                <a:lnTo>
                  <a:pt x="502" y="617"/>
                </a:lnTo>
                <a:lnTo>
                  <a:pt x="454" y="665"/>
                </a:lnTo>
                <a:lnTo>
                  <a:pt x="441" y="652"/>
                </a:lnTo>
                <a:lnTo>
                  <a:pt x="553" y="540"/>
                </a:lnTo>
                <a:close/>
                <a:moveTo>
                  <a:pt x="727" y="623"/>
                </a:moveTo>
                <a:lnTo>
                  <a:pt x="816" y="533"/>
                </a:lnTo>
                <a:lnTo>
                  <a:pt x="829" y="546"/>
                </a:lnTo>
                <a:lnTo>
                  <a:pt x="723" y="652"/>
                </a:lnTo>
                <a:lnTo>
                  <a:pt x="582" y="511"/>
                </a:lnTo>
                <a:lnTo>
                  <a:pt x="684" y="409"/>
                </a:lnTo>
                <a:lnTo>
                  <a:pt x="697" y="422"/>
                </a:lnTo>
                <a:lnTo>
                  <a:pt x="612" y="508"/>
                </a:lnTo>
                <a:lnTo>
                  <a:pt x="660" y="556"/>
                </a:lnTo>
                <a:lnTo>
                  <a:pt x="740" y="475"/>
                </a:lnTo>
                <a:lnTo>
                  <a:pt x="754" y="489"/>
                </a:lnTo>
                <a:lnTo>
                  <a:pt x="674" y="570"/>
                </a:lnTo>
                <a:lnTo>
                  <a:pt x="727" y="623"/>
                </a:lnTo>
                <a:close/>
                <a:moveTo>
                  <a:pt x="975" y="400"/>
                </a:moveTo>
                <a:lnTo>
                  <a:pt x="834" y="258"/>
                </a:lnTo>
                <a:lnTo>
                  <a:pt x="819" y="274"/>
                </a:lnTo>
                <a:lnTo>
                  <a:pt x="922" y="377"/>
                </a:lnTo>
                <a:cubicBezTo>
                  <a:pt x="929" y="385"/>
                  <a:pt x="937" y="391"/>
                  <a:pt x="945" y="398"/>
                </a:cubicBezTo>
                <a:lnTo>
                  <a:pt x="944" y="398"/>
                </a:lnTo>
                <a:cubicBezTo>
                  <a:pt x="940" y="396"/>
                  <a:pt x="935" y="395"/>
                  <a:pt x="927" y="393"/>
                </a:cubicBezTo>
                <a:lnTo>
                  <a:pt x="741" y="352"/>
                </a:lnTo>
                <a:lnTo>
                  <a:pt x="723" y="370"/>
                </a:lnTo>
                <a:lnTo>
                  <a:pt x="864" y="511"/>
                </a:lnTo>
                <a:lnTo>
                  <a:pt x="879" y="496"/>
                </a:lnTo>
                <a:lnTo>
                  <a:pt x="776" y="392"/>
                </a:lnTo>
                <a:cubicBezTo>
                  <a:pt x="766" y="382"/>
                  <a:pt x="757" y="375"/>
                  <a:pt x="750" y="371"/>
                </a:cubicBezTo>
                <a:lnTo>
                  <a:pt x="751" y="370"/>
                </a:lnTo>
                <a:cubicBezTo>
                  <a:pt x="758" y="374"/>
                  <a:pt x="765" y="376"/>
                  <a:pt x="771" y="378"/>
                </a:cubicBezTo>
                <a:lnTo>
                  <a:pt x="958" y="417"/>
                </a:lnTo>
                <a:lnTo>
                  <a:pt x="975" y="400"/>
                </a:lnTo>
                <a:close/>
                <a:moveTo>
                  <a:pt x="977" y="116"/>
                </a:moveTo>
                <a:lnTo>
                  <a:pt x="990" y="129"/>
                </a:lnTo>
                <a:lnTo>
                  <a:pt x="942" y="177"/>
                </a:lnTo>
                <a:lnTo>
                  <a:pt x="1070" y="305"/>
                </a:lnTo>
                <a:lnTo>
                  <a:pt x="1054" y="321"/>
                </a:lnTo>
                <a:lnTo>
                  <a:pt x="926" y="193"/>
                </a:lnTo>
                <a:lnTo>
                  <a:pt x="878" y="241"/>
                </a:lnTo>
                <a:lnTo>
                  <a:pt x="865" y="228"/>
                </a:lnTo>
                <a:lnTo>
                  <a:pt x="977" y="116"/>
                </a:lnTo>
                <a:close/>
                <a:moveTo>
                  <a:pt x="1132" y="42"/>
                </a:moveTo>
                <a:lnTo>
                  <a:pt x="1144" y="20"/>
                </a:lnTo>
                <a:cubicBezTo>
                  <a:pt x="1113" y="0"/>
                  <a:pt x="1082" y="5"/>
                  <a:pt x="1051" y="36"/>
                </a:cubicBezTo>
                <a:cubicBezTo>
                  <a:pt x="1022" y="68"/>
                  <a:pt x="1018" y="97"/>
                  <a:pt x="1040" y="123"/>
                </a:cubicBezTo>
                <a:cubicBezTo>
                  <a:pt x="1058" y="145"/>
                  <a:pt x="1088" y="141"/>
                  <a:pt x="1131" y="113"/>
                </a:cubicBezTo>
                <a:cubicBezTo>
                  <a:pt x="1165" y="90"/>
                  <a:pt x="1188" y="86"/>
                  <a:pt x="1199" y="101"/>
                </a:cubicBezTo>
                <a:cubicBezTo>
                  <a:pt x="1215" y="120"/>
                  <a:pt x="1212" y="141"/>
                  <a:pt x="1190" y="164"/>
                </a:cubicBezTo>
                <a:cubicBezTo>
                  <a:pt x="1165" y="191"/>
                  <a:pt x="1138" y="194"/>
                  <a:pt x="1110" y="173"/>
                </a:cubicBezTo>
                <a:lnTo>
                  <a:pt x="1100" y="195"/>
                </a:lnTo>
                <a:cubicBezTo>
                  <a:pt x="1135" y="218"/>
                  <a:pt x="1169" y="212"/>
                  <a:pt x="1203" y="176"/>
                </a:cubicBezTo>
                <a:cubicBezTo>
                  <a:pt x="1234" y="142"/>
                  <a:pt x="1239" y="112"/>
                  <a:pt x="1216" y="85"/>
                </a:cubicBezTo>
                <a:cubicBezTo>
                  <a:pt x="1196" y="61"/>
                  <a:pt x="1163" y="65"/>
                  <a:pt x="1118" y="97"/>
                </a:cubicBezTo>
                <a:cubicBezTo>
                  <a:pt x="1088" y="116"/>
                  <a:pt x="1067" y="119"/>
                  <a:pt x="1056" y="107"/>
                </a:cubicBezTo>
                <a:cubicBezTo>
                  <a:pt x="1042" y="91"/>
                  <a:pt x="1045" y="71"/>
                  <a:pt x="1067" y="48"/>
                </a:cubicBezTo>
                <a:cubicBezTo>
                  <a:pt x="1086" y="30"/>
                  <a:pt x="1107" y="28"/>
                  <a:pt x="1132" y="4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pic>
        <p:nvPicPr>
          <p:cNvPr id="8234" name="图片 9"/>
          <p:cNvPicPr>
            <a:picLocks noChangeArrowheads="1" noChangeAspect="1"/>
          </p:cNvPicPr>
          <p:nvPr/>
        </p:nvPicPr>
        <p:blipFill>
          <a:blip r:embed="rId2">
            <a:extLst>
              <a:ext uri="{28A0092B-C50C-407E-A947-70E740481C1C}">
                <a14:useLocalDpi val="0"/>
              </a:ext>
            </a:extLst>
          </a:blip>
          <a:srcRect b="9396" l="9534" r="10948" t="11691"/>
          <a:stretch>
            <a:fillRect/>
          </a:stretch>
        </p:blipFill>
        <p:spPr bwMode="auto">
          <a:xfrm>
            <a:off x="1874840" y="2738444"/>
            <a:ext cx="2571751" cy="2130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8232"/>
                                        </p:tgtEl>
                                        <p:attrNameLst>
                                          <p:attrName>style.visibility</p:attrName>
                                        </p:attrNameLst>
                                      </p:cBhvr>
                                      <p:to>
                                        <p:strVal val="visible"/>
                                      </p:to>
                                    </p:set>
                                    <p:animEffect filter="fade" transition="in">
                                      <p:cBhvr>
                                        <p:cTn dur="500" id="7"/>
                                        <p:tgtEl>
                                          <p:spTgt spid="8232"/>
                                        </p:tgtEl>
                                      </p:cBhvr>
                                    </p:animEffect>
                                    <p:anim calcmode="lin" valueType="num">
                                      <p:cBhvr>
                                        <p:cTn dur="500" fill="hold" id="8"/>
                                        <p:tgtEl>
                                          <p:spTgt spid="8232"/>
                                        </p:tgtEl>
                                        <p:attrNameLst>
                                          <p:attrName>ppt_x</p:attrName>
                                        </p:attrNameLst>
                                      </p:cBhvr>
                                      <p:tavLst>
                                        <p:tav tm="0">
                                          <p:val>
                                            <p:strVal val="#ppt_x"/>
                                          </p:val>
                                        </p:tav>
                                        <p:tav tm="100000">
                                          <p:val>
                                            <p:strVal val="#ppt_x"/>
                                          </p:val>
                                        </p:tav>
                                      </p:tavLst>
                                    </p:anim>
                                    <p:anim calcmode="lin" valueType="num">
                                      <p:cBhvr>
                                        <p:cTn dur="500" fill="hold" id="9"/>
                                        <p:tgtEl>
                                          <p:spTgt spid="823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200"/>
                                  </p:stCondLst>
                                  <p:childTnLst>
                                    <p:set>
                                      <p:cBhvr>
                                        <p:cTn dur="1" fill="hold" id="11">
                                          <p:stCondLst>
                                            <p:cond delay="0"/>
                                          </p:stCondLst>
                                        </p:cTn>
                                        <p:tgtEl>
                                          <p:spTgt spid="8231"/>
                                        </p:tgtEl>
                                        <p:attrNameLst>
                                          <p:attrName>style.visibility</p:attrName>
                                        </p:attrNameLst>
                                      </p:cBhvr>
                                      <p:to>
                                        <p:strVal val="visible"/>
                                      </p:to>
                                    </p:set>
                                    <p:animEffect filter="fade" transition="in">
                                      <p:cBhvr>
                                        <p:cTn dur="500" id="12"/>
                                        <p:tgtEl>
                                          <p:spTgt spid="8231"/>
                                        </p:tgtEl>
                                      </p:cBhvr>
                                    </p:animEffect>
                                    <p:anim calcmode="lin" valueType="num">
                                      <p:cBhvr>
                                        <p:cTn dur="500" fill="hold" id="13"/>
                                        <p:tgtEl>
                                          <p:spTgt spid="8231"/>
                                        </p:tgtEl>
                                        <p:attrNameLst>
                                          <p:attrName>ppt_x</p:attrName>
                                        </p:attrNameLst>
                                      </p:cBhvr>
                                      <p:tavLst>
                                        <p:tav tm="0">
                                          <p:val>
                                            <p:strVal val="#ppt_x"/>
                                          </p:val>
                                        </p:tav>
                                        <p:tav tm="100000">
                                          <p:val>
                                            <p:strVal val="#ppt_x"/>
                                          </p:val>
                                        </p:tav>
                                      </p:tavLst>
                                    </p:anim>
                                    <p:anim calcmode="lin" valueType="num">
                                      <p:cBhvr>
                                        <p:cTn dur="500" fill="hold" id="14"/>
                                        <p:tgtEl>
                                          <p:spTgt spid="823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00"/>
                            </p:stCondLst>
                            <p:childTnLst>
                              <p:par>
                                <p:cTn fill="hold" grpId="0" id="16" nodeType="afterEffect" presetClass="entr" presetID="10" presetSubtype="0">
                                  <p:stCondLst>
                                    <p:cond delay="0"/>
                                  </p:stCondLst>
                                  <p:childTnLst>
                                    <p:set>
                                      <p:cBhvr>
                                        <p:cTn dur="1" fill="hold" id="17">
                                          <p:stCondLst>
                                            <p:cond delay="0"/>
                                          </p:stCondLst>
                                        </p:cTn>
                                        <p:tgtEl>
                                          <p:spTgt spid="8230"/>
                                        </p:tgtEl>
                                        <p:attrNameLst>
                                          <p:attrName>style.visibility</p:attrName>
                                        </p:attrNameLst>
                                      </p:cBhvr>
                                      <p:to>
                                        <p:strVal val="visible"/>
                                      </p:to>
                                    </p:set>
                                    <p:anim calcmode="lin" valueType="num">
                                      <p:cBhvr>
                                        <p:cTn dur="500" fill="hold" id="18"/>
                                        <p:tgtEl>
                                          <p:spTgt spid="8230"/>
                                        </p:tgtEl>
                                        <p:attrNameLst>
                                          <p:attrName>ppt_w</p:attrName>
                                        </p:attrNameLst>
                                      </p:cBhvr>
                                      <p:tavLst>
                                        <p:tav tm="0">
                                          <p:val>
                                            <p:fltVal val="0"/>
                                          </p:val>
                                        </p:tav>
                                        <p:tav tm="100000">
                                          <p:val>
                                            <p:strVal val="#ppt_w"/>
                                          </p:val>
                                        </p:tav>
                                      </p:tavLst>
                                    </p:anim>
                                    <p:anim calcmode="lin" valueType="num">
                                      <p:cBhvr>
                                        <p:cTn dur="500" fill="hold" id="19"/>
                                        <p:tgtEl>
                                          <p:spTgt spid="8230"/>
                                        </p:tgtEl>
                                        <p:attrNameLst>
                                          <p:attrName>ppt_h</p:attrName>
                                        </p:attrNameLst>
                                      </p:cBhvr>
                                      <p:tavLst>
                                        <p:tav tm="0">
                                          <p:val>
                                            <p:fltVal val="0"/>
                                          </p:val>
                                        </p:tav>
                                        <p:tav tm="100000">
                                          <p:val>
                                            <p:strVal val="#ppt_h"/>
                                          </p:val>
                                        </p:tav>
                                      </p:tavLst>
                                    </p:anim>
                                    <p:animEffect filter="fade" transition="in">
                                      <p:cBhvr>
                                        <p:cTn dur="500" id="20"/>
                                        <p:tgtEl>
                                          <p:spTgt spid="8230"/>
                                        </p:tgtEl>
                                      </p:cBhvr>
                                    </p:animEffect>
                                  </p:childTnLst>
                                </p:cTn>
                              </p:par>
                            </p:childTnLst>
                          </p:cTn>
                        </p:par>
                        <p:par>
                          <p:cTn fill="hold" id="21" nodeType="afterGroup">
                            <p:stCondLst>
                              <p:cond delay="1200"/>
                            </p:stCondLst>
                            <p:childTnLst>
                              <p:par>
                                <p:cTn fill="hold" id="22" nodeType="afterEffect" presetClass="entr" presetID="2" presetSubtype="6">
                                  <p:stCondLst>
                                    <p:cond delay="0"/>
                                  </p:stCondLst>
                                  <p:childTnLst>
                                    <p:set>
                                      <p:cBhvr>
                                        <p:cTn dur="1" fill="hold" id="23">
                                          <p:stCondLst>
                                            <p:cond delay="0"/>
                                          </p:stCondLst>
                                        </p:cTn>
                                        <p:tgtEl>
                                          <p:spTgt spid="8196"/>
                                        </p:tgtEl>
                                        <p:attrNameLst>
                                          <p:attrName>style.visibility</p:attrName>
                                        </p:attrNameLst>
                                      </p:cBhvr>
                                      <p:to>
                                        <p:strVal val="visible"/>
                                      </p:to>
                                    </p:set>
                                    <p:anim calcmode="lin" valueType="num">
                                      <p:cBhvr additive="base">
                                        <p:cTn dur="500" fill="hold" id="24"/>
                                        <p:tgtEl>
                                          <p:spTgt spid="8196"/>
                                        </p:tgtEl>
                                        <p:attrNameLst>
                                          <p:attrName>ppt_x</p:attrName>
                                        </p:attrNameLst>
                                      </p:cBhvr>
                                      <p:tavLst>
                                        <p:tav tm="0">
                                          <p:val>
                                            <p:strVal val="1+#ppt_w/2"/>
                                          </p:val>
                                        </p:tav>
                                        <p:tav tm="100000">
                                          <p:val>
                                            <p:strVal val="#ppt_x"/>
                                          </p:val>
                                        </p:tav>
                                      </p:tavLst>
                                    </p:anim>
                                    <p:anim calcmode="lin" valueType="num">
                                      <p:cBhvr additive="base">
                                        <p:cTn dur="500" fill="hold" id="25"/>
                                        <p:tgtEl>
                                          <p:spTgt spid="8196"/>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6">
                                  <p:stCondLst>
                                    <p:cond delay="100"/>
                                  </p:stCondLst>
                                  <p:childTnLst>
                                    <p:set>
                                      <p:cBhvr>
                                        <p:cTn dur="1" fill="hold" id="27">
                                          <p:stCondLst>
                                            <p:cond delay="0"/>
                                          </p:stCondLst>
                                        </p:cTn>
                                        <p:tgtEl>
                                          <p:spTgt spid="8199"/>
                                        </p:tgtEl>
                                        <p:attrNameLst>
                                          <p:attrName>style.visibility</p:attrName>
                                        </p:attrNameLst>
                                      </p:cBhvr>
                                      <p:to>
                                        <p:strVal val="visible"/>
                                      </p:to>
                                    </p:set>
                                    <p:anim calcmode="lin" valueType="num">
                                      <p:cBhvr additive="base">
                                        <p:cTn dur="500" fill="hold" id="28"/>
                                        <p:tgtEl>
                                          <p:spTgt spid="8199"/>
                                        </p:tgtEl>
                                        <p:attrNameLst>
                                          <p:attrName>ppt_x</p:attrName>
                                        </p:attrNameLst>
                                      </p:cBhvr>
                                      <p:tavLst>
                                        <p:tav tm="0">
                                          <p:val>
                                            <p:strVal val="1+#ppt_w/2"/>
                                          </p:val>
                                        </p:tav>
                                        <p:tav tm="100000">
                                          <p:val>
                                            <p:strVal val="#ppt_x"/>
                                          </p:val>
                                        </p:tav>
                                      </p:tavLst>
                                    </p:anim>
                                    <p:anim calcmode="lin" valueType="num">
                                      <p:cBhvr additive="base">
                                        <p:cTn dur="500" fill="hold" id="29"/>
                                        <p:tgtEl>
                                          <p:spTgt spid="8199"/>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6">
                                  <p:stCondLst>
                                    <p:cond delay="200"/>
                                  </p:stCondLst>
                                  <p:childTnLst>
                                    <p:set>
                                      <p:cBhvr>
                                        <p:cTn dur="1" fill="hold" id="31">
                                          <p:stCondLst>
                                            <p:cond delay="0"/>
                                          </p:stCondLst>
                                        </p:cTn>
                                        <p:tgtEl>
                                          <p:spTgt spid="8202"/>
                                        </p:tgtEl>
                                        <p:attrNameLst>
                                          <p:attrName>style.visibility</p:attrName>
                                        </p:attrNameLst>
                                      </p:cBhvr>
                                      <p:to>
                                        <p:strVal val="visible"/>
                                      </p:to>
                                    </p:set>
                                    <p:anim calcmode="lin" valueType="num">
                                      <p:cBhvr additive="base">
                                        <p:cTn dur="500" fill="hold" id="32"/>
                                        <p:tgtEl>
                                          <p:spTgt spid="8202"/>
                                        </p:tgtEl>
                                        <p:attrNameLst>
                                          <p:attrName>ppt_x</p:attrName>
                                        </p:attrNameLst>
                                      </p:cBhvr>
                                      <p:tavLst>
                                        <p:tav tm="0">
                                          <p:val>
                                            <p:strVal val="1+#ppt_w/2"/>
                                          </p:val>
                                        </p:tav>
                                        <p:tav tm="100000">
                                          <p:val>
                                            <p:strVal val="#ppt_x"/>
                                          </p:val>
                                        </p:tav>
                                      </p:tavLst>
                                    </p:anim>
                                    <p:anim calcmode="lin" valueType="num">
                                      <p:cBhvr additive="base">
                                        <p:cTn dur="500" fill="hold" id="33"/>
                                        <p:tgtEl>
                                          <p:spTgt spid="8202"/>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6">
                                  <p:stCondLst>
                                    <p:cond delay="300"/>
                                  </p:stCondLst>
                                  <p:childTnLst>
                                    <p:set>
                                      <p:cBhvr>
                                        <p:cTn dur="1" fill="hold" id="35">
                                          <p:stCondLst>
                                            <p:cond delay="0"/>
                                          </p:stCondLst>
                                        </p:cTn>
                                        <p:tgtEl>
                                          <p:spTgt spid="8205"/>
                                        </p:tgtEl>
                                        <p:attrNameLst>
                                          <p:attrName>style.visibility</p:attrName>
                                        </p:attrNameLst>
                                      </p:cBhvr>
                                      <p:to>
                                        <p:strVal val="visible"/>
                                      </p:to>
                                    </p:set>
                                    <p:anim calcmode="lin" valueType="num">
                                      <p:cBhvr additive="base">
                                        <p:cTn dur="500" fill="hold" id="36"/>
                                        <p:tgtEl>
                                          <p:spTgt spid="8205"/>
                                        </p:tgtEl>
                                        <p:attrNameLst>
                                          <p:attrName>ppt_x</p:attrName>
                                        </p:attrNameLst>
                                      </p:cBhvr>
                                      <p:tavLst>
                                        <p:tav tm="0">
                                          <p:val>
                                            <p:strVal val="1+#ppt_w/2"/>
                                          </p:val>
                                        </p:tav>
                                        <p:tav tm="100000">
                                          <p:val>
                                            <p:strVal val="#ppt_x"/>
                                          </p:val>
                                        </p:tav>
                                      </p:tavLst>
                                    </p:anim>
                                    <p:anim calcmode="lin" valueType="num">
                                      <p:cBhvr additive="base">
                                        <p:cTn dur="500" fill="hold" id="37"/>
                                        <p:tgtEl>
                                          <p:spTgt spid="8205"/>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6">
                                  <p:stCondLst>
                                    <p:cond delay="400"/>
                                  </p:stCondLst>
                                  <p:childTnLst>
                                    <p:set>
                                      <p:cBhvr>
                                        <p:cTn dur="1" fill="hold" id="39">
                                          <p:stCondLst>
                                            <p:cond delay="0"/>
                                          </p:stCondLst>
                                        </p:cTn>
                                        <p:tgtEl>
                                          <p:spTgt spid="8208"/>
                                        </p:tgtEl>
                                        <p:attrNameLst>
                                          <p:attrName>style.visibility</p:attrName>
                                        </p:attrNameLst>
                                      </p:cBhvr>
                                      <p:to>
                                        <p:strVal val="visible"/>
                                      </p:to>
                                    </p:set>
                                    <p:anim calcmode="lin" valueType="num">
                                      <p:cBhvr additive="base">
                                        <p:cTn dur="500" fill="hold" id="40"/>
                                        <p:tgtEl>
                                          <p:spTgt spid="8208"/>
                                        </p:tgtEl>
                                        <p:attrNameLst>
                                          <p:attrName>ppt_x</p:attrName>
                                        </p:attrNameLst>
                                      </p:cBhvr>
                                      <p:tavLst>
                                        <p:tav tm="0">
                                          <p:val>
                                            <p:strVal val="1+#ppt_w/2"/>
                                          </p:val>
                                        </p:tav>
                                        <p:tav tm="100000">
                                          <p:val>
                                            <p:strVal val="#ppt_x"/>
                                          </p:val>
                                        </p:tav>
                                      </p:tavLst>
                                    </p:anim>
                                    <p:anim calcmode="lin" valueType="num">
                                      <p:cBhvr additive="base">
                                        <p:cTn dur="500" fill="hold" id="41"/>
                                        <p:tgtEl>
                                          <p:spTgt spid="8208"/>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2100"/>
                            </p:stCondLst>
                            <p:childTnLst>
                              <p:par>
                                <p:cTn fill="hold" id="43" nodeType="afterEffect" presetClass="entr" presetID="22" presetSubtype="2">
                                  <p:stCondLst>
                                    <p:cond delay="0"/>
                                  </p:stCondLst>
                                  <p:childTnLst>
                                    <p:set>
                                      <p:cBhvr>
                                        <p:cTn dur="1" fill="hold" id="44">
                                          <p:stCondLst>
                                            <p:cond delay="0"/>
                                          </p:stCondLst>
                                        </p:cTn>
                                        <p:tgtEl>
                                          <p:spTgt spid="8195"/>
                                        </p:tgtEl>
                                        <p:attrNameLst>
                                          <p:attrName>style.visibility</p:attrName>
                                        </p:attrNameLst>
                                      </p:cBhvr>
                                      <p:to>
                                        <p:strVal val="visible"/>
                                      </p:to>
                                    </p:set>
                                    <p:animEffect filter="wipe(right)" transition="in">
                                      <p:cBhvr>
                                        <p:cTn dur="300" id="45"/>
                                        <p:tgtEl>
                                          <p:spTgt spid="8195"/>
                                        </p:tgtEl>
                                      </p:cBhvr>
                                    </p:animEffect>
                                  </p:childTnLst>
                                </p:cTn>
                              </p:par>
                            </p:childTnLst>
                          </p:cTn>
                        </p:par>
                        <p:par>
                          <p:cTn fill="hold" id="46" nodeType="afterGroup">
                            <p:stCondLst>
                              <p:cond delay="2400"/>
                            </p:stCondLst>
                            <p:childTnLst>
                              <p:par>
                                <p:cTn fill="hold" grpId="0" id="47" nodeType="afterEffect" presetClass="entr" presetID="22" presetSubtype="8">
                                  <p:stCondLst>
                                    <p:cond delay="0"/>
                                  </p:stCondLst>
                                  <p:childTnLst>
                                    <p:set>
                                      <p:cBhvr>
                                        <p:cTn dur="1" fill="hold" id="48">
                                          <p:stCondLst>
                                            <p:cond delay="0"/>
                                          </p:stCondLst>
                                        </p:cTn>
                                        <p:tgtEl>
                                          <p:spTgt spid="8197"/>
                                        </p:tgtEl>
                                        <p:attrNameLst>
                                          <p:attrName>style.visibility</p:attrName>
                                        </p:attrNameLst>
                                      </p:cBhvr>
                                      <p:to>
                                        <p:strVal val="visible"/>
                                      </p:to>
                                    </p:set>
                                    <p:animEffect filter="wipe(left)" transition="in">
                                      <p:cBhvr>
                                        <p:cTn dur="500" id="49"/>
                                        <p:tgtEl>
                                          <p:spTgt spid="8197"/>
                                        </p:tgtEl>
                                      </p:cBhvr>
                                    </p:animEffect>
                                  </p:childTnLst>
                                </p:cTn>
                              </p:par>
                            </p:childTnLst>
                          </p:cTn>
                        </p:par>
                        <p:par>
                          <p:cTn fill="hold" id="50" nodeType="afterGroup">
                            <p:stCondLst>
                              <p:cond delay="2900"/>
                            </p:stCondLst>
                            <p:childTnLst>
                              <p:par>
                                <p:cTn fill="hold" id="51" nodeType="afterEffect" presetClass="entr" presetID="10" presetSubtype="0">
                                  <p:stCondLst>
                                    <p:cond delay="0"/>
                                  </p:stCondLst>
                                  <p:childTnLst>
                                    <p:set>
                                      <p:cBhvr>
                                        <p:cTn dur="1" fill="hold" id="52">
                                          <p:stCondLst>
                                            <p:cond delay="0"/>
                                          </p:stCondLst>
                                        </p:cTn>
                                        <p:tgtEl>
                                          <p:spTgt spid="8219"/>
                                        </p:tgtEl>
                                        <p:attrNameLst>
                                          <p:attrName>style.visibility</p:attrName>
                                        </p:attrNameLst>
                                      </p:cBhvr>
                                      <p:to>
                                        <p:strVal val="visible"/>
                                      </p:to>
                                    </p:set>
                                    <p:anim calcmode="lin" valueType="num">
                                      <p:cBhvr>
                                        <p:cTn dur="500" fill="hold" id="53"/>
                                        <p:tgtEl>
                                          <p:spTgt spid="8219"/>
                                        </p:tgtEl>
                                        <p:attrNameLst>
                                          <p:attrName>ppt_w</p:attrName>
                                        </p:attrNameLst>
                                      </p:cBhvr>
                                      <p:tavLst>
                                        <p:tav tm="0">
                                          <p:val>
                                            <p:fltVal val="0"/>
                                          </p:val>
                                        </p:tav>
                                        <p:tav tm="100000">
                                          <p:val>
                                            <p:strVal val="#ppt_w"/>
                                          </p:val>
                                        </p:tav>
                                      </p:tavLst>
                                    </p:anim>
                                    <p:anim calcmode="lin" valueType="num">
                                      <p:cBhvr>
                                        <p:cTn dur="500" fill="hold" id="54"/>
                                        <p:tgtEl>
                                          <p:spTgt spid="8219"/>
                                        </p:tgtEl>
                                        <p:attrNameLst>
                                          <p:attrName>ppt_h</p:attrName>
                                        </p:attrNameLst>
                                      </p:cBhvr>
                                      <p:tavLst>
                                        <p:tav tm="0">
                                          <p:val>
                                            <p:fltVal val="0"/>
                                          </p:val>
                                        </p:tav>
                                        <p:tav tm="100000">
                                          <p:val>
                                            <p:strVal val="#ppt_h"/>
                                          </p:val>
                                        </p:tav>
                                      </p:tavLst>
                                    </p:anim>
                                    <p:animEffect filter="fade" transition="in">
                                      <p:cBhvr>
                                        <p:cTn dur="500" id="55"/>
                                        <p:tgtEl>
                                          <p:spTgt spid="8219"/>
                                        </p:tgtEl>
                                      </p:cBhvr>
                                    </p:animEffect>
                                  </p:childTnLst>
                                </p:cTn>
                              </p:par>
                            </p:childTnLst>
                          </p:cTn>
                        </p:par>
                        <p:par>
                          <p:cTn fill="hold" id="56" nodeType="afterGroup">
                            <p:stCondLst>
                              <p:cond delay="3400"/>
                            </p:stCondLst>
                            <p:childTnLst>
                              <p:par>
                                <p:cTn fill="hold" grpId="0" id="57" nodeType="afterEffect" presetClass="entr" presetID="22" presetSubtype="8">
                                  <p:stCondLst>
                                    <p:cond delay="0"/>
                                  </p:stCondLst>
                                  <p:childTnLst>
                                    <p:set>
                                      <p:cBhvr>
                                        <p:cTn dur="1" fill="hold" id="58">
                                          <p:stCondLst>
                                            <p:cond delay="0"/>
                                          </p:stCondLst>
                                        </p:cTn>
                                        <p:tgtEl>
                                          <p:spTgt spid="8225"/>
                                        </p:tgtEl>
                                        <p:attrNameLst>
                                          <p:attrName>style.visibility</p:attrName>
                                        </p:attrNameLst>
                                      </p:cBhvr>
                                      <p:to>
                                        <p:strVal val="visible"/>
                                      </p:to>
                                    </p:set>
                                    <p:animEffect filter="wipe(left)" transition="in">
                                      <p:cBhvr>
                                        <p:cTn dur="500" id="59"/>
                                        <p:tgtEl>
                                          <p:spTgt spid="8225"/>
                                        </p:tgtEl>
                                      </p:cBhvr>
                                    </p:animEffect>
                                  </p:childTnLst>
                                </p:cTn>
                              </p:par>
                            </p:childTnLst>
                          </p:cTn>
                        </p:par>
                        <p:par>
                          <p:cTn fill="hold" id="60" nodeType="afterGroup">
                            <p:stCondLst>
                              <p:cond delay="3900"/>
                            </p:stCondLst>
                            <p:childTnLst>
                              <p:par>
                                <p:cTn fill="hold" id="61" nodeType="afterEffect" presetClass="entr" presetID="22" presetSubtype="2">
                                  <p:stCondLst>
                                    <p:cond delay="0"/>
                                  </p:stCondLst>
                                  <p:childTnLst>
                                    <p:set>
                                      <p:cBhvr>
                                        <p:cTn dur="1" fill="hold" id="62">
                                          <p:stCondLst>
                                            <p:cond delay="0"/>
                                          </p:stCondLst>
                                        </p:cTn>
                                        <p:tgtEl>
                                          <p:spTgt spid="8198"/>
                                        </p:tgtEl>
                                        <p:attrNameLst>
                                          <p:attrName>style.visibility</p:attrName>
                                        </p:attrNameLst>
                                      </p:cBhvr>
                                      <p:to>
                                        <p:strVal val="visible"/>
                                      </p:to>
                                    </p:set>
                                    <p:animEffect filter="wipe(right)" transition="in">
                                      <p:cBhvr>
                                        <p:cTn dur="300" id="63"/>
                                        <p:tgtEl>
                                          <p:spTgt spid="8198"/>
                                        </p:tgtEl>
                                      </p:cBhvr>
                                    </p:animEffect>
                                  </p:childTnLst>
                                </p:cTn>
                              </p:par>
                            </p:childTnLst>
                          </p:cTn>
                        </p:par>
                        <p:par>
                          <p:cTn fill="hold" id="64" nodeType="afterGroup">
                            <p:stCondLst>
                              <p:cond delay="4200"/>
                            </p:stCondLst>
                            <p:childTnLst>
                              <p:par>
                                <p:cTn fill="hold" grpId="0" id="65" nodeType="afterEffect" presetClass="entr" presetID="22" presetSubtype="8">
                                  <p:stCondLst>
                                    <p:cond delay="0"/>
                                  </p:stCondLst>
                                  <p:childTnLst>
                                    <p:set>
                                      <p:cBhvr>
                                        <p:cTn dur="1" fill="hold" id="66">
                                          <p:stCondLst>
                                            <p:cond delay="0"/>
                                          </p:stCondLst>
                                        </p:cTn>
                                        <p:tgtEl>
                                          <p:spTgt spid="8200"/>
                                        </p:tgtEl>
                                        <p:attrNameLst>
                                          <p:attrName>style.visibility</p:attrName>
                                        </p:attrNameLst>
                                      </p:cBhvr>
                                      <p:to>
                                        <p:strVal val="visible"/>
                                      </p:to>
                                    </p:set>
                                    <p:animEffect filter="wipe(left)" transition="in">
                                      <p:cBhvr>
                                        <p:cTn dur="500" id="67"/>
                                        <p:tgtEl>
                                          <p:spTgt spid="8200"/>
                                        </p:tgtEl>
                                      </p:cBhvr>
                                    </p:animEffect>
                                  </p:childTnLst>
                                </p:cTn>
                              </p:par>
                            </p:childTnLst>
                          </p:cTn>
                        </p:par>
                        <p:par>
                          <p:cTn fill="hold" id="68" nodeType="afterGroup">
                            <p:stCondLst>
                              <p:cond delay="4700"/>
                            </p:stCondLst>
                            <p:childTnLst>
                              <p:par>
                                <p:cTn fill="hold" id="69" nodeType="afterEffect" presetClass="entr" presetID="10" presetSubtype="0">
                                  <p:stCondLst>
                                    <p:cond delay="0"/>
                                  </p:stCondLst>
                                  <p:childTnLst>
                                    <p:set>
                                      <p:cBhvr>
                                        <p:cTn dur="1" fill="hold" id="70">
                                          <p:stCondLst>
                                            <p:cond delay="0"/>
                                          </p:stCondLst>
                                        </p:cTn>
                                        <p:tgtEl>
                                          <p:spTgt spid="8216"/>
                                        </p:tgtEl>
                                        <p:attrNameLst>
                                          <p:attrName>style.visibility</p:attrName>
                                        </p:attrNameLst>
                                      </p:cBhvr>
                                      <p:to>
                                        <p:strVal val="visible"/>
                                      </p:to>
                                    </p:set>
                                    <p:anim calcmode="lin" valueType="num">
                                      <p:cBhvr>
                                        <p:cTn dur="500" fill="hold" id="71"/>
                                        <p:tgtEl>
                                          <p:spTgt spid="8216"/>
                                        </p:tgtEl>
                                        <p:attrNameLst>
                                          <p:attrName>ppt_w</p:attrName>
                                        </p:attrNameLst>
                                      </p:cBhvr>
                                      <p:tavLst>
                                        <p:tav tm="0">
                                          <p:val>
                                            <p:fltVal val="0"/>
                                          </p:val>
                                        </p:tav>
                                        <p:tav tm="100000">
                                          <p:val>
                                            <p:strVal val="#ppt_w"/>
                                          </p:val>
                                        </p:tav>
                                      </p:tavLst>
                                    </p:anim>
                                    <p:anim calcmode="lin" valueType="num">
                                      <p:cBhvr>
                                        <p:cTn dur="500" fill="hold" id="72"/>
                                        <p:tgtEl>
                                          <p:spTgt spid="8216"/>
                                        </p:tgtEl>
                                        <p:attrNameLst>
                                          <p:attrName>ppt_h</p:attrName>
                                        </p:attrNameLst>
                                      </p:cBhvr>
                                      <p:tavLst>
                                        <p:tav tm="0">
                                          <p:val>
                                            <p:fltVal val="0"/>
                                          </p:val>
                                        </p:tav>
                                        <p:tav tm="100000">
                                          <p:val>
                                            <p:strVal val="#ppt_h"/>
                                          </p:val>
                                        </p:tav>
                                      </p:tavLst>
                                    </p:anim>
                                    <p:animEffect filter="fade" transition="in">
                                      <p:cBhvr>
                                        <p:cTn dur="500" id="73"/>
                                        <p:tgtEl>
                                          <p:spTgt spid="8216"/>
                                        </p:tgtEl>
                                      </p:cBhvr>
                                    </p:animEffect>
                                  </p:childTnLst>
                                </p:cTn>
                              </p:par>
                            </p:childTnLst>
                          </p:cTn>
                        </p:par>
                        <p:par>
                          <p:cTn fill="hold" id="74" nodeType="afterGroup">
                            <p:stCondLst>
                              <p:cond delay="5200"/>
                            </p:stCondLst>
                            <p:childTnLst>
                              <p:par>
                                <p:cTn fill="hold" grpId="0" id="75" nodeType="afterEffect" presetClass="entr" presetID="22" presetSubtype="8">
                                  <p:stCondLst>
                                    <p:cond delay="0"/>
                                  </p:stCondLst>
                                  <p:childTnLst>
                                    <p:set>
                                      <p:cBhvr>
                                        <p:cTn dur="1" fill="hold" id="76">
                                          <p:stCondLst>
                                            <p:cond delay="0"/>
                                          </p:stCondLst>
                                        </p:cTn>
                                        <p:tgtEl>
                                          <p:spTgt spid="8226"/>
                                        </p:tgtEl>
                                        <p:attrNameLst>
                                          <p:attrName>style.visibility</p:attrName>
                                        </p:attrNameLst>
                                      </p:cBhvr>
                                      <p:to>
                                        <p:strVal val="visible"/>
                                      </p:to>
                                    </p:set>
                                    <p:animEffect filter="wipe(left)" transition="in">
                                      <p:cBhvr>
                                        <p:cTn dur="500" id="77"/>
                                        <p:tgtEl>
                                          <p:spTgt spid="8226"/>
                                        </p:tgtEl>
                                      </p:cBhvr>
                                    </p:animEffect>
                                  </p:childTnLst>
                                </p:cTn>
                              </p:par>
                            </p:childTnLst>
                          </p:cTn>
                        </p:par>
                        <p:par>
                          <p:cTn fill="hold" id="78" nodeType="afterGroup">
                            <p:stCondLst>
                              <p:cond delay="5700"/>
                            </p:stCondLst>
                            <p:childTnLst>
                              <p:par>
                                <p:cTn fill="hold" id="79" nodeType="afterEffect" presetClass="entr" presetID="22" presetSubtype="2">
                                  <p:stCondLst>
                                    <p:cond delay="0"/>
                                  </p:stCondLst>
                                  <p:childTnLst>
                                    <p:set>
                                      <p:cBhvr>
                                        <p:cTn dur="1" fill="hold" id="80">
                                          <p:stCondLst>
                                            <p:cond delay="0"/>
                                          </p:stCondLst>
                                        </p:cTn>
                                        <p:tgtEl>
                                          <p:spTgt spid="8201"/>
                                        </p:tgtEl>
                                        <p:attrNameLst>
                                          <p:attrName>style.visibility</p:attrName>
                                        </p:attrNameLst>
                                      </p:cBhvr>
                                      <p:to>
                                        <p:strVal val="visible"/>
                                      </p:to>
                                    </p:set>
                                    <p:animEffect filter="wipe(right)" transition="in">
                                      <p:cBhvr>
                                        <p:cTn dur="300" id="81"/>
                                        <p:tgtEl>
                                          <p:spTgt spid="8201"/>
                                        </p:tgtEl>
                                      </p:cBhvr>
                                    </p:animEffect>
                                  </p:childTnLst>
                                </p:cTn>
                              </p:par>
                            </p:childTnLst>
                          </p:cTn>
                        </p:par>
                        <p:par>
                          <p:cTn fill="hold" id="82" nodeType="afterGroup">
                            <p:stCondLst>
                              <p:cond delay="6000"/>
                            </p:stCondLst>
                            <p:childTnLst>
                              <p:par>
                                <p:cTn fill="hold" grpId="0" id="83" nodeType="afterEffect" presetClass="entr" presetID="22" presetSubtype="8">
                                  <p:stCondLst>
                                    <p:cond delay="0"/>
                                  </p:stCondLst>
                                  <p:childTnLst>
                                    <p:set>
                                      <p:cBhvr>
                                        <p:cTn dur="1" fill="hold" id="84">
                                          <p:stCondLst>
                                            <p:cond delay="0"/>
                                          </p:stCondLst>
                                        </p:cTn>
                                        <p:tgtEl>
                                          <p:spTgt spid="8203"/>
                                        </p:tgtEl>
                                        <p:attrNameLst>
                                          <p:attrName>style.visibility</p:attrName>
                                        </p:attrNameLst>
                                      </p:cBhvr>
                                      <p:to>
                                        <p:strVal val="visible"/>
                                      </p:to>
                                    </p:set>
                                    <p:animEffect filter="wipe(left)" transition="in">
                                      <p:cBhvr>
                                        <p:cTn dur="500" id="85"/>
                                        <p:tgtEl>
                                          <p:spTgt spid="8203"/>
                                        </p:tgtEl>
                                      </p:cBhvr>
                                    </p:animEffect>
                                  </p:childTnLst>
                                </p:cTn>
                              </p:par>
                            </p:childTnLst>
                          </p:cTn>
                        </p:par>
                        <p:par>
                          <p:cTn fill="hold" id="86" nodeType="afterGroup">
                            <p:stCondLst>
                              <p:cond delay="6500"/>
                            </p:stCondLst>
                            <p:childTnLst>
                              <p:par>
                                <p:cTn fill="hold" id="87" nodeType="afterEffect" presetClass="entr" presetID="10" presetSubtype="0">
                                  <p:stCondLst>
                                    <p:cond delay="0"/>
                                  </p:stCondLst>
                                  <p:childTnLst>
                                    <p:set>
                                      <p:cBhvr>
                                        <p:cTn dur="1" fill="hold" id="88">
                                          <p:stCondLst>
                                            <p:cond delay="0"/>
                                          </p:stCondLst>
                                        </p:cTn>
                                        <p:tgtEl>
                                          <p:spTgt spid="8222"/>
                                        </p:tgtEl>
                                        <p:attrNameLst>
                                          <p:attrName>style.visibility</p:attrName>
                                        </p:attrNameLst>
                                      </p:cBhvr>
                                      <p:to>
                                        <p:strVal val="visible"/>
                                      </p:to>
                                    </p:set>
                                    <p:anim calcmode="lin" valueType="num">
                                      <p:cBhvr>
                                        <p:cTn dur="500" fill="hold" id="89"/>
                                        <p:tgtEl>
                                          <p:spTgt spid="8222"/>
                                        </p:tgtEl>
                                        <p:attrNameLst>
                                          <p:attrName>ppt_w</p:attrName>
                                        </p:attrNameLst>
                                      </p:cBhvr>
                                      <p:tavLst>
                                        <p:tav tm="0">
                                          <p:val>
                                            <p:fltVal val="0"/>
                                          </p:val>
                                        </p:tav>
                                        <p:tav tm="100000">
                                          <p:val>
                                            <p:strVal val="#ppt_w"/>
                                          </p:val>
                                        </p:tav>
                                      </p:tavLst>
                                    </p:anim>
                                    <p:anim calcmode="lin" valueType="num">
                                      <p:cBhvr>
                                        <p:cTn dur="500" fill="hold" id="90"/>
                                        <p:tgtEl>
                                          <p:spTgt spid="8222"/>
                                        </p:tgtEl>
                                        <p:attrNameLst>
                                          <p:attrName>ppt_h</p:attrName>
                                        </p:attrNameLst>
                                      </p:cBhvr>
                                      <p:tavLst>
                                        <p:tav tm="0">
                                          <p:val>
                                            <p:fltVal val="0"/>
                                          </p:val>
                                        </p:tav>
                                        <p:tav tm="100000">
                                          <p:val>
                                            <p:strVal val="#ppt_h"/>
                                          </p:val>
                                        </p:tav>
                                      </p:tavLst>
                                    </p:anim>
                                    <p:animEffect filter="fade" transition="in">
                                      <p:cBhvr>
                                        <p:cTn dur="500" id="91"/>
                                        <p:tgtEl>
                                          <p:spTgt spid="8222"/>
                                        </p:tgtEl>
                                      </p:cBhvr>
                                    </p:animEffect>
                                  </p:childTnLst>
                                </p:cTn>
                              </p:par>
                            </p:childTnLst>
                          </p:cTn>
                        </p:par>
                        <p:par>
                          <p:cTn fill="hold" id="92" nodeType="afterGroup">
                            <p:stCondLst>
                              <p:cond delay="7000"/>
                            </p:stCondLst>
                            <p:childTnLst>
                              <p:par>
                                <p:cTn fill="hold" grpId="0" id="93" nodeType="afterEffect" presetClass="entr" presetID="22" presetSubtype="8">
                                  <p:stCondLst>
                                    <p:cond delay="0"/>
                                  </p:stCondLst>
                                  <p:childTnLst>
                                    <p:set>
                                      <p:cBhvr>
                                        <p:cTn dur="1" fill="hold" id="94">
                                          <p:stCondLst>
                                            <p:cond delay="0"/>
                                          </p:stCondLst>
                                        </p:cTn>
                                        <p:tgtEl>
                                          <p:spTgt spid="8227"/>
                                        </p:tgtEl>
                                        <p:attrNameLst>
                                          <p:attrName>style.visibility</p:attrName>
                                        </p:attrNameLst>
                                      </p:cBhvr>
                                      <p:to>
                                        <p:strVal val="visible"/>
                                      </p:to>
                                    </p:set>
                                    <p:animEffect filter="wipe(left)" transition="in">
                                      <p:cBhvr>
                                        <p:cTn dur="500" id="95"/>
                                        <p:tgtEl>
                                          <p:spTgt spid="8227"/>
                                        </p:tgtEl>
                                      </p:cBhvr>
                                    </p:animEffect>
                                  </p:childTnLst>
                                </p:cTn>
                              </p:par>
                            </p:childTnLst>
                          </p:cTn>
                        </p:par>
                        <p:par>
                          <p:cTn fill="hold" id="96" nodeType="afterGroup">
                            <p:stCondLst>
                              <p:cond delay="7500"/>
                            </p:stCondLst>
                            <p:childTnLst>
                              <p:par>
                                <p:cTn fill="hold" id="97" nodeType="afterEffect" presetClass="entr" presetID="22" presetSubtype="2">
                                  <p:stCondLst>
                                    <p:cond delay="0"/>
                                  </p:stCondLst>
                                  <p:childTnLst>
                                    <p:set>
                                      <p:cBhvr>
                                        <p:cTn dur="1" fill="hold" id="98">
                                          <p:stCondLst>
                                            <p:cond delay="0"/>
                                          </p:stCondLst>
                                        </p:cTn>
                                        <p:tgtEl>
                                          <p:spTgt spid="8204"/>
                                        </p:tgtEl>
                                        <p:attrNameLst>
                                          <p:attrName>style.visibility</p:attrName>
                                        </p:attrNameLst>
                                      </p:cBhvr>
                                      <p:to>
                                        <p:strVal val="visible"/>
                                      </p:to>
                                    </p:set>
                                    <p:animEffect filter="wipe(right)" transition="in">
                                      <p:cBhvr>
                                        <p:cTn dur="300" id="99"/>
                                        <p:tgtEl>
                                          <p:spTgt spid="8204"/>
                                        </p:tgtEl>
                                      </p:cBhvr>
                                    </p:animEffect>
                                  </p:childTnLst>
                                </p:cTn>
                              </p:par>
                            </p:childTnLst>
                          </p:cTn>
                        </p:par>
                        <p:par>
                          <p:cTn fill="hold" id="100" nodeType="afterGroup">
                            <p:stCondLst>
                              <p:cond delay="7800"/>
                            </p:stCondLst>
                            <p:childTnLst>
                              <p:par>
                                <p:cTn fill="hold" grpId="0" id="101" nodeType="afterEffect" presetClass="entr" presetID="22" presetSubtype="8">
                                  <p:stCondLst>
                                    <p:cond delay="0"/>
                                  </p:stCondLst>
                                  <p:childTnLst>
                                    <p:set>
                                      <p:cBhvr>
                                        <p:cTn dur="1" fill="hold" id="102">
                                          <p:stCondLst>
                                            <p:cond delay="0"/>
                                          </p:stCondLst>
                                        </p:cTn>
                                        <p:tgtEl>
                                          <p:spTgt spid="8206"/>
                                        </p:tgtEl>
                                        <p:attrNameLst>
                                          <p:attrName>style.visibility</p:attrName>
                                        </p:attrNameLst>
                                      </p:cBhvr>
                                      <p:to>
                                        <p:strVal val="visible"/>
                                      </p:to>
                                    </p:set>
                                    <p:animEffect filter="wipe(left)" transition="in">
                                      <p:cBhvr>
                                        <p:cTn dur="500" id="103"/>
                                        <p:tgtEl>
                                          <p:spTgt spid="8206"/>
                                        </p:tgtEl>
                                      </p:cBhvr>
                                    </p:animEffect>
                                  </p:childTnLst>
                                </p:cTn>
                              </p:par>
                            </p:childTnLst>
                          </p:cTn>
                        </p:par>
                        <p:par>
                          <p:cTn fill="hold" id="104" nodeType="afterGroup">
                            <p:stCondLst>
                              <p:cond delay="8300"/>
                            </p:stCondLst>
                            <p:childTnLst>
                              <p:par>
                                <p:cTn fill="hold" id="105" nodeType="afterEffect" presetClass="entr" presetID="10" presetSubtype="0">
                                  <p:stCondLst>
                                    <p:cond delay="0"/>
                                  </p:stCondLst>
                                  <p:childTnLst>
                                    <p:set>
                                      <p:cBhvr>
                                        <p:cTn dur="1" fill="hold" id="106">
                                          <p:stCondLst>
                                            <p:cond delay="0"/>
                                          </p:stCondLst>
                                        </p:cTn>
                                        <p:tgtEl>
                                          <p:spTgt spid="8213"/>
                                        </p:tgtEl>
                                        <p:attrNameLst>
                                          <p:attrName>style.visibility</p:attrName>
                                        </p:attrNameLst>
                                      </p:cBhvr>
                                      <p:to>
                                        <p:strVal val="visible"/>
                                      </p:to>
                                    </p:set>
                                    <p:anim calcmode="lin" valueType="num">
                                      <p:cBhvr>
                                        <p:cTn dur="500" fill="hold" id="107"/>
                                        <p:tgtEl>
                                          <p:spTgt spid="8213"/>
                                        </p:tgtEl>
                                        <p:attrNameLst>
                                          <p:attrName>ppt_w</p:attrName>
                                        </p:attrNameLst>
                                      </p:cBhvr>
                                      <p:tavLst>
                                        <p:tav tm="0">
                                          <p:val>
                                            <p:fltVal val="0"/>
                                          </p:val>
                                        </p:tav>
                                        <p:tav tm="100000">
                                          <p:val>
                                            <p:strVal val="#ppt_w"/>
                                          </p:val>
                                        </p:tav>
                                      </p:tavLst>
                                    </p:anim>
                                    <p:anim calcmode="lin" valueType="num">
                                      <p:cBhvr>
                                        <p:cTn dur="500" fill="hold" id="108"/>
                                        <p:tgtEl>
                                          <p:spTgt spid="8213"/>
                                        </p:tgtEl>
                                        <p:attrNameLst>
                                          <p:attrName>ppt_h</p:attrName>
                                        </p:attrNameLst>
                                      </p:cBhvr>
                                      <p:tavLst>
                                        <p:tav tm="0">
                                          <p:val>
                                            <p:fltVal val="0"/>
                                          </p:val>
                                        </p:tav>
                                        <p:tav tm="100000">
                                          <p:val>
                                            <p:strVal val="#ppt_h"/>
                                          </p:val>
                                        </p:tav>
                                      </p:tavLst>
                                    </p:anim>
                                    <p:animEffect filter="fade" transition="in">
                                      <p:cBhvr>
                                        <p:cTn dur="500" id="109"/>
                                        <p:tgtEl>
                                          <p:spTgt spid="8213"/>
                                        </p:tgtEl>
                                      </p:cBhvr>
                                    </p:animEffect>
                                  </p:childTnLst>
                                </p:cTn>
                              </p:par>
                            </p:childTnLst>
                          </p:cTn>
                        </p:par>
                        <p:par>
                          <p:cTn fill="hold" id="110" nodeType="afterGroup">
                            <p:stCondLst>
                              <p:cond delay="8800"/>
                            </p:stCondLst>
                            <p:childTnLst>
                              <p:par>
                                <p:cTn fill="hold" grpId="0" id="111" nodeType="afterEffect" presetClass="entr" presetID="22" presetSubtype="8">
                                  <p:stCondLst>
                                    <p:cond delay="0"/>
                                  </p:stCondLst>
                                  <p:childTnLst>
                                    <p:set>
                                      <p:cBhvr>
                                        <p:cTn dur="1" fill="hold" id="112">
                                          <p:stCondLst>
                                            <p:cond delay="0"/>
                                          </p:stCondLst>
                                        </p:cTn>
                                        <p:tgtEl>
                                          <p:spTgt spid="8228"/>
                                        </p:tgtEl>
                                        <p:attrNameLst>
                                          <p:attrName>style.visibility</p:attrName>
                                        </p:attrNameLst>
                                      </p:cBhvr>
                                      <p:to>
                                        <p:strVal val="visible"/>
                                      </p:to>
                                    </p:set>
                                    <p:animEffect filter="wipe(left)" transition="in">
                                      <p:cBhvr>
                                        <p:cTn dur="500" id="113"/>
                                        <p:tgtEl>
                                          <p:spTgt spid="8228"/>
                                        </p:tgtEl>
                                      </p:cBhvr>
                                    </p:animEffect>
                                  </p:childTnLst>
                                </p:cTn>
                              </p:par>
                            </p:childTnLst>
                          </p:cTn>
                        </p:par>
                        <p:par>
                          <p:cTn fill="hold" id="114" nodeType="afterGroup">
                            <p:stCondLst>
                              <p:cond delay="9300"/>
                            </p:stCondLst>
                            <p:childTnLst>
                              <p:par>
                                <p:cTn fill="hold" id="115" nodeType="afterEffect" presetClass="entr" presetID="22" presetSubtype="2">
                                  <p:stCondLst>
                                    <p:cond delay="0"/>
                                  </p:stCondLst>
                                  <p:childTnLst>
                                    <p:set>
                                      <p:cBhvr>
                                        <p:cTn dur="1" fill="hold" id="116">
                                          <p:stCondLst>
                                            <p:cond delay="0"/>
                                          </p:stCondLst>
                                        </p:cTn>
                                        <p:tgtEl>
                                          <p:spTgt spid="8207"/>
                                        </p:tgtEl>
                                        <p:attrNameLst>
                                          <p:attrName>style.visibility</p:attrName>
                                        </p:attrNameLst>
                                      </p:cBhvr>
                                      <p:to>
                                        <p:strVal val="visible"/>
                                      </p:to>
                                    </p:set>
                                    <p:animEffect filter="wipe(right)" transition="in">
                                      <p:cBhvr>
                                        <p:cTn dur="300" id="117"/>
                                        <p:tgtEl>
                                          <p:spTgt spid="8207"/>
                                        </p:tgtEl>
                                      </p:cBhvr>
                                    </p:animEffect>
                                  </p:childTnLst>
                                </p:cTn>
                              </p:par>
                            </p:childTnLst>
                          </p:cTn>
                        </p:par>
                        <p:par>
                          <p:cTn fill="hold" id="118" nodeType="afterGroup">
                            <p:stCondLst>
                              <p:cond delay="9600"/>
                            </p:stCondLst>
                            <p:childTnLst>
                              <p:par>
                                <p:cTn fill="hold" grpId="0" id="119" nodeType="afterEffect" presetClass="entr" presetID="22" presetSubtype="8">
                                  <p:stCondLst>
                                    <p:cond delay="0"/>
                                  </p:stCondLst>
                                  <p:childTnLst>
                                    <p:set>
                                      <p:cBhvr>
                                        <p:cTn dur="1" fill="hold" id="120">
                                          <p:stCondLst>
                                            <p:cond delay="0"/>
                                          </p:stCondLst>
                                        </p:cTn>
                                        <p:tgtEl>
                                          <p:spTgt spid="8209"/>
                                        </p:tgtEl>
                                        <p:attrNameLst>
                                          <p:attrName>style.visibility</p:attrName>
                                        </p:attrNameLst>
                                      </p:cBhvr>
                                      <p:to>
                                        <p:strVal val="visible"/>
                                      </p:to>
                                    </p:set>
                                    <p:animEffect filter="wipe(left)" transition="in">
                                      <p:cBhvr>
                                        <p:cTn dur="500" id="121"/>
                                        <p:tgtEl>
                                          <p:spTgt spid="8209"/>
                                        </p:tgtEl>
                                      </p:cBhvr>
                                    </p:animEffect>
                                  </p:childTnLst>
                                </p:cTn>
                              </p:par>
                            </p:childTnLst>
                          </p:cTn>
                        </p:par>
                        <p:par>
                          <p:cTn fill="hold" id="122" nodeType="afterGroup">
                            <p:stCondLst>
                              <p:cond delay="10100"/>
                            </p:stCondLst>
                            <p:childTnLst>
                              <p:par>
                                <p:cTn fill="hold" id="123" nodeType="afterEffect" presetClass="entr" presetID="10" presetSubtype="0">
                                  <p:stCondLst>
                                    <p:cond delay="0"/>
                                  </p:stCondLst>
                                  <p:childTnLst>
                                    <p:set>
                                      <p:cBhvr>
                                        <p:cTn dur="1" fill="hold" id="124">
                                          <p:stCondLst>
                                            <p:cond delay="0"/>
                                          </p:stCondLst>
                                        </p:cTn>
                                        <p:tgtEl>
                                          <p:spTgt spid="8210"/>
                                        </p:tgtEl>
                                        <p:attrNameLst>
                                          <p:attrName>style.visibility</p:attrName>
                                        </p:attrNameLst>
                                      </p:cBhvr>
                                      <p:to>
                                        <p:strVal val="visible"/>
                                      </p:to>
                                    </p:set>
                                    <p:anim calcmode="lin" valueType="num">
                                      <p:cBhvr>
                                        <p:cTn dur="500" fill="hold" id="125"/>
                                        <p:tgtEl>
                                          <p:spTgt spid="8210"/>
                                        </p:tgtEl>
                                        <p:attrNameLst>
                                          <p:attrName>ppt_w</p:attrName>
                                        </p:attrNameLst>
                                      </p:cBhvr>
                                      <p:tavLst>
                                        <p:tav tm="0">
                                          <p:val>
                                            <p:fltVal val="0"/>
                                          </p:val>
                                        </p:tav>
                                        <p:tav tm="100000">
                                          <p:val>
                                            <p:strVal val="#ppt_w"/>
                                          </p:val>
                                        </p:tav>
                                      </p:tavLst>
                                    </p:anim>
                                    <p:anim calcmode="lin" valueType="num">
                                      <p:cBhvr>
                                        <p:cTn dur="500" fill="hold" id="126"/>
                                        <p:tgtEl>
                                          <p:spTgt spid="8210"/>
                                        </p:tgtEl>
                                        <p:attrNameLst>
                                          <p:attrName>ppt_h</p:attrName>
                                        </p:attrNameLst>
                                      </p:cBhvr>
                                      <p:tavLst>
                                        <p:tav tm="0">
                                          <p:val>
                                            <p:fltVal val="0"/>
                                          </p:val>
                                        </p:tav>
                                        <p:tav tm="100000">
                                          <p:val>
                                            <p:strVal val="#ppt_h"/>
                                          </p:val>
                                        </p:tav>
                                      </p:tavLst>
                                    </p:anim>
                                    <p:animEffect filter="fade" transition="in">
                                      <p:cBhvr>
                                        <p:cTn dur="500" id="127"/>
                                        <p:tgtEl>
                                          <p:spTgt spid="8210"/>
                                        </p:tgtEl>
                                      </p:cBhvr>
                                    </p:animEffect>
                                  </p:childTnLst>
                                </p:cTn>
                              </p:par>
                            </p:childTnLst>
                          </p:cTn>
                        </p:par>
                        <p:par>
                          <p:cTn fill="hold" id="128" nodeType="afterGroup">
                            <p:stCondLst>
                              <p:cond delay="10600"/>
                            </p:stCondLst>
                            <p:childTnLst>
                              <p:par>
                                <p:cTn fill="hold" grpId="0" id="129" nodeType="afterEffect" presetClass="entr" presetID="22" presetSubtype="8">
                                  <p:stCondLst>
                                    <p:cond delay="0"/>
                                  </p:stCondLst>
                                  <p:childTnLst>
                                    <p:set>
                                      <p:cBhvr>
                                        <p:cTn dur="1" fill="hold" id="130">
                                          <p:stCondLst>
                                            <p:cond delay="0"/>
                                          </p:stCondLst>
                                        </p:cTn>
                                        <p:tgtEl>
                                          <p:spTgt spid="8229"/>
                                        </p:tgtEl>
                                        <p:attrNameLst>
                                          <p:attrName>style.visibility</p:attrName>
                                        </p:attrNameLst>
                                      </p:cBhvr>
                                      <p:to>
                                        <p:strVal val="visible"/>
                                      </p:to>
                                    </p:set>
                                    <p:animEffect filter="wipe(left)" transition="in">
                                      <p:cBhvr>
                                        <p:cTn dur="500" id="131"/>
                                        <p:tgtEl>
                                          <p:spTgt spid="82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97"/>
      <p:bldP grpId="0" spid="8200"/>
      <p:bldP grpId="0" spid="8203"/>
      <p:bldP grpId="0" spid="8206"/>
      <p:bldP grpId="0" spid="8209"/>
      <p:bldP grpId="0" spid="8225"/>
      <p:bldP grpId="0" spid="8226"/>
      <p:bldP grpId="0" spid="8227"/>
      <p:bldP grpId="0" spid="8228"/>
      <p:bldP grpId="0" spid="8229"/>
      <p:bldP grpId="0" spid="823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TextBox 31"/>
          <p:cNvSpPr txBox="1">
            <a:spLocks noChangeArrowheads="1"/>
          </p:cNvSpPr>
          <p:nvPr/>
        </p:nvSpPr>
        <p:spPr bwMode="auto">
          <a:xfrm>
            <a:off x="2854327" y="87315"/>
            <a:ext cx="28181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4.1研究最终目标</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4</a:t>
            </a:r>
          </a:p>
        </p:txBody>
      </p:sp>
      <p:sp>
        <p:nvSpPr>
          <p:cNvPr id="26628" name="Oval 6"/>
          <p:cNvSpPr>
            <a:spLocks noChangeArrowheads="1"/>
          </p:cNvSpPr>
          <p:nvPr/>
        </p:nvSpPr>
        <p:spPr bwMode="auto">
          <a:xfrm flipH="1">
            <a:off x="4151312" y="3016255"/>
            <a:ext cx="1300163" cy="1298575"/>
          </a:xfrm>
          <a:prstGeom prst="ellipse">
            <a:avLst/>
          </a:prstGeom>
          <a:solidFill>
            <a:srgbClr val="DADADB"/>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26629" name="Freeform 7"/>
          <p:cNvSpPr>
            <a:spLocks noChangeArrowheads="1"/>
          </p:cNvSpPr>
          <p:nvPr/>
        </p:nvSpPr>
        <p:spPr bwMode="auto">
          <a:xfrm flipH="1">
            <a:off x="6345243" y="1806577"/>
            <a:ext cx="1157287" cy="3651251"/>
          </a:xfrm>
          <a:custGeom>
            <a:gdLst>
              <a:gd fmla="*/ 1750 w 1750" name="T0"/>
              <a:gd fmla="*/ 272 h 5527" name="T1"/>
              <a:gd fmla="*/ 314 w 1750" name="T2"/>
              <a:gd fmla="*/ 2778 h 5527" name="T3"/>
              <a:gd fmla="*/ 1699 w 1750" name="T4"/>
              <a:gd fmla="*/ 5254 h 5527" name="T5"/>
              <a:gd fmla="*/ 1542 w 1750" name="T6"/>
              <a:gd fmla="*/ 5527 h 5527" name="T7"/>
              <a:gd fmla="*/ 0 w 1750" name="T8"/>
              <a:gd fmla="*/ 2778 h 5527" name="T9"/>
              <a:gd fmla="*/ 1593 w 1750" name="T10"/>
              <a:gd fmla="*/ 0 h 5527" name="T11"/>
              <a:gd fmla="*/ 1750 w 1750" name="T12"/>
              <a:gd fmla="*/ 272 h 5527" name="T13"/>
            </a:gdLst>
            <a:cxnLst>
              <a:cxn ang="0">
                <a:pos x="T0" y="T1"/>
              </a:cxn>
              <a:cxn ang="0">
                <a:pos x="T2" y="T3"/>
              </a:cxn>
              <a:cxn ang="0">
                <a:pos x="T4" y="T5"/>
              </a:cxn>
              <a:cxn ang="0">
                <a:pos x="T6" y="T7"/>
              </a:cxn>
              <a:cxn ang="0">
                <a:pos x="T8" y="T9"/>
              </a:cxn>
              <a:cxn ang="0">
                <a:pos x="T10" y="T11"/>
              </a:cxn>
              <a:cxn ang="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6630" name="Oval 8"/>
          <p:cNvSpPr>
            <a:spLocks noChangeArrowheads="1"/>
          </p:cNvSpPr>
          <p:nvPr/>
        </p:nvSpPr>
        <p:spPr bwMode="auto">
          <a:xfrm flipH="1">
            <a:off x="6146801" y="1508130"/>
            <a:ext cx="904875" cy="9064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2"/>
              </a:solidFill>
            </a:endParaRPr>
          </a:p>
        </p:txBody>
      </p:sp>
      <p:sp>
        <p:nvSpPr>
          <p:cNvPr id="26631" name="Oval 9"/>
          <p:cNvSpPr>
            <a:spLocks noChangeArrowheads="1"/>
          </p:cNvSpPr>
          <p:nvPr/>
        </p:nvSpPr>
        <p:spPr bwMode="auto">
          <a:xfrm flipH="1">
            <a:off x="6929438" y="3171825"/>
            <a:ext cx="904875" cy="9048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2"/>
              </a:solidFill>
            </a:endParaRPr>
          </a:p>
        </p:txBody>
      </p:sp>
      <p:sp>
        <p:nvSpPr>
          <p:cNvPr id="26632" name="Oval 10"/>
          <p:cNvSpPr>
            <a:spLocks noChangeArrowheads="1"/>
          </p:cNvSpPr>
          <p:nvPr/>
        </p:nvSpPr>
        <p:spPr bwMode="auto">
          <a:xfrm flipH="1">
            <a:off x="6084889" y="4832353"/>
            <a:ext cx="904875" cy="9048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2"/>
              </a:solidFill>
            </a:endParaRPr>
          </a:p>
        </p:txBody>
      </p:sp>
      <p:sp>
        <p:nvSpPr>
          <p:cNvPr id="26633" name="Line 11"/>
          <p:cNvSpPr>
            <a:spLocks noChangeShapeType="1"/>
          </p:cNvSpPr>
          <p:nvPr/>
        </p:nvSpPr>
        <p:spPr bwMode="auto">
          <a:xfrm flipH="1">
            <a:off x="5253039" y="2251081"/>
            <a:ext cx="849312" cy="823913"/>
          </a:xfrm>
          <a:prstGeom prst="line">
            <a:avLst/>
          </a:prstGeom>
          <a:noFill/>
          <a:ln w="1270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p>
        </p:txBody>
      </p:sp>
      <p:sp>
        <p:nvSpPr>
          <p:cNvPr id="26634" name="Line 12"/>
          <p:cNvSpPr>
            <a:spLocks noChangeShapeType="1"/>
          </p:cNvSpPr>
          <p:nvPr/>
        </p:nvSpPr>
        <p:spPr bwMode="auto">
          <a:xfrm flipH="1" flipV="1">
            <a:off x="5300663" y="4275139"/>
            <a:ext cx="747712" cy="723900"/>
          </a:xfrm>
          <a:prstGeom prst="line">
            <a:avLst/>
          </a:prstGeom>
          <a:noFill/>
          <a:ln w="1270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p>
        </p:txBody>
      </p:sp>
      <p:sp>
        <p:nvSpPr>
          <p:cNvPr id="26635" name="Line 13"/>
          <p:cNvSpPr>
            <a:spLocks noChangeShapeType="1"/>
          </p:cNvSpPr>
          <p:nvPr/>
        </p:nvSpPr>
        <p:spPr bwMode="auto">
          <a:xfrm flipH="1">
            <a:off x="5549901" y="3608388"/>
            <a:ext cx="1198563" cy="0"/>
          </a:xfrm>
          <a:prstGeom prst="line">
            <a:avLst/>
          </a:prstGeom>
          <a:noFill/>
          <a:ln w="12700">
            <a:solidFill>
              <a:srgbClr val="2E2C2C"/>
            </a:solidFill>
            <a:round/>
            <a:headEnd len="med" type="triangle" w="med"/>
          </a:ln>
          <a:extLst>
            <a:ext uri="{909E8E84-426E-40DD-AFC4-6F175D3DCCD1}">
              <a14:hiddenFill>
                <a:noFill/>
              </a14:hiddenFill>
            </a:ext>
          </a:extLst>
        </p:spPr>
        <p:txBody>
          <a:bodyPr bIns="45718" lIns="91432" rIns="91432" tIns="45718"/>
          <a:lstStyle/>
          <a:p>
            <a:pPr eaLnBrk="0" hangingPunct="0"/>
            <a:endParaRPr altLang="en-US" lang="zh-CN"/>
          </a:p>
        </p:txBody>
      </p:sp>
      <p:sp>
        <p:nvSpPr>
          <p:cNvPr id="26636" name="Oval 14"/>
          <p:cNvSpPr>
            <a:spLocks noChangeArrowheads="1"/>
          </p:cNvSpPr>
          <p:nvPr/>
        </p:nvSpPr>
        <p:spPr bwMode="auto">
          <a:xfrm flipH="1">
            <a:off x="4270381" y="3133730"/>
            <a:ext cx="1063625" cy="106362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26637" name="TextBox 12"/>
          <p:cNvSpPr txBox="1">
            <a:spLocks noChangeArrowheads="1"/>
          </p:cNvSpPr>
          <p:nvPr/>
        </p:nvSpPr>
        <p:spPr bwMode="auto">
          <a:xfrm flipH="1">
            <a:off x="6197600" y="1690691"/>
            <a:ext cx="842963"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2"/>
                </a:solidFill>
                <a:latin charset="-122" pitchFamily="34" typeface="微软雅黑"/>
                <a:ea charset="-122" pitchFamily="34" typeface="微软雅黑"/>
              </a:rPr>
              <a:t>目标分支一</a:t>
            </a:r>
          </a:p>
        </p:txBody>
      </p:sp>
      <p:sp>
        <p:nvSpPr>
          <p:cNvPr id="26638" name="TextBox 13"/>
          <p:cNvSpPr txBox="1">
            <a:spLocks noChangeArrowheads="1"/>
          </p:cNvSpPr>
          <p:nvPr/>
        </p:nvSpPr>
        <p:spPr bwMode="auto">
          <a:xfrm flipH="1">
            <a:off x="6997700" y="3352803"/>
            <a:ext cx="819151"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2"/>
                </a:solidFill>
                <a:latin charset="-122" pitchFamily="34" typeface="微软雅黑"/>
                <a:ea charset="-122" pitchFamily="34" typeface="微软雅黑"/>
              </a:rPr>
              <a:t>目标分支二</a:t>
            </a:r>
          </a:p>
        </p:txBody>
      </p:sp>
      <p:sp>
        <p:nvSpPr>
          <p:cNvPr id="26639" name="TextBox 14"/>
          <p:cNvSpPr txBox="1">
            <a:spLocks noChangeArrowheads="1"/>
          </p:cNvSpPr>
          <p:nvPr/>
        </p:nvSpPr>
        <p:spPr bwMode="auto">
          <a:xfrm flipH="1">
            <a:off x="6119819" y="4978403"/>
            <a:ext cx="819151"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2"/>
                </a:solidFill>
                <a:latin charset="-122" pitchFamily="34" typeface="微软雅黑"/>
                <a:ea charset="-122" pitchFamily="34" typeface="微软雅黑"/>
              </a:rPr>
              <a:t>目标分支三</a:t>
            </a:r>
          </a:p>
        </p:txBody>
      </p:sp>
      <p:sp>
        <p:nvSpPr>
          <p:cNvPr id="26640" name="TextBox 15"/>
          <p:cNvSpPr txBox="1">
            <a:spLocks noChangeArrowheads="1"/>
          </p:cNvSpPr>
          <p:nvPr/>
        </p:nvSpPr>
        <p:spPr bwMode="auto">
          <a:xfrm flipH="1">
            <a:off x="4270375" y="3317881"/>
            <a:ext cx="1030288" cy="70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进一步目标</a:t>
            </a:r>
          </a:p>
        </p:txBody>
      </p:sp>
      <p:sp>
        <p:nvSpPr>
          <p:cNvPr id="26641" name="TextBox 16"/>
          <p:cNvSpPr txBox="1">
            <a:spLocks noChangeArrowheads="1"/>
          </p:cNvSpPr>
          <p:nvPr/>
        </p:nvSpPr>
        <p:spPr bwMode="auto">
          <a:xfrm>
            <a:off x="7064378" y="1444627"/>
            <a:ext cx="2789239"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a:t>
            </a:r>
          </a:p>
        </p:txBody>
      </p:sp>
      <p:sp>
        <p:nvSpPr>
          <p:cNvPr id="26642" name="TextBox 17"/>
          <p:cNvSpPr txBox="1">
            <a:spLocks noChangeArrowheads="1"/>
          </p:cNvSpPr>
          <p:nvPr/>
        </p:nvSpPr>
        <p:spPr bwMode="auto">
          <a:xfrm>
            <a:off x="7834314" y="3238503"/>
            <a:ext cx="2716212"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a:t>
            </a:r>
          </a:p>
        </p:txBody>
      </p:sp>
      <p:sp>
        <p:nvSpPr>
          <p:cNvPr id="26643" name="TextBox 18"/>
          <p:cNvSpPr txBox="1">
            <a:spLocks noChangeArrowheads="1"/>
          </p:cNvSpPr>
          <p:nvPr/>
        </p:nvSpPr>
        <p:spPr bwMode="auto">
          <a:xfrm>
            <a:off x="7027862" y="4999041"/>
            <a:ext cx="2716212"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a:t>
            </a:r>
          </a:p>
        </p:txBody>
      </p:sp>
      <p:sp>
        <p:nvSpPr>
          <p:cNvPr id="26644" name="Oval 6"/>
          <p:cNvSpPr>
            <a:spLocks noChangeArrowheads="1"/>
          </p:cNvSpPr>
          <p:nvPr/>
        </p:nvSpPr>
        <p:spPr bwMode="auto">
          <a:xfrm flipH="1">
            <a:off x="2133601" y="3016255"/>
            <a:ext cx="1300163" cy="1298575"/>
          </a:xfrm>
          <a:prstGeom prst="ellipse">
            <a:avLst/>
          </a:prstGeom>
          <a:solidFill>
            <a:srgbClr val="DADADB"/>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26645" name="Oval 14"/>
          <p:cNvSpPr>
            <a:spLocks noChangeArrowheads="1"/>
          </p:cNvSpPr>
          <p:nvPr/>
        </p:nvSpPr>
        <p:spPr bwMode="auto">
          <a:xfrm flipH="1">
            <a:off x="2251081" y="3133730"/>
            <a:ext cx="1063625" cy="10636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26646" name="TextBox 21"/>
          <p:cNvSpPr txBox="1">
            <a:spLocks noChangeArrowheads="1"/>
          </p:cNvSpPr>
          <p:nvPr/>
        </p:nvSpPr>
        <p:spPr bwMode="auto">
          <a:xfrm flipH="1">
            <a:off x="2422528" y="3317881"/>
            <a:ext cx="720725" cy="70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初步目标</a:t>
            </a:r>
          </a:p>
        </p:txBody>
      </p:sp>
      <p:sp>
        <p:nvSpPr>
          <p:cNvPr id="26647" name="右箭头 22"/>
          <p:cNvSpPr>
            <a:spLocks noChangeArrowheads="1"/>
          </p:cNvSpPr>
          <p:nvPr/>
        </p:nvSpPr>
        <p:spPr bwMode="auto">
          <a:xfrm>
            <a:off x="3659188" y="3556006"/>
            <a:ext cx="263525" cy="220663"/>
          </a:xfrm>
          <a:prstGeom prst="rightArrow">
            <a:avLst>
              <a:gd fmla="val 50000" name="adj1"/>
              <a:gd fmla="val 50020" name="adj2"/>
            </a:avLst>
          </a:prstGeom>
          <a:solidFill>
            <a:schemeClr val="accent1"/>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solidFill>
                <a:schemeClr val="accent1"/>
              </a:solidFill>
            </a:endParaRP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6626"/>
                                        </p:tgtEl>
                                        <p:attrNameLst>
                                          <p:attrName>style.visibility</p:attrName>
                                        </p:attrNameLst>
                                      </p:cBhvr>
                                      <p:to>
                                        <p:strVal val="visible"/>
                                      </p:to>
                                    </p:set>
                                    <p:anim calcmode="lin" valueType="num">
                                      <p:cBhvr>
                                        <p:cTn dur="400" fill="hold" id="7"/>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6626"/>
                                        </p:tgtEl>
                                        <p:attrNameLst>
                                          <p:attrName>ppt_y</p:attrName>
                                        </p:attrNameLst>
                                      </p:cBhvr>
                                      <p:tavLst>
                                        <p:tav tm="0">
                                          <p:val>
                                            <p:strVal val="#ppt_y"/>
                                          </p:val>
                                        </p:tav>
                                        <p:tav tm="100000">
                                          <p:val>
                                            <p:strVal val="#ppt_y"/>
                                          </p:val>
                                        </p:tav>
                                      </p:tavLst>
                                    </p:anim>
                                    <p:anim calcmode="lin" valueType="num">
                                      <p:cBhvr>
                                        <p:cTn dur="400" fill="hold" id="9"/>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662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6626"/>
                                        </p:tgtEl>
                                      </p:cBhvr>
                                    </p:animEffect>
                                  </p:childTnLst>
                                </p:cTn>
                              </p:par>
                            </p:childTnLst>
                          </p:cTn>
                        </p:par>
                        <p:par>
                          <p:cTn fill="hold" id="12" nodeType="afterGroup">
                            <p:stCondLst>
                              <p:cond delay="400"/>
                            </p:stCondLst>
                            <p:childTnLst>
                              <p:par>
                                <p:cTn fill="hold" grpId="0" id="13" nodeType="afterEffect" presetClass="entr" presetID="10" presetSubtype="0">
                                  <p:stCondLst>
                                    <p:cond delay="0"/>
                                  </p:stCondLst>
                                  <p:childTnLst>
                                    <p:set>
                                      <p:cBhvr>
                                        <p:cTn dur="1" fill="hold" id="14">
                                          <p:stCondLst>
                                            <p:cond delay="0"/>
                                          </p:stCondLst>
                                        </p:cTn>
                                        <p:tgtEl>
                                          <p:spTgt spid="26645"/>
                                        </p:tgtEl>
                                        <p:attrNameLst>
                                          <p:attrName>style.visibility</p:attrName>
                                        </p:attrNameLst>
                                      </p:cBhvr>
                                      <p:to>
                                        <p:strVal val="visible"/>
                                      </p:to>
                                    </p:set>
                                    <p:anim calcmode="lin" valueType="num">
                                      <p:cBhvr>
                                        <p:cTn dur="500" fill="hold" id="15"/>
                                        <p:tgtEl>
                                          <p:spTgt spid="26645"/>
                                        </p:tgtEl>
                                        <p:attrNameLst>
                                          <p:attrName>ppt_w</p:attrName>
                                        </p:attrNameLst>
                                      </p:cBhvr>
                                      <p:tavLst>
                                        <p:tav tm="0">
                                          <p:val>
                                            <p:fltVal val="0"/>
                                          </p:val>
                                        </p:tav>
                                        <p:tav tm="100000">
                                          <p:val>
                                            <p:strVal val="#ppt_w"/>
                                          </p:val>
                                        </p:tav>
                                      </p:tavLst>
                                    </p:anim>
                                    <p:anim calcmode="lin" valueType="num">
                                      <p:cBhvr>
                                        <p:cTn dur="500" fill="hold" id="16"/>
                                        <p:tgtEl>
                                          <p:spTgt spid="26645"/>
                                        </p:tgtEl>
                                        <p:attrNameLst>
                                          <p:attrName>ppt_h</p:attrName>
                                        </p:attrNameLst>
                                      </p:cBhvr>
                                      <p:tavLst>
                                        <p:tav tm="0">
                                          <p:val>
                                            <p:fltVal val="0"/>
                                          </p:val>
                                        </p:tav>
                                        <p:tav tm="100000">
                                          <p:val>
                                            <p:strVal val="#ppt_h"/>
                                          </p:val>
                                        </p:tav>
                                      </p:tavLst>
                                    </p:anim>
                                    <p:animEffect filter="fade" transition="in">
                                      <p:cBhvr>
                                        <p:cTn dur="500" id="17"/>
                                        <p:tgtEl>
                                          <p:spTgt spid="26645"/>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26644"/>
                                        </p:tgtEl>
                                        <p:attrNameLst>
                                          <p:attrName>style.visibility</p:attrName>
                                        </p:attrNameLst>
                                      </p:cBhvr>
                                      <p:to>
                                        <p:strVal val="visible"/>
                                      </p:to>
                                    </p:set>
                                    <p:anim calcmode="lin" valueType="num">
                                      <p:cBhvr>
                                        <p:cTn dur="500" fill="hold" id="20"/>
                                        <p:tgtEl>
                                          <p:spTgt spid="26644"/>
                                        </p:tgtEl>
                                        <p:attrNameLst>
                                          <p:attrName>ppt_w</p:attrName>
                                        </p:attrNameLst>
                                      </p:cBhvr>
                                      <p:tavLst>
                                        <p:tav tm="0">
                                          <p:val>
                                            <p:fltVal val="0"/>
                                          </p:val>
                                        </p:tav>
                                        <p:tav tm="100000">
                                          <p:val>
                                            <p:strVal val="#ppt_w"/>
                                          </p:val>
                                        </p:tav>
                                      </p:tavLst>
                                    </p:anim>
                                    <p:anim calcmode="lin" valueType="num">
                                      <p:cBhvr>
                                        <p:cTn dur="500" fill="hold" id="21"/>
                                        <p:tgtEl>
                                          <p:spTgt spid="26644"/>
                                        </p:tgtEl>
                                        <p:attrNameLst>
                                          <p:attrName>ppt_h</p:attrName>
                                        </p:attrNameLst>
                                      </p:cBhvr>
                                      <p:tavLst>
                                        <p:tav tm="0">
                                          <p:val>
                                            <p:fltVal val="0"/>
                                          </p:val>
                                        </p:tav>
                                        <p:tav tm="100000">
                                          <p:val>
                                            <p:strVal val="#ppt_h"/>
                                          </p:val>
                                        </p:tav>
                                      </p:tavLst>
                                    </p:anim>
                                    <p:animEffect filter="fade" transition="in">
                                      <p:cBhvr>
                                        <p:cTn dur="500" id="22"/>
                                        <p:tgtEl>
                                          <p:spTgt spid="26644"/>
                                        </p:tgtEl>
                                      </p:cBhvr>
                                    </p:animEffect>
                                  </p:childTnLst>
                                </p:cTn>
                              </p:par>
                            </p:childTnLst>
                          </p:cTn>
                        </p:par>
                        <p:par>
                          <p:cTn fill="hold" id="23" nodeType="afterGroup">
                            <p:stCondLst>
                              <p:cond delay="900"/>
                            </p:stCondLst>
                            <p:childTnLst>
                              <p:par>
                                <p:cTn fill="hold" grpId="0" id="24" nodeType="afterEffect" presetClass="entr" presetID="31" presetSubtype="0">
                                  <p:stCondLst>
                                    <p:cond delay="0"/>
                                  </p:stCondLst>
                                  <p:childTnLst>
                                    <p:set>
                                      <p:cBhvr>
                                        <p:cTn dur="1" fill="hold" id="25">
                                          <p:stCondLst>
                                            <p:cond delay="0"/>
                                          </p:stCondLst>
                                        </p:cTn>
                                        <p:tgtEl>
                                          <p:spTgt spid="26646"/>
                                        </p:tgtEl>
                                        <p:attrNameLst>
                                          <p:attrName>style.visibility</p:attrName>
                                        </p:attrNameLst>
                                      </p:cBhvr>
                                      <p:to>
                                        <p:strVal val="visible"/>
                                      </p:to>
                                    </p:set>
                                    <p:anim calcmode="lin" valueType="num">
                                      <p:cBhvr>
                                        <p:cTn dur="300" fill="hold" id="26"/>
                                        <p:tgtEl>
                                          <p:spTgt spid="26646"/>
                                        </p:tgtEl>
                                        <p:attrNameLst>
                                          <p:attrName>ppt_w</p:attrName>
                                        </p:attrNameLst>
                                      </p:cBhvr>
                                      <p:tavLst>
                                        <p:tav tm="0">
                                          <p:val>
                                            <p:fltVal val="0"/>
                                          </p:val>
                                        </p:tav>
                                        <p:tav tm="100000">
                                          <p:val>
                                            <p:strVal val="#ppt_w"/>
                                          </p:val>
                                        </p:tav>
                                      </p:tavLst>
                                    </p:anim>
                                    <p:anim calcmode="lin" valueType="num">
                                      <p:cBhvr>
                                        <p:cTn dur="300" fill="hold" id="27"/>
                                        <p:tgtEl>
                                          <p:spTgt spid="26646"/>
                                        </p:tgtEl>
                                        <p:attrNameLst>
                                          <p:attrName>ppt_h</p:attrName>
                                        </p:attrNameLst>
                                      </p:cBhvr>
                                      <p:tavLst>
                                        <p:tav tm="0">
                                          <p:val>
                                            <p:fltVal val="0"/>
                                          </p:val>
                                        </p:tav>
                                        <p:tav tm="100000">
                                          <p:val>
                                            <p:strVal val="#ppt_h"/>
                                          </p:val>
                                        </p:tav>
                                      </p:tavLst>
                                    </p:anim>
                                    <p:anim calcmode="lin" valueType="num">
                                      <p:cBhvr>
                                        <p:cTn dur="300" fill="hold" id="28"/>
                                        <p:tgtEl>
                                          <p:spTgt spid="26646"/>
                                        </p:tgtEl>
                                        <p:attrNameLst>
                                          <p:attrName>style.rotation</p:attrName>
                                        </p:attrNameLst>
                                      </p:cBhvr>
                                      <p:tavLst>
                                        <p:tav tm="0">
                                          <p:val>
                                            <p:fltVal val="90"/>
                                          </p:val>
                                        </p:tav>
                                        <p:tav tm="100000">
                                          <p:val>
                                            <p:fltVal val="0"/>
                                          </p:val>
                                        </p:tav>
                                      </p:tavLst>
                                    </p:anim>
                                    <p:animEffect filter="fade" transition="in">
                                      <p:cBhvr>
                                        <p:cTn dur="300" id="29"/>
                                        <p:tgtEl>
                                          <p:spTgt spid="26646"/>
                                        </p:tgtEl>
                                      </p:cBhvr>
                                    </p:animEffect>
                                  </p:childTnLst>
                                </p:cTn>
                              </p:par>
                            </p:childTnLst>
                          </p:cTn>
                        </p:par>
                        <p:par>
                          <p:cTn fill="hold" id="30" nodeType="afterGroup">
                            <p:stCondLst>
                              <p:cond delay="1200"/>
                            </p:stCondLst>
                            <p:childTnLst>
                              <p:par>
                                <p:cTn fill="hold" grpId="0" id="31" nodeType="afterEffect" presetClass="entr" presetID="2" presetSubtype="8">
                                  <p:stCondLst>
                                    <p:cond delay="0"/>
                                  </p:stCondLst>
                                  <p:childTnLst>
                                    <p:set>
                                      <p:cBhvr>
                                        <p:cTn dur="1" fill="hold" id="32">
                                          <p:stCondLst>
                                            <p:cond delay="0"/>
                                          </p:stCondLst>
                                        </p:cTn>
                                        <p:tgtEl>
                                          <p:spTgt spid="26647"/>
                                        </p:tgtEl>
                                        <p:attrNameLst>
                                          <p:attrName>style.visibility</p:attrName>
                                        </p:attrNameLst>
                                      </p:cBhvr>
                                      <p:to>
                                        <p:strVal val="visible"/>
                                      </p:to>
                                    </p:set>
                                    <p:anim calcmode="lin" valueType="num">
                                      <p:cBhvr additive="base">
                                        <p:cTn dur="300" fill="hold" id="33"/>
                                        <p:tgtEl>
                                          <p:spTgt spid="26647"/>
                                        </p:tgtEl>
                                        <p:attrNameLst>
                                          <p:attrName>ppt_x</p:attrName>
                                        </p:attrNameLst>
                                      </p:cBhvr>
                                      <p:tavLst>
                                        <p:tav tm="0">
                                          <p:val>
                                            <p:strVal val="0-#ppt_w/2"/>
                                          </p:val>
                                        </p:tav>
                                        <p:tav tm="100000">
                                          <p:val>
                                            <p:strVal val="#ppt_x"/>
                                          </p:val>
                                        </p:tav>
                                      </p:tavLst>
                                    </p:anim>
                                    <p:anim calcmode="lin" valueType="num">
                                      <p:cBhvr additive="base">
                                        <p:cTn dur="300" fill="hold" id="34"/>
                                        <p:tgtEl>
                                          <p:spTgt spid="26647"/>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1500"/>
                            </p:stCondLst>
                            <p:childTnLst>
                              <p:par>
                                <p:cTn fill="hold" grpId="0" id="36" nodeType="afterEffect" presetClass="entr" presetID="52" presetSubtype="0">
                                  <p:stCondLst>
                                    <p:cond delay="0"/>
                                  </p:stCondLst>
                                  <p:childTnLst>
                                    <p:set>
                                      <p:cBhvr>
                                        <p:cTn dur="1" fill="hold" id="37">
                                          <p:stCondLst>
                                            <p:cond delay="0"/>
                                          </p:stCondLst>
                                        </p:cTn>
                                        <p:tgtEl>
                                          <p:spTgt spid="26636"/>
                                        </p:tgtEl>
                                        <p:attrNameLst>
                                          <p:attrName>style.visibility</p:attrName>
                                        </p:attrNameLst>
                                      </p:cBhvr>
                                      <p:to>
                                        <p:strVal val="visible"/>
                                      </p:to>
                                    </p:set>
                                    <p:animScale>
                                      <p:cBhvr>
                                        <p:cTn decel="50000" dur="1000" fill="hold" id="38">
                                          <p:stCondLst>
                                            <p:cond delay="0"/>
                                          </p:stCondLst>
                                        </p:cTn>
                                        <p:tgtEl>
                                          <p:spTgt spid="266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9">
                                          <p:stCondLst>
                                            <p:cond delay="0"/>
                                          </p:stCondLst>
                                        </p:cTn>
                                        <p:tgtEl>
                                          <p:spTgt spid="26636"/>
                                        </p:tgtEl>
                                        <p:attrNameLst>
                                          <p:attrName>ppt_x,ppt_y</p:attrName>
                                        </p:attrNameLst>
                                      </p:cBhvr>
                                      <p:rCtr x="0" y="0"/>
                                    </p:animMotion>
                                    <p:animEffect filter="fade" transition="in">
                                      <p:cBhvr>
                                        <p:cTn dur="1000" id="40"/>
                                        <p:tgtEl>
                                          <p:spTgt spid="26636"/>
                                        </p:tgtEl>
                                      </p:cBhvr>
                                    </p:animEffect>
                                  </p:childTnLst>
                                </p:cTn>
                              </p:par>
                              <p:par>
                                <p:cTn fill="hold" grpId="0" id="41" nodeType="withEffect" presetClass="entr" presetID="52" presetSubtype="0">
                                  <p:stCondLst>
                                    <p:cond delay="0"/>
                                  </p:stCondLst>
                                  <p:childTnLst>
                                    <p:set>
                                      <p:cBhvr>
                                        <p:cTn dur="1" fill="hold" id="42">
                                          <p:stCondLst>
                                            <p:cond delay="0"/>
                                          </p:stCondLst>
                                        </p:cTn>
                                        <p:tgtEl>
                                          <p:spTgt spid="26628"/>
                                        </p:tgtEl>
                                        <p:attrNameLst>
                                          <p:attrName>style.visibility</p:attrName>
                                        </p:attrNameLst>
                                      </p:cBhvr>
                                      <p:to>
                                        <p:strVal val="visible"/>
                                      </p:to>
                                    </p:set>
                                    <p:animScale>
                                      <p:cBhvr>
                                        <p:cTn decel="50000" dur="1000" fill="hold" id="43">
                                          <p:stCondLst>
                                            <p:cond delay="0"/>
                                          </p:stCondLst>
                                        </p:cTn>
                                        <p:tgtEl>
                                          <p:spTgt spid="266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4">
                                          <p:stCondLst>
                                            <p:cond delay="0"/>
                                          </p:stCondLst>
                                        </p:cTn>
                                        <p:tgtEl>
                                          <p:spTgt spid="26628"/>
                                        </p:tgtEl>
                                        <p:attrNameLst>
                                          <p:attrName>ppt_x,ppt_y</p:attrName>
                                        </p:attrNameLst>
                                      </p:cBhvr>
                                      <p:rCtr x="0" y="0"/>
                                    </p:animMotion>
                                    <p:animEffect filter="fade" transition="in">
                                      <p:cBhvr>
                                        <p:cTn dur="1000" id="45"/>
                                        <p:tgtEl>
                                          <p:spTgt spid="26628"/>
                                        </p:tgtEl>
                                      </p:cBhvr>
                                    </p:animEffect>
                                  </p:childTnLst>
                                </p:cTn>
                              </p:par>
                              <p:par>
                                <p:cTn fill="hold" grpId="0" id="46" nodeType="withEffect" presetClass="entr" presetID="52" presetSubtype="0">
                                  <p:stCondLst>
                                    <p:cond delay="0"/>
                                  </p:stCondLst>
                                  <p:childTnLst>
                                    <p:set>
                                      <p:cBhvr>
                                        <p:cTn dur="1" fill="hold" id="47">
                                          <p:stCondLst>
                                            <p:cond delay="0"/>
                                          </p:stCondLst>
                                        </p:cTn>
                                        <p:tgtEl>
                                          <p:spTgt spid="26640"/>
                                        </p:tgtEl>
                                        <p:attrNameLst>
                                          <p:attrName>style.visibility</p:attrName>
                                        </p:attrNameLst>
                                      </p:cBhvr>
                                      <p:to>
                                        <p:strVal val="visible"/>
                                      </p:to>
                                    </p:set>
                                    <p:animScale>
                                      <p:cBhvr>
                                        <p:cTn decel="50000" dur="1000" fill="hold" id="48">
                                          <p:stCondLst>
                                            <p:cond delay="0"/>
                                          </p:stCondLst>
                                        </p:cTn>
                                        <p:tgtEl>
                                          <p:spTgt spid="266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9">
                                          <p:stCondLst>
                                            <p:cond delay="0"/>
                                          </p:stCondLst>
                                        </p:cTn>
                                        <p:tgtEl>
                                          <p:spTgt spid="26640"/>
                                        </p:tgtEl>
                                        <p:attrNameLst>
                                          <p:attrName>ppt_x,ppt_y</p:attrName>
                                        </p:attrNameLst>
                                      </p:cBhvr>
                                      <p:rCtr x="0" y="0"/>
                                    </p:animMotion>
                                    <p:animEffect filter="fade" transition="in">
                                      <p:cBhvr>
                                        <p:cTn dur="1000" id="50"/>
                                        <p:tgtEl>
                                          <p:spTgt spid="26640"/>
                                        </p:tgtEl>
                                      </p:cBhvr>
                                    </p:animEffect>
                                  </p:childTnLst>
                                </p:cTn>
                              </p:par>
                            </p:childTnLst>
                          </p:cTn>
                        </p:par>
                        <p:par>
                          <p:cTn fill="hold" id="51" nodeType="afterGroup">
                            <p:stCondLst>
                              <p:cond delay="2500"/>
                            </p:stCondLst>
                            <p:childTnLst>
                              <p:par>
                                <p:cTn fill="hold" id="52" nodeType="afterEffect" presetClass="entr" presetID="22" presetSubtype="8">
                                  <p:stCondLst>
                                    <p:cond delay="0"/>
                                  </p:stCondLst>
                                  <p:childTnLst>
                                    <p:set>
                                      <p:cBhvr>
                                        <p:cTn dur="1" fill="hold" id="53">
                                          <p:stCondLst>
                                            <p:cond delay="0"/>
                                          </p:stCondLst>
                                        </p:cTn>
                                        <p:tgtEl>
                                          <p:spTgt spid="26633"/>
                                        </p:tgtEl>
                                        <p:attrNameLst>
                                          <p:attrName>style.visibility</p:attrName>
                                        </p:attrNameLst>
                                      </p:cBhvr>
                                      <p:to>
                                        <p:strVal val="visible"/>
                                      </p:to>
                                    </p:set>
                                    <p:animEffect filter="wipe(left)" transition="in">
                                      <p:cBhvr>
                                        <p:cTn dur="500" id="54"/>
                                        <p:tgtEl>
                                          <p:spTgt spid="26633"/>
                                        </p:tgtEl>
                                      </p:cBhvr>
                                    </p:animEffect>
                                  </p:childTnLst>
                                </p:cTn>
                              </p:par>
                              <p:par>
                                <p:cTn fill="hold" id="55" nodeType="withEffect" presetClass="entr" presetID="22" presetSubtype="8">
                                  <p:stCondLst>
                                    <p:cond delay="0"/>
                                  </p:stCondLst>
                                  <p:childTnLst>
                                    <p:set>
                                      <p:cBhvr>
                                        <p:cTn dur="1" fill="hold" id="56">
                                          <p:stCondLst>
                                            <p:cond delay="0"/>
                                          </p:stCondLst>
                                        </p:cTn>
                                        <p:tgtEl>
                                          <p:spTgt spid="26635"/>
                                        </p:tgtEl>
                                        <p:attrNameLst>
                                          <p:attrName>style.visibility</p:attrName>
                                        </p:attrNameLst>
                                      </p:cBhvr>
                                      <p:to>
                                        <p:strVal val="visible"/>
                                      </p:to>
                                    </p:set>
                                    <p:animEffect filter="wipe(left)" transition="in">
                                      <p:cBhvr>
                                        <p:cTn dur="500" id="57"/>
                                        <p:tgtEl>
                                          <p:spTgt spid="26635"/>
                                        </p:tgtEl>
                                      </p:cBhvr>
                                    </p:animEffect>
                                  </p:childTnLst>
                                </p:cTn>
                              </p:par>
                              <p:par>
                                <p:cTn fill="hold" id="58" nodeType="withEffect" presetClass="entr" presetID="22" presetSubtype="8">
                                  <p:stCondLst>
                                    <p:cond delay="0"/>
                                  </p:stCondLst>
                                  <p:childTnLst>
                                    <p:set>
                                      <p:cBhvr>
                                        <p:cTn dur="1" fill="hold" id="59">
                                          <p:stCondLst>
                                            <p:cond delay="0"/>
                                          </p:stCondLst>
                                        </p:cTn>
                                        <p:tgtEl>
                                          <p:spTgt spid="26634"/>
                                        </p:tgtEl>
                                        <p:attrNameLst>
                                          <p:attrName>style.visibility</p:attrName>
                                        </p:attrNameLst>
                                      </p:cBhvr>
                                      <p:to>
                                        <p:strVal val="visible"/>
                                      </p:to>
                                    </p:set>
                                    <p:animEffect filter="wipe(left)" transition="in">
                                      <p:cBhvr>
                                        <p:cTn dur="500" id="60"/>
                                        <p:tgtEl>
                                          <p:spTgt spid="26634"/>
                                        </p:tgtEl>
                                      </p:cBhvr>
                                    </p:animEffect>
                                  </p:childTnLst>
                                </p:cTn>
                              </p:par>
                            </p:childTnLst>
                          </p:cTn>
                        </p:par>
                        <p:par>
                          <p:cTn fill="hold" id="61" nodeType="afterGroup">
                            <p:stCondLst>
                              <p:cond delay="3000"/>
                            </p:stCondLst>
                            <p:childTnLst>
                              <p:par>
                                <p:cTn fill="hold" id="62" nodeType="afterEffect" presetClass="entr" presetID="22" presetSubtype="1">
                                  <p:stCondLst>
                                    <p:cond delay="0"/>
                                  </p:stCondLst>
                                  <p:childTnLst>
                                    <p:set>
                                      <p:cBhvr>
                                        <p:cTn dur="1" fill="hold" id="63">
                                          <p:stCondLst>
                                            <p:cond delay="0"/>
                                          </p:stCondLst>
                                        </p:cTn>
                                        <p:tgtEl>
                                          <p:spTgt spid="26629"/>
                                        </p:tgtEl>
                                        <p:attrNameLst>
                                          <p:attrName>style.visibility</p:attrName>
                                        </p:attrNameLst>
                                      </p:cBhvr>
                                      <p:to>
                                        <p:strVal val="visible"/>
                                      </p:to>
                                    </p:set>
                                    <p:animEffect filter="wipe(up)" transition="in">
                                      <p:cBhvr>
                                        <p:cTn dur="500" id="64"/>
                                        <p:tgtEl>
                                          <p:spTgt spid="26629"/>
                                        </p:tgtEl>
                                      </p:cBhvr>
                                    </p:animEffect>
                                  </p:childTnLst>
                                </p:cTn>
                              </p:par>
                            </p:childTnLst>
                          </p:cTn>
                        </p:par>
                        <p:par>
                          <p:cTn fill="hold" id="65" nodeType="afterGroup">
                            <p:stCondLst>
                              <p:cond delay="3500"/>
                            </p:stCondLst>
                            <p:childTnLst>
                              <p:par>
                                <p:cTn fill="hold" grpId="0" id="66" nodeType="afterEffect" presetClass="entr" presetID="52" presetSubtype="0">
                                  <p:stCondLst>
                                    <p:cond delay="0"/>
                                  </p:stCondLst>
                                  <p:childTnLst>
                                    <p:set>
                                      <p:cBhvr>
                                        <p:cTn dur="1" fill="hold" id="67">
                                          <p:stCondLst>
                                            <p:cond delay="0"/>
                                          </p:stCondLst>
                                        </p:cTn>
                                        <p:tgtEl>
                                          <p:spTgt spid="26630"/>
                                        </p:tgtEl>
                                        <p:attrNameLst>
                                          <p:attrName>style.visibility</p:attrName>
                                        </p:attrNameLst>
                                      </p:cBhvr>
                                      <p:to>
                                        <p:strVal val="visible"/>
                                      </p:to>
                                    </p:set>
                                    <p:animScale>
                                      <p:cBhvr>
                                        <p:cTn decel="50000" dur="1000" fill="hold" id="68">
                                          <p:stCondLst>
                                            <p:cond delay="0"/>
                                          </p:stCondLst>
                                        </p:cTn>
                                        <p:tgtEl>
                                          <p:spTgt spid="266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9">
                                          <p:stCondLst>
                                            <p:cond delay="0"/>
                                          </p:stCondLst>
                                        </p:cTn>
                                        <p:tgtEl>
                                          <p:spTgt spid="26630"/>
                                        </p:tgtEl>
                                        <p:attrNameLst>
                                          <p:attrName>ppt_x,ppt_y</p:attrName>
                                        </p:attrNameLst>
                                      </p:cBhvr>
                                      <p:rCtr x="0" y="0"/>
                                    </p:animMotion>
                                    <p:animEffect filter="fade" transition="in">
                                      <p:cBhvr>
                                        <p:cTn dur="1000" id="70"/>
                                        <p:tgtEl>
                                          <p:spTgt spid="26630"/>
                                        </p:tgtEl>
                                      </p:cBhvr>
                                    </p:animEffect>
                                  </p:childTnLst>
                                </p:cTn>
                              </p:par>
                              <p:par>
                                <p:cTn fill="hold" grpId="0" id="71" nodeType="withEffect" presetClass="entr" presetID="52" presetSubtype="0">
                                  <p:stCondLst>
                                    <p:cond delay="200"/>
                                  </p:stCondLst>
                                  <p:childTnLst>
                                    <p:set>
                                      <p:cBhvr>
                                        <p:cTn dur="1" fill="hold" id="72">
                                          <p:stCondLst>
                                            <p:cond delay="0"/>
                                          </p:stCondLst>
                                        </p:cTn>
                                        <p:tgtEl>
                                          <p:spTgt spid="26631"/>
                                        </p:tgtEl>
                                        <p:attrNameLst>
                                          <p:attrName>style.visibility</p:attrName>
                                        </p:attrNameLst>
                                      </p:cBhvr>
                                      <p:to>
                                        <p:strVal val="visible"/>
                                      </p:to>
                                    </p:set>
                                    <p:animScale>
                                      <p:cBhvr>
                                        <p:cTn decel="50000" dur="1000" fill="hold" id="73">
                                          <p:stCondLst>
                                            <p:cond delay="0"/>
                                          </p:stCondLst>
                                        </p:cTn>
                                        <p:tgtEl>
                                          <p:spTgt spid="266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4">
                                          <p:stCondLst>
                                            <p:cond delay="0"/>
                                          </p:stCondLst>
                                        </p:cTn>
                                        <p:tgtEl>
                                          <p:spTgt spid="26631"/>
                                        </p:tgtEl>
                                        <p:attrNameLst>
                                          <p:attrName>ppt_x,ppt_y</p:attrName>
                                        </p:attrNameLst>
                                      </p:cBhvr>
                                      <p:rCtr x="0" y="0"/>
                                    </p:animMotion>
                                    <p:animEffect filter="fade" transition="in">
                                      <p:cBhvr>
                                        <p:cTn dur="1000" id="75"/>
                                        <p:tgtEl>
                                          <p:spTgt spid="26631"/>
                                        </p:tgtEl>
                                      </p:cBhvr>
                                    </p:animEffect>
                                  </p:childTnLst>
                                </p:cTn>
                              </p:par>
                              <p:par>
                                <p:cTn fill="hold" grpId="0" id="76" nodeType="withEffect" presetClass="entr" presetID="52" presetSubtype="0">
                                  <p:stCondLst>
                                    <p:cond delay="400"/>
                                  </p:stCondLst>
                                  <p:childTnLst>
                                    <p:set>
                                      <p:cBhvr>
                                        <p:cTn dur="1" fill="hold" id="77">
                                          <p:stCondLst>
                                            <p:cond delay="0"/>
                                          </p:stCondLst>
                                        </p:cTn>
                                        <p:tgtEl>
                                          <p:spTgt spid="26632"/>
                                        </p:tgtEl>
                                        <p:attrNameLst>
                                          <p:attrName>style.visibility</p:attrName>
                                        </p:attrNameLst>
                                      </p:cBhvr>
                                      <p:to>
                                        <p:strVal val="visible"/>
                                      </p:to>
                                    </p:set>
                                    <p:animScale>
                                      <p:cBhvr>
                                        <p:cTn decel="50000" dur="1000" fill="hold" id="78">
                                          <p:stCondLst>
                                            <p:cond delay="0"/>
                                          </p:stCondLst>
                                        </p:cTn>
                                        <p:tgtEl>
                                          <p:spTgt spid="266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9">
                                          <p:stCondLst>
                                            <p:cond delay="0"/>
                                          </p:stCondLst>
                                        </p:cTn>
                                        <p:tgtEl>
                                          <p:spTgt spid="26632"/>
                                        </p:tgtEl>
                                        <p:attrNameLst>
                                          <p:attrName>ppt_x,ppt_y</p:attrName>
                                        </p:attrNameLst>
                                      </p:cBhvr>
                                      <p:rCtr x="0" y="0"/>
                                    </p:animMotion>
                                    <p:animEffect filter="fade" transition="in">
                                      <p:cBhvr>
                                        <p:cTn dur="1000" id="80"/>
                                        <p:tgtEl>
                                          <p:spTgt spid="26632"/>
                                        </p:tgtEl>
                                      </p:cBhvr>
                                    </p:animEffect>
                                  </p:childTnLst>
                                </p:cTn>
                              </p:par>
                            </p:childTnLst>
                          </p:cTn>
                        </p:par>
                        <p:par>
                          <p:cTn fill="hold" id="81" nodeType="afterGroup">
                            <p:stCondLst>
                              <p:cond delay="4900"/>
                            </p:stCondLst>
                            <p:childTnLst>
                              <p:par>
                                <p:cTn fill="hold" grpId="0" id="82" nodeType="afterEffect" presetClass="entr" presetID="31" presetSubtype="0">
                                  <p:stCondLst>
                                    <p:cond delay="0"/>
                                  </p:stCondLst>
                                  <p:childTnLst>
                                    <p:set>
                                      <p:cBhvr>
                                        <p:cTn dur="1" fill="hold" id="83">
                                          <p:stCondLst>
                                            <p:cond delay="0"/>
                                          </p:stCondLst>
                                        </p:cTn>
                                        <p:tgtEl>
                                          <p:spTgt spid="26637"/>
                                        </p:tgtEl>
                                        <p:attrNameLst>
                                          <p:attrName>style.visibility</p:attrName>
                                        </p:attrNameLst>
                                      </p:cBhvr>
                                      <p:to>
                                        <p:strVal val="visible"/>
                                      </p:to>
                                    </p:set>
                                    <p:anim calcmode="lin" valueType="num">
                                      <p:cBhvr>
                                        <p:cTn dur="300" fill="hold" id="84"/>
                                        <p:tgtEl>
                                          <p:spTgt spid="26637"/>
                                        </p:tgtEl>
                                        <p:attrNameLst>
                                          <p:attrName>ppt_w</p:attrName>
                                        </p:attrNameLst>
                                      </p:cBhvr>
                                      <p:tavLst>
                                        <p:tav tm="0">
                                          <p:val>
                                            <p:fltVal val="0"/>
                                          </p:val>
                                        </p:tav>
                                        <p:tav tm="100000">
                                          <p:val>
                                            <p:strVal val="#ppt_w"/>
                                          </p:val>
                                        </p:tav>
                                      </p:tavLst>
                                    </p:anim>
                                    <p:anim calcmode="lin" valueType="num">
                                      <p:cBhvr>
                                        <p:cTn dur="300" fill="hold" id="85"/>
                                        <p:tgtEl>
                                          <p:spTgt spid="26637"/>
                                        </p:tgtEl>
                                        <p:attrNameLst>
                                          <p:attrName>ppt_h</p:attrName>
                                        </p:attrNameLst>
                                      </p:cBhvr>
                                      <p:tavLst>
                                        <p:tav tm="0">
                                          <p:val>
                                            <p:fltVal val="0"/>
                                          </p:val>
                                        </p:tav>
                                        <p:tav tm="100000">
                                          <p:val>
                                            <p:strVal val="#ppt_h"/>
                                          </p:val>
                                        </p:tav>
                                      </p:tavLst>
                                    </p:anim>
                                    <p:anim calcmode="lin" valueType="num">
                                      <p:cBhvr>
                                        <p:cTn dur="300" fill="hold" id="86"/>
                                        <p:tgtEl>
                                          <p:spTgt spid="26637"/>
                                        </p:tgtEl>
                                        <p:attrNameLst>
                                          <p:attrName>style.rotation</p:attrName>
                                        </p:attrNameLst>
                                      </p:cBhvr>
                                      <p:tavLst>
                                        <p:tav tm="0">
                                          <p:val>
                                            <p:fltVal val="90"/>
                                          </p:val>
                                        </p:tav>
                                        <p:tav tm="100000">
                                          <p:val>
                                            <p:fltVal val="0"/>
                                          </p:val>
                                        </p:tav>
                                      </p:tavLst>
                                    </p:anim>
                                    <p:animEffect filter="fade" transition="in">
                                      <p:cBhvr>
                                        <p:cTn dur="300" id="87"/>
                                        <p:tgtEl>
                                          <p:spTgt spid="26637"/>
                                        </p:tgtEl>
                                      </p:cBhvr>
                                    </p:animEffect>
                                  </p:childTnLst>
                                </p:cTn>
                              </p:par>
                            </p:childTnLst>
                          </p:cTn>
                        </p:par>
                        <p:par>
                          <p:cTn fill="hold" id="88" nodeType="afterGroup">
                            <p:stCondLst>
                              <p:cond delay="5200"/>
                            </p:stCondLst>
                            <p:childTnLst>
                              <p:par>
                                <p:cTn fill="hold" grpId="0" id="89" nodeType="afterEffect" presetClass="entr" presetID="22" presetSubtype="8">
                                  <p:stCondLst>
                                    <p:cond delay="0"/>
                                  </p:stCondLst>
                                  <p:childTnLst>
                                    <p:set>
                                      <p:cBhvr>
                                        <p:cTn dur="1" fill="hold" id="90">
                                          <p:stCondLst>
                                            <p:cond delay="0"/>
                                          </p:stCondLst>
                                        </p:cTn>
                                        <p:tgtEl>
                                          <p:spTgt spid="26641"/>
                                        </p:tgtEl>
                                        <p:attrNameLst>
                                          <p:attrName>style.visibility</p:attrName>
                                        </p:attrNameLst>
                                      </p:cBhvr>
                                      <p:to>
                                        <p:strVal val="visible"/>
                                      </p:to>
                                    </p:set>
                                    <p:animEffect filter="wipe(left)" transition="in">
                                      <p:cBhvr>
                                        <p:cTn dur="500" id="91"/>
                                        <p:tgtEl>
                                          <p:spTgt spid="26641"/>
                                        </p:tgtEl>
                                      </p:cBhvr>
                                    </p:animEffect>
                                  </p:childTnLst>
                                </p:cTn>
                              </p:par>
                            </p:childTnLst>
                          </p:cTn>
                        </p:par>
                        <p:par>
                          <p:cTn fill="hold" id="92" nodeType="afterGroup">
                            <p:stCondLst>
                              <p:cond delay="5700"/>
                            </p:stCondLst>
                            <p:childTnLst>
                              <p:par>
                                <p:cTn fill="hold" grpId="0" id="93" nodeType="afterEffect" presetClass="entr" presetID="31" presetSubtype="0">
                                  <p:stCondLst>
                                    <p:cond delay="0"/>
                                  </p:stCondLst>
                                  <p:childTnLst>
                                    <p:set>
                                      <p:cBhvr>
                                        <p:cTn dur="1" fill="hold" id="94">
                                          <p:stCondLst>
                                            <p:cond delay="0"/>
                                          </p:stCondLst>
                                        </p:cTn>
                                        <p:tgtEl>
                                          <p:spTgt spid="26638"/>
                                        </p:tgtEl>
                                        <p:attrNameLst>
                                          <p:attrName>style.visibility</p:attrName>
                                        </p:attrNameLst>
                                      </p:cBhvr>
                                      <p:to>
                                        <p:strVal val="visible"/>
                                      </p:to>
                                    </p:set>
                                    <p:anim calcmode="lin" valueType="num">
                                      <p:cBhvr>
                                        <p:cTn dur="300" fill="hold" id="95"/>
                                        <p:tgtEl>
                                          <p:spTgt spid="26638"/>
                                        </p:tgtEl>
                                        <p:attrNameLst>
                                          <p:attrName>ppt_w</p:attrName>
                                        </p:attrNameLst>
                                      </p:cBhvr>
                                      <p:tavLst>
                                        <p:tav tm="0">
                                          <p:val>
                                            <p:fltVal val="0"/>
                                          </p:val>
                                        </p:tav>
                                        <p:tav tm="100000">
                                          <p:val>
                                            <p:strVal val="#ppt_w"/>
                                          </p:val>
                                        </p:tav>
                                      </p:tavLst>
                                    </p:anim>
                                    <p:anim calcmode="lin" valueType="num">
                                      <p:cBhvr>
                                        <p:cTn dur="300" fill="hold" id="96"/>
                                        <p:tgtEl>
                                          <p:spTgt spid="26638"/>
                                        </p:tgtEl>
                                        <p:attrNameLst>
                                          <p:attrName>ppt_h</p:attrName>
                                        </p:attrNameLst>
                                      </p:cBhvr>
                                      <p:tavLst>
                                        <p:tav tm="0">
                                          <p:val>
                                            <p:fltVal val="0"/>
                                          </p:val>
                                        </p:tav>
                                        <p:tav tm="100000">
                                          <p:val>
                                            <p:strVal val="#ppt_h"/>
                                          </p:val>
                                        </p:tav>
                                      </p:tavLst>
                                    </p:anim>
                                    <p:anim calcmode="lin" valueType="num">
                                      <p:cBhvr>
                                        <p:cTn dur="300" fill="hold" id="97"/>
                                        <p:tgtEl>
                                          <p:spTgt spid="26638"/>
                                        </p:tgtEl>
                                        <p:attrNameLst>
                                          <p:attrName>style.rotation</p:attrName>
                                        </p:attrNameLst>
                                      </p:cBhvr>
                                      <p:tavLst>
                                        <p:tav tm="0">
                                          <p:val>
                                            <p:fltVal val="90"/>
                                          </p:val>
                                        </p:tav>
                                        <p:tav tm="100000">
                                          <p:val>
                                            <p:fltVal val="0"/>
                                          </p:val>
                                        </p:tav>
                                      </p:tavLst>
                                    </p:anim>
                                    <p:animEffect filter="fade" transition="in">
                                      <p:cBhvr>
                                        <p:cTn dur="300" id="98"/>
                                        <p:tgtEl>
                                          <p:spTgt spid="26638"/>
                                        </p:tgtEl>
                                      </p:cBhvr>
                                    </p:animEffect>
                                  </p:childTnLst>
                                </p:cTn>
                              </p:par>
                            </p:childTnLst>
                          </p:cTn>
                        </p:par>
                        <p:par>
                          <p:cTn fill="hold" id="99" nodeType="afterGroup">
                            <p:stCondLst>
                              <p:cond delay="6000"/>
                            </p:stCondLst>
                            <p:childTnLst>
                              <p:par>
                                <p:cTn fill="hold" grpId="0" id="100" nodeType="afterEffect" presetClass="entr" presetID="22" presetSubtype="8">
                                  <p:stCondLst>
                                    <p:cond delay="0"/>
                                  </p:stCondLst>
                                  <p:childTnLst>
                                    <p:set>
                                      <p:cBhvr>
                                        <p:cTn dur="1" fill="hold" id="101">
                                          <p:stCondLst>
                                            <p:cond delay="0"/>
                                          </p:stCondLst>
                                        </p:cTn>
                                        <p:tgtEl>
                                          <p:spTgt spid="26642"/>
                                        </p:tgtEl>
                                        <p:attrNameLst>
                                          <p:attrName>style.visibility</p:attrName>
                                        </p:attrNameLst>
                                      </p:cBhvr>
                                      <p:to>
                                        <p:strVal val="visible"/>
                                      </p:to>
                                    </p:set>
                                    <p:animEffect filter="wipe(left)" transition="in">
                                      <p:cBhvr>
                                        <p:cTn dur="500" id="102"/>
                                        <p:tgtEl>
                                          <p:spTgt spid="26642"/>
                                        </p:tgtEl>
                                      </p:cBhvr>
                                    </p:animEffect>
                                  </p:childTnLst>
                                </p:cTn>
                              </p:par>
                            </p:childTnLst>
                          </p:cTn>
                        </p:par>
                        <p:par>
                          <p:cTn fill="hold" id="103" nodeType="afterGroup">
                            <p:stCondLst>
                              <p:cond delay="6500"/>
                            </p:stCondLst>
                            <p:childTnLst>
                              <p:par>
                                <p:cTn fill="hold" grpId="0" id="104" nodeType="afterEffect" presetClass="entr" presetID="31" presetSubtype="0">
                                  <p:stCondLst>
                                    <p:cond delay="0"/>
                                  </p:stCondLst>
                                  <p:childTnLst>
                                    <p:set>
                                      <p:cBhvr>
                                        <p:cTn dur="1" fill="hold" id="105">
                                          <p:stCondLst>
                                            <p:cond delay="0"/>
                                          </p:stCondLst>
                                        </p:cTn>
                                        <p:tgtEl>
                                          <p:spTgt spid="26639"/>
                                        </p:tgtEl>
                                        <p:attrNameLst>
                                          <p:attrName>style.visibility</p:attrName>
                                        </p:attrNameLst>
                                      </p:cBhvr>
                                      <p:to>
                                        <p:strVal val="visible"/>
                                      </p:to>
                                    </p:set>
                                    <p:anim calcmode="lin" valueType="num">
                                      <p:cBhvr>
                                        <p:cTn dur="300" fill="hold" id="106"/>
                                        <p:tgtEl>
                                          <p:spTgt spid="26639"/>
                                        </p:tgtEl>
                                        <p:attrNameLst>
                                          <p:attrName>ppt_w</p:attrName>
                                        </p:attrNameLst>
                                      </p:cBhvr>
                                      <p:tavLst>
                                        <p:tav tm="0">
                                          <p:val>
                                            <p:fltVal val="0"/>
                                          </p:val>
                                        </p:tav>
                                        <p:tav tm="100000">
                                          <p:val>
                                            <p:strVal val="#ppt_w"/>
                                          </p:val>
                                        </p:tav>
                                      </p:tavLst>
                                    </p:anim>
                                    <p:anim calcmode="lin" valueType="num">
                                      <p:cBhvr>
                                        <p:cTn dur="300" fill="hold" id="107"/>
                                        <p:tgtEl>
                                          <p:spTgt spid="26639"/>
                                        </p:tgtEl>
                                        <p:attrNameLst>
                                          <p:attrName>ppt_h</p:attrName>
                                        </p:attrNameLst>
                                      </p:cBhvr>
                                      <p:tavLst>
                                        <p:tav tm="0">
                                          <p:val>
                                            <p:fltVal val="0"/>
                                          </p:val>
                                        </p:tav>
                                        <p:tav tm="100000">
                                          <p:val>
                                            <p:strVal val="#ppt_h"/>
                                          </p:val>
                                        </p:tav>
                                      </p:tavLst>
                                    </p:anim>
                                    <p:anim calcmode="lin" valueType="num">
                                      <p:cBhvr>
                                        <p:cTn dur="300" fill="hold" id="108"/>
                                        <p:tgtEl>
                                          <p:spTgt spid="26639"/>
                                        </p:tgtEl>
                                        <p:attrNameLst>
                                          <p:attrName>style.rotation</p:attrName>
                                        </p:attrNameLst>
                                      </p:cBhvr>
                                      <p:tavLst>
                                        <p:tav tm="0">
                                          <p:val>
                                            <p:fltVal val="90"/>
                                          </p:val>
                                        </p:tav>
                                        <p:tav tm="100000">
                                          <p:val>
                                            <p:fltVal val="0"/>
                                          </p:val>
                                        </p:tav>
                                      </p:tavLst>
                                    </p:anim>
                                    <p:animEffect filter="fade" transition="in">
                                      <p:cBhvr>
                                        <p:cTn dur="300" id="109"/>
                                        <p:tgtEl>
                                          <p:spTgt spid="26639"/>
                                        </p:tgtEl>
                                      </p:cBhvr>
                                    </p:animEffect>
                                  </p:childTnLst>
                                </p:cTn>
                              </p:par>
                            </p:childTnLst>
                          </p:cTn>
                        </p:par>
                        <p:par>
                          <p:cTn fill="hold" id="110" nodeType="afterGroup">
                            <p:stCondLst>
                              <p:cond delay="6800"/>
                            </p:stCondLst>
                            <p:childTnLst>
                              <p:par>
                                <p:cTn fill="hold" grpId="0" id="111" nodeType="afterEffect" presetClass="entr" presetID="22" presetSubtype="8">
                                  <p:stCondLst>
                                    <p:cond delay="0"/>
                                  </p:stCondLst>
                                  <p:childTnLst>
                                    <p:set>
                                      <p:cBhvr>
                                        <p:cTn dur="1" fill="hold" id="112">
                                          <p:stCondLst>
                                            <p:cond delay="0"/>
                                          </p:stCondLst>
                                        </p:cTn>
                                        <p:tgtEl>
                                          <p:spTgt spid="26643"/>
                                        </p:tgtEl>
                                        <p:attrNameLst>
                                          <p:attrName>style.visibility</p:attrName>
                                        </p:attrNameLst>
                                      </p:cBhvr>
                                      <p:to>
                                        <p:strVal val="visible"/>
                                      </p:to>
                                    </p:set>
                                    <p:animEffect filter="wipe(left)" transition="in">
                                      <p:cBhvr>
                                        <p:cTn dur="500" id="113"/>
                                        <p:tgtEl>
                                          <p:spTgt spid="266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26"/>
      <p:bldP grpId="0" spid="26628"/>
      <p:bldP grpId="0" spid="26630"/>
      <p:bldP grpId="0" spid="26631"/>
      <p:bldP grpId="0" spid="26632"/>
      <p:bldP grpId="0" spid="26636"/>
      <p:bldP grpId="0" spid="26637"/>
      <p:bldP grpId="0" spid="26638"/>
      <p:bldP grpId="0" spid="26639"/>
      <p:bldP grpId="0" spid="26640"/>
      <p:bldP grpId="0" spid="26641"/>
      <p:bldP grpId="0" spid="26642"/>
      <p:bldP grpId="0" spid="26643"/>
      <p:bldP grpId="0" spid="26644"/>
      <p:bldP grpId="0" spid="26645"/>
      <p:bldP grpId="0" spid="26646"/>
      <p:bldP grpId="0" spid="2664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TextBox 31"/>
          <p:cNvSpPr txBox="1">
            <a:spLocks noChangeArrowheads="1"/>
          </p:cNvSpPr>
          <p:nvPr/>
        </p:nvSpPr>
        <p:spPr bwMode="auto">
          <a:xfrm>
            <a:off x="2854325" y="87315"/>
            <a:ext cx="21069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4.2成果形式</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4</a:t>
            </a:r>
          </a:p>
        </p:txBody>
      </p:sp>
      <p:sp>
        <p:nvSpPr>
          <p:cNvPr id="27652" name="矩形 3"/>
          <p:cNvSpPr>
            <a:spLocks noChangeArrowheads="1"/>
          </p:cNvSpPr>
          <p:nvPr/>
        </p:nvSpPr>
        <p:spPr bwMode="auto">
          <a:xfrm>
            <a:off x="2319344" y="4076703"/>
            <a:ext cx="7388225" cy="1754188"/>
          </a:xfrm>
          <a:prstGeom prst="rect">
            <a:avLst/>
          </a:prstGeom>
          <a:solidFill>
            <a:srgbClr val="DADADB"/>
          </a:solidFill>
          <a:ln w="9">
            <a:solidFill>
              <a:srgbClr val="B5B5B7"/>
            </a:solidFill>
            <a:miter lim="800000"/>
          </a:ln>
        </p:spPr>
        <p:txBody>
          <a:bodyPr bIns="45718" lIns="91432" rIns="91432" tIns="45718"/>
          <a:lstStyle/>
          <a:p>
            <a:endParaRPr altLang="en-US" lang="zh-CN">
              <a:solidFill>
                <a:schemeClr val="accent2"/>
              </a:solidFill>
            </a:endParaRPr>
          </a:p>
        </p:txBody>
      </p:sp>
      <p:sp>
        <p:nvSpPr>
          <p:cNvPr id="27653" name="Freeform 7"/>
          <p:cNvSpPr>
            <a:spLocks noChangeArrowheads="1"/>
          </p:cNvSpPr>
          <p:nvPr/>
        </p:nvSpPr>
        <p:spPr bwMode="auto">
          <a:xfrm>
            <a:off x="2806703" y="1557339"/>
            <a:ext cx="1779588" cy="1765300"/>
          </a:xfrm>
          <a:custGeom>
            <a:gdLst>
              <a:gd fmla="*/ 1375 w 2749" name="T0"/>
              <a:gd fmla="*/ 0 h 2729" name="T1"/>
              <a:gd fmla="*/ 2749 w 2749" name="T2"/>
              <a:gd fmla="*/ 1374 h 2729" name="T3"/>
              <a:gd fmla="*/ 1606 w 2749" name="T4"/>
              <a:gd fmla="*/ 2729 h 2729" name="T5"/>
              <a:gd fmla="*/ 12 w 2749" name="T6"/>
              <a:gd fmla="*/ 1552 h 2729" name="T7"/>
              <a:gd fmla="*/ 0 w 2749" name="T8"/>
              <a:gd fmla="*/ 1374 h 2729" name="T9"/>
              <a:gd fmla="*/ 1375 w 2749" name="T10"/>
              <a:gd fmla="*/ 0 h 2729" name="T11"/>
            </a:gdLst>
            <a:cxnLst>
              <a:cxn ang="0">
                <a:pos x="T0" y="T1"/>
              </a:cxn>
              <a:cxn ang="0">
                <a:pos x="T2" y="T3"/>
              </a:cxn>
              <a:cxn ang="0">
                <a:pos x="T4" y="T5"/>
              </a:cxn>
              <a:cxn ang="0">
                <a:pos x="T6" y="T7"/>
              </a:cxn>
              <a:cxn ang="0">
                <a:pos x="T8" y="T9"/>
              </a:cxn>
              <a:cxn ang="0">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pic>
        <p:nvPicPr>
          <p:cNvPr id="27654"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13010205">
            <a:off x="2179641" y="2600325"/>
            <a:ext cx="2454275" cy="363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5" name="Freeform 7"/>
          <p:cNvSpPr>
            <a:spLocks noChangeArrowheads="1"/>
          </p:cNvSpPr>
          <p:nvPr/>
        </p:nvSpPr>
        <p:spPr bwMode="auto">
          <a:xfrm>
            <a:off x="5448303" y="1557339"/>
            <a:ext cx="1779588" cy="1765300"/>
          </a:xfrm>
          <a:custGeom>
            <a:gdLst>
              <a:gd fmla="*/ 1375 w 2749" name="T0"/>
              <a:gd fmla="*/ 0 h 2729" name="T1"/>
              <a:gd fmla="*/ 2749 w 2749" name="T2"/>
              <a:gd fmla="*/ 1374 h 2729" name="T3"/>
              <a:gd fmla="*/ 1606 w 2749" name="T4"/>
              <a:gd fmla="*/ 2729 h 2729" name="T5"/>
              <a:gd fmla="*/ 12 w 2749" name="T6"/>
              <a:gd fmla="*/ 1552 h 2729" name="T7"/>
              <a:gd fmla="*/ 0 w 2749" name="T8"/>
              <a:gd fmla="*/ 1374 h 2729" name="T9"/>
              <a:gd fmla="*/ 1375 w 2749" name="T10"/>
              <a:gd fmla="*/ 0 h 2729" name="T11"/>
            </a:gdLst>
            <a:cxnLst>
              <a:cxn ang="0">
                <a:pos x="T0" y="T1"/>
              </a:cxn>
              <a:cxn ang="0">
                <a:pos x="T2" y="T3"/>
              </a:cxn>
              <a:cxn ang="0">
                <a:pos x="T4" y="T5"/>
              </a:cxn>
              <a:cxn ang="0">
                <a:pos x="T6" y="T7"/>
              </a:cxn>
              <a:cxn ang="0">
                <a:pos x="T8" y="T9"/>
              </a:cxn>
              <a:cxn ang="0">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pic>
        <p:nvPicPr>
          <p:cNvPr id="27656"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13010205">
            <a:off x="4821241" y="2600325"/>
            <a:ext cx="2454275" cy="363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7" name="Freeform 7"/>
          <p:cNvSpPr>
            <a:spLocks noChangeArrowheads="1"/>
          </p:cNvSpPr>
          <p:nvPr/>
        </p:nvSpPr>
        <p:spPr bwMode="auto">
          <a:xfrm>
            <a:off x="8180394" y="1557339"/>
            <a:ext cx="1781175" cy="1765300"/>
          </a:xfrm>
          <a:custGeom>
            <a:gdLst>
              <a:gd fmla="*/ 1375 w 2749" name="T0"/>
              <a:gd fmla="*/ 0 h 2729" name="T1"/>
              <a:gd fmla="*/ 2749 w 2749" name="T2"/>
              <a:gd fmla="*/ 1374 h 2729" name="T3"/>
              <a:gd fmla="*/ 1606 w 2749" name="T4"/>
              <a:gd fmla="*/ 2729 h 2729" name="T5"/>
              <a:gd fmla="*/ 12 w 2749" name="T6"/>
              <a:gd fmla="*/ 1552 h 2729" name="T7"/>
              <a:gd fmla="*/ 0 w 2749" name="T8"/>
              <a:gd fmla="*/ 1374 h 2729" name="T9"/>
              <a:gd fmla="*/ 1375 w 2749" name="T10"/>
              <a:gd fmla="*/ 0 h 2729" name="T11"/>
            </a:gdLst>
            <a:cxnLst>
              <a:cxn ang="0">
                <a:pos x="T0" y="T1"/>
              </a:cxn>
              <a:cxn ang="0">
                <a:pos x="T2" y="T3"/>
              </a:cxn>
              <a:cxn ang="0">
                <a:pos x="T4" y="T5"/>
              </a:cxn>
              <a:cxn ang="0">
                <a:pos x="T6" y="T7"/>
              </a:cxn>
              <a:cxn ang="0">
                <a:pos x="T8" y="T9"/>
              </a:cxn>
              <a:cxn ang="0">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pic>
        <p:nvPicPr>
          <p:cNvPr id="27658"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13010205">
            <a:off x="7554918" y="2600325"/>
            <a:ext cx="2452687" cy="363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9" name="TextBox 10"/>
          <p:cNvSpPr txBox="1">
            <a:spLocks noChangeArrowheads="1"/>
          </p:cNvSpPr>
          <p:nvPr/>
        </p:nvSpPr>
        <p:spPr bwMode="auto">
          <a:xfrm>
            <a:off x="3135162" y="2060579"/>
            <a:ext cx="10972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pPr algn="ctr"/>
            <a:r>
              <a:rPr altLang="en-US" b="1" lang="zh-CN">
                <a:solidFill>
                  <a:schemeClr val="accent2"/>
                </a:solidFill>
                <a:latin charset="-122" pitchFamily="34" typeface="微软雅黑"/>
                <a:ea charset="-122" pitchFamily="34" typeface="微软雅黑"/>
              </a:rPr>
              <a:t>研究论文</a:t>
            </a:r>
          </a:p>
        </p:txBody>
      </p:sp>
      <p:sp>
        <p:nvSpPr>
          <p:cNvPr id="27660" name="TextBox 11"/>
          <p:cNvSpPr txBox="1">
            <a:spLocks noChangeArrowheads="1"/>
          </p:cNvSpPr>
          <p:nvPr/>
        </p:nvSpPr>
        <p:spPr bwMode="auto">
          <a:xfrm>
            <a:off x="5818038" y="2060579"/>
            <a:ext cx="10972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pPr algn="ctr"/>
            <a:r>
              <a:rPr altLang="en-US" b="1" lang="zh-CN">
                <a:solidFill>
                  <a:schemeClr val="accent2"/>
                </a:solidFill>
                <a:latin charset="-122" pitchFamily="34" typeface="微软雅黑"/>
                <a:ea charset="-122" pitchFamily="34" typeface="微软雅黑"/>
              </a:rPr>
              <a:t>设计报告</a:t>
            </a:r>
          </a:p>
        </p:txBody>
      </p:sp>
      <p:sp>
        <p:nvSpPr>
          <p:cNvPr id="27661" name="TextBox 12"/>
          <p:cNvSpPr txBox="1">
            <a:spLocks noChangeArrowheads="1"/>
          </p:cNvSpPr>
          <p:nvPr/>
        </p:nvSpPr>
        <p:spPr bwMode="auto">
          <a:xfrm>
            <a:off x="8342317" y="2060579"/>
            <a:ext cx="16176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b="1" lang="zh-CN">
                <a:solidFill>
                  <a:schemeClr val="accent2"/>
                </a:solidFill>
                <a:latin charset="-122" pitchFamily="34" typeface="微软雅黑"/>
                <a:ea charset="-122" pitchFamily="34" typeface="微软雅黑"/>
              </a:rPr>
              <a:t>工程样机</a:t>
            </a:r>
          </a:p>
        </p:txBody>
      </p:sp>
      <p:sp>
        <p:nvSpPr>
          <p:cNvPr id="27662" name="TextBox 13"/>
          <p:cNvSpPr txBox="1">
            <a:spLocks noChangeArrowheads="1"/>
          </p:cNvSpPr>
          <p:nvPr/>
        </p:nvSpPr>
        <p:spPr bwMode="auto">
          <a:xfrm>
            <a:off x="2500313" y="4354518"/>
            <a:ext cx="7207251" cy="10667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请在这里输入您的文字内容请在这里输入您的文字内容请在这里输入您的文字内容请在这里输入您的文字内容请在这里输入您的文字内容</a:t>
            </a:r>
          </a:p>
          <a:p>
            <a:r>
              <a:rPr altLang="en-US" lang="zh-CN" sz="1600">
                <a:solidFill>
                  <a:schemeClr val="accent1"/>
                </a:solidFill>
                <a:latin charset="-122" pitchFamily="34" typeface="微软雅黑"/>
                <a:ea charset="-122" pitchFamily="34" typeface="微软雅黑"/>
              </a:rPr>
              <a:t>请在这里输入您的文字内容请在这里输入您的文字内容请在这里输入您的文字内容</a:t>
            </a:r>
          </a:p>
        </p:txBody>
      </p:sp>
      <p:sp>
        <p:nvSpPr>
          <p:cNvPr id="27663" name="Freeform 12"/>
          <p:cNvSpPr>
            <a:spLocks noChangeArrowheads="1"/>
          </p:cNvSpPr>
          <p:nvPr/>
        </p:nvSpPr>
        <p:spPr bwMode="auto">
          <a:xfrm>
            <a:off x="2182816" y="3930656"/>
            <a:ext cx="528637"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7664" name="Freeform 12"/>
          <p:cNvSpPr>
            <a:spLocks noChangeArrowheads="1"/>
          </p:cNvSpPr>
          <p:nvPr/>
        </p:nvSpPr>
        <p:spPr bwMode="auto">
          <a:xfrm flipH="1" flipV="1">
            <a:off x="9253540" y="5373693"/>
            <a:ext cx="528637"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7650"/>
                                        </p:tgtEl>
                                        <p:attrNameLst>
                                          <p:attrName>style.visibility</p:attrName>
                                        </p:attrNameLst>
                                      </p:cBhvr>
                                      <p:to>
                                        <p:strVal val="visible"/>
                                      </p:to>
                                    </p:set>
                                    <p:anim calcmode="lin" valueType="num">
                                      <p:cBhvr>
                                        <p:cTn dur="400" fill="hold" id="7"/>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7650"/>
                                        </p:tgtEl>
                                        <p:attrNameLst>
                                          <p:attrName>ppt_y</p:attrName>
                                        </p:attrNameLst>
                                      </p:cBhvr>
                                      <p:tavLst>
                                        <p:tav tm="0">
                                          <p:val>
                                            <p:strVal val="#ppt_y"/>
                                          </p:val>
                                        </p:tav>
                                        <p:tav tm="100000">
                                          <p:val>
                                            <p:strVal val="#ppt_y"/>
                                          </p:val>
                                        </p:tav>
                                      </p:tavLst>
                                    </p:anim>
                                    <p:anim calcmode="lin" valueType="num">
                                      <p:cBhvr>
                                        <p:cTn dur="400" fill="hold" id="9"/>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765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7650"/>
                                        </p:tgtEl>
                                      </p:cBhvr>
                                    </p:animEffect>
                                  </p:childTnLst>
                                </p:cTn>
                              </p:par>
                            </p:childTnLst>
                          </p:cTn>
                        </p:par>
                        <p:par>
                          <p:cTn fill="hold" id="12" nodeType="afterGroup">
                            <p:stCondLst>
                              <p:cond delay="400"/>
                            </p:stCondLst>
                            <p:childTnLst>
                              <p:par>
                                <p:cTn fill="hold" id="13" nodeType="afterEffect" presetClass="entr" presetID="22" presetSubtype="4">
                                  <p:stCondLst>
                                    <p:cond delay="0"/>
                                  </p:stCondLst>
                                  <p:childTnLst>
                                    <p:set>
                                      <p:cBhvr>
                                        <p:cTn dur="1" fill="hold" id="14">
                                          <p:stCondLst>
                                            <p:cond delay="0"/>
                                          </p:stCondLst>
                                        </p:cTn>
                                        <p:tgtEl>
                                          <p:spTgt spid="27654"/>
                                        </p:tgtEl>
                                        <p:attrNameLst>
                                          <p:attrName>style.visibility</p:attrName>
                                        </p:attrNameLst>
                                      </p:cBhvr>
                                      <p:to>
                                        <p:strVal val="visible"/>
                                      </p:to>
                                    </p:set>
                                    <p:animEffect filter="wipe(down)" transition="in">
                                      <p:cBhvr>
                                        <p:cTn dur="300" id="15"/>
                                        <p:tgtEl>
                                          <p:spTgt spid="27654"/>
                                        </p:tgtEl>
                                      </p:cBhvr>
                                    </p:animEffect>
                                  </p:childTnLst>
                                </p:cTn>
                              </p:par>
                              <p:par>
                                <p:cTn fill="hold" id="16" nodeType="withEffect" presetClass="entr" presetID="22" presetSubtype="4">
                                  <p:stCondLst>
                                    <p:cond delay="100"/>
                                  </p:stCondLst>
                                  <p:childTnLst>
                                    <p:set>
                                      <p:cBhvr>
                                        <p:cTn dur="1" fill="hold" id="17">
                                          <p:stCondLst>
                                            <p:cond delay="0"/>
                                          </p:stCondLst>
                                        </p:cTn>
                                        <p:tgtEl>
                                          <p:spTgt spid="27656"/>
                                        </p:tgtEl>
                                        <p:attrNameLst>
                                          <p:attrName>style.visibility</p:attrName>
                                        </p:attrNameLst>
                                      </p:cBhvr>
                                      <p:to>
                                        <p:strVal val="visible"/>
                                      </p:to>
                                    </p:set>
                                    <p:animEffect filter="wipe(down)" transition="in">
                                      <p:cBhvr>
                                        <p:cTn dur="300" id="18"/>
                                        <p:tgtEl>
                                          <p:spTgt spid="27656"/>
                                        </p:tgtEl>
                                      </p:cBhvr>
                                    </p:animEffect>
                                  </p:childTnLst>
                                </p:cTn>
                              </p:par>
                              <p:par>
                                <p:cTn fill="hold" id="19" nodeType="withEffect" presetClass="entr" presetID="22" presetSubtype="4">
                                  <p:stCondLst>
                                    <p:cond delay="200"/>
                                  </p:stCondLst>
                                  <p:childTnLst>
                                    <p:set>
                                      <p:cBhvr>
                                        <p:cTn dur="1" fill="hold" id="20">
                                          <p:stCondLst>
                                            <p:cond delay="0"/>
                                          </p:stCondLst>
                                        </p:cTn>
                                        <p:tgtEl>
                                          <p:spTgt spid="27658"/>
                                        </p:tgtEl>
                                        <p:attrNameLst>
                                          <p:attrName>style.visibility</p:attrName>
                                        </p:attrNameLst>
                                      </p:cBhvr>
                                      <p:to>
                                        <p:strVal val="visible"/>
                                      </p:to>
                                    </p:set>
                                    <p:animEffect filter="wipe(down)" transition="in">
                                      <p:cBhvr>
                                        <p:cTn dur="300" id="21"/>
                                        <p:tgtEl>
                                          <p:spTgt spid="27658"/>
                                        </p:tgtEl>
                                      </p:cBhvr>
                                    </p:animEffect>
                                  </p:childTnLst>
                                </p:cTn>
                              </p:par>
                            </p:childTnLst>
                          </p:cTn>
                        </p:par>
                        <p:par>
                          <p:cTn fill="hold" id="22" nodeType="afterGroup">
                            <p:stCondLst>
                              <p:cond delay="900"/>
                            </p:stCondLst>
                            <p:childTnLst>
                              <p:par>
                                <p:cTn fill="hold" id="23" nodeType="afterEffect" presetClass="entr" presetID="42" presetSubtype="0">
                                  <p:stCondLst>
                                    <p:cond delay="0"/>
                                  </p:stCondLst>
                                  <p:childTnLst>
                                    <p:set>
                                      <p:cBhvr>
                                        <p:cTn dur="1" fill="hold" id="24">
                                          <p:stCondLst>
                                            <p:cond delay="0"/>
                                          </p:stCondLst>
                                        </p:cTn>
                                        <p:tgtEl>
                                          <p:spTgt spid="27653"/>
                                        </p:tgtEl>
                                        <p:attrNameLst>
                                          <p:attrName>style.visibility</p:attrName>
                                        </p:attrNameLst>
                                      </p:cBhvr>
                                      <p:to>
                                        <p:strVal val="visible"/>
                                      </p:to>
                                    </p:set>
                                    <p:animEffect filter="fade" transition="in">
                                      <p:cBhvr>
                                        <p:cTn dur="500" id="25"/>
                                        <p:tgtEl>
                                          <p:spTgt spid="27653"/>
                                        </p:tgtEl>
                                      </p:cBhvr>
                                    </p:animEffect>
                                    <p:anim calcmode="lin" valueType="num">
                                      <p:cBhvr>
                                        <p:cTn dur="500" fill="hold" id="26"/>
                                        <p:tgtEl>
                                          <p:spTgt spid="27653"/>
                                        </p:tgtEl>
                                        <p:attrNameLst>
                                          <p:attrName>ppt_x</p:attrName>
                                        </p:attrNameLst>
                                      </p:cBhvr>
                                      <p:tavLst>
                                        <p:tav tm="0">
                                          <p:val>
                                            <p:strVal val="#ppt_x"/>
                                          </p:val>
                                        </p:tav>
                                        <p:tav tm="100000">
                                          <p:val>
                                            <p:strVal val="#ppt_x"/>
                                          </p:val>
                                        </p:tav>
                                      </p:tavLst>
                                    </p:anim>
                                    <p:anim calcmode="lin" valueType="num">
                                      <p:cBhvr>
                                        <p:cTn dur="500" fill="hold" id="27"/>
                                        <p:tgtEl>
                                          <p:spTgt spid="27653"/>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200"/>
                                  </p:stCondLst>
                                  <p:childTnLst>
                                    <p:set>
                                      <p:cBhvr>
                                        <p:cTn dur="1" fill="hold" id="29">
                                          <p:stCondLst>
                                            <p:cond delay="0"/>
                                          </p:stCondLst>
                                        </p:cTn>
                                        <p:tgtEl>
                                          <p:spTgt spid="27655"/>
                                        </p:tgtEl>
                                        <p:attrNameLst>
                                          <p:attrName>style.visibility</p:attrName>
                                        </p:attrNameLst>
                                      </p:cBhvr>
                                      <p:to>
                                        <p:strVal val="visible"/>
                                      </p:to>
                                    </p:set>
                                    <p:animEffect filter="fade" transition="in">
                                      <p:cBhvr>
                                        <p:cTn dur="500" id="30"/>
                                        <p:tgtEl>
                                          <p:spTgt spid="27655"/>
                                        </p:tgtEl>
                                      </p:cBhvr>
                                    </p:animEffect>
                                    <p:anim calcmode="lin" valueType="num">
                                      <p:cBhvr>
                                        <p:cTn dur="500" fill="hold" id="31"/>
                                        <p:tgtEl>
                                          <p:spTgt spid="27655"/>
                                        </p:tgtEl>
                                        <p:attrNameLst>
                                          <p:attrName>ppt_x</p:attrName>
                                        </p:attrNameLst>
                                      </p:cBhvr>
                                      <p:tavLst>
                                        <p:tav tm="0">
                                          <p:val>
                                            <p:strVal val="#ppt_x"/>
                                          </p:val>
                                        </p:tav>
                                        <p:tav tm="100000">
                                          <p:val>
                                            <p:strVal val="#ppt_x"/>
                                          </p:val>
                                        </p:tav>
                                      </p:tavLst>
                                    </p:anim>
                                    <p:anim calcmode="lin" valueType="num">
                                      <p:cBhvr>
                                        <p:cTn dur="500" fill="hold" id="32"/>
                                        <p:tgtEl>
                                          <p:spTgt spid="27655"/>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400"/>
                                  </p:stCondLst>
                                  <p:childTnLst>
                                    <p:set>
                                      <p:cBhvr>
                                        <p:cTn dur="1" fill="hold" id="34">
                                          <p:stCondLst>
                                            <p:cond delay="0"/>
                                          </p:stCondLst>
                                        </p:cTn>
                                        <p:tgtEl>
                                          <p:spTgt spid="27657"/>
                                        </p:tgtEl>
                                        <p:attrNameLst>
                                          <p:attrName>style.visibility</p:attrName>
                                        </p:attrNameLst>
                                      </p:cBhvr>
                                      <p:to>
                                        <p:strVal val="visible"/>
                                      </p:to>
                                    </p:set>
                                    <p:animEffect filter="fade" transition="in">
                                      <p:cBhvr>
                                        <p:cTn dur="500" id="35"/>
                                        <p:tgtEl>
                                          <p:spTgt spid="27657"/>
                                        </p:tgtEl>
                                      </p:cBhvr>
                                    </p:animEffect>
                                    <p:anim calcmode="lin" valueType="num">
                                      <p:cBhvr>
                                        <p:cTn dur="500" fill="hold" id="36"/>
                                        <p:tgtEl>
                                          <p:spTgt spid="27657"/>
                                        </p:tgtEl>
                                        <p:attrNameLst>
                                          <p:attrName>ppt_x</p:attrName>
                                        </p:attrNameLst>
                                      </p:cBhvr>
                                      <p:tavLst>
                                        <p:tav tm="0">
                                          <p:val>
                                            <p:strVal val="#ppt_x"/>
                                          </p:val>
                                        </p:tav>
                                        <p:tav tm="100000">
                                          <p:val>
                                            <p:strVal val="#ppt_x"/>
                                          </p:val>
                                        </p:tav>
                                      </p:tavLst>
                                    </p:anim>
                                    <p:anim calcmode="lin" valueType="num">
                                      <p:cBhvr>
                                        <p:cTn dur="500" fill="hold" id="37"/>
                                        <p:tgtEl>
                                          <p:spTgt spid="2765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800"/>
                            </p:stCondLst>
                            <p:childTnLst>
                              <p:par>
                                <p:cTn fill="hold" grpId="0" id="39" nodeType="afterEffect" presetClass="entr" presetID="31" presetSubtype="0">
                                  <p:stCondLst>
                                    <p:cond delay="0"/>
                                  </p:stCondLst>
                                  <p:childTnLst>
                                    <p:set>
                                      <p:cBhvr>
                                        <p:cTn dur="1" fill="hold" id="40">
                                          <p:stCondLst>
                                            <p:cond delay="0"/>
                                          </p:stCondLst>
                                        </p:cTn>
                                        <p:tgtEl>
                                          <p:spTgt spid="27659"/>
                                        </p:tgtEl>
                                        <p:attrNameLst>
                                          <p:attrName>style.visibility</p:attrName>
                                        </p:attrNameLst>
                                      </p:cBhvr>
                                      <p:to>
                                        <p:strVal val="visible"/>
                                      </p:to>
                                    </p:set>
                                    <p:anim calcmode="lin" valueType="num">
                                      <p:cBhvr>
                                        <p:cTn dur="400" fill="hold" id="41"/>
                                        <p:tgtEl>
                                          <p:spTgt spid="27659"/>
                                        </p:tgtEl>
                                        <p:attrNameLst>
                                          <p:attrName>ppt_w</p:attrName>
                                        </p:attrNameLst>
                                      </p:cBhvr>
                                      <p:tavLst>
                                        <p:tav tm="0">
                                          <p:val>
                                            <p:fltVal val="0"/>
                                          </p:val>
                                        </p:tav>
                                        <p:tav tm="100000">
                                          <p:val>
                                            <p:strVal val="#ppt_w"/>
                                          </p:val>
                                        </p:tav>
                                      </p:tavLst>
                                    </p:anim>
                                    <p:anim calcmode="lin" valueType="num">
                                      <p:cBhvr>
                                        <p:cTn dur="400" fill="hold" id="42"/>
                                        <p:tgtEl>
                                          <p:spTgt spid="27659"/>
                                        </p:tgtEl>
                                        <p:attrNameLst>
                                          <p:attrName>ppt_h</p:attrName>
                                        </p:attrNameLst>
                                      </p:cBhvr>
                                      <p:tavLst>
                                        <p:tav tm="0">
                                          <p:val>
                                            <p:fltVal val="0"/>
                                          </p:val>
                                        </p:tav>
                                        <p:tav tm="100000">
                                          <p:val>
                                            <p:strVal val="#ppt_h"/>
                                          </p:val>
                                        </p:tav>
                                      </p:tavLst>
                                    </p:anim>
                                    <p:anim calcmode="lin" valueType="num">
                                      <p:cBhvr>
                                        <p:cTn dur="400" fill="hold" id="43"/>
                                        <p:tgtEl>
                                          <p:spTgt spid="27659"/>
                                        </p:tgtEl>
                                        <p:attrNameLst>
                                          <p:attrName>style.rotation</p:attrName>
                                        </p:attrNameLst>
                                      </p:cBhvr>
                                      <p:tavLst>
                                        <p:tav tm="0">
                                          <p:val>
                                            <p:fltVal val="90"/>
                                          </p:val>
                                        </p:tav>
                                        <p:tav tm="100000">
                                          <p:val>
                                            <p:fltVal val="0"/>
                                          </p:val>
                                        </p:tav>
                                      </p:tavLst>
                                    </p:anim>
                                    <p:animEffect filter="fade" transition="in">
                                      <p:cBhvr>
                                        <p:cTn dur="400" id="44"/>
                                        <p:tgtEl>
                                          <p:spTgt spid="27659"/>
                                        </p:tgtEl>
                                      </p:cBhvr>
                                    </p:animEffect>
                                  </p:childTnLst>
                                </p:cTn>
                              </p:par>
                              <p:par>
                                <p:cTn fill="hold" grpId="0" id="45" nodeType="withEffect" presetClass="entr" presetID="31" presetSubtype="0">
                                  <p:stCondLst>
                                    <p:cond delay="100"/>
                                  </p:stCondLst>
                                  <p:childTnLst>
                                    <p:set>
                                      <p:cBhvr>
                                        <p:cTn dur="1" fill="hold" id="46">
                                          <p:stCondLst>
                                            <p:cond delay="0"/>
                                          </p:stCondLst>
                                        </p:cTn>
                                        <p:tgtEl>
                                          <p:spTgt spid="27660"/>
                                        </p:tgtEl>
                                        <p:attrNameLst>
                                          <p:attrName>style.visibility</p:attrName>
                                        </p:attrNameLst>
                                      </p:cBhvr>
                                      <p:to>
                                        <p:strVal val="visible"/>
                                      </p:to>
                                    </p:set>
                                    <p:anim calcmode="lin" valueType="num">
                                      <p:cBhvr>
                                        <p:cTn dur="400" fill="hold" id="47"/>
                                        <p:tgtEl>
                                          <p:spTgt spid="27660"/>
                                        </p:tgtEl>
                                        <p:attrNameLst>
                                          <p:attrName>ppt_w</p:attrName>
                                        </p:attrNameLst>
                                      </p:cBhvr>
                                      <p:tavLst>
                                        <p:tav tm="0">
                                          <p:val>
                                            <p:fltVal val="0"/>
                                          </p:val>
                                        </p:tav>
                                        <p:tav tm="100000">
                                          <p:val>
                                            <p:strVal val="#ppt_w"/>
                                          </p:val>
                                        </p:tav>
                                      </p:tavLst>
                                    </p:anim>
                                    <p:anim calcmode="lin" valueType="num">
                                      <p:cBhvr>
                                        <p:cTn dur="400" fill="hold" id="48"/>
                                        <p:tgtEl>
                                          <p:spTgt spid="27660"/>
                                        </p:tgtEl>
                                        <p:attrNameLst>
                                          <p:attrName>ppt_h</p:attrName>
                                        </p:attrNameLst>
                                      </p:cBhvr>
                                      <p:tavLst>
                                        <p:tav tm="0">
                                          <p:val>
                                            <p:fltVal val="0"/>
                                          </p:val>
                                        </p:tav>
                                        <p:tav tm="100000">
                                          <p:val>
                                            <p:strVal val="#ppt_h"/>
                                          </p:val>
                                        </p:tav>
                                      </p:tavLst>
                                    </p:anim>
                                    <p:anim calcmode="lin" valueType="num">
                                      <p:cBhvr>
                                        <p:cTn dur="400" fill="hold" id="49"/>
                                        <p:tgtEl>
                                          <p:spTgt spid="27660"/>
                                        </p:tgtEl>
                                        <p:attrNameLst>
                                          <p:attrName>style.rotation</p:attrName>
                                        </p:attrNameLst>
                                      </p:cBhvr>
                                      <p:tavLst>
                                        <p:tav tm="0">
                                          <p:val>
                                            <p:fltVal val="90"/>
                                          </p:val>
                                        </p:tav>
                                        <p:tav tm="100000">
                                          <p:val>
                                            <p:fltVal val="0"/>
                                          </p:val>
                                        </p:tav>
                                      </p:tavLst>
                                    </p:anim>
                                    <p:animEffect filter="fade" transition="in">
                                      <p:cBhvr>
                                        <p:cTn dur="400" id="50"/>
                                        <p:tgtEl>
                                          <p:spTgt spid="27660"/>
                                        </p:tgtEl>
                                      </p:cBhvr>
                                    </p:animEffect>
                                  </p:childTnLst>
                                </p:cTn>
                              </p:par>
                              <p:par>
                                <p:cTn fill="hold" grpId="0" id="51" nodeType="withEffect" presetClass="entr" presetID="31" presetSubtype="0">
                                  <p:stCondLst>
                                    <p:cond delay="200"/>
                                  </p:stCondLst>
                                  <p:childTnLst>
                                    <p:set>
                                      <p:cBhvr>
                                        <p:cTn dur="1" fill="hold" id="52">
                                          <p:stCondLst>
                                            <p:cond delay="0"/>
                                          </p:stCondLst>
                                        </p:cTn>
                                        <p:tgtEl>
                                          <p:spTgt spid="27661"/>
                                        </p:tgtEl>
                                        <p:attrNameLst>
                                          <p:attrName>style.visibility</p:attrName>
                                        </p:attrNameLst>
                                      </p:cBhvr>
                                      <p:to>
                                        <p:strVal val="visible"/>
                                      </p:to>
                                    </p:set>
                                    <p:anim calcmode="lin" valueType="num">
                                      <p:cBhvr>
                                        <p:cTn dur="400" fill="hold" id="53"/>
                                        <p:tgtEl>
                                          <p:spTgt spid="27661"/>
                                        </p:tgtEl>
                                        <p:attrNameLst>
                                          <p:attrName>ppt_w</p:attrName>
                                        </p:attrNameLst>
                                      </p:cBhvr>
                                      <p:tavLst>
                                        <p:tav tm="0">
                                          <p:val>
                                            <p:fltVal val="0"/>
                                          </p:val>
                                        </p:tav>
                                        <p:tav tm="100000">
                                          <p:val>
                                            <p:strVal val="#ppt_w"/>
                                          </p:val>
                                        </p:tav>
                                      </p:tavLst>
                                    </p:anim>
                                    <p:anim calcmode="lin" valueType="num">
                                      <p:cBhvr>
                                        <p:cTn dur="400" fill="hold" id="54"/>
                                        <p:tgtEl>
                                          <p:spTgt spid="27661"/>
                                        </p:tgtEl>
                                        <p:attrNameLst>
                                          <p:attrName>ppt_h</p:attrName>
                                        </p:attrNameLst>
                                      </p:cBhvr>
                                      <p:tavLst>
                                        <p:tav tm="0">
                                          <p:val>
                                            <p:fltVal val="0"/>
                                          </p:val>
                                        </p:tav>
                                        <p:tav tm="100000">
                                          <p:val>
                                            <p:strVal val="#ppt_h"/>
                                          </p:val>
                                        </p:tav>
                                      </p:tavLst>
                                    </p:anim>
                                    <p:anim calcmode="lin" valueType="num">
                                      <p:cBhvr>
                                        <p:cTn dur="400" fill="hold" id="55"/>
                                        <p:tgtEl>
                                          <p:spTgt spid="27661"/>
                                        </p:tgtEl>
                                        <p:attrNameLst>
                                          <p:attrName>style.rotation</p:attrName>
                                        </p:attrNameLst>
                                      </p:cBhvr>
                                      <p:tavLst>
                                        <p:tav tm="0">
                                          <p:val>
                                            <p:fltVal val="90"/>
                                          </p:val>
                                        </p:tav>
                                        <p:tav tm="100000">
                                          <p:val>
                                            <p:fltVal val="0"/>
                                          </p:val>
                                        </p:tav>
                                      </p:tavLst>
                                    </p:anim>
                                    <p:animEffect filter="fade" transition="in">
                                      <p:cBhvr>
                                        <p:cTn dur="400" id="56"/>
                                        <p:tgtEl>
                                          <p:spTgt spid="27661"/>
                                        </p:tgtEl>
                                      </p:cBhvr>
                                    </p:animEffect>
                                  </p:childTnLst>
                                </p:cTn>
                              </p:par>
                            </p:childTnLst>
                          </p:cTn>
                        </p:par>
                        <p:par>
                          <p:cTn fill="hold" id="57" nodeType="afterGroup">
                            <p:stCondLst>
                              <p:cond delay="2400"/>
                            </p:stCondLst>
                            <p:childTnLst>
                              <p:par>
                                <p:cTn fill="hold" id="58" nodeType="afterEffect" presetClass="entr" presetID="1" presetSubtype="0">
                                  <p:stCondLst>
                                    <p:cond delay="0"/>
                                  </p:stCondLst>
                                  <p:childTnLst>
                                    <p:set>
                                      <p:cBhvr>
                                        <p:cTn dur="1" fill="hold" id="59">
                                          <p:stCondLst>
                                            <p:cond delay="0"/>
                                          </p:stCondLst>
                                        </p:cTn>
                                        <p:tgtEl>
                                          <p:spTgt spid="27663"/>
                                        </p:tgtEl>
                                        <p:attrNameLst>
                                          <p:attrName>style.visibility</p:attrName>
                                        </p:attrNameLst>
                                      </p:cBhvr>
                                      <p:to>
                                        <p:strVal val="visible"/>
                                      </p:to>
                                    </p:set>
                                  </p:childTnLst>
                                </p:cTn>
                              </p:par>
                              <p:par>
                                <p:cTn accel="50000" decel="50000" fill="hold" id="60" nodeType="withEffect" presetClass="path" presetID="35" presetSubtype="0">
                                  <p:stCondLst>
                                    <p:cond delay="0"/>
                                  </p:stCondLst>
                                  <p:childTnLst>
                                    <p:animMotion origin="layout" path="M 1.94444E-06 4.07031E-07 L 0.39132 0.09806" pathEditMode="relative" ptsTypes="AA" rAng="0">
                                      <p:cBhvr>
                                        <p:cTn dur="500" fill="hold" id="61" spd="-99900"/>
                                        <p:tgtEl>
                                          <p:spTgt spid="27663"/>
                                        </p:tgtEl>
                                        <p:attrNameLst>
                                          <p:attrName>ppt_x,ppt_y</p:attrName>
                                        </p:attrNameLst>
                                      </p:cBhvr>
                                      <p:rCtr x="19600" y="4900"/>
                                    </p:animMotion>
                                  </p:childTnLst>
                                </p:cTn>
                              </p:par>
                              <p:par>
                                <p:cTn fill="hold" id="62" nodeType="withEffect" presetClass="entr" presetID="1" presetSubtype="0">
                                  <p:stCondLst>
                                    <p:cond delay="0"/>
                                  </p:stCondLst>
                                  <p:childTnLst>
                                    <p:set>
                                      <p:cBhvr>
                                        <p:cTn dur="1" fill="hold" id="63">
                                          <p:stCondLst>
                                            <p:cond delay="0"/>
                                          </p:stCondLst>
                                        </p:cTn>
                                        <p:tgtEl>
                                          <p:spTgt spid="27664"/>
                                        </p:tgtEl>
                                        <p:attrNameLst>
                                          <p:attrName>style.visibility</p:attrName>
                                        </p:attrNameLst>
                                      </p:cBhvr>
                                      <p:to>
                                        <p:strVal val="visible"/>
                                      </p:to>
                                    </p:set>
                                  </p:childTnLst>
                                </p:cTn>
                              </p:par>
                              <p:par>
                                <p:cTn accel="50000" decel="50000" fill="hold" id="64" nodeType="withEffect" presetClass="path" presetID="35" presetSubtype="0">
                                  <p:stCondLst>
                                    <p:cond delay="0"/>
                                  </p:stCondLst>
                                  <p:childTnLst>
                                    <p:animMotion origin="layout" path="M -1.94444E-06 -2.22222E-06 L -0.38194 -0.11227" pathEditMode="relative" ptsTypes="AA" rAng="0">
                                      <p:cBhvr>
                                        <p:cTn dur="500" fill="hold" id="65" spd="-99900"/>
                                        <p:tgtEl>
                                          <p:spTgt spid="27664"/>
                                        </p:tgtEl>
                                        <p:attrNameLst>
                                          <p:attrName>ppt_x,ppt_y</p:attrName>
                                        </p:attrNameLst>
                                      </p:cBhvr>
                                      <p:rCtr x="-19000" y="-5500"/>
                                    </p:animMotion>
                                  </p:childTnLst>
                                </p:cTn>
                              </p:par>
                              <p:par>
                                <p:cTn fill="hold" grpId="0" id="66" nodeType="withEffect" presetClass="entr" presetID="10" presetSubtype="0">
                                  <p:stCondLst>
                                    <p:cond delay="0"/>
                                  </p:stCondLst>
                                  <p:childTnLst>
                                    <p:set>
                                      <p:cBhvr>
                                        <p:cTn dur="1" fill="hold" id="67">
                                          <p:stCondLst>
                                            <p:cond delay="0"/>
                                          </p:stCondLst>
                                        </p:cTn>
                                        <p:tgtEl>
                                          <p:spTgt spid="27652"/>
                                        </p:tgtEl>
                                        <p:attrNameLst>
                                          <p:attrName>style.visibility</p:attrName>
                                        </p:attrNameLst>
                                      </p:cBhvr>
                                      <p:to>
                                        <p:strVal val="visible"/>
                                      </p:to>
                                    </p:set>
                                    <p:anim calcmode="lin" valueType="num">
                                      <p:cBhvr>
                                        <p:cTn dur="500" fill="hold" id="68"/>
                                        <p:tgtEl>
                                          <p:spTgt spid="27652"/>
                                        </p:tgtEl>
                                        <p:attrNameLst>
                                          <p:attrName>ppt_w</p:attrName>
                                        </p:attrNameLst>
                                      </p:cBhvr>
                                      <p:tavLst>
                                        <p:tav tm="0">
                                          <p:val>
                                            <p:fltVal val="0"/>
                                          </p:val>
                                        </p:tav>
                                        <p:tav tm="100000">
                                          <p:val>
                                            <p:strVal val="#ppt_w"/>
                                          </p:val>
                                        </p:tav>
                                      </p:tavLst>
                                    </p:anim>
                                    <p:anim calcmode="lin" valueType="num">
                                      <p:cBhvr>
                                        <p:cTn dur="500" fill="hold" id="69"/>
                                        <p:tgtEl>
                                          <p:spTgt spid="27652"/>
                                        </p:tgtEl>
                                        <p:attrNameLst>
                                          <p:attrName>ppt_h</p:attrName>
                                        </p:attrNameLst>
                                      </p:cBhvr>
                                      <p:tavLst>
                                        <p:tav tm="0">
                                          <p:val>
                                            <p:fltVal val="0"/>
                                          </p:val>
                                        </p:tav>
                                        <p:tav tm="100000">
                                          <p:val>
                                            <p:strVal val="#ppt_h"/>
                                          </p:val>
                                        </p:tav>
                                      </p:tavLst>
                                    </p:anim>
                                    <p:animEffect filter="fade" transition="in">
                                      <p:cBhvr>
                                        <p:cTn dur="500" id="70"/>
                                        <p:tgtEl>
                                          <p:spTgt spid="27652"/>
                                        </p:tgtEl>
                                      </p:cBhvr>
                                    </p:animEffect>
                                  </p:childTnLst>
                                </p:cTn>
                              </p:par>
                            </p:childTnLst>
                          </p:cTn>
                        </p:par>
                        <p:par>
                          <p:cTn fill="hold" id="71" nodeType="afterGroup">
                            <p:stCondLst>
                              <p:cond delay="2900"/>
                            </p:stCondLst>
                            <p:childTnLst>
                              <p:par>
                                <p:cTn fill="hold" id="72" nodeType="afterEffect" presetClass="entr" presetID="22" presetSubtype="1">
                                  <p:stCondLst>
                                    <p:cond delay="0"/>
                                  </p:stCondLst>
                                  <p:childTnLst>
                                    <p:set>
                                      <p:cBhvr>
                                        <p:cTn dur="1" fill="hold" id="73">
                                          <p:stCondLst>
                                            <p:cond delay="0"/>
                                          </p:stCondLst>
                                        </p:cTn>
                                        <p:tgtEl>
                                          <p:spTgt spid="27662">
                                            <p:txEl>
                                              <p:pRg end="0" st="0"/>
                                            </p:txEl>
                                          </p:spTgt>
                                        </p:tgtEl>
                                        <p:attrNameLst>
                                          <p:attrName>style.visibility</p:attrName>
                                        </p:attrNameLst>
                                      </p:cBhvr>
                                      <p:to>
                                        <p:strVal val="visible"/>
                                      </p:to>
                                    </p:set>
                                    <p:animEffect filter="wipe(up)" transition="in">
                                      <p:cBhvr>
                                        <p:cTn dur="500" id="74"/>
                                        <p:tgtEl>
                                          <p:spTgt spid="27662">
                                            <p:txEl>
                                              <p:pRg end="0" st="0"/>
                                            </p:txEl>
                                          </p:spTgt>
                                        </p:tgtEl>
                                      </p:cBhvr>
                                    </p:animEffect>
                                  </p:childTnLst>
                                </p:cTn>
                              </p:par>
                              <p:par>
                                <p:cTn fill="hold" id="75" nodeType="withEffect" presetClass="entr" presetID="22" presetSubtype="1">
                                  <p:stCondLst>
                                    <p:cond delay="0"/>
                                  </p:stCondLst>
                                  <p:childTnLst>
                                    <p:set>
                                      <p:cBhvr>
                                        <p:cTn dur="1" fill="hold" id="76">
                                          <p:stCondLst>
                                            <p:cond delay="0"/>
                                          </p:stCondLst>
                                        </p:cTn>
                                        <p:tgtEl>
                                          <p:spTgt spid="27662">
                                            <p:txEl>
                                              <p:pRg end="1" st="1"/>
                                            </p:txEl>
                                          </p:spTgt>
                                        </p:tgtEl>
                                        <p:attrNameLst>
                                          <p:attrName>style.visibility</p:attrName>
                                        </p:attrNameLst>
                                      </p:cBhvr>
                                      <p:to>
                                        <p:strVal val="visible"/>
                                      </p:to>
                                    </p:set>
                                    <p:animEffect filter="wipe(up)" transition="in">
                                      <p:cBhvr>
                                        <p:cTn dur="500" id="77"/>
                                        <p:tgtEl>
                                          <p:spTgt spid="27662">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0"/>
      <p:bldP grpId="0" spid="27652"/>
      <p:bldP grpId="0" spid="27659"/>
      <p:bldP grpId="0" spid="27660"/>
      <p:bldP grpId="0" spid="2766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TextBox 31"/>
          <p:cNvSpPr txBox="1">
            <a:spLocks noChangeArrowheads="1"/>
          </p:cNvSpPr>
          <p:nvPr/>
        </p:nvSpPr>
        <p:spPr bwMode="auto">
          <a:xfrm>
            <a:off x="2854325" y="87315"/>
            <a:ext cx="21069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4.3应用前景</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4</a:t>
            </a:r>
          </a:p>
        </p:txBody>
      </p:sp>
      <p:sp>
        <p:nvSpPr>
          <p:cNvPr id="28676" name="TextBox 4"/>
          <p:cNvSpPr>
            <a:spLocks noChangeArrowheads="1"/>
          </p:cNvSpPr>
          <p:nvPr/>
        </p:nvSpPr>
        <p:spPr bwMode="auto">
          <a:xfrm>
            <a:off x="2419350" y="4781556"/>
            <a:ext cx="7416800" cy="1463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a:solidFill>
                  <a:srgbClr val="595959"/>
                </a:solidFill>
                <a:latin charset="-122" pitchFamily="34" typeface="微软雅黑"/>
                <a:ea charset="-122" pitchFamily="34" typeface="微软雅黑"/>
                <a:sym charset="-122" pitchFamily="34" typeface="微软雅黑"/>
              </a:rPr>
              <a:t>“某某某管理系统” 具有全方位集成的库存管理和销售管理功能，使餐厅的管理和运作变得更有效率。参照现代连锁管理原理和ERP系统理念进行设计，体现了采购进货、库存成本控制、产品生产研发、物流配送、营销组织、客户关系等连锁管理要求。该系统为快餐企业向更大规模发展提供信息化方面的保证。</a:t>
            </a:r>
          </a:p>
        </p:txBody>
      </p:sp>
      <p:sp>
        <p:nvSpPr>
          <p:cNvPr id="28677" name="Freeform 14"/>
          <p:cNvSpPr>
            <a:spLocks noChangeArrowheads="1"/>
          </p:cNvSpPr>
          <p:nvPr/>
        </p:nvSpPr>
        <p:spPr bwMode="auto">
          <a:xfrm>
            <a:off x="4489449" y="1879600"/>
            <a:ext cx="298451" cy="344488"/>
          </a:xfrm>
          <a:custGeom>
            <a:gdLst>
              <a:gd fmla="*/ 0 w 336" name="T0"/>
              <a:gd fmla="*/ 194 h 388" name="T1"/>
              <a:gd fmla="*/ 168 w 336" name="T2"/>
              <a:gd fmla="*/ 97 h 388" name="T3"/>
              <a:gd fmla="*/ 336 w 336" name="T4"/>
              <a:gd fmla="*/ 0 h 388" name="T5"/>
              <a:gd fmla="*/ 336 w 336" name="T6"/>
              <a:gd fmla="*/ 194 h 388" name="T7"/>
              <a:gd fmla="*/ 336 w 336" name="T8"/>
              <a:gd fmla="*/ 388 h 388" name="T9"/>
              <a:gd fmla="*/ 168 w 336" name="T10"/>
              <a:gd fmla="*/ 291 h 388" name="T11"/>
              <a:gd fmla="*/ 0 w 336" name="T12"/>
              <a:gd fmla="*/ 194 h 388" name="T13"/>
            </a:gdLst>
            <a:cxnLst>
              <a:cxn ang="0">
                <a:pos x="T0" y="T1"/>
              </a:cxn>
              <a:cxn ang="0">
                <a:pos x="T2" y="T3"/>
              </a:cxn>
              <a:cxn ang="0">
                <a:pos x="T4" y="T5"/>
              </a:cxn>
              <a:cxn ang="0">
                <a:pos x="T6" y="T7"/>
              </a:cxn>
              <a:cxn ang="0">
                <a:pos x="T8" y="T9"/>
              </a:cxn>
              <a:cxn ang="0">
                <a:pos x="T10" y="T11"/>
              </a:cxn>
              <a:cxn ang="0">
                <a:pos x="T12" y="T13"/>
              </a:cxn>
            </a:cxnLst>
            <a:rect b="b" l="0" r="r" t="0"/>
            <a:pathLst>
              <a:path h="388" w="336">
                <a:moveTo>
                  <a:pt x="0" y="194"/>
                </a:moveTo>
                <a:lnTo>
                  <a:pt x="168" y="97"/>
                </a:lnTo>
                <a:lnTo>
                  <a:pt x="336" y="0"/>
                </a:lnTo>
                <a:lnTo>
                  <a:pt x="336" y="194"/>
                </a:lnTo>
                <a:lnTo>
                  <a:pt x="336" y="388"/>
                </a:lnTo>
                <a:lnTo>
                  <a:pt x="168" y="291"/>
                </a:lnTo>
                <a:lnTo>
                  <a:pt x="0" y="194"/>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8678" name="Freeform 15"/>
          <p:cNvSpPr>
            <a:spLocks noChangeArrowheads="1"/>
          </p:cNvSpPr>
          <p:nvPr/>
        </p:nvSpPr>
        <p:spPr bwMode="auto">
          <a:xfrm>
            <a:off x="4699000" y="2541588"/>
            <a:ext cx="344488" cy="298451"/>
          </a:xfrm>
          <a:custGeom>
            <a:gdLst>
              <a:gd fmla="*/ 0 w 388" name="T0"/>
              <a:gd fmla="*/ 336 h 336" name="T1"/>
              <a:gd fmla="*/ 97 w 388" name="T2"/>
              <a:gd fmla="*/ 168 h 336" name="T3"/>
              <a:gd fmla="*/ 194 w 388" name="T4"/>
              <a:gd fmla="*/ 0 h 336" name="T5"/>
              <a:gd fmla="*/ 291 w 388" name="T6"/>
              <a:gd fmla="*/ 168 h 336" name="T7"/>
              <a:gd fmla="*/ 388 w 388" name="T8"/>
              <a:gd fmla="*/ 336 h 336" name="T9"/>
              <a:gd fmla="*/ 194 w 388" name="T10"/>
              <a:gd fmla="*/ 336 h 336" name="T11"/>
              <a:gd fmla="*/ 0 w 388" name="T12"/>
              <a:gd fmla="*/ 336 h 336" name="T13"/>
            </a:gdLst>
            <a:cxnLst>
              <a:cxn ang="0">
                <a:pos x="T0" y="T1"/>
              </a:cxn>
              <a:cxn ang="0">
                <a:pos x="T2" y="T3"/>
              </a:cxn>
              <a:cxn ang="0">
                <a:pos x="T4" y="T5"/>
              </a:cxn>
              <a:cxn ang="0">
                <a:pos x="T6" y="T7"/>
              </a:cxn>
              <a:cxn ang="0">
                <a:pos x="T8" y="T9"/>
              </a:cxn>
              <a:cxn ang="0">
                <a:pos x="T10" y="T11"/>
              </a:cxn>
              <a:cxn ang="0">
                <a:pos x="T12" y="T13"/>
              </a:cxn>
            </a:cxnLst>
            <a:rect b="b" l="0" r="r" t="0"/>
            <a:pathLst>
              <a:path h="336" w="388">
                <a:moveTo>
                  <a:pt x="0" y="336"/>
                </a:moveTo>
                <a:lnTo>
                  <a:pt x="97" y="168"/>
                </a:lnTo>
                <a:lnTo>
                  <a:pt x="194" y="0"/>
                </a:lnTo>
                <a:lnTo>
                  <a:pt x="291" y="168"/>
                </a:lnTo>
                <a:lnTo>
                  <a:pt x="388" y="336"/>
                </a:lnTo>
                <a:lnTo>
                  <a:pt x="194" y="336"/>
                </a:lnTo>
                <a:lnTo>
                  <a:pt x="0" y="33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8679" name="Freeform 16"/>
          <p:cNvSpPr>
            <a:spLocks noChangeArrowheads="1"/>
          </p:cNvSpPr>
          <p:nvPr/>
        </p:nvSpPr>
        <p:spPr bwMode="auto">
          <a:xfrm>
            <a:off x="5184777" y="3022600"/>
            <a:ext cx="298451" cy="344488"/>
          </a:xfrm>
          <a:custGeom>
            <a:gdLst>
              <a:gd fmla="*/ 0 w 336" name="T0"/>
              <a:gd fmla="*/ 388 h 388" name="T1"/>
              <a:gd fmla="*/ 0 w 336" name="T2"/>
              <a:gd fmla="*/ 194 h 388" name="T3"/>
              <a:gd fmla="*/ 0 w 336" name="T4"/>
              <a:gd fmla="*/ 0 h 388" name="T5"/>
              <a:gd fmla="*/ 168 w 336" name="T6"/>
              <a:gd fmla="*/ 97 h 388" name="T7"/>
              <a:gd fmla="*/ 336 w 336" name="T8"/>
              <a:gd fmla="*/ 194 h 388" name="T9"/>
              <a:gd fmla="*/ 168 w 336" name="T10"/>
              <a:gd fmla="*/ 291 h 388" name="T11"/>
              <a:gd fmla="*/ 0 w 336" name="T12"/>
              <a:gd fmla="*/ 388 h 388" name="T13"/>
            </a:gdLst>
            <a:cxnLst>
              <a:cxn ang="0">
                <a:pos x="T0" y="T1"/>
              </a:cxn>
              <a:cxn ang="0">
                <a:pos x="T2" y="T3"/>
              </a:cxn>
              <a:cxn ang="0">
                <a:pos x="T4" y="T5"/>
              </a:cxn>
              <a:cxn ang="0">
                <a:pos x="T6" y="T7"/>
              </a:cxn>
              <a:cxn ang="0">
                <a:pos x="T8" y="T9"/>
              </a:cxn>
              <a:cxn ang="0">
                <a:pos x="T10" y="T11"/>
              </a:cxn>
              <a:cxn ang="0">
                <a:pos x="T12" y="T13"/>
              </a:cxn>
            </a:cxnLst>
            <a:rect b="b" l="0" r="r" t="0"/>
            <a:pathLst>
              <a:path h="388" w="336">
                <a:moveTo>
                  <a:pt x="0" y="388"/>
                </a:moveTo>
                <a:lnTo>
                  <a:pt x="0" y="194"/>
                </a:lnTo>
                <a:lnTo>
                  <a:pt x="0" y="0"/>
                </a:lnTo>
                <a:lnTo>
                  <a:pt x="168" y="97"/>
                </a:lnTo>
                <a:lnTo>
                  <a:pt x="336" y="194"/>
                </a:lnTo>
                <a:lnTo>
                  <a:pt x="168" y="291"/>
                </a:lnTo>
                <a:lnTo>
                  <a:pt x="0" y="38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8680" name="Freeform 17"/>
          <p:cNvSpPr>
            <a:spLocks noChangeArrowheads="1"/>
          </p:cNvSpPr>
          <p:nvPr/>
        </p:nvSpPr>
        <p:spPr bwMode="auto">
          <a:xfrm>
            <a:off x="5783269" y="3278189"/>
            <a:ext cx="344487" cy="298451"/>
          </a:xfrm>
          <a:custGeom>
            <a:gdLst>
              <a:gd fmla="*/ 194 w 388" name="T0"/>
              <a:gd fmla="*/ 336 h 336" name="T1"/>
              <a:gd fmla="*/ 97 w 388" name="T2"/>
              <a:gd fmla="*/ 168 h 336" name="T3"/>
              <a:gd fmla="*/ 0 w 388" name="T4"/>
              <a:gd fmla="*/ 0 h 336" name="T5"/>
              <a:gd fmla="*/ 194 w 388" name="T6"/>
              <a:gd fmla="*/ 0 h 336" name="T7"/>
              <a:gd fmla="*/ 388 w 388" name="T8"/>
              <a:gd fmla="*/ 0 h 336" name="T9"/>
              <a:gd fmla="*/ 291 w 388" name="T10"/>
              <a:gd fmla="*/ 168 h 336" name="T11"/>
              <a:gd fmla="*/ 194 w 388" name="T12"/>
              <a:gd fmla="*/ 336 h 336" name="T13"/>
            </a:gdLst>
            <a:cxnLst>
              <a:cxn ang="0">
                <a:pos x="T0" y="T1"/>
              </a:cxn>
              <a:cxn ang="0">
                <a:pos x="T2" y="T3"/>
              </a:cxn>
              <a:cxn ang="0">
                <a:pos x="T4" y="T5"/>
              </a:cxn>
              <a:cxn ang="0">
                <a:pos x="T6" y="T7"/>
              </a:cxn>
              <a:cxn ang="0">
                <a:pos x="T8" y="T9"/>
              </a:cxn>
              <a:cxn ang="0">
                <a:pos x="T10" y="T11"/>
              </a:cxn>
              <a:cxn ang="0">
                <a:pos x="T12" y="T13"/>
              </a:cxn>
            </a:cxnLst>
            <a:rect b="b" l="0" r="r" t="0"/>
            <a:pathLst>
              <a:path h="336" w="388">
                <a:moveTo>
                  <a:pt x="194" y="336"/>
                </a:moveTo>
                <a:lnTo>
                  <a:pt x="97" y="168"/>
                </a:lnTo>
                <a:lnTo>
                  <a:pt x="0" y="0"/>
                </a:lnTo>
                <a:lnTo>
                  <a:pt x="194" y="0"/>
                </a:lnTo>
                <a:lnTo>
                  <a:pt x="388" y="0"/>
                </a:lnTo>
                <a:lnTo>
                  <a:pt x="291" y="168"/>
                </a:lnTo>
                <a:lnTo>
                  <a:pt x="194" y="33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8681" name="Freeform 18"/>
          <p:cNvSpPr>
            <a:spLocks noChangeArrowheads="1"/>
          </p:cNvSpPr>
          <p:nvPr/>
        </p:nvSpPr>
        <p:spPr bwMode="auto">
          <a:xfrm>
            <a:off x="6457949" y="3036894"/>
            <a:ext cx="298451" cy="344487"/>
          </a:xfrm>
          <a:custGeom>
            <a:gdLst>
              <a:gd fmla="*/ 336 w 336" name="T0"/>
              <a:gd fmla="*/ 388 h 388" name="T1"/>
              <a:gd fmla="*/ 168 w 336" name="T2"/>
              <a:gd fmla="*/ 291 h 388" name="T3"/>
              <a:gd fmla="*/ 0 w 336" name="T4"/>
              <a:gd fmla="*/ 194 h 388" name="T5"/>
              <a:gd fmla="*/ 168 w 336" name="T6"/>
              <a:gd fmla="*/ 97 h 388" name="T7"/>
              <a:gd fmla="*/ 336 w 336" name="T8"/>
              <a:gd fmla="*/ 0 h 388" name="T9"/>
              <a:gd fmla="*/ 336 w 336" name="T10"/>
              <a:gd fmla="*/ 194 h 388" name="T11"/>
              <a:gd fmla="*/ 336 w 336" name="T12"/>
              <a:gd fmla="*/ 388 h 388" name="T13"/>
            </a:gdLst>
            <a:cxnLst>
              <a:cxn ang="0">
                <a:pos x="T0" y="T1"/>
              </a:cxn>
              <a:cxn ang="0">
                <a:pos x="T2" y="T3"/>
              </a:cxn>
              <a:cxn ang="0">
                <a:pos x="T4" y="T5"/>
              </a:cxn>
              <a:cxn ang="0">
                <a:pos x="T6" y="T7"/>
              </a:cxn>
              <a:cxn ang="0">
                <a:pos x="T8" y="T9"/>
              </a:cxn>
              <a:cxn ang="0">
                <a:pos x="T10" y="T11"/>
              </a:cxn>
              <a:cxn ang="0">
                <a:pos x="T12" y="T13"/>
              </a:cxn>
            </a:cxnLst>
            <a:rect b="b" l="0" r="r" t="0"/>
            <a:pathLst>
              <a:path h="388" w="336">
                <a:moveTo>
                  <a:pt x="336" y="388"/>
                </a:moveTo>
                <a:lnTo>
                  <a:pt x="168" y="291"/>
                </a:lnTo>
                <a:lnTo>
                  <a:pt x="0" y="194"/>
                </a:lnTo>
                <a:lnTo>
                  <a:pt x="168" y="97"/>
                </a:lnTo>
                <a:lnTo>
                  <a:pt x="336" y="0"/>
                </a:lnTo>
                <a:lnTo>
                  <a:pt x="336" y="194"/>
                </a:lnTo>
                <a:lnTo>
                  <a:pt x="336" y="38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8682" name="Freeform 19"/>
          <p:cNvSpPr>
            <a:spLocks noChangeArrowheads="1"/>
          </p:cNvSpPr>
          <p:nvPr/>
        </p:nvSpPr>
        <p:spPr bwMode="auto">
          <a:xfrm>
            <a:off x="6943725" y="2533649"/>
            <a:ext cx="344488" cy="298451"/>
          </a:xfrm>
          <a:custGeom>
            <a:gdLst>
              <a:gd fmla="*/ 388 w 388" name="T0"/>
              <a:gd fmla="*/ 336 h 336" name="T1"/>
              <a:gd fmla="*/ 194 w 388" name="T2"/>
              <a:gd fmla="*/ 336 h 336" name="T3"/>
              <a:gd fmla="*/ 0 w 388" name="T4"/>
              <a:gd fmla="*/ 336 h 336" name="T5"/>
              <a:gd fmla="*/ 97 w 388" name="T6"/>
              <a:gd fmla="*/ 168 h 336" name="T7"/>
              <a:gd fmla="*/ 194 w 388" name="T8"/>
              <a:gd fmla="*/ 0 h 336" name="T9"/>
              <a:gd fmla="*/ 291 w 388" name="T10"/>
              <a:gd fmla="*/ 168 h 336" name="T11"/>
              <a:gd fmla="*/ 388 w 388" name="T12"/>
              <a:gd fmla="*/ 336 h 336" name="T13"/>
            </a:gdLst>
            <a:cxnLst>
              <a:cxn ang="0">
                <a:pos x="T0" y="T1"/>
              </a:cxn>
              <a:cxn ang="0">
                <a:pos x="T2" y="T3"/>
              </a:cxn>
              <a:cxn ang="0">
                <a:pos x="T4" y="T5"/>
              </a:cxn>
              <a:cxn ang="0">
                <a:pos x="T6" y="T7"/>
              </a:cxn>
              <a:cxn ang="0">
                <a:pos x="T8" y="T9"/>
              </a:cxn>
              <a:cxn ang="0">
                <a:pos x="T10" y="T11"/>
              </a:cxn>
              <a:cxn ang="0">
                <a:pos x="T12" y="T13"/>
              </a:cxn>
            </a:cxnLst>
            <a:rect b="b" l="0" r="r" t="0"/>
            <a:pathLst>
              <a:path h="336" w="388">
                <a:moveTo>
                  <a:pt x="388" y="336"/>
                </a:moveTo>
                <a:lnTo>
                  <a:pt x="194" y="336"/>
                </a:lnTo>
                <a:lnTo>
                  <a:pt x="0" y="336"/>
                </a:lnTo>
                <a:lnTo>
                  <a:pt x="97" y="168"/>
                </a:lnTo>
                <a:lnTo>
                  <a:pt x="194" y="0"/>
                </a:lnTo>
                <a:lnTo>
                  <a:pt x="291" y="168"/>
                </a:lnTo>
                <a:lnTo>
                  <a:pt x="388" y="33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28683" name="Freeform 20"/>
          <p:cNvSpPr>
            <a:spLocks noChangeArrowheads="1"/>
          </p:cNvSpPr>
          <p:nvPr/>
        </p:nvSpPr>
        <p:spPr bwMode="auto">
          <a:xfrm>
            <a:off x="7192965" y="1876425"/>
            <a:ext cx="298451" cy="344488"/>
          </a:xfrm>
          <a:custGeom>
            <a:gdLst>
              <a:gd fmla="*/ 336 w 336" name="T0"/>
              <a:gd fmla="*/ 194 h 388" name="T1"/>
              <a:gd fmla="*/ 168 w 336" name="T2"/>
              <a:gd fmla="*/ 291 h 388" name="T3"/>
              <a:gd fmla="*/ 0 w 336" name="T4"/>
              <a:gd fmla="*/ 388 h 388" name="T5"/>
              <a:gd fmla="*/ 0 w 336" name="T6"/>
              <a:gd fmla="*/ 194 h 388" name="T7"/>
              <a:gd fmla="*/ 0 w 336" name="T8"/>
              <a:gd fmla="*/ 0 h 388" name="T9"/>
              <a:gd fmla="*/ 168 w 336" name="T10"/>
              <a:gd fmla="*/ 97 h 388" name="T11"/>
              <a:gd fmla="*/ 336 w 336" name="T12"/>
              <a:gd fmla="*/ 194 h 388" name="T13"/>
            </a:gdLst>
            <a:cxnLst>
              <a:cxn ang="0">
                <a:pos x="T0" y="T1"/>
              </a:cxn>
              <a:cxn ang="0">
                <a:pos x="T2" y="T3"/>
              </a:cxn>
              <a:cxn ang="0">
                <a:pos x="T4" y="T5"/>
              </a:cxn>
              <a:cxn ang="0">
                <a:pos x="T6" y="T7"/>
              </a:cxn>
              <a:cxn ang="0">
                <a:pos x="T8" y="T9"/>
              </a:cxn>
              <a:cxn ang="0">
                <a:pos x="T10" y="T11"/>
              </a:cxn>
              <a:cxn ang="0">
                <a:pos x="T12" y="T13"/>
              </a:cxn>
            </a:cxnLst>
            <a:rect b="b" l="0" r="r" t="0"/>
            <a:pathLst>
              <a:path h="388" w="336">
                <a:moveTo>
                  <a:pt x="336" y="194"/>
                </a:moveTo>
                <a:lnTo>
                  <a:pt x="168" y="291"/>
                </a:lnTo>
                <a:lnTo>
                  <a:pt x="0" y="388"/>
                </a:lnTo>
                <a:lnTo>
                  <a:pt x="0" y="194"/>
                </a:lnTo>
                <a:lnTo>
                  <a:pt x="0" y="0"/>
                </a:lnTo>
                <a:lnTo>
                  <a:pt x="168" y="97"/>
                </a:lnTo>
                <a:lnTo>
                  <a:pt x="336" y="194"/>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pic>
        <p:nvPicPr>
          <p:cNvPr id="28684" name="组合 11"/>
          <p:cNvPicPr>
            <a:picLocks noChangeArrowheads="1"/>
          </p:cNvPicPr>
          <p:nvPr/>
        </p:nvPicPr>
        <p:blipFill>
          <a:blip r:embed="rId2">
            <a:extLst>
              <a:ext uri="{28A0092B-C50C-407E-A947-70E740481C1C}">
                <a14:useLocalDpi val="0"/>
              </a:ext>
            </a:extLst>
          </a:blip>
          <a:stretch>
            <a:fillRect/>
          </a:stretch>
        </p:blipFill>
        <p:spPr bwMode="auto">
          <a:xfrm>
            <a:off x="4937130" y="1030294"/>
            <a:ext cx="2060575" cy="2060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8685" name="组合 14"/>
          <p:cNvGrpSpPr/>
          <p:nvPr/>
        </p:nvGrpSpPr>
        <p:grpSpPr>
          <a:xfrm>
            <a:off x="7546977" y="1619251"/>
            <a:ext cx="981075" cy="979488"/>
            <a:chExt cx="981075" cy="979488"/>
          </a:xfrm>
        </p:grpSpPr>
        <p:sp>
          <p:nvSpPr>
            <p:cNvPr id="3" name="Freeform 7"/>
            <p:cNvSpPr>
              <a:spLocks noChangeArrowheads="1"/>
            </p:cNvSpPr>
            <p:nvPr/>
          </p:nvSpPr>
          <p:spPr bwMode="auto">
            <a:xfrm>
              <a:off x="0" y="0"/>
              <a:ext cx="981075" cy="979488"/>
            </a:xfrm>
            <a:custGeom>
              <a:gdLst>
                <a:gd fmla="*/ 429 w 1106" name="T0"/>
                <a:gd fmla="*/ 68 h 1105" name="T1"/>
                <a:gd fmla="*/ 1038 w 1106" name="T2"/>
                <a:gd fmla="*/ 429 h 1105" name="T3"/>
                <a:gd fmla="*/ 677 w 1106" name="T4"/>
                <a:gd fmla="*/ 1037 h 1105" name="T5"/>
                <a:gd fmla="*/ 69 w 1106" name="T6"/>
                <a:gd fmla="*/ 677 h 1105" name="T7"/>
                <a:gd fmla="*/ 429 w 1106" name="T8"/>
                <a:gd fmla="*/ 68 h 1105" name="T9"/>
              </a:gdLst>
              <a:cxnLst>
                <a:cxn ang="0">
                  <a:pos x="T0" y="T1"/>
                </a:cxn>
                <a:cxn ang="0">
                  <a:pos x="T2" y="T3"/>
                </a:cxn>
                <a:cxn ang="0">
                  <a:pos x="T4" y="T5"/>
                </a:cxn>
                <a:cxn ang="0">
                  <a:pos x="T6" y="T7"/>
                </a:cxn>
                <a:cxn ang="0">
                  <a:pos x="T8" y="T9"/>
                </a:cxn>
              </a:cxnLst>
              <a:rect b="b" l="0" r="r" t="0"/>
              <a:pathLst>
                <a:path h="1105" w="1106">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8686" name="TextBox 16"/>
            <p:cNvSpPr txBox="1">
              <a:spLocks noChangeArrowheads="1"/>
            </p:cNvSpPr>
            <p:nvPr/>
          </p:nvSpPr>
          <p:spPr bwMode="auto">
            <a:xfrm>
              <a:off x="79653" y="146564"/>
              <a:ext cx="77314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accent2"/>
                  </a:solidFill>
                  <a:latin charset="-122" pitchFamily="34" typeface="微软雅黑"/>
                  <a:ea charset="-122" pitchFamily="34" typeface="微软雅黑"/>
                </a:rPr>
                <a:t>总部系统</a:t>
              </a:r>
            </a:p>
          </p:txBody>
        </p:sp>
      </p:grpSp>
      <p:grpSp>
        <p:nvGrpSpPr>
          <p:cNvPr id="28688" name="组合 17"/>
          <p:cNvGrpSpPr/>
          <p:nvPr/>
        </p:nvGrpSpPr>
        <p:grpSpPr>
          <a:xfrm>
            <a:off x="7254881" y="2647952"/>
            <a:ext cx="987425" cy="987425"/>
            <a:chExt cx="987425" cy="987425"/>
          </a:xfrm>
        </p:grpSpPr>
        <p:sp>
          <p:nvSpPr>
            <p:cNvPr id="4" name="Freeform 8"/>
            <p:cNvSpPr>
              <a:spLocks noChangeArrowheads="1"/>
            </p:cNvSpPr>
            <p:nvPr/>
          </p:nvSpPr>
          <p:spPr bwMode="auto">
            <a:xfrm>
              <a:off x="0" y="0"/>
              <a:ext cx="987425" cy="987425"/>
            </a:xfrm>
            <a:custGeom>
              <a:gdLst>
                <a:gd fmla="*/ 691 w 1112" name="T0"/>
                <a:gd fmla="*/ 75 h 1112" name="T1"/>
                <a:gd fmla="*/ 1037 w 1112" name="T2"/>
                <a:gd fmla="*/ 691 h 1112" name="T3"/>
                <a:gd fmla="*/ 421 w 1112" name="T4"/>
                <a:gd fmla="*/ 1038 h 1112" name="T5"/>
                <a:gd fmla="*/ 74 w 1112" name="T6"/>
                <a:gd fmla="*/ 421 h 1112" name="T7"/>
                <a:gd fmla="*/ 691 w 1112" name="T8"/>
                <a:gd fmla="*/ 75 h 1112" name="T9"/>
              </a:gdLst>
              <a:cxnLst>
                <a:cxn ang="0">
                  <a:pos x="T0" y="T1"/>
                </a:cxn>
                <a:cxn ang="0">
                  <a:pos x="T2" y="T3"/>
                </a:cxn>
                <a:cxn ang="0">
                  <a:pos x="T4" y="T5"/>
                </a:cxn>
                <a:cxn ang="0">
                  <a:pos x="T6" y="T7"/>
                </a:cxn>
                <a:cxn ang="0">
                  <a:pos x="T8" y="T9"/>
                </a:cxn>
              </a:cxnLst>
              <a:rect b="b" l="0" r="r" t="0"/>
              <a:pathLst>
                <a:path h="1112" w="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8689" name="TextBox 19"/>
            <p:cNvSpPr txBox="1">
              <a:spLocks noChangeArrowheads="1"/>
            </p:cNvSpPr>
            <p:nvPr/>
          </p:nvSpPr>
          <p:spPr bwMode="auto">
            <a:xfrm>
              <a:off x="26659" y="173283"/>
              <a:ext cx="941694"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accent2"/>
                  </a:solidFill>
                  <a:latin charset="-122" pitchFamily="34" typeface="微软雅黑"/>
                  <a:ea charset="-122" pitchFamily="34" typeface="微软雅黑"/>
                </a:rPr>
                <a:t>楼面排队系统</a:t>
              </a:r>
            </a:p>
          </p:txBody>
        </p:sp>
      </p:grpSp>
      <p:grpSp>
        <p:nvGrpSpPr>
          <p:cNvPr id="28691" name="组合 20"/>
          <p:cNvGrpSpPr/>
          <p:nvPr/>
        </p:nvGrpSpPr>
        <p:grpSpPr>
          <a:xfrm>
            <a:off x="6492875" y="3402017"/>
            <a:ext cx="976313" cy="977901"/>
            <a:chExt cx="976313" cy="977900"/>
          </a:xfrm>
        </p:grpSpPr>
        <p:sp>
          <p:nvSpPr>
            <p:cNvPr id="5" name="Freeform 9"/>
            <p:cNvSpPr>
              <a:spLocks noChangeArrowheads="1"/>
            </p:cNvSpPr>
            <p:nvPr/>
          </p:nvSpPr>
          <p:spPr bwMode="auto">
            <a:xfrm>
              <a:off x="0" y="0"/>
              <a:ext cx="976313" cy="977900"/>
            </a:xfrm>
            <a:custGeom>
              <a:gdLst>
                <a:gd fmla="*/ 908 w 1101" name="T0"/>
                <a:gd fmla="*/ 201 h 1101" name="T1"/>
                <a:gd fmla="*/ 900 w 1101" name="T2"/>
                <a:gd fmla="*/ 908 h 1101" name="T3"/>
                <a:gd fmla="*/ 193 w 1101" name="T4"/>
                <a:gd fmla="*/ 900 h 1101" name="T5"/>
                <a:gd fmla="*/ 201 w 1101" name="T6"/>
                <a:gd fmla="*/ 193 h 1101" name="T7"/>
                <a:gd fmla="*/ 908 w 1101" name="T8"/>
                <a:gd fmla="*/ 201 h 1101" name="T9"/>
              </a:gdLst>
              <a:cxnLst>
                <a:cxn ang="0">
                  <a:pos x="T0" y="T1"/>
                </a:cxn>
                <a:cxn ang="0">
                  <a:pos x="T2" y="T3"/>
                </a:cxn>
                <a:cxn ang="0">
                  <a:pos x="T4" y="T5"/>
                </a:cxn>
                <a:cxn ang="0">
                  <a:pos x="T6" y="T7"/>
                </a:cxn>
                <a:cxn ang="0">
                  <a:pos x="T8" y="T9"/>
                </a:cxn>
              </a:cxnLst>
              <a:rect b="b" l="0" r="r" t="0"/>
              <a:pathLst>
                <a:path h="1101" w="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8692" name="TextBox 22"/>
            <p:cNvSpPr txBox="1">
              <a:spLocks noChangeArrowheads="1"/>
            </p:cNvSpPr>
            <p:nvPr/>
          </p:nvSpPr>
          <p:spPr bwMode="auto">
            <a:xfrm>
              <a:off x="47753" y="190246"/>
              <a:ext cx="910969"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accent2"/>
                  </a:solidFill>
                  <a:latin charset="-122" pitchFamily="34" typeface="微软雅黑"/>
                  <a:ea charset="-122" pitchFamily="34" typeface="微软雅黑"/>
                </a:rPr>
                <a:t>前台收银系统</a:t>
              </a:r>
            </a:p>
          </p:txBody>
        </p:sp>
      </p:grpSp>
      <p:grpSp>
        <p:nvGrpSpPr>
          <p:cNvPr id="28694" name="组合 23"/>
          <p:cNvGrpSpPr/>
          <p:nvPr/>
        </p:nvGrpSpPr>
        <p:grpSpPr>
          <a:xfrm>
            <a:off x="5451477" y="3665543"/>
            <a:ext cx="981075" cy="981075"/>
            <a:chExt cx="981075" cy="981075"/>
          </a:xfrm>
        </p:grpSpPr>
        <p:sp>
          <p:nvSpPr>
            <p:cNvPr id="6" name="Freeform 10"/>
            <p:cNvSpPr>
              <a:spLocks noChangeArrowheads="1"/>
            </p:cNvSpPr>
            <p:nvPr/>
          </p:nvSpPr>
          <p:spPr bwMode="auto">
            <a:xfrm>
              <a:off x="0" y="0"/>
              <a:ext cx="981075" cy="981075"/>
            </a:xfrm>
            <a:custGeom>
              <a:gdLst>
                <a:gd fmla="*/ 1037 w 1105" name="T0"/>
                <a:gd fmla="*/ 429 h 1106" name="T1"/>
                <a:gd fmla="*/ 676 w 1105" name="T2"/>
                <a:gd fmla="*/ 1037 h 1106" name="T3"/>
                <a:gd fmla="*/ 68 w 1105" name="T4"/>
                <a:gd fmla="*/ 677 h 1106" name="T5"/>
                <a:gd fmla="*/ 428 w 1105" name="T6"/>
                <a:gd fmla="*/ 68 h 1106" name="T7"/>
                <a:gd fmla="*/ 1037 w 1105" name="T8"/>
                <a:gd fmla="*/ 429 h 1106" name="T9"/>
              </a:gdLst>
              <a:cxnLst>
                <a:cxn ang="0">
                  <a:pos x="T0" y="T1"/>
                </a:cxn>
                <a:cxn ang="0">
                  <a:pos x="T2" y="T3"/>
                </a:cxn>
                <a:cxn ang="0">
                  <a:pos x="T4" y="T5"/>
                </a:cxn>
                <a:cxn ang="0">
                  <a:pos x="T6" y="T7"/>
                </a:cxn>
                <a:cxn ang="0">
                  <a:pos x="T8" y="T9"/>
                </a:cxn>
              </a:cxnLst>
              <a:rect b="b" l="0" r="r" t="0"/>
              <a:pathLst>
                <a:path h="1106" w="1105">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8695" name="TextBox 25"/>
            <p:cNvSpPr txBox="1">
              <a:spLocks noChangeArrowheads="1"/>
            </p:cNvSpPr>
            <p:nvPr/>
          </p:nvSpPr>
          <p:spPr bwMode="auto">
            <a:xfrm>
              <a:off x="33993" y="165306"/>
              <a:ext cx="88684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accent2"/>
                  </a:solidFill>
                  <a:latin charset="-122" pitchFamily="34" typeface="微软雅黑"/>
                  <a:ea charset="-122" pitchFamily="34" typeface="微软雅黑"/>
                </a:rPr>
                <a:t>后台管理系统</a:t>
              </a:r>
            </a:p>
          </p:txBody>
        </p:sp>
      </p:grpSp>
      <p:grpSp>
        <p:nvGrpSpPr>
          <p:cNvPr id="28697" name="组合 26"/>
          <p:cNvGrpSpPr/>
          <p:nvPr/>
        </p:nvGrpSpPr>
        <p:grpSpPr>
          <a:xfrm>
            <a:off x="4416430" y="3373440"/>
            <a:ext cx="987425" cy="985837"/>
            <a:chExt cx="987425" cy="985838"/>
          </a:xfrm>
        </p:grpSpPr>
        <p:sp>
          <p:nvSpPr>
            <p:cNvPr id="7" name="Freeform 11"/>
            <p:cNvSpPr>
              <a:spLocks noChangeArrowheads="1"/>
            </p:cNvSpPr>
            <p:nvPr/>
          </p:nvSpPr>
          <p:spPr bwMode="auto">
            <a:xfrm>
              <a:off x="0" y="0"/>
              <a:ext cx="987425" cy="985838"/>
            </a:xfrm>
            <a:custGeom>
              <a:gdLst>
                <a:gd fmla="*/ 1037 w 1112" name="T0"/>
                <a:gd fmla="*/ 691 h 1112" name="T1"/>
                <a:gd fmla="*/ 421 w 1112" name="T2"/>
                <a:gd fmla="*/ 1038 h 1112" name="T3"/>
                <a:gd fmla="*/ 74 w 1112" name="T4"/>
                <a:gd fmla="*/ 422 h 1112" name="T5"/>
                <a:gd fmla="*/ 691 w 1112" name="T6"/>
                <a:gd fmla="*/ 75 h 1112" name="T7"/>
                <a:gd fmla="*/ 1037 w 1112" name="T8"/>
                <a:gd fmla="*/ 691 h 1112" name="T9"/>
              </a:gdLst>
              <a:cxnLst>
                <a:cxn ang="0">
                  <a:pos x="T0" y="T1"/>
                </a:cxn>
                <a:cxn ang="0">
                  <a:pos x="T2" y="T3"/>
                </a:cxn>
                <a:cxn ang="0">
                  <a:pos x="T4" y="T5"/>
                </a:cxn>
                <a:cxn ang="0">
                  <a:pos x="T6" y="T7"/>
                </a:cxn>
                <a:cxn ang="0">
                  <a:pos x="T8" y="T9"/>
                </a:cxn>
              </a:cxnLst>
              <a:rect b="b" l="0" r="r" t="0"/>
              <a:pathLst>
                <a:path h="1112" w="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8698" name="TextBox 28"/>
            <p:cNvSpPr txBox="1">
              <a:spLocks noChangeArrowheads="1"/>
            </p:cNvSpPr>
            <p:nvPr/>
          </p:nvSpPr>
          <p:spPr bwMode="auto">
            <a:xfrm>
              <a:off x="123157" y="187289"/>
              <a:ext cx="74111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accent2"/>
                  </a:solidFill>
                  <a:latin charset="-122" pitchFamily="34" typeface="微软雅黑"/>
                  <a:ea charset="-122" pitchFamily="34" typeface="微软雅黑"/>
                </a:rPr>
                <a:t>会员系统</a:t>
              </a:r>
            </a:p>
          </p:txBody>
        </p:sp>
      </p:grpSp>
      <p:grpSp>
        <p:nvGrpSpPr>
          <p:cNvPr id="28700" name="组合 29"/>
          <p:cNvGrpSpPr/>
          <p:nvPr/>
        </p:nvGrpSpPr>
        <p:grpSpPr>
          <a:xfrm>
            <a:off x="3671891" y="2611440"/>
            <a:ext cx="977900" cy="977901"/>
            <a:chExt cx="977900" cy="977900"/>
          </a:xfrm>
        </p:grpSpPr>
        <p:sp>
          <p:nvSpPr>
            <p:cNvPr id="8" name="Freeform 12"/>
            <p:cNvSpPr>
              <a:spLocks noChangeArrowheads="1"/>
            </p:cNvSpPr>
            <p:nvPr/>
          </p:nvSpPr>
          <p:spPr bwMode="auto">
            <a:xfrm>
              <a:off x="0" y="0"/>
              <a:ext cx="977900" cy="977900"/>
            </a:xfrm>
            <a:custGeom>
              <a:gdLst>
                <a:gd fmla="*/ 900 w 1101" name="T0"/>
                <a:gd fmla="*/ 908 h 1102" name="T1"/>
                <a:gd fmla="*/ 193 w 1101" name="T2"/>
                <a:gd fmla="*/ 901 h 1102" name="T3"/>
                <a:gd fmla="*/ 201 w 1101" name="T4"/>
                <a:gd fmla="*/ 193 h 1102" name="T5"/>
                <a:gd fmla="*/ 908 w 1101" name="T6"/>
                <a:gd fmla="*/ 201 h 1102" name="T7"/>
                <a:gd fmla="*/ 900 w 1101" name="T8"/>
                <a:gd fmla="*/ 908 h 1102" name="T9"/>
              </a:gdLst>
              <a:cxnLst>
                <a:cxn ang="0">
                  <a:pos x="T0" y="T1"/>
                </a:cxn>
                <a:cxn ang="0">
                  <a:pos x="T2" y="T3"/>
                </a:cxn>
                <a:cxn ang="0">
                  <a:pos x="T4" y="T5"/>
                </a:cxn>
                <a:cxn ang="0">
                  <a:pos x="T6" y="T7"/>
                </a:cxn>
                <a:cxn ang="0">
                  <a:pos x="T8" y="T9"/>
                </a:cxn>
              </a:cxnLst>
              <a:rect b="b" l="0" r="r" t="0"/>
              <a:pathLst>
                <a:path h="1102" w="1101">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8701" name="TextBox 32"/>
            <p:cNvSpPr txBox="1">
              <a:spLocks noChangeArrowheads="1"/>
            </p:cNvSpPr>
            <p:nvPr/>
          </p:nvSpPr>
          <p:spPr bwMode="auto">
            <a:xfrm>
              <a:off x="102695" y="207058"/>
              <a:ext cx="772511"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accent2"/>
                  </a:solidFill>
                  <a:latin charset="-122" pitchFamily="34" typeface="微软雅黑"/>
                  <a:ea charset="-122" pitchFamily="34" typeface="微软雅黑"/>
                </a:rPr>
                <a:t>库存系统</a:t>
              </a:r>
            </a:p>
          </p:txBody>
        </p:sp>
      </p:grpSp>
      <p:grpSp>
        <p:nvGrpSpPr>
          <p:cNvPr id="28703" name="组合 33"/>
          <p:cNvGrpSpPr/>
          <p:nvPr/>
        </p:nvGrpSpPr>
        <p:grpSpPr>
          <a:xfrm>
            <a:off x="3403606" y="1570039"/>
            <a:ext cx="982663" cy="981074"/>
            <a:chExt cx="982663" cy="981075"/>
          </a:xfrm>
        </p:grpSpPr>
        <p:sp>
          <p:nvSpPr>
            <p:cNvPr id="9" name="Freeform 13"/>
            <p:cNvSpPr>
              <a:spLocks noChangeArrowheads="1"/>
            </p:cNvSpPr>
            <p:nvPr/>
          </p:nvSpPr>
          <p:spPr bwMode="auto">
            <a:xfrm>
              <a:off x="0" y="0"/>
              <a:ext cx="982663" cy="981075"/>
            </a:xfrm>
            <a:custGeom>
              <a:gdLst>
                <a:gd fmla="*/ 677 w 1106" name="T0"/>
                <a:gd fmla="*/ 1037 h 1106" name="T1"/>
                <a:gd fmla="*/ 69 w 1106" name="T2"/>
                <a:gd fmla="*/ 677 h 1106" name="T3"/>
                <a:gd fmla="*/ 429 w 1106" name="T4"/>
                <a:gd fmla="*/ 69 h 1106" name="T5"/>
                <a:gd fmla="*/ 1037 w 1106" name="T6"/>
                <a:gd fmla="*/ 429 h 1106" name="T7"/>
                <a:gd fmla="*/ 677 w 1106" name="T8"/>
                <a:gd fmla="*/ 1037 h 1106" name="T9"/>
              </a:gdLst>
              <a:cxnLst>
                <a:cxn ang="0">
                  <a:pos x="T0" y="T1"/>
                </a:cxn>
                <a:cxn ang="0">
                  <a:pos x="T2" y="T3"/>
                </a:cxn>
                <a:cxn ang="0">
                  <a:pos x="T4" y="T5"/>
                </a:cxn>
                <a:cxn ang="0">
                  <a:pos x="T6" y="T7"/>
                </a:cxn>
                <a:cxn ang="0">
                  <a:pos x="T8" y="T9"/>
                </a:cxn>
              </a:cxnLst>
              <a:rect b="b" l="0" r="r" t="0"/>
              <a:pathLst>
                <a:path h="1106" w="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28704" name="TextBox 35"/>
            <p:cNvSpPr txBox="1">
              <a:spLocks noChangeArrowheads="1"/>
            </p:cNvSpPr>
            <p:nvPr/>
          </p:nvSpPr>
          <p:spPr bwMode="auto">
            <a:xfrm>
              <a:off x="116889" y="177655"/>
              <a:ext cx="74888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accent2"/>
                  </a:solidFill>
                  <a:latin charset="-122" pitchFamily="34" typeface="微软雅黑"/>
                  <a:ea charset="-122" pitchFamily="34" typeface="微软雅黑"/>
                </a:rPr>
                <a:t>分店系统</a:t>
              </a:r>
            </a:p>
          </p:txBody>
        </p:sp>
      </p:gr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8674"/>
                                        </p:tgtEl>
                                        <p:attrNameLst>
                                          <p:attrName>style.visibility</p:attrName>
                                        </p:attrNameLst>
                                      </p:cBhvr>
                                      <p:to>
                                        <p:strVal val="visible"/>
                                      </p:to>
                                    </p:set>
                                    <p:anim calcmode="lin" valueType="num">
                                      <p:cBhvr>
                                        <p:cTn dur="400" fill="hold" id="7"/>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8674"/>
                                        </p:tgtEl>
                                        <p:attrNameLst>
                                          <p:attrName>ppt_y</p:attrName>
                                        </p:attrNameLst>
                                      </p:cBhvr>
                                      <p:tavLst>
                                        <p:tav tm="0">
                                          <p:val>
                                            <p:strVal val="#ppt_y"/>
                                          </p:val>
                                        </p:tav>
                                        <p:tav tm="100000">
                                          <p:val>
                                            <p:strVal val="#ppt_y"/>
                                          </p:val>
                                        </p:tav>
                                      </p:tavLst>
                                    </p:anim>
                                    <p:anim calcmode="lin" valueType="num">
                                      <p:cBhvr>
                                        <p:cTn dur="400" fill="hold" id="9"/>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867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8674"/>
                                        </p:tgtEl>
                                      </p:cBhvr>
                                    </p:animEffect>
                                  </p:childTnLst>
                                </p:cTn>
                              </p:par>
                            </p:childTnLst>
                          </p:cTn>
                        </p:par>
                        <p:par>
                          <p:cTn fill="hold" id="12" nodeType="afterGroup">
                            <p:stCondLst>
                              <p:cond delay="400"/>
                            </p:stCondLst>
                            <p:childTnLst>
                              <p:par>
                                <p:cTn fill="hold" id="13" nodeType="afterEffect" presetClass="entr" presetID="21" presetSubtype="1">
                                  <p:stCondLst>
                                    <p:cond delay="0"/>
                                  </p:stCondLst>
                                  <p:childTnLst>
                                    <p:set>
                                      <p:cBhvr>
                                        <p:cTn dur="1" fill="hold" id="14">
                                          <p:stCondLst>
                                            <p:cond delay="0"/>
                                          </p:stCondLst>
                                        </p:cTn>
                                        <p:tgtEl>
                                          <p:spTgt spid="28684"/>
                                        </p:tgtEl>
                                        <p:attrNameLst>
                                          <p:attrName>style.visibility</p:attrName>
                                        </p:attrNameLst>
                                      </p:cBhvr>
                                      <p:to>
                                        <p:strVal val="visible"/>
                                      </p:to>
                                    </p:set>
                                    <p:animEffect filter="wheel(1)" transition="in">
                                      <p:cBhvr>
                                        <p:cTn dur="2000" id="15"/>
                                        <p:tgtEl>
                                          <p:spTgt spid="28684"/>
                                        </p:tgtEl>
                                      </p:cBhvr>
                                    </p:animEffect>
                                  </p:childTnLst>
                                </p:cTn>
                              </p:par>
                            </p:childTnLst>
                          </p:cTn>
                        </p:par>
                        <p:par>
                          <p:cTn fill="hold" id="16" nodeType="afterGroup">
                            <p:stCondLst>
                              <p:cond delay="2400"/>
                            </p:stCondLst>
                            <p:childTnLst>
                              <p:par>
                                <p:cTn fill="hold" id="17" nodeType="afterEffect" presetClass="entr" presetID="1" presetSubtype="0">
                                  <p:stCondLst>
                                    <p:cond delay="0"/>
                                  </p:stCondLst>
                                  <p:childTnLst>
                                    <p:set>
                                      <p:cBhvr>
                                        <p:cTn dur="1" fill="hold" id="18">
                                          <p:stCondLst>
                                            <p:cond delay="0"/>
                                          </p:stCondLst>
                                        </p:cTn>
                                        <p:tgtEl>
                                          <p:spTgt spid="28677"/>
                                        </p:tgtEl>
                                        <p:attrNameLst>
                                          <p:attrName>style.visibility</p:attrName>
                                        </p:attrNameLst>
                                      </p:cBhvr>
                                      <p:to>
                                        <p:strVal val="visible"/>
                                      </p:to>
                                    </p:set>
                                  </p:childTnLst>
                                </p:cTn>
                              </p:par>
                              <p:par>
                                <p:cTn accel="50000" decel="50000" fill="hold" id="19" nodeType="withEffect" presetClass="path" presetID="63" presetSubtype="0">
                                  <p:stCondLst>
                                    <p:cond delay="0"/>
                                  </p:stCondLst>
                                  <p:childTnLst>
                                    <p:animMotion origin="layout" path="M 4.31378E-06 -1.85185E-06 L 0.10732 -1.85185E-06" pathEditMode="relative" ptsTypes="AA" rAng="0">
                                      <p:cBhvr>
                                        <p:cTn dur="300" fill="hold" id="20" spd="-99900"/>
                                        <p:tgtEl>
                                          <p:spTgt spid="28677"/>
                                        </p:tgtEl>
                                        <p:attrNameLst>
                                          <p:attrName>ppt_x,ppt_y</p:attrName>
                                        </p:attrNameLst>
                                      </p:cBhvr>
                                      <p:rCtr x="5400" y="0"/>
                                    </p:animMotion>
                                  </p:childTnLst>
                                </p:cTn>
                              </p:par>
                              <p:par>
                                <p:cTn fill="hold" id="21" nodeType="withEffect" presetClass="entr" presetID="1" presetSubtype="0">
                                  <p:stCondLst>
                                    <p:cond delay="100"/>
                                  </p:stCondLst>
                                  <p:childTnLst>
                                    <p:set>
                                      <p:cBhvr>
                                        <p:cTn dur="1" fill="hold" id="22">
                                          <p:stCondLst>
                                            <p:cond delay="0"/>
                                          </p:stCondLst>
                                        </p:cTn>
                                        <p:tgtEl>
                                          <p:spTgt spid="28678"/>
                                        </p:tgtEl>
                                        <p:attrNameLst>
                                          <p:attrName>style.visibility</p:attrName>
                                        </p:attrNameLst>
                                      </p:cBhvr>
                                      <p:to>
                                        <p:strVal val="visible"/>
                                      </p:to>
                                    </p:set>
                                  </p:childTnLst>
                                </p:cTn>
                              </p:par>
                              <p:par>
                                <p:cTn accel="50000" decel="50000" fill="hold" id="23" nodeType="withEffect" presetClass="path" presetID="63" presetSubtype="0">
                                  <p:stCondLst>
                                    <p:cond delay="100"/>
                                  </p:stCondLst>
                                  <p:childTnLst>
                                    <p:animMotion origin="layout" path="M 1.20853E-06 1.11111E-06 L 0.08833 -0.09329" pathEditMode="relative" ptsTypes="AA" rAng="0">
                                      <p:cBhvr>
                                        <p:cTn dur="300" fill="hold" id="24" spd="-99900"/>
                                        <p:tgtEl>
                                          <p:spTgt spid="28678"/>
                                        </p:tgtEl>
                                        <p:attrNameLst>
                                          <p:attrName>ppt_x,ppt_y</p:attrName>
                                        </p:attrNameLst>
                                      </p:cBhvr>
                                      <p:rCtr x="4400" y="-4600"/>
                                    </p:animMotion>
                                  </p:childTnLst>
                                </p:cTn>
                              </p:par>
                              <p:par>
                                <p:cTn fill="hold" id="25" nodeType="withEffect" presetClass="entr" presetID="1" presetSubtype="0">
                                  <p:stCondLst>
                                    <p:cond delay="200"/>
                                  </p:stCondLst>
                                  <p:childTnLst>
                                    <p:set>
                                      <p:cBhvr>
                                        <p:cTn dur="1" fill="hold" id="26">
                                          <p:stCondLst>
                                            <p:cond delay="0"/>
                                          </p:stCondLst>
                                        </p:cTn>
                                        <p:tgtEl>
                                          <p:spTgt spid="28679"/>
                                        </p:tgtEl>
                                        <p:attrNameLst>
                                          <p:attrName>style.visibility</p:attrName>
                                        </p:attrNameLst>
                                      </p:cBhvr>
                                      <p:to>
                                        <p:strVal val="visible"/>
                                      </p:to>
                                    </p:set>
                                  </p:childTnLst>
                                </p:cTn>
                              </p:par>
                              <p:par>
                                <p:cTn accel="50000" decel="50000" fill="hold" id="27" nodeType="withEffect" presetClass="path" presetID="63" presetSubtype="0">
                                  <p:stCondLst>
                                    <p:cond delay="200"/>
                                  </p:stCondLst>
                                  <p:childTnLst>
                                    <p:animMotion origin="layout" path="M 4.99805E-06 1.48148E-06 L 0.05034 -0.16667" pathEditMode="relative" ptsTypes="AA" rAng="0">
                                      <p:cBhvr>
                                        <p:cTn dur="300" fill="hold" id="28" spd="-99900"/>
                                        <p:tgtEl>
                                          <p:spTgt spid="28679"/>
                                        </p:tgtEl>
                                        <p:attrNameLst>
                                          <p:attrName>ppt_x,ppt_y</p:attrName>
                                        </p:attrNameLst>
                                      </p:cBhvr>
                                      <p:rCtr x="2500" y="-8200"/>
                                    </p:animMotion>
                                  </p:childTnLst>
                                </p:cTn>
                              </p:par>
                              <p:par>
                                <p:cTn fill="hold" id="29" nodeType="withEffect" presetClass="entr" presetID="1" presetSubtype="0">
                                  <p:stCondLst>
                                    <p:cond delay="300"/>
                                  </p:stCondLst>
                                  <p:childTnLst>
                                    <p:set>
                                      <p:cBhvr>
                                        <p:cTn dur="1" fill="hold" id="30">
                                          <p:stCondLst>
                                            <p:cond delay="0"/>
                                          </p:stCondLst>
                                        </p:cTn>
                                        <p:tgtEl>
                                          <p:spTgt spid="28680"/>
                                        </p:tgtEl>
                                        <p:attrNameLst>
                                          <p:attrName>style.visibility</p:attrName>
                                        </p:attrNameLst>
                                      </p:cBhvr>
                                      <p:to>
                                        <p:strVal val="visible"/>
                                      </p:to>
                                    </p:set>
                                  </p:childTnLst>
                                </p:cTn>
                              </p:par>
                              <p:par>
                                <p:cTn accel="50000" decel="50000" fill="hold" id="31" nodeType="withEffect" presetClass="path" presetID="63" presetSubtype="0">
                                  <p:stCondLst>
                                    <p:cond delay="300"/>
                                  </p:stCondLst>
                                  <p:childTnLst>
                                    <p:animMotion origin="layout" path="M -9.88682E-08 3.7037E-06 L -9.88682E-08 -0.2007" pathEditMode="relative" ptsTypes="AA" rAng="0">
                                      <p:cBhvr>
                                        <p:cTn dur="300" fill="hold" id="32" spd="-99900"/>
                                        <p:tgtEl>
                                          <p:spTgt spid="28680"/>
                                        </p:tgtEl>
                                        <p:attrNameLst>
                                          <p:attrName>ppt_x,ppt_y</p:attrName>
                                        </p:attrNameLst>
                                      </p:cBhvr>
                                      <p:rCtr x="0" y="-9900"/>
                                    </p:animMotion>
                                  </p:childTnLst>
                                </p:cTn>
                              </p:par>
                              <p:par>
                                <p:cTn fill="hold" id="33" nodeType="withEffect" presetClass="entr" presetID="1" presetSubtype="0">
                                  <p:stCondLst>
                                    <p:cond delay="400"/>
                                  </p:stCondLst>
                                  <p:childTnLst>
                                    <p:set>
                                      <p:cBhvr>
                                        <p:cTn dur="1" fill="hold" id="34">
                                          <p:stCondLst>
                                            <p:cond delay="0"/>
                                          </p:stCondLst>
                                        </p:cTn>
                                        <p:tgtEl>
                                          <p:spTgt spid="28681"/>
                                        </p:tgtEl>
                                        <p:attrNameLst>
                                          <p:attrName>style.visibility</p:attrName>
                                        </p:attrNameLst>
                                      </p:cBhvr>
                                      <p:to>
                                        <p:strVal val="visible"/>
                                      </p:to>
                                    </p:set>
                                  </p:childTnLst>
                                </p:cTn>
                              </p:par>
                              <p:par>
                                <p:cTn accel="50000" decel="50000" fill="hold" id="35" nodeType="withEffect" presetClass="path" presetID="63" presetSubtype="0">
                                  <p:stCondLst>
                                    <p:cond delay="400"/>
                                  </p:stCondLst>
                                  <p:childTnLst>
                                    <p:animMotion origin="layout" path="M 3.00898E-06 -1.85185E-06 L -0.05347 -0.16875" pathEditMode="relative" ptsTypes="AA" rAng="0">
                                      <p:cBhvr>
                                        <p:cTn dur="300" fill="hold" id="36" spd="-99900"/>
                                        <p:tgtEl>
                                          <p:spTgt spid="28681"/>
                                        </p:tgtEl>
                                        <p:attrNameLst>
                                          <p:attrName>ppt_x,ppt_y</p:attrName>
                                        </p:attrNameLst>
                                      </p:cBhvr>
                                      <p:rCtr x="-2600" y="-8300"/>
                                    </p:animMotion>
                                  </p:childTnLst>
                                </p:cTn>
                              </p:par>
                              <p:par>
                                <p:cTn fill="hold" id="37" nodeType="withEffect" presetClass="entr" presetID="1" presetSubtype="0">
                                  <p:stCondLst>
                                    <p:cond delay="500"/>
                                  </p:stCondLst>
                                  <p:childTnLst>
                                    <p:set>
                                      <p:cBhvr>
                                        <p:cTn dur="1" fill="hold" id="38">
                                          <p:stCondLst>
                                            <p:cond delay="0"/>
                                          </p:stCondLst>
                                        </p:cTn>
                                        <p:tgtEl>
                                          <p:spTgt spid="28682"/>
                                        </p:tgtEl>
                                        <p:attrNameLst>
                                          <p:attrName>style.visibility</p:attrName>
                                        </p:attrNameLst>
                                      </p:cBhvr>
                                      <p:to>
                                        <p:strVal val="visible"/>
                                      </p:to>
                                    </p:set>
                                  </p:childTnLst>
                                </p:cTn>
                              </p:par>
                              <p:par>
                                <p:cTn accel="50000" decel="50000" fill="hold" id="39" nodeType="withEffect" presetClass="path" presetID="63" presetSubtype="0">
                                  <p:stCondLst>
                                    <p:cond delay="500"/>
                                  </p:stCondLst>
                                  <p:childTnLst>
                                    <p:animMotion origin="layout" path="M 4.28516E-06 -1.48148E-06 L -0.09562 -0.09213" pathEditMode="relative" ptsTypes="AA" rAng="0">
                                      <p:cBhvr>
                                        <p:cTn dur="300" fill="hold" id="40" spd="-99900"/>
                                        <p:tgtEl>
                                          <p:spTgt spid="28682"/>
                                        </p:tgtEl>
                                        <p:attrNameLst>
                                          <p:attrName>ppt_x,ppt_y</p:attrName>
                                        </p:attrNameLst>
                                      </p:cBhvr>
                                      <p:rCtr x="-4700" y="-4500"/>
                                    </p:animMotion>
                                  </p:childTnLst>
                                </p:cTn>
                              </p:par>
                              <p:par>
                                <p:cTn fill="hold" id="41" nodeType="withEffect" presetClass="entr" presetID="1" presetSubtype="0">
                                  <p:stCondLst>
                                    <p:cond delay="600"/>
                                  </p:stCondLst>
                                  <p:childTnLst>
                                    <p:set>
                                      <p:cBhvr>
                                        <p:cTn dur="1" fill="hold" id="42">
                                          <p:stCondLst>
                                            <p:cond delay="0"/>
                                          </p:stCondLst>
                                        </p:cTn>
                                        <p:tgtEl>
                                          <p:spTgt spid="28683"/>
                                        </p:tgtEl>
                                        <p:attrNameLst>
                                          <p:attrName>style.visibility</p:attrName>
                                        </p:attrNameLst>
                                      </p:cBhvr>
                                      <p:to>
                                        <p:strVal val="visible"/>
                                      </p:to>
                                    </p:set>
                                  </p:childTnLst>
                                </p:cTn>
                              </p:par>
                              <p:par>
                                <p:cTn accel="50000" decel="50000" fill="hold" id="43" nodeType="withEffect" presetClass="path" presetID="63" presetSubtype="0">
                                  <p:stCondLst>
                                    <p:cond delay="600"/>
                                  </p:stCondLst>
                                  <p:childTnLst>
                                    <p:animMotion origin="layout" path="M 1.4492E-06 1.11111E-06 L -0.1137 1.11111E-06" pathEditMode="relative" ptsTypes="AA" rAng="0">
                                      <p:cBhvr>
                                        <p:cTn dur="300" fill="hold" id="44" spd="-99900"/>
                                        <p:tgtEl>
                                          <p:spTgt spid="28683"/>
                                        </p:tgtEl>
                                        <p:attrNameLst>
                                          <p:attrName>ppt_x,ppt_y</p:attrName>
                                        </p:attrNameLst>
                                      </p:cBhvr>
                                      <p:rCtr x="-5600" y="0"/>
                                    </p:animMotion>
                                  </p:childTnLst>
                                </p:cTn>
                              </p:par>
                            </p:childTnLst>
                          </p:cTn>
                        </p:par>
                        <p:par>
                          <p:cTn fill="hold" id="45" nodeType="afterGroup">
                            <p:stCondLst>
                              <p:cond delay="3300"/>
                            </p:stCondLst>
                            <p:childTnLst>
                              <p:par>
                                <p:cTn fill="hold" id="46" nodeType="afterEffect" presetClass="entr" presetID="10" presetSubtype="0">
                                  <p:stCondLst>
                                    <p:cond delay="0"/>
                                  </p:stCondLst>
                                  <p:childTnLst>
                                    <p:set>
                                      <p:cBhvr>
                                        <p:cTn dur="1" fill="hold" id="47">
                                          <p:stCondLst>
                                            <p:cond delay="0"/>
                                          </p:stCondLst>
                                        </p:cTn>
                                        <p:tgtEl>
                                          <p:spTgt spid="28703"/>
                                        </p:tgtEl>
                                        <p:attrNameLst>
                                          <p:attrName>style.visibility</p:attrName>
                                        </p:attrNameLst>
                                      </p:cBhvr>
                                      <p:to>
                                        <p:strVal val="visible"/>
                                      </p:to>
                                    </p:set>
                                    <p:anim calcmode="lin" valueType="num">
                                      <p:cBhvr>
                                        <p:cTn dur="500" fill="hold" id="48"/>
                                        <p:tgtEl>
                                          <p:spTgt spid="28703"/>
                                        </p:tgtEl>
                                        <p:attrNameLst>
                                          <p:attrName>ppt_w</p:attrName>
                                        </p:attrNameLst>
                                      </p:cBhvr>
                                      <p:tavLst>
                                        <p:tav tm="0">
                                          <p:val>
                                            <p:fltVal val="0"/>
                                          </p:val>
                                        </p:tav>
                                        <p:tav tm="100000">
                                          <p:val>
                                            <p:strVal val="#ppt_w"/>
                                          </p:val>
                                        </p:tav>
                                      </p:tavLst>
                                    </p:anim>
                                    <p:anim calcmode="lin" valueType="num">
                                      <p:cBhvr>
                                        <p:cTn dur="500" fill="hold" id="49"/>
                                        <p:tgtEl>
                                          <p:spTgt spid="28703"/>
                                        </p:tgtEl>
                                        <p:attrNameLst>
                                          <p:attrName>ppt_h</p:attrName>
                                        </p:attrNameLst>
                                      </p:cBhvr>
                                      <p:tavLst>
                                        <p:tav tm="0">
                                          <p:val>
                                            <p:fltVal val="0"/>
                                          </p:val>
                                        </p:tav>
                                        <p:tav tm="100000">
                                          <p:val>
                                            <p:strVal val="#ppt_h"/>
                                          </p:val>
                                        </p:tav>
                                      </p:tavLst>
                                    </p:anim>
                                    <p:animEffect filter="fade" transition="in">
                                      <p:cBhvr>
                                        <p:cTn dur="500" id="50"/>
                                        <p:tgtEl>
                                          <p:spTgt spid="28703"/>
                                        </p:tgtEl>
                                      </p:cBhvr>
                                    </p:animEffect>
                                  </p:childTnLst>
                                </p:cTn>
                              </p:par>
                              <p:par>
                                <p:cTn fill="hold" id="51" nodeType="withEffect" presetClass="entr" presetID="10" presetSubtype="0">
                                  <p:stCondLst>
                                    <p:cond delay="100"/>
                                  </p:stCondLst>
                                  <p:childTnLst>
                                    <p:set>
                                      <p:cBhvr>
                                        <p:cTn dur="1" fill="hold" id="52">
                                          <p:stCondLst>
                                            <p:cond delay="0"/>
                                          </p:stCondLst>
                                        </p:cTn>
                                        <p:tgtEl>
                                          <p:spTgt spid="28700"/>
                                        </p:tgtEl>
                                        <p:attrNameLst>
                                          <p:attrName>style.visibility</p:attrName>
                                        </p:attrNameLst>
                                      </p:cBhvr>
                                      <p:to>
                                        <p:strVal val="visible"/>
                                      </p:to>
                                    </p:set>
                                    <p:anim calcmode="lin" valueType="num">
                                      <p:cBhvr>
                                        <p:cTn dur="500" fill="hold" id="53"/>
                                        <p:tgtEl>
                                          <p:spTgt spid="28700"/>
                                        </p:tgtEl>
                                        <p:attrNameLst>
                                          <p:attrName>ppt_w</p:attrName>
                                        </p:attrNameLst>
                                      </p:cBhvr>
                                      <p:tavLst>
                                        <p:tav tm="0">
                                          <p:val>
                                            <p:fltVal val="0"/>
                                          </p:val>
                                        </p:tav>
                                        <p:tav tm="100000">
                                          <p:val>
                                            <p:strVal val="#ppt_w"/>
                                          </p:val>
                                        </p:tav>
                                      </p:tavLst>
                                    </p:anim>
                                    <p:anim calcmode="lin" valueType="num">
                                      <p:cBhvr>
                                        <p:cTn dur="500" fill="hold" id="54"/>
                                        <p:tgtEl>
                                          <p:spTgt spid="28700"/>
                                        </p:tgtEl>
                                        <p:attrNameLst>
                                          <p:attrName>ppt_h</p:attrName>
                                        </p:attrNameLst>
                                      </p:cBhvr>
                                      <p:tavLst>
                                        <p:tav tm="0">
                                          <p:val>
                                            <p:fltVal val="0"/>
                                          </p:val>
                                        </p:tav>
                                        <p:tav tm="100000">
                                          <p:val>
                                            <p:strVal val="#ppt_h"/>
                                          </p:val>
                                        </p:tav>
                                      </p:tavLst>
                                    </p:anim>
                                    <p:animEffect filter="fade" transition="in">
                                      <p:cBhvr>
                                        <p:cTn dur="500" id="55"/>
                                        <p:tgtEl>
                                          <p:spTgt spid="28700"/>
                                        </p:tgtEl>
                                      </p:cBhvr>
                                    </p:animEffect>
                                  </p:childTnLst>
                                </p:cTn>
                              </p:par>
                              <p:par>
                                <p:cTn fill="hold" id="56" nodeType="withEffect" presetClass="entr" presetID="10" presetSubtype="0">
                                  <p:stCondLst>
                                    <p:cond delay="200"/>
                                  </p:stCondLst>
                                  <p:childTnLst>
                                    <p:set>
                                      <p:cBhvr>
                                        <p:cTn dur="1" fill="hold" id="57">
                                          <p:stCondLst>
                                            <p:cond delay="0"/>
                                          </p:stCondLst>
                                        </p:cTn>
                                        <p:tgtEl>
                                          <p:spTgt spid="28697"/>
                                        </p:tgtEl>
                                        <p:attrNameLst>
                                          <p:attrName>style.visibility</p:attrName>
                                        </p:attrNameLst>
                                      </p:cBhvr>
                                      <p:to>
                                        <p:strVal val="visible"/>
                                      </p:to>
                                    </p:set>
                                    <p:anim calcmode="lin" valueType="num">
                                      <p:cBhvr>
                                        <p:cTn dur="500" fill="hold" id="58"/>
                                        <p:tgtEl>
                                          <p:spTgt spid="28697"/>
                                        </p:tgtEl>
                                        <p:attrNameLst>
                                          <p:attrName>ppt_w</p:attrName>
                                        </p:attrNameLst>
                                      </p:cBhvr>
                                      <p:tavLst>
                                        <p:tav tm="0">
                                          <p:val>
                                            <p:fltVal val="0"/>
                                          </p:val>
                                        </p:tav>
                                        <p:tav tm="100000">
                                          <p:val>
                                            <p:strVal val="#ppt_w"/>
                                          </p:val>
                                        </p:tav>
                                      </p:tavLst>
                                    </p:anim>
                                    <p:anim calcmode="lin" valueType="num">
                                      <p:cBhvr>
                                        <p:cTn dur="500" fill="hold" id="59"/>
                                        <p:tgtEl>
                                          <p:spTgt spid="28697"/>
                                        </p:tgtEl>
                                        <p:attrNameLst>
                                          <p:attrName>ppt_h</p:attrName>
                                        </p:attrNameLst>
                                      </p:cBhvr>
                                      <p:tavLst>
                                        <p:tav tm="0">
                                          <p:val>
                                            <p:fltVal val="0"/>
                                          </p:val>
                                        </p:tav>
                                        <p:tav tm="100000">
                                          <p:val>
                                            <p:strVal val="#ppt_h"/>
                                          </p:val>
                                        </p:tav>
                                      </p:tavLst>
                                    </p:anim>
                                    <p:animEffect filter="fade" transition="in">
                                      <p:cBhvr>
                                        <p:cTn dur="500" id="60"/>
                                        <p:tgtEl>
                                          <p:spTgt spid="28697"/>
                                        </p:tgtEl>
                                      </p:cBhvr>
                                    </p:animEffect>
                                  </p:childTnLst>
                                </p:cTn>
                              </p:par>
                              <p:par>
                                <p:cTn fill="hold" id="61" nodeType="withEffect" presetClass="entr" presetID="10" presetSubtype="0">
                                  <p:stCondLst>
                                    <p:cond delay="300"/>
                                  </p:stCondLst>
                                  <p:childTnLst>
                                    <p:set>
                                      <p:cBhvr>
                                        <p:cTn dur="1" fill="hold" id="62">
                                          <p:stCondLst>
                                            <p:cond delay="0"/>
                                          </p:stCondLst>
                                        </p:cTn>
                                        <p:tgtEl>
                                          <p:spTgt spid="28694"/>
                                        </p:tgtEl>
                                        <p:attrNameLst>
                                          <p:attrName>style.visibility</p:attrName>
                                        </p:attrNameLst>
                                      </p:cBhvr>
                                      <p:to>
                                        <p:strVal val="visible"/>
                                      </p:to>
                                    </p:set>
                                    <p:anim calcmode="lin" valueType="num">
                                      <p:cBhvr>
                                        <p:cTn dur="500" fill="hold" id="63"/>
                                        <p:tgtEl>
                                          <p:spTgt spid="28694"/>
                                        </p:tgtEl>
                                        <p:attrNameLst>
                                          <p:attrName>ppt_w</p:attrName>
                                        </p:attrNameLst>
                                      </p:cBhvr>
                                      <p:tavLst>
                                        <p:tav tm="0">
                                          <p:val>
                                            <p:fltVal val="0"/>
                                          </p:val>
                                        </p:tav>
                                        <p:tav tm="100000">
                                          <p:val>
                                            <p:strVal val="#ppt_w"/>
                                          </p:val>
                                        </p:tav>
                                      </p:tavLst>
                                    </p:anim>
                                    <p:anim calcmode="lin" valueType="num">
                                      <p:cBhvr>
                                        <p:cTn dur="500" fill="hold" id="64"/>
                                        <p:tgtEl>
                                          <p:spTgt spid="28694"/>
                                        </p:tgtEl>
                                        <p:attrNameLst>
                                          <p:attrName>ppt_h</p:attrName>
                                        </p:attrNameLst>
                                      </p:cBhvr>
                                      <p:tavLst>
                                        <p:tav tm="0">
                                          <p:val>
                                            <p:fltVal val="0"/>
                                          </p:val>
                                        </p:tav>
                                        <p:tav tm="100000">
                                          <p:val>
                                            <p:strVal val="#ppt_h"/>
                                          </p:val>
                                        </p:tav>
                                      </p:tavLst>
                                    </p:anim>
                                    <p:animEffect filter="fade" transition="in">
                                      <p:cBhvr>
                                        <p:cTn dur="500" id="65"/>
                                        <p:tgtEl>
                                          <p:spTgt spid="28694"/>
                                        </p:tgtEl>
                                      </p:cBhvr>
                                    </p:animEffect>
                                  </p:childTnLst>
                                </p:cTn>
                              </p:par>
                              <p:par>
                                <p:cTn fill="hold" id="66" nodeType="withEffect" presetClass="entr" presetID="10" presetSubtype="0">
                                  <p:stCondLst>
                                    <p:cond delay="400"/>
                                  </p:stCondLst>
                                  <p:childTnLst>
                                    <p:set>
                                      <p:cBhvr>
                                        <p:cTn dur="1" fill="hold" id="67">
                                          <p:stCondLst>
                                            <p:cond delay="0"/>
                                          </p:stCondLst>
                                        </p:cTn>
                                        <p:tgtEl>
                                          <p:spTgt spid="28691"/>
                                        </p:tgtEl>
                                        <p:attrNameLst>
                                          <p:attrName>style.visibility</p:attrName>
                                        </p:attrNameLst>
                                      </p:cBhvr>
                                      <p:to>
                                        <p:strVal val="visible"/>
                                      </p:to>
                                    </p:set>
                                    <p:anim calcmode="lin" valueType="num">
                                      <p:cBhvr>
                                        <p:cTn dur="500" fill="hold" id="68"/>
                                        <p:tgtEl>
                                          <p:spTgt spid="28691"/>
                                        </p:tgtEl>
                                        <p:attrNameLst>
                                          <p:attrName>ppt_w</p:attrName>
                                        </p:attrNameLst>
                                      </p:cBhvr>
                                      <p:tavLst>
                                        <p:tav tm="0">
                                          <p:val>
                                            <p:fltVal val="0"/>
                                          </p:val>
                                        </p:tav>
                                        <p:tav tm="100000">
                                          <p:val>
                                            <p:strVal val="#ppt_w"/>
                                          </p:val>
                                        </p:tav>
                                      </p:tavLst>
                                    </p:anim>
                                    <p:anim calcmode="lin" valueType="num">
                                      <p:cBhvr>
                                        <p:cTn dur="500" fill="hold" id="69"/>
                                        <p:tgtEl>
                                          <p:spTgt spid="28691"/>
                                        </p:tgtEl>
                                        <p:attrNameLst>
                                          <p:attrName>ppt_h</p:attrName>
                                        </p:attrNameLst>
                                      </p:cBhvr>
                                      <p:tavLst>
                                        <p:tav tm="0">
                                          <p:val>
                                            <p:fltVal val="0"/>
                                          </p:val>
                                        </p:tav>
                                        <p:tav tm="100000">
                                          <p:val>
                                            <p:strVal val="#ppt_h"/>
                                          </p:val>
                                        </p:tav>
                                      </p:tavLst>
                                    </p:anim>
                                    <p:animEffect filter="fade" transition="in">
                                      <p:cBhvr>
                                        <p:cTn dur="500" id="70"/>
                                        <p:tgtEl>
                                          <p:spTgt spid="28691"/>
                                        </p:tgtEl>
                                      </p:cBhvr>
                                    </p:animEffect>
                                  </p:childTnLst>
                                </p:cTn>
                              </p:par>
                              <p:par>
                                <p:cTn fill="hold" id="71" nodeType="withEffect" presetClass="entr" presetID="10" presetSubtype="0">
                                  <p:stCondLst>
                                    <p:cond delay="500"/>
                                  </p:stCondLst>
                                  <p:childTnLst>
                                    <p:set>
                                      <p:cBhvr>
                                        <p:cTn dur="1" fill="hold" id="72">
                                          <p:stCondLst>
                                            <p:cond delay="0"/>
                                          </p:stCondLst>
                                        </p:cTn>
                                        <p:tgtEl>
                                          <p:spTgt spid="28688"/>
                                        </p:tgtEl>
                                        <p:attrNameLst>
                                          <p:attrName>style.visibility</p:attrName>
                                        </p:attrNameLst>
                                      </p:cBhvr>
                                      <p:to>
                                        <p:strVal val="visible"/>
                                      </p:to>
                                    </p:set>
                                    <p:anim calcmode="lin" valueType="num">
                                      <p:cBhvr>
                                        <p:cTn dur="500" fill="hold" id="73"/>
                                        <p:tgtEl>
                                          <p:spTgt spid="28688"/>
                                        </p:tgtEl>
                                        <p:attrNameLst>
                                          <p:attrName>ppt_w</p:attrName>
                                        </p:attrNameLst>
                                      </p:cBhvr>
                                      <p:tavLst>
                                        <p:tav tm="0">
                                          <p:val>
                                            <p:fltVal val="0"/>
                                          </p:val>
                                        </p:tav>
                                        <p:tav tm="100000">
                                          <p:val>
                                            <p:strVal val="#ppt_w"/>
                                          </p:val>
                                        </p:tav>
                                      </p:tavLst>
                                    </p:anim>
                                    <p:anim calcmode="lin" valueType="num">
                                      <p:cBhvr>
                                        <p:cTn dur="500" fill="hold" id="74"/>
                                        <p:tgtEl>
                                          <p:spTgt spid="28688"/>
                                        </p:tgtEl>
                                        <p:attrNameLst>
                                          <p:attrName>ppt_h</p:attrName>
                                        </p:attrNameLst>
                                      </p:cBhvr>
                                      <p:tavLst>
                                        <p:tav tm="0">
                                          <p:val>
                                            <p:fltVal val="0"/>
                                          </p:val>
                                        </p:tav>
                                        <p:tav tm="100000">
                                          <p:val>
                                            <p:strVal val="#ppt_h"/>
                                          </p:val>
                                        </p:tav>
                                      </p:tavLst>
                                    </p:anim>
                                    <p:animEffect filter="fade" transition="in">
                                      <p:cBhvr>
                                        <p:cTn dur="500" id="75"/>
                                        <p:tgtEl>
                                          <p:spTgt spid="28688"/>
                                        </p:tgtEl>
                                      </p:cBhvr>
                                    </p:animEffect>
                                  </p:childTnLst>
                                </p:cTn>
                              </p:par>
                              <p:par>
                                <p:cTn fill="hold" id="76" nodeType="withEffect" presetClass="entr" presetID="10" presetSubtype="0">
                                  <p:stCondLst>
                                    <p:cond delay="600"/>
                                  </p:stCondLst>
                                  <p:childTnLst>
                                    <p:set>
                                      <p:cBhvr>
                                        <p:cTn dur="1" fill="hold" id="77">
                                          <p:stCondLst>
                                            <p:cond delay="0"/>
                                          </p:stCondLst>
                                        </p:cTn>
                                        <p:tgtEl>
                                          <p:spTgt spid="28685"/>
                                        </p:tgtEl>
                                        <p:attrNameLst>
                                          <p:attrName>style.visibility</p:attrName>
                                        </p:attrNameLst>
                                      </p:cBhvr>
                                      <p:to>
                                        <p:strVal val="visible"/>
                                      </p:to>
                                    </p:set>
                                    <p:anim calcmode="lin" valueType="num">
                                      <p:cBhvr>
                                        <p:cTn dur="500" fill="hold" id="78"/>
                                        <p:tgtEl>
                                          <p:spTgt spid="28685"/>
                                        </p:tgtEl>
                                        <p:attrNameLst>
                                          <p:attrName>ppt_w</p:attrName>
                                        </p:attrNameLst>
                                      </p:cBhvr>
                                      <p:tavLst>
                                        <p:tav tm="0">
                                          <p:val>
                                            <p:fltVal val="0"/>
                                          </p:val>
                                        </p:tav>
                                        <p:tav tm="100000">
                                          <p:val>
                                            <p:strVal val="#ppt_w"/>
                                          </p:val>
                                        </p:tav>
                                      </p:tavLst>
                                    </p:anim>
                                    <p:anim calcmode="lin" valueType="num">
                                      <p:cBhvr>
                                        <p:cTn dur="500" fill="hold" id="79"/>
                                        <p:tgtEl>
                                          <p:spTgt spid="28685"/>
                                        </p:tgtEl>
                                        <p:attrNameLst>
                                          <p:attrName>ppt_h</p:attrName>
                                        </p:attrNameLst>
                                      </p:cBhvr>
                                      <p:tavLst>
                                        <p:tav tm="0">
                                          <p:val>
                                            <p:fltVal val="0"/>
                                          </p:val>
                                        </p:tav>
                                        <p:tav tm="100000">
                                          <p:val>
                                            <p:strVal val="#ppt_h"/>
                                          </p:val>
                                        </p:tav>
                                      </p:tavLst>
                                    </p:anim>
                                    <p:animEffect filter="fade" transition="in">
                                      <p:cBhvr>
                                        <p:cTn dur="500" id="80"/>
                                        <p:tgtEl>
                                          <p:spTgt spid="28685"/>
                                        </p:tgtEl>
                                      </p:cBhvr>
                                    </p:animEffect>
                                  </p:childTnLst>
                                </p:cTn>
                              </p:par>
                            </p:childTnLst>
                          </p:cTn>
                        </p:par>
                        <p:par>
                          <p:cTn fill="hold" id="81" nodeType="afterGroup">
                            <p:stCondLst>
                              <p:cond delay="4400"/>
                            </p:stCondLst>
                            <p:childTnLst>
                              <p:par>
                                <p:cTn fill="hold" grpId="0" id="82" nodeType="afterEffect" presetClass="entr" presetID="42" presetSubtype="0">
                                  <p:stCondLst>
                                    <p:cond delay="0"/>
                                  </p:stCondLst>
                                  <p:childTnLst>
                                    <p:set>
                                      <p:cBhvr>
                                        <p:cTn dur="1" fill="hold" id="83">
                                          <p:stCondLst>
                                            <p:cond delay="0"/>
                                          </p:stCondLst>
                                        </p:cTn>
                                        <p:tgtEl>
                                          <p:spTgt spid="28676"/>
                                        </p:tgtEl>
                                        <p:attrNameLst>
                                          <p:attrName>style.visibility</p:attrName>
                                        </p:attrNameLst>
                                      </p:cBhvr>
                                      <p:to>
                                        <p:strVal val="visible"/>
                                      </p:to>
                                    </p:set>
                                    <p:animEffect filter="fade" transition="in">
                                      <p:cBhvr>
                                        <p:cTn dur="1000" id="84"/>
                                        <p:tgtEl>
                                          <p:spTgt spid="28676"/>
                                        </p:tgtEl>
                                      </p:cBhvr>
                                    </p:animEffect>
                                    <p:anim calcmode="lin" valueType="num">
                                      <p:cBhvr>
                                        <p:cTn dur="1000" fill="hold" id="85"/>
                                        <p:tgtEl>
                                          <p:spTgt spid="28676"/>
                                        </p:tgtEl>
                                        <p:attrNameLst>
                                          <p:attrName>ppt_x</p:attrName>
                                        </p:attrNameLst>
                                      </p:cBhvr>
                                      <p:tavLst>
                                        <p:tav tm="0">
                                          <p:val>
                                            <p:strVal val="#ppt_x"/>
                                          </p:val>
                                        </p:tav>
                                        <p:tav tm="100000">
                                          <p:val>
                                            <p:strVal val="#ppt_x"/>
                                          </p:val>
                                        </p:tav>
                                      </p:tavLst>
                                    </p:anim>
                                    <p:anim calcmode="lin" valueType="num">
                                      <p:cBhvr>
                                        <p:cTn dur="1000" fill="hold" id="86"/>
                                        <p:tgtEl>
                                          <p:spTgt spid="28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4"/>
      <p:bldP grpId="0" spid="2867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29698"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2336800"/>
            <a:ext cx="12192000" cy="4521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9699" name="组合 9"/>
          <p:cNvGrpSpPr/>
          <p:nvPr/>
        </p:nvGrpSpPr>
        <p:grpSpPr>
          <a:xfrm>
            <a:off x="4946653" y="1182693"/>
            <a:ext cx="2301875" cy="2308225"/>
            <a:chExt cx="2301875" cy="2308226"/>
          </a:xfrm>
        </p:grpSpPr>
        <p:sp>
          <p:nvSpPr>
            <p:cNvPr id="29700"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1" name="Freeform 6"/>
            <p:cNvSpPr>
              <a:spLocks noChangeArrowheads="1" noEditPoints="1"/>
            </p:cNvSpPr>
            <p:nvPr/>
          </p:nvSpPr>
          <p:spPr bwMode="auto">
            <a:xfrm>
              <a:off x="123825" y="123825"/>
              <a:ext cx="2054225" cy="2058988"/>
            </a:xfrm>
            <a:custGeom>
              <a:gdLst>
                <a:gd fmla="*/ 1653 w 3306" name="T0"/>
                <a:gd fmla="*/ 0 h 3306" name="T1"/>
                <a:gd fmla="*/ 3306 w 3306" name="T2"/>
                <a:gd fmla="*/ 1653 h 3306" name="T3"/>
                <a:gd fmla="*/ 1653 w 3306" name="T4"/>
                <a:gd fmla="*/ 3306 h 3306" name="T5"/>
                <a:gd fmla="*/ 0 w 3306" name="T6"/>
                <a:gd fmla="*/ 1653 h 3306" name="T7"/>
                <a:gd fmla="*/ 1653 w 3306" name="T8"/>
                <a:gd fmla="*/ 0 h 3306" name="T9"/>
                <a:gd fmla="*/ 1653 w 3306" name="T10"/>
                <a:gd fmla="*/ 112 h 3306" name="T11"/>
                <a:gd fmla="*/ 3193 w 3306" name="T12"/>
                <a:gd fmla="*/ 1653 h 3306" name="T13"/>
                <a:gd fmla="*/ 1653 w 3306" name="T14"/>
                <a:gd fmla="*/ 3193 h 3306" name="T15"/>
                <a:gd fmla="*/ 112 w 3306" name="T16"/>
                <a:gd fmla="*/ 1653 h 3306" name="T17"/>
                <a:gd fmla="*/ 1653 w 3306" name="T18"/>
                <a:gd fmla="*/ 112 h 33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06" w="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9702" name="TextBox 16"/>
          <p:cNvSpPr txBox="1">
            <a:spLocks noChangeArrowheads="1"/>
          </p:cNvSpPr>
          <p:nvPr/>
        </p:nvSpPr>
        <p:spPr bwMode="auto">
          <a:xfrm>
            <a:off x="3287713" y="3702055"/>
            <a:ext cx="5618163" cy="761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b="1" lang="zh-CN" sz="4400">
                <a:solidFill>
                  <a:schemeClr val="accent2"/>
                </a:solidFill>
                <a:latin charset="-122" pitchFamily="34" typeface="微软雅黑"/>
                <a:ea charset="-122" pitchFamily="34" typeface="微软雅黑"/>
              </a:rPr>
              <a:t>相关建议及论文结论</a:t>
            </a:r>
          </a:p>
        </p:txBody>
      </p:sp>
      <p:cxnSp>
        <p:nvCxnSpPr>
          <p:cNvPr id="29703"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a:noFill/>
              </a14:hiddenFill>
            </a:ext>
          </a:extLst>
        </p:spPr>
      </p:cxnSp>
      <p:sp>
        <p:nvSpPr>
          <p:cNvPr id="29704" name="Freeform 12"/>
          <p:cNvSpPr>
            <a:spLocks noChangeArrowheads="1" noEditPoints="1"/>
          </p:cNvSpPr>
          <p:nvPr/>
        </p:nvSpPr>
        <p:spPr bwMode="auto">
          <a:xfrm>
            <a:off x="5489577" y="1881193"/>
            <a:ext cx="1238251" cy="1069975"/>
          </a:xfrm>
          <a:custGeom>
            <a:gdLst>
              <a:gd fmla="*/ 244 w 377" name="T0"/>
              <a:gd fmla="*/ 56 h 291" name="T1"/>
              <a:gd fmla="*/ 58 w 377" name="T2"/>
              <a:gd fmla="*/ 67 h 291" name="T3"/>
              <a:gd fmla="*/ 58 w 377" name="T4"/>
              <a:gd fmla="*/ 99 h 291" name="T5"/>
              <a:gd fmla="*/ 244 w 377" name="T6"/>
              <a:gd fmla="*/ 110 h 291" name="T7"/>
              <a:gd fmla="*/ 58 w 377" name="T8"/>
              <a:gd fmla="*/ 99 h 291" name="T9"/>
              <a:gd fmla="*/ 215 w 377" name="T10"/>
              <a:gd fmla="*/ 140 h 291" name="T11"/>
              <a:gd fmla="*/ 58 w 377" name="T12"/>
              <a:gd fmla="*/ 151 h 291" name="T13"/>
              <a:gd fmla="*/ 298 w 377" name="T14"/>
              <a:gd fmla="*/ 192 h 291" name="T15"/>
              <a:gd fmla="*/ 298 w 377" name="T16"/>
              <a:gd fmla="*/ 226 h 291" name="T17"/>
              <a:gd fmla="*/ 264 w 377" name="T18"/>
              <a:gd fmla="*/ 226 h 291" name="T19"/>
              <a:gd fmla="*/ 264 w 377" name="T20"/>
              <a:gd fmla="*/ 192 h 291" name="T21"/>
              <a:gd fmla="*/ 298 w 377" name="T22"/>
              <a:gd fmla="*/ 192 h 291" name="T23"/>
              <a:gd fmla="*/ 305 w 377" name="T24"/>
              <a:gd fmla="*/ 68 h 291" name="T25"/>
              <a:gd fmla="*/ 340 w 377" name="T26"/>
              <a:gd fmla="*/ 67 h 291" name="T27"/>
              <a:gd fmla="*/ 308 w 377" name="T28"/>
              <a:gd fmla="*/ 0 h 291" name="T29"/>
              <a:gd fmla="*/ 318 w 377" name="T30"/>
              <a:gd fmla="*/ 5 h 291" name="T31"/>
              <a:gd fmla="*/ 377 w 377" name="T32"/>
              <a:gd fmla="*/ 61 h 291" name="T33"/>
              <a:gd fmla="*/ 377 w 377" name="T34"/>
              <a:gd fmla="*/ 240 h 291" name="T35"/>
              <a:gd fmla="*/ 362 w 377" name="T36"/>
              <a:gd fmla="*/ 254 h 291" name="T37"/>
              <a:gd fmla="*/ 324 w 377" name="T38"/>
              <a:gd fmla="*/ 280 h 291" name="T39"/>
              <a:gd fmla="*/ 297 w 377" name="T40"/>
              <a:gd fmla="*/ 291 h 291" name="T41"/>
              <a:gd fmla="*/ 281 w 377" name="T42"/>
              <a:gd fmla="*/ 255 h 291" name="T43"/>
              <a:gd fmla="*/ 265 w 377" name="T44"/>
              <a:gd fmla="*/ 291 h 291" name="T45"/>
              <a:gd fmla="*/ 238 w 377" name="T46"/>
              <a:gd fmla="*/ 280 h 291" name="T47"/>
              <a:gd fmla="*/ 149 w 377" name="T48"/>
              <a:gd fmla="*/ 254 h 291" name="T49"/>
              <a:gd fmla="*/ 0 w 377" name="T50"/>
              <a:gd fmla="*/ 0 h 291" name="T51"/>
              <a:gd fmla="*/ 149 w 377" name="T52"/>
              <a:gd fmla="*/ 225 h 291" name="T53"/>
              <a:gd fmla="*/ 235 w 377" name="T54"/>
              <a:gd fmla="*/ 209 h 291" name="T55"/>
              <a:gd fmla="*/ 281 w 377" name="T56"/>
              <a:gd fmla="*/ 163 h 291" name="T57"/>
              <a:gd fmla="*/ 327 w 377" name="T58"/>
              <a:gd fmla="*/ 209 h 291" name="T59"/>
              <a:gd fmla="*/ 348 w 377" name="T60"/>
              <a:gd fmla="*/ 225 h 291" name="T61"/>
              <a:gd fmla="*/ 297 w 377" name="T62"/>
              <a:gd fmla="*/ 83 h 291" name="T63"/>
              <a:gd fmla="*/ 289 w 377" name="T64"/>
              <a:gd fmla="*/ 75 h 291" name="T65"/>
              <a:gd fmla="*/ 29 w 377" name="T66"/>
              <a:gd fmla="*/ 30 h 29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1" w="377">
                <a:moveTo>
                  <a:pt x="58" y="56"/>
                </a:moveTo>
                <a:lnTo>
                  <a:pt x="244" y="56"/>
                </a:lnTo>
                <a:lnTo>
                  <a:pt x="244" y="67"/>
                </a:lnTo>
                <a:lnTo>
                  <a:pt x="58" y="67"/>
                </a:lnTo>
                <a:lnTo>
                  <a:pt x="58" y="56"/>
                </a:lnTo>
                <a:close/>
                <a:moveTo>
                  <a:pt x="58" y="99"/>
                </a:moveTo>
                <a:lnTo>
                  <a:pt x="244" y="99"/>
                </a:lnTo>
                <a:lnTo>
                  <a:pt x="244" y="110"/>
                </a:lnTo>
                <a:lnTo>
                  <a:pt x="58" y="110"/>
                </a:lnTo>
                <a:lnTo>
                  <a:pt x="58" y="99"/>
                </a:lnTo>
                <a:close/>
                <a:moveTo>
                  <a:pt x="58" y="140"/>
                </a:moveTo>
                <a:lnTo>
                  <a:pt x="215" y="140"/>
                </a:lnTo>
                <a:lnTo>
                  <a:pt x="215" y="151"/>
                </a:lnTo>
                <a:lnTo>
                  <a:pt x="58" y="151"/>
                </a:lnTo>
                <a:lnTo>
                  <a:pt x="58" y="140"/>
                </a:lnTo>
                <a:close/>
                <a:moveTo>
                  <a:pt x="298" y="192"/>
                </a:moveTo>
                <a:cubicBezTo>
                  <a:pt x="302" y="197"/>
                  <a:pt x="305" y="203"/>
                  <a:pt x="305" y="209"/>
                </a:cubicBezTo>
                <a:cubicBezTo>
                  <a:pt x="305" y="216"/>
                  <a:pt x="302" y="222"/>
                  <a:pt x="298" y="226"/>
                </a:cubicBezTo>
                <a:cubicBezTo>
                  <a:pt x="294" y="231"/>
                  <a:pt x="288" y="233"/>
                  <a:pt x="281" y="233"/>
                </a:cubicBezTo>
                <a:cubicBezTo>
                  <a:pt x="274" y="233"/>
                  <a:pt x="268" y="231"/>
                  <a:pt x="264" y="226"/>
                </a:cubicBezTo>
                <a:cubicBezTo>
                  <a:pt x="260" y="222"/>
                  <a:pt x="257" y="216"/>
                  <a:pt x="257" y="209"/>
                </a:cubicBezTo>
                <a:cubicBezTo>
                  <a:pt x="257" y="203"/>
                  <a:pt x="260" y="197"/>
                  <a:pt x="264" y="192"/>
                </a:cubicBezTo>
                <a:cubicBezTo>
                  <a:pt x="268" y="188"/>
                  <a:pt x="274" y="185"/>
                  <a:pt x="281" y="185"/>
                </a:cubicBezTo>
                <a:cubicBezTo>
                  <a:pt x="288" y="185"/>
                  <a:pt x="294" y="188"/>
                  <a:pt x="298" y="192"/>
                </a:cubicBezTo>
                <a:close/>
                <a:moveTo>
                  <a:pt x="340" y="67"/>
                </a:moveTo>
                <a:lnTo>
                  <a:pt x="305" y="68"/>
                </a:lnTo>
                <a:lnTo>
                  <a:pt x="308" y="35"/>
                </a:lnTo>
                <a:lnTo>
                  <a:pt x="340" y="67"/>
                </a:lnTo>
                <a:close/>
                <a:moveTo>
                  <a:pt x="0" y="0"/>
                </a:moveTo>
                <a:lnTo>
                  <a:pt x="308" y="0"/>
                </a:lnTo>
                <a:lnTo>
                  <a:pt x="314" y="0"/>
                </a:lnTo>
                <a:lnTo>
                  <a:pt x="318" y="5"/>
                </a:lnTo>
                <a:lnTo>
                  <a:pt x="372" y="57"/>
                </a:lnTo>
                <a:lnTo>
                  <a:pt x="377" y="61"/>
                </a:lnTo>
                <a:lnTo>
                  <a:pt x="377" y="67"/>
                </a:lnTo>
                <a:lnTo>
                  <a:pt x="377" y="240"/>
                </a:lnTo>
                <a:lnTo>
                  <a:pt x="377" y="254"/>
                </a:lnTo>
                <a:lnTo>
                  <a:pt x="362" y="254"/>
                </a:lnTo>
                <a:lnTo>
                  <a:pt x="314" y="254"/>
                </a:lnTo>
                <a:lnTo>
                  <a:pt x="324" y="280"/>
                </a:lnTo>
                <a:lnTo>
                  <a:pt x="306" y="280"/>
                </a:lnTo>
                <a:lnTo>
                  <a:pt x="297" y="291"/>
                </a:lnTo>
                <a:lnTo>
                  <a:pt x="281" y="255"/>
                </a:lnTo>
                <a:lnTo>
                  <a:pt x="265" y="291"/>
                </a:lnTo>
                <a:lnTo>
                  <a:pt x="256" y="280"/>
                </a:lnTo>
                <a:lnTo>
                  <a:pt x="238" y="280"/>
                </a:lnTo>
                <a:lnTo>
                  <a:pt x="248" y="254"/>
                </a:lnTo>
                <a:lnTo>
                  <a:pt x="149" y="254"/>
                </a:lnTo>
                <a:lnTo>
                  <a:pt x="0" y="254"/>
                </a:lnTo>
                <a:lnTo>
                  <a:pt x="0" y="0"/>
                </a:lnTo>
                <a:close/>
                <a:moveTo>
                  <a:pt x="29" y="225"/>
                </a:moveTo>
                <a:lnTo>
                  <a:pt x="149" y="225"/>
                </a:lnTo>
                <a:lnTo>
                  <a:pt x="238" y="225"/>
                </a:lnTo>
                <a:cubicBezTo>
                  <a:pt x="236" y="220"/>
                  <a:pt x="235" y="215"/>
                  <a:pt x="235" y="209"/>
                </a:cubicBezTo>
                <a:cubicBezTo>
                  <a:pt x="235" y="197"/>
                  <a:pt x="240" y="185"/>
                  <a:pt x="249" y="177"/>
                </a:cubicBezTo>
                <a:cubicBezTo>
                  <a:pt x="257" y="168"/>
                  <a:pt x="268" y="163"/>
                  <a:pt x="281" y="163"/>
                </a:cubicBezTo>
                <a:cubicBezTo>
                  <a:pt x="294" y="163"/>
                  <a:pt x="305" y="168"/>
                  <a:pt x="314" y="177"/>
                </a:cubicBezTo>
                <a:cubicBezTo>
                  <a:pt x="322" y="185"/>
                  <a:pt x="327" y="197"/>
                  <a:pt x="327" y="209"/>
                </a:cubicBezTo>
                <a:cubicBezTo>
                  <a:pt x="327" y="215"/>
                  <a:pt x="326" y="220"/>
                  <a:pt x="324" y="225"/>
                </a:cubicBezTo>
                <a:lnTo>
                  <a:pt x="348" y="225"/>
                </a:lnTo>
                <a:lnTo>
                  <a:pt x="348" y="81"/>
                </a:lnTo>
                <a:lnTo>
                  <a:pt x="297" y="83"/>
                </a:lnTo>
                <a:lnTo>
                  <a:pt x="289" y="83"/>
                </a:lnTo>
                <a:lnTo>
                  <a:pt x="289" y="75"/>
                </a:lnTo>
                <a:lnTo>
                  <a:pt x="293" y="30"/>
                </a:lnTo>
                <a:lnTo>
                  <a:pt x="29" y="30"/>
                </a:lnTo>
                <a:lnTo>
                  <a:pt x="29" y="225"/>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29705" name="Oval 39"/>
          <p:cNvSpPr>
            <a:spLocks noChangeArrowheads="1" noChangeAspect="1"/>
          </p:cNvSpPr>
          <p:nvPr/>
        </p:nvSpPr>
        <p:spPr bwMode="auto">
          <a:xfrm>
            <a:off x="3943355" y="4868867"/>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9706" name="Oval 40"/>
          <p:cNvSpPr>
            <a:spLocks noChangeArrowheads="1" noChangeAspect="1"/>
          </p:cNvSpPr>
          <p:nvPr/>
        </p:nvSpPr>
        <p:spPr bwMode="auto">
          <a:xfrm>
            <a:off x="3943355" y="5270501"/>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9707" name="Oval 41"/>
          <p:cNvSpPr>
            <a:spLocks noChangeArrowheads="1" noChangeAspect="1"/>
          </p:cNvSpPr>
          <p:nvPr/>
        </p:nvSpPr>
        <p:spPr bwMode="auto">
          <a:xfrm>
            <a:off x="3943355" y="5688018"/>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9708" name="Oval 42"/>
          <p:cNvSpPr>
            <a:spLocks noChangeArrowheads="1" noChangeAspect="1"/>
          </p:cNvSpPr>
          <p:nvPr/>
        </p:nvSpPr>
        <p:spPr bwMode="auto">
          <a:xfrm>
            <a:off x="6597655" y="4827589"/>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9709" name="TextBox 26"/>
          <p:cNvSpPr txBox="1">
            <a:spLocks noChangeArrowheads="1"/>
          </p:cNvSpPr>
          <p:nvPr/>
        </p:nvSpPr>
        <p:spPr bwMode="auto">
          <a:xfrm>
            <a:off x="43068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主要问题分析</a:t>
            </a:r>
          </a:p>
        </p:txBody>
      </p:sp>
      <p:sp>
        <p:nvSpPr>
          <p:cNvPr id="29710" name="TextBox 28"/>
          <p:cNvSpPr txBox="1">
            <a:spLocks noChangeArrowheads="1"/>
          </p:cNvSpPr>
          <p:nvPr/>
        </p:nvSpPr>
        <p:spPr bwMode="auto">
          <a:xfrm>
            <a:off x="4306889" y="5200654"/>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问题评估</a:t>
            </a:r>
          </a:p>
        </p:txBody>
      </p:sp>
      <p:sp>
        <p:nvSpPr>
          <p:cNvPr id="29711" name="TextBox 29"/>
          <p:cNvSpPr txBox="1">
            <a:spLocks noChangeArrowheads="1"/>
          </p:cNvSpPr>
          <p:nvPr/>
        </p:nvSpPr>
        <p:spPr bwMode="auto">
          <a:xfrm>
            <a:off x="4306889" y="55816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相关建议</a:t>
            </a:r>
          </a:p>
        </p:txBody>
      </p:sp>
      <p:sp>
        <p:nvSpPr>
          <p:cNvPr id="29712" name="Oval 42"/>
          <p:cNvSpPr>
            <a:spLocks noChangeArrowheads="1" noChangeAspect="1"/>
          </p:cNvSpPr>
          <p:nvPr/>
        </p:nvSpPr>
        <p:spPr bwMode="auto">
          <a:xfrm>
            <a:off x="6597655" y="5260981"/>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29713" name="TextBox 32"/>
          <p:cNvSpPr txBox="1">
            <a:spLocks noChangeArrowheads="1"/>
          </p:cNvSpPr>
          <p:nvPr/>
        </p:nvSpPr>
        <p:spPr bwMode="auto">
          <a:xfrm>
            <a:off x="69611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研究总结</a:t>
            </a:r>
          </a:p>
        </p:txBody>
      </p:sp>
      <p:sp>
        <p:nvSpPr>
          <p:cNvPr id="29714" name="TextBox 34"/>
          <p:cNvSpPr txBox="1">
            <a:spLocks noChangeArrowheads="1"/>
          </p:cNvSpPr>
          <p:nvPr/>
        </p:nvSpPr>
        <p:spPr bwMode="auto">
          <a:xfrm>
            <a:off x="6961189" y="5184779"/>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亮点与不足</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9698"/>
                                        </p:tgtEl>
                                        <p:attrNameLst>
                                          <p:attrName>style.visibility</p:attrName>
                                        </p:attrNameLst>
                                      </p:cBhvr>
                                      <p:to>
                                        <p:strVal val="visible"/>
                                      </p:to>
                                    </p:set>
                                    <p:animEffect filter="wipe(down)" transition="in">
                                      <p:cBhvr>
                                        <p:cTn dur="500" id="7"/>
                                        <p:tgtEl>
                                          <p:spTgt spid="29698"/>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29699"/>
                                        </p:tgtEl>
                                        <p:attrNameLst>
                                          <p:attrName>style.visibility</p:attrName>
                                        </p:attrNameLst>
                                      </p:cBhvr>
                                      <p:to>
                                        <p:strVal val="visible"/>
                                      </p:to>
                                    </p:set>
                                    <p:animEffect filter="wheel(1)" transition="in">
                                      <p:cBhvr>
                                        <p:cTn dur="1000" id="11"/>
                                        <p:tgtEl>
                                          <p:spTgt spid="29699"/>
                                        </p:tgtEl>
                                      </p:cBhvr>
                                    </p:animEffect>
                                  </p:childTnLst>
                                </p:cTn>
                              </p:par>
                            </p:childTnLst>
                          </p:cTn>
                        </p:par>
                        <p:par>
                          <p:cTn fill="hold" id="12" nodeType="afterGroup">
                            <p:stCondLst>
                              <p:cond delay="1500"/>
                            </p:stCondLst>
                            <p:childTnLst>
                              <p:par>
                                <p:cTn fill="hold" id="13" nodeType="afterEffect" presetClass="entr" presetID="31" presetSubtype="0">
                                  <p:stCondLst>
                                    <p:cond delay="0"/>
                                  </p:stCondLst>
                                  <p:childTnLst>
                                    <p:set>
                                      <p:cBhvr>
                                        <p:cTn dur="1" fill="hold" id="14">
                                          <p:stCondLst>
                                            <p:cond delay="0"/>
                                          </p:stCondLst>
                                        </p:cTn>
                                        <p:tgtEl>
                                          <p:spTgt spid="29704"/>
                                        </p:tgtEl>
                                        <p:attrNameLst>
                                          <p:attrName>style.visibility</p:attrName>
                                        </p:attrNameLst>
                                      </p:cBhvr>
                                      <p:to>
                                        <p:strVal val="visible"/>
                                      </p:to>
                                    </p:set>
                                    <p:anim calcmode="lin" valueType="num">
                                      <p:cBhvr>
                                        <p:cTn dur="500" fill="hold" id="15"/>
                                        <p:tgtEl>
                                          <p:spTgt spid="29704"/>
                                        </p:tgtEl>
                                        <p:attrNameLst>
                                          <p:attrName>ppt_w</p:attrName>
                                        </p:attrNameLst>
                                      </p:cBhvr>
                                      <p:tavLst>
                                        <p:tav tm="0">
                                          <p:val>
                                            <p:fltVal val="0"/>
                                          </p:val>
                                        </p:tav>
                                        <p:tav tm="100000">
                                          <p:val>
                                            <p:strVal val="#ppt_w"/>
                                          </p:val>
                                        </p:tav>
                                      </p:tavLst>
                                    </p:anim>
                                    <p:anim calcmode="lin" valueType="num">
                                      <p:cBhvr>
                                        <p:cTn dur="500" fill="hold" id="16"/>
                                        <p:tgtEl>
                                          <p:spTgt spid="29704"/>
                                        </p:tgtEl>
                                        <p:attrNameLst>
                                          <p:attrName>ppt_h</p:attrName>
                                        </p:attrNameLst>
                                      </p:cBhvr>
                                      <p:tavLst>
                                        <p:tav tm="0">
                                          <p:val>
                                            <p:fltVal val="0"/>
                                          </p:val>
                                        </p:tav>
                                        <p:tav tm="100000">
                                          <p:val>
                                            <p:strVal val="#ppt_h"/>
                                          </p:val>
                                        </p:tav>
                                      </p:tavLst>
                                    </p:anim>
                                    <p:anim calcmode="lin" valueType="num">
                                      <p:cBhvr>
                                        <p:cTn dur="500" fill="hold" id="17"/>
                                        <p:tgtEl>
                                          <p:spTgt spid="29704"/>
                                        </p:tgtEl>
                                        <p:attrNameLst>
                                          <p:attrName>style.rotation</p:attrName>
                                        </p:attrNameLst>
                                      </p:cBhvr>
                                      <p:tavLst>
                                        <p:tav tm="0">
                                          <p:val>
                                            <p:fltVal val="90"/>
                                          </p:val>
                                        </p:tav>
                                        <p:tav tm="100000">
                                          <p:val>
                                            <p:fltVal val="0"/>
                                          </p:val>
                                        </p:tav>
                                      </p:tavLst>
                                    </p:anim>
                                    <p:animEffect filter="fade" transition="in">
                                      <p:cBhvr>
                                        <p:cTn dur="500" id="18"/>
                                        <p:tgtEl>
                                          <p:spTgt spid="29704"/>
                                        </p:tgtEl>
                                      </p:cBhvr>
                                    </p:animEffect>
                                  </p:childTnLst>
                                </p:cTn>
                              </p:par>
                            </p:childTnLst>
                          </p:cTn>
                        </p:par>
                        <p:par>
                          <p:cTn fill="hold" id="19" nodeType="afterGroup">
                            <p:stCondLst>
                              <p:cond delay="20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29702"/>
                                        </p:tgtEl>
                                        <p:attrNameLst>
                                          <p:attrName>style.visibility</p:attrName>
                                        </p:attrNameLst>
                                      </p:cBhvr>
                                      <p:to>
                                        <p:strVal val="visible"/>
                                      </p:to>
                                    </p:set>
                                    <p:anim calcmode="lin" valueType="num">
                                      <p:cBhvr>
                                        <p:cTn dur="500" fill="hold" id="22"/>
                                        <p:tgtEl>
                                          <p:spTgt spid="2970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29702"/>
                                        </p:tgtEl>
                                        <p:attrNameLst>
                                          <p:attrName>ppt_y</p:attrName>
                                        </p:attrNameLst>
                                      </p:cBhvr>
                                      <p:tavLst>
                                        <p:tav tm="0">
                                          <p:val>
                                            <p:strVal val="#ppt_y"/>
                                          </p:val>
                                        </p:tav>
                                        <p:tav tm="100000">
                                          <p:val>
                                            <p:strVal val="#ppt_y"/>
                                          </p:val>
                                        </p:tav>
                                      </p:tavLst>
                                    </p:anim>
                                    <p:anim calcmode="lin" valueType="num">
                                      <p:cBhvr>
                                        <p:cTn dur="500" fill="hold" id="24"/>
                                        <p:tgtEl>
                                          <p:spTgt spid="2970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2970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29702"/>
                                        </p:tgtEl>
                                      </p:cBhvr>
                                    </p:animEffect>
                                  </p:childTnLst>
                                </p:cTn>
                              </p:par>
                            </p:childTnLst>
                          </p:cTn>
                        </p:par>
                        <p:par>
                          <p:cTn fill="hold" id="27" nodeType="afterGroup">
                            <p:stCondLst>
                              <p:cond delay="2500"/>
                            </p:stCondLst>
                            <p:childTnLst>
                              <p:par>
                                <p:cTn fill="hold" id="28" nodeType="afterEffect" presetClass="entr" presetID="16" presetSubtype="21">
                                  <p:stCondLst>
                                    <p:cond delay="0"/>
                                  </p:stCondLst>
                                  <p:childTnLst>
                                    <p:set>
                                      <p:cBhvr>
                                        <p:cTn dur="1" fill="hold" id="29">
                                          <p:stCondLst>
                                            <p:cond delay="0"/>
                                          </p:stCondLst>
                                        </p:cTn>
                                        <p:tgtEl>
                                          <p:spTgt spid="29703"/>
                                        </p:tgtEl>
                                        <p:attrNameLst>
                                          <p:attrName>style.visibility</p:attrName>
                                        </p:attrNameLst>
                                      </p:cBhvr>
                                      <p:to>
                                        <p:strVal val="visible"/>
                                      </p:to>
                                    </p:set>
                                    <p:animEffect filter="barn(inVertical)" transition="in">
                                      <p:cBhvr>
                                        <p:cTn dur="500" id="30"/>
                                        <p:tgtEl>
                                          <p:spTgt spid="29703"/>
                                        </p:tgtEl>
                                      </p:cBhvr>
                                    </p:animEffect>
                                  </p:childTnLst>
                                </p:cTn>
                              </p:par>
                            </p:childTnLst>
                          </p:cTn>
                        </p:par>
                        <p:par>
                          <p:cTn fill="hold" id="31" nodeType="afterGroup">
                            <p:stCondLst>
                              <p:cond delay="3000"/>
                            </p:stCondLst>
                            <p:childTnLst>
                              <p:par>
                                <p:cTn fill="hold" grpId="0" id="32" nodeType="afterEffect" presetClass="entr" presetID="2" presetSubtype="12">
                                  <p:stCondLst>
                                    <p:cond delay="0"/>
                                  </p:stCondLst>
                                  <p:childTnLst>
                                    <p:set>
                                      <p:cBhvr>
                                        <p:cTn dur="1" fill="hold" id="33">
                                          <p:stCondLst>
                                            <p:cond delay="0"/>
                                          </p:stCondLst>
                                        </p:cTn>
                                        <p:tgtEl>
                                          <p:spTgt spid="29705"/>
                                        </p:tgtEl>
                                        <p:attrNameLst>
                                          <p:attrName>style.visibility</p:attrName>
                                        </p:attrNameLst>
                                      </p:cBhvr>
                                      <p:to>
                                        <p:strVal val="visible"/>
                                      </p:to>
                                    </p:set>
                                    <p:anim calcmode="lin" valueType="num">
                                      <p:cBhvr additive="base">
                                        <p:cTn dur="500" fill="hold" id="34"/>
                                        <p:tgtEl>
                                          <p:spTgt spid="29705"/>
                                        </p:tgtEl>
                                        <p:attrNameLst>
                                          <p:attrName>ppt_x</p:attrName>
                                        </p:attrNameLst>
                                      </p:cBhvr>
                                      <p:tavLst>
                                        <p:tav tm="0">
                                          <p:val>
                                            <p:strVal val="0-#ppt_w/2"/>
                                          </p:val>
                                        </p:tav>
                                        <p:tav tm="100000">
                                          <p:val>
                                            <p:strVal val="#ppt_x"/>
                                          </p:val>
                                        </p:tav>
                                      </p:tavLst>
                                    </p:anim>
                                    <p:anim calcmode="lin" valueType="num">
                                      <p:cBhvr additive="base">
                                        <p:cTn dur="500" fill="hold" id="35"/>
                                        <p:tgtEl>
                                          <p:spTgt spid="29705"/>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12">
                                  <p:stCondLst>
                                    <p:cond delay="100"/>
                                  </p:stCondLst>
                                  <p:childTnLst>
                                    <p:set>
                                      <p:cBhvr>
                                        <p:cTn dur="1" fill="hold" id="37">
                                          <p:stCondLst>
                                            <p:cond delay="0"/>
                                          </p:stCondLst>
                                        </p:cTn>
                                        <p:tgtEl>
                                          <p:spTgt spid="29706"/>
                                        </p:tgtEl>
                                        <p:attrNameLst>
                                          <p:attrName>style.visibility</p:attrName>
                                        </p:attrNameLst>
                                      </p:cBhvr>
                                      <p:to>
                                        <p:strVal val="visible"/>
                                      </p:to>
                                    </p:set>
                                    <p:anim calcmode="lin" valueType="num">
                                      <p:cBhvr additive="base">
                                        <p:cTn dur="500" fill="hold" id="38"/>
                                        <p:tgtEl>
                                          <p:spTgt spid="29706"/>
                                        </p:tgtEl>
                                        <p:attrNameLst>
                                          <p:attrName>ppt_x</p:attrName>
                                        </p:attrNameLst>
                                      </p:cBhvr>
                                      <p:tavLst>
                                        <p:tav tm="0">
                                          <p:val>
                                            <p:strVal val="0-#ppt_w/2"/>
                                          </p:val>
                                        </p:tav>
                                        <p:tav tm="100000">
                                          <p:val>
                                            <p:strVal val="#ppt_x"/>
                                          </p:val>
                                        </p:tav>
                                      </p:tavLst>
                                    </p:anim>
                                    <p:anim calcmode="lin" valueType="num">
                                      <p:cBhvr additive="base">
                                        <p:cTn dur="500" fill="hold" id="39"/>
                                        <p:tgtEl>
                                          <p:spTgt spid="29706"/>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12">
                                  <p:stCondLst>
                                    <p:cond delay="200"/>
                                  </p:stCondLst>
                                  <p:childTnLst>
                                    <p:set>
                                      <p:cBhvr>
                                        <p:cTn dur="1" fill="hold" id="41">
                                          <p:stCondLst>
                                            <p:cond delay="0"/>
                                          </p:stCondLst>
                                        </p:cTn>
                                        <p:tgtEl>
                                          <p:spTgt spid="29707"/>
                                        </p:tgtEl>
                                        <p:attrNameLst>
                                          <p:attrName>style.visibility</p:attrName>
                                        </p:attrNameLst>
                                      </p:cBhvr>
                                      <p:to>
                                        <p:strVal val="visible"/>
                                      </p:to>
                                    </p:set>
                                    <p:anim calcmode="lin" valueType="num">
                                      <p:cBhvr additive="base">
                                        <p:cTn dur="500" fill="hold" id="42"/>
                                        <p:tgtEl>
                                          <p:spTgt spid="29707"/>
                                        </p:tgtEl>
                                        <p:attrNameLst>
                                          <p:attrName>ppt_x</p:attrName>
                                        </p:attrNameLst>
                                      </p:cBhvr>
                                      <p:tavLst>
                                        <p:tav tm="0">
                                          <p:val>
                                            <p:strVal val="0-#ppt_w/2"/>
                                          </p:val>
                                        </p:tav>
                                        <p:tav tm="100000">
                                          <p:val>
                                            <p:strVal val="#ppt_x"/>
                                          </p:val>
                                        </p:tav>
                                      </p:tavLst>
                                    </p:anim>
                                    <p:anim calcmode="lin" valueType="num">
                                      <p:cBhvr additive="base">
                                        <p:cTn dur="500" fill="hold" id="43"/>
                                        <p:tgtEl>
                                          <p:spTgt spid="29707"/>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12">
                                  <p:stCondLst>
                                    <p:cond delay="300"/>
                                  </p:stCondLst>
                                  <p:childTnLst>
                                    <p:set>
                                      <p:cBhvr>
                                        <p:cTn dur="1" fill="hold" id="45">
                                          <p:stCondLst>
                                            <p:cond delay="0"/>
                                          </p:stCondLst>
                                        </p:cTn>
                                        <p:tgtEl>
                                          <p:spTgt spid="29708"/>
                                        </p:tgtEl>
                                        <p:attrNameLst>
                                          <p:attrName>style.visibility</p:attrName>
                                        </p:attrNameLst>
                                      </p:cBhvr>
                                      <p:to>
                                        <p:strVal val="visible"/>
                                      </p:to>
                                    </p:set>
                                    <p:anim calcmode="lin" valueType="num">
                                      <p:cBhvr additive="base">
                                        <p:cTn dur="500" fill="hold" id="46"/>
                                        <p:tgtEl>
                                          <p:spTgt spid="29708"/>
                                        </p:tgtEl>
                                        <p:attrNameLst>
                                          <p:attrName>ppt_x</p:attrName>
                                        </p:attrNameLst>
                                      </p:cBhvr>
                                      <p:tavLst>
                                        <p:tav tm="0">
                                          <p:val>
                                            <p:strVal val="0-#ppt_w/2"/>
                                          </p:val>
                                        </p:tav>
                                        <p:tav tm="100000">
                                          <p:val>
                                            <p:strVal val="#ppt_x"/>
                                          </p:val>
                                        </p:tav>
                                      </p:tavLst>
                                    </p:anim>
                                    <p:anim calcmode="lin" valueType="num">
                                      <p:cBhvr additive="base">
                                        <p:cTn dur="500" fill="hold" id="47"/>
                                        <p:tgtEl>
                                          <p:spTgt spid="29708"/>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12">
                                  <p:stCondLst>
                                    <p:cond delay="400"/>
                                  </p:stCondLst>
                                  <p:childTnLst>
                                    <p:set>
                                      <p:cBhvr>
                                        <p:cTn dur="1" fill="hold" id="49">
                                          <p:stCondLst>
                                            <p:cond delay="0"/>
                                          </p:stCondLst>
                                        </p:cTn>
                                        <p:tgtEl>
                                          <p:spTgt spid="29712"/>
                                        </p:tgtEl>
                                        <p:attrNameLst>
                                          <p:attrName>style.visibility</p:attrName>
                                        </p:attrNameLst>
                                      </p:cBhvr>
                                      <p:to>
                                        <p:strVal val="visible"/>
                                      </p:to>
                                    </p:set>
                                    <p:anim calcmode="lin" valueType="num">
                                      <p:cBhvr additive="base">
                                        <p:cTn dur="500" fill="hold" id="50"/>
                                        <p:tgtEl>
                                          <p:spTgt spid="29712"/>
                                        </p:tgtEl>
                                        <p:attrNameLst>
                                          <p:attrName>ppt_x</p:attrName>
                                        </p:attrNameLst>
                                      </p:cBhvr>
                                      <p:tavLst>
                                        <p:tav tm="0">
                                          <p:val>
                                            <p:strVal val="0-#ppt_w/2"/>
                                          </p:val>
                                        </p:tav>
                                        <p:tav tm="100000">
                                          <p:val>
                                            <p:strVal val="#ppt_x"/>
                                          </p:val>
                                        </p:tav>
                                      </p:tavLst>
                                    </p:anim>
                                    <p:anim calcmode="lin" valueType="num">
                                      <p:cBhvr additive="base">
                                        <p:cTn dur="500" fill="hold" id="51"/>
                                        <p:tgtEl>
                                          <p:spTgt spid="29712"/>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3900"/>
                            </p:stCondLst>
                            <p:childTnLst>
                              <p:par>
                                <p:cTn fill="hold" grpId="0" id="53" nodeType="afterEffect" presetClass="entr" presetID="22" presetSubtype="8">
                                  <p:stCondLst>
                                    <p:cond delay="0"/>
                                  </p:stCondLst>
                                  <p:childTnLst>
                                    <p:set>
                                      <p:cBhvr>
                                        <p:cTn dur="1" fill="hold" id="54">
                                          <p:stCondLst>
                                            <p:cond delay="0"/>
                                          </p:stCondLst>
                                        </p:cTn>
                                        <p:tgtEl>
                                          <p:spTgt spid="29709"/>
                                        </p:tgtEl>
                                        <p:attrNameLst>
                                          <p:attrName>style.visibility</p:attrName>
                                        </p:attrNameLst>
                                      </p:cBhvr>
                                      <p:to>
                                        <p:strVal val="visible"/>
                                      </p:to>
                                    </p:set>
                                    <p:animEffect filter="wipe(left)" transition="in">
                                      <p:cBhvr>
                                        <p:cTn dur="500" id="55"/>
                                        <p:tgtEl>
                                          <p:spTgt spid="29709"/>
                                        </p:tgtEl>
                                      </p:cBhvr>
                                    </p:animEffect>
                                  </p:childTnLst>
                                </p:cTn>
                              </p:par>
                              <p:par>
                                <p:cTn fill="hold" grpId="0" id="56" nodeType="withEffect" presetClass="entr" presetID="22" presetSubtype="8">
                                  <p:stCondLst>
                                    <p:cond delay="100"/>
                                  </p:stCondLst>
                                  <p:childTnLst>
                                    <p:set>
                                      <p:cBhvr>
                                        <p:cTn dur="1" fill="hold" id="57">
                                          <p:stCondLst>
                                            <p:cond delay="0"/>
                                          </p:stCondLst>
                                        </p:cTn>
                                        <p:tgtEl>
                                          <p:spTgt spid="29710"/>
                                        </p:tgtEl>
                                        <p:attrNameLst>
                                          <p:attrName>style.visibility</p:attrName>
                                        </p:attrNameLst>
                                      </p:cBhvr>
                                      <p:to>
                                        <p:strVal val="visible"/>
                                      </p:to>
                                    </p:set>
                                    <p:animEffect filter="wipe(left)" transition="in">
                                      <p:cBhvr>
                                        <p:cTn dur="500" id="58"/>
                                        <p:tgtEl>
                                          <p:spTgt spid="29710"/>
                                        </p:tgtEl>
                                      </p:cBhvr>
                                    </p:animEffect>
                                  </p:childTnLst>
                                </p:cTn>
                              </p:par>
                              <p:par>
                                <p:cTn fill="hold" grpId="0" id="59" nodeType="withEffect" presetClass="entr" presetID="22" presetSubtype="8">
                                  <p:stCondLst>
                                    <p:cond delay="200"/>
                                  </p:stCondLst>
                                  <p:childTnLst>
                                    <p:set>
                                      <p:cBhvr>
                                        <p:cTn dur="1" fill="hold" id="60">
                                          <p:stCondLst>
                                            <p:cond delay="0"/>
                                          </p:stCondLst>
                                        </p:cTn>
                                        <p:tgtEl>
                                          <p:spTgt spid="29711"/>
                                        </p:tgtEl>
                                        <p:attrNameLst>
                                          <p:attrName>style.visibility</p:attrName>
                                        </p:attrNameLst>
                                      </p:cBhvr>
                                      <p:to>
                                        <p:strVal val="visible"/>
                                      </p:to>
                                    </p:set>
                                    <p:animEffect filter="wipe(left)" transition="in">
                                      <p:cBhvr>
                                        <p:cTn dur="500" id="61"/>
                                        <p:tgtEl>
                                          <p:spTgt spid="29711"/>
                                        </p:tgtEl>
                                      </p:cBhvr>
                                    </p:animEffect>
                                  </p:childTnLst>
                                </p:cTn>
                              </p:par>
                              <p:par>
                                <p:cTn fill="hold" grpId="0" id="62" nodeType="withEffect" presetClass="entr" presetID="22" presetSubtype="8">
                                  <p:stCondLst>
                                    <p:cond delay="300"/>
                                  </p:stCondLst>
                                  <p:childTnLst>
                                    <p:set>
                                      <p:cBhvr>
                                        <p:cTn dur="1" fill="hold" id="63">
                                          <p:stCondLst>
                                            <p:cond delay="0"/>
                                          </p:stCondLst>
                                        </p:cTn>
                                        <p:tgtEl>
                                          <p:spTgt spid="29713"/>
                                        </p:tgtEl>
                                        <p:attrNameLst>
                                          <p:attrName>style.visibility</p:attrName>
                                        </p:attrNameLst>
                                      </p:cBhvr>
                                      <p:to>
                                        <p:strVal val="visible"/>
                                      </p:to>
                                    </p:set>
                                    <p:animEffect filter="wipe(left)" transition="in">
                                      <p:cBhvr>
                                        <p:cTn dur="500" id="64"/>
                                        <p:tgtEl>
                                          <p:spTgt spid="29713"/>
                                        </p:tgtEl>
                                      </p:cBhvr>
                                    </p:animEffect>
                                  </p:childTnLst>
                                </p:cTn>
                              </p:par>
                              <p:par>
                                <p:cTn fill="hold" grpId="0" id="65" nodeType="withEffect" presetClass="entr" presetID="22" presetSubtype="8">
                                  <p:stCondLst>
                                    <p:cond delay="400"/>
                                  </p:stCondLst>
                                  <p:childTnLst>
                                    <p:set>
                                      <p:cBhvr>
                                        <p:cTn dur="1" fill="hold" id="66">
                                          <p:stCondLst>
                                            <p:cond delay="0"/>
                                          </p:stCondLst>
                                        </p:cTn>
                                        <p:tgtEl>
                                          <p:spTgt spid="29714"/>
                                        </p:tgtEl>
                                        <p:attrNameLst>
                                          <p:attrName>style.visibility</p:attrName>
                                        </p:attrNameLst>
                                      </p:cBhvr>
                                      <p:to>
                                        <p:strVal val="visible"/>
                                      </p:to>
                                    </p:set>
                                    <p:animEffect filter="wipe(left)" transition="in">
                                      <p:cBhvr>
                                        <p:cTn dur="500" id="67"/>
                                        <p:tgtEl>
                                          <p:spTgt spid="297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702"/>
      <p:bldP grpId="0" spid="29705"/>
      <p:bldP grpId="0" spid="29706"/>
      <p:bldP grpId="0" spid="29707"/>
      <p:bldP grpId="0" spid="29708"/>
      <p:bldP grpId="0" spid="29709"/>
      <p:bldP grpId="0" spid="29710"/>
      <p:bldP grpId="0" spid="29711"/>
      <p:bldP grpId="0" spid="29712"/>
      <p:bldP grpId="0" spid="29713"/>
      <p:bldP grpId="0" spid="297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TextBox 31"/>
          <p:cNvSpPr txBox="1">
            <a:spLocks noChangeArrowheads="1"/>
          </p:cNvSpPr>
          <p:nvPr/>
        </p:nvSpPr>
        <p:spPr bwMode="auto">
          <a:xfrm>
            <a:off x="2854327" y="87315"/>
            <a:ext cx="28181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5.1主要问题分析</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5</a:t>
            </a:r>
          </a:p>
        </p:txBody>
      </p:sp>
      <p:sp>
        <p:nvSpPr>
          <p:cNvPr id="30724" name="Rectangle 18"/>
          <p:cNvSpPr>
            <a:spLocks noChangeArrowheads="1"/>
          </p:cNvSpPr>
          <p:nvPr/>
        </p:nvSpPr>
        <p:spPr bwMode="auto">
          <a:xfrm>
            <a:off x="6373818" y="995363"/>
            <a:ext cx="3816351" cy="5370512"/>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p>
        </p:txBody>
      </p:sp>
      <p:sp>
        <p:nvSpPr>
          <p:cNvPr id="30725" name="Rectangle 15"/>
          <p:cNvSpPr>
            <a:spLocks noChangeArrowheads="1"/>
          </p:cNvSpPr>
          <p:nvPr/>
        </p:nvSpPr>
        <p:spPr bwMode="auto">
          <a:xfrm>
            <a:off x="2211388" y="5030788"/>
            <a:ext cx="4008437" cy="1366837"/>
          </a:xfrm>
          <a:prstGeom prst="rect">
            <a:avLst/>
          </a:prstGeom>
          <a:solidFill>
            <a:srgbClr val="DADADB"/>
          </a:solidFill>
          <a:ln w="9525">
            <a:solidFill>
              <a:srgbClr val="B5B5B7"/>
            </a:solidFill>
            <a:miter lim="800000"/>
          </a:ln>
        </p:spPr>
        <p:txBody>
          <a:bodyPr bIns="45718" lIns="91432" rIns="91432" tIns="45718"/>
          <a:lstStyle/>
          <a:p>
            <a:endParaRPr altLang="en-US" lang="zh-CN"/>
          </a:p>
        </p:txBody>
      </p:sp>
      <p:sp>
        <p:nvSpPr>
          <p:cNvPr id="30726" name="Rectangle 11"/>
          <p:cNvSpPr>
            <a:spLocks noChangeArrowheads="1"/>
          </p:cNvSpPr>
          <p:nvPr/>
        </p:nvSpPr>
        <p:spPr bwMode="auto">
          <a:xfrm>
            <a:off x="2211388" y="3152779"/>
            <a:ext cx="4008437" cy="1366839"/>
          </a:xfrm>
          <a:prstGeom prst="rect">
            <a:avLst/>
          </a:prstGeom>
          <a:solidFill>
            <a:srgbClr val="DADADB"/>
          </a:solidFill>
          <a:ln w="9525">
            <a:solidFill>
              <a:srgbClr val="B5B5B7"/>
            </a:solidFill>
            <a:miter lim="800000"/>
          </a:ln>
        </p:spPr>
        <p:txBody>
          <a:bodyPr bIns="45718" lIns="91432" rIns="91432" tIns="45718"/>
          <a:lstStyle/>
          <a:p>
            <a:endParaRPr altLang="en-US" lang="zh-CN"/>
          </a:p>
        </p:txBody>
      </p:sp>
      <p:sp>
        <p:nvSpPr>
          <p:cNvPr id="30727" name="Rectangle 8"/>
          <p:cNvSpPr>
            <a:spLocks noChangeArrowheads="1"/>
          </p:cNvSpPr>
          <p:nvPr/>
        </p:nvSpPr>
        <p:spPr bwMode="auto">
          <a:xfrm>
            <a:off x="2211388" y="977903"/>
            <a:ext cx="4008437" cy="1779588"/>
          </a:xfrm>
          <a:prstGeom prst="rect">
            <a:avLst/>
          </a:prstGeom>
          <a:solidFill>
            <a:srgbClr val="DADADB"/>
          </a:solidFill>
          <a:ln w="9525">
            <a:solidFill>
              <a:srgbClr val="B5B5B7"/>
            </a:solidFill>
            <a:miter lim="800000"/>
          </a:ln>
        </p:spPr>
        <p:txBody>
          <a:bodyPr bIns="45718" lIns="91432" rIns="91432" tIns="45718"/>
          <a:lstStyle/>
          <a:p>
            <a:endParaRPr altLang="en-US" lang="zh-CN"/>
          </a:p>
        </p:txBody>
      </p:sp>
      <p:sp>
        <p:nvSpPr>
          <p:cNvPr id="30728" name="Freeform 6"/>
          <p:cNvSpPr>
            <a:spLocks noChangeArrowheads="1"/>
          </p:cNvSpPr>
          <p:nvPr/>
        </p:nvSpPr>
        <p:spPr bwMode="auto">
          <a:xfrm>
            <a:off x="2128842" y="2978156"/>
            <a:ext cx="82551" cy="468313"/>
          </a:xfrm>
          <a:custGeom>
            <a:gdLst>
              <a:gd fmla="*/ 0 w 102" name="T0"/>
              <a:gd fmla="*/ 0 h 474" name="T1"/>
              <a:gd fmla="*/ 102 w 102" name="T2"/>
              <a:gd fmla="*/ 108 h 474" name="T3"/>
              <a:gd fmla="*/ 102 w 102" name="T4"/>
              <a:gd fmla="*/ 474 h 474" name="T5"/>
              <a:gd fmla="*/ 0 w 102" name="T6"/>
              <a:gd fmla="*/ 366 h 474" name="T7"/>
              <a:gd fmla="*/ 0 w 102" name="T8"/>
              <a:gd fmla="*/ 0 h 474" name="T9"/>
            </a:gdLst>
            <a:cxnLst>
              <a:cxn ang="0">
                <a:pos x="T0" y="T1"/>
              </a:cxn>
              <a:cxn ang="0">
                <a:pos x="T2" y="T3"/>
              </a:cxn>
              <a:cxn ang="0">
                <a:pos x="T4" y="T5"/>
              </a:cxn>
              <a:cxn ang="0">
                <a:pos x="T6" y="T7"/>
              </a:cxn>
              <a:cxn ang="0">
                <a:pos x="T8" y="T9"/>
              </a:cxn>
            </a:cxnLst>
            <a:rect b="b" l="0" r="r" t="0"/>
            <a:pathLst>
              <a:path h="472"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0729" name="Freeform 7"/>
          <p:cNvSpPr>
            <a:spLocks noChangeArrowheads="1"/>
          </p:cNvSpPr>
          <p:nvPr/>
        </p:nvSpPr>
        <p:spPr bwMode="auto">
          <a:xfrm>
            <a:off x="2128842" y="823915"/>
            <a:ext cx="82551" cy="469900"/>
          </a:xfrm>
          <a:custGeom>
            <a:gdLst>
              <a:gd fmla="*/ 0 w 102" name="T0"/>
              <a:gd fmla="*/ 0 h 474" name="T1"/>
              <a:gd fmla="*/ 102 w 102" name="T2"/>
              <a:gd fmla="*/ 108 h 474" name="T3"/>
              <a:gd fmla="*/ 102 w 102" name="T4"/>
              <a:gd fmla="*/ 474 h 474" name="T5"/>
              <a:gd fmla="*/ 0 w 102" name="T6"/>
              <a:gd fmla="*/ 366 h 474" name="T7"/>
              <a:gd fmla="*/ 0 w 102" name="T8"/>
              <a:gd fmla="*/ 0 h 474" name="T9"/>
            </a:gdLst>
            <a:cxnLst>
              <a:cxn ang="0">
                <a:pos x="T0" y="T1"/>
              </a:cxn>
              <a:cxn ang="0">
                <a:pos x="T2" y="T3"/>
              </a:cxn>
              <a:cxn ang="0">
                <a:pos x="T4" y="T5"/>
              </a:cxn>
              <a:cxn ang="0">
                <a:pos x="T6" y="T7"/>
              </a:cxn>
              <a:cxn ang="0">
                <a:pos x="T8" y="T9"/>
              </a:cxn>
            </a:cxnLst>
            <a:rect b="b" l="0" r="r" t="0"/>
            <a:pathLst>
              <a:path h="472"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0730" name="Freeform 9"/>
          <p:cNvSpPr>
            <a:spLocks noChangeArrowheads="1"/>
          </p:cNvSpPr>
          <p:nvPr/>
        </p:nvSpPr>
        <p:spPr bwMode="auto">
          <a:xfrm>
            <a:off x="2128837" y="823918"/>
            <a:ext cx="2062163" cy="363537"/>
          </a:xfrm>
          <a:custGeom>
            <a:gdLst>
              <a:gd fmla="*/ 0 w 2547" name="T0"/>
              <a:gd fmla="*/ 0 h 366" name="T1"/>
              <a:gd fmla="*/ 2547 w 2547" name="T2"/>
              <a:gd fmla="*/ 0 h 366" name="T3"/>
              <a:gd fmla="*/ 2400 w 2547" name="T4"/>
              <a:gd fmla="*/ 185 h 366" name="T5"/>
              <a:gd fmla="*/ 2547 w 2547" name="T6"/>
              <a:gd fmla="*/ 366 h 366" name="T7"/>
              <a:gd fmla="*/ 0 w 2547" name="T8"/>
              <a:gd fmla="*/ 366 h 366" name="T9"/>
              <a:gd fmla="*/ 0 w 2547" name="T10"/>
              <a:gd fmla="*/ 0 h 366" name="T11"/>
            </a:gdLst>
            <a:cxnLst>
              <a:cxn ang="0">
                <a:pos x="T0" y="T1"/>
              </a:cxn>
              <a:cxn ang="0">
                <a:pos x="T2" y="T3"/>
              </a:cxn>
              <a:cxn ang="0">
                <a:pos x="T4" y="T5"/>
              </a:cxn>
              <a:cxn ang="0">
                <a:pos x="T6" y="T7"/>
              </a:cxn>
              <a:cxn ang="0">
                <a:pos x="T8" y="T9"/>
              </a:cxn>
              <a:cxn ang="0">
                <a:pos x="T10" y="T11"/>
              </a:cxn>
            </a:cxnLst>
            <a:rect b="b" l="0" r="r" t="0"/>
            <a:pathLst>
              <a:path h="366" w="2547">
                <a:moveTo>
                  <a:pt x="0" y="0"/>
                </a:moveTo>
                <a:lnTo>
                  <a:pt x="2547" y="0"/>
                </a:lnTo>
                <a:lnTo>
                  <a:pt x="2400" y="185"/>
                </a:lnTo>
                <a:lnTo>
                  <a:pt x="2547" y="366"/>
                </a:lnTo>
                <a:lnTo>
                  <a:pt x="0" y="366"/>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0731" name="Freeform 12"/>
          <p:cNvSpPr>
            <a:spLocks noChangeArrowheads="1"/>
          </p:cNvSpPr>
          <p:nvPr/>
        </p:nvSpPr>
        <p:spPr bwMode="auto">
          <a:xfrm>
            <a:off x="2128839" y="2978154"/>
            <a:ext cx="2144712" cy="361951"/>
          </a:xfrm>
          <a:custGeom>
            <a:gdLst>
              <a:gd fmla="*/ 0 w 2649" name="T0"/>
              <a:gd fmla="*/ 0 h 366" name="T1"/>
              <a:gd fmla="*/ 2649 w 2649" name="T2"/>
              <a:gd fmla="*/ 0 h 366" name="T3"/>
              <a:gd fmla="*/ 2502 w 2649" name="T4"/>
              <a:gd fmla="*/ 186 h 366" name="T5"/>
              <a:gd fmla="*/ 2649 w 2649" name="T6"/>
              <a:gd fmla="*/ 366 h 366" name="T7"/>
              <a:gd fmla="*/ 0 w 2649" name="T8"/>
              <a:gd fmla="*/ 366 h 366" name="T9"/>
              <a:gd fmla="*/ 0 w 2649" name="T10"/>
              <a:gd fmla="*/ 0 h 366" name="T11"/>
            </a:gdLst>
            <a:cxnLst>
              <a:cxn ang="0">
                <a:pos x="T0" y="T1"/>
              </a:cxn>
              <a:cxn ang="0">
                <a:pos x="T2" y="T3"/>
              </a:cxn>
              <a:cxn ang="0">
                <a:pos x="T4" y="T5"/>
              </a:cxn>
              <a:cxn ang="0">
                <a:pos x="T6" y="T7"/>
              </a:cxn>
              <a:cxn ang="0">
                <a:pos x="T8" y="T9"/>
              </a:cxn>
              <a:cxn ang="0">
                <a:pos x="T10" y="T11"/>
              </a:cxn>
            </a:cxnLst>
            <a:rect b="b" l="0" r="r" t="0"/>
            <a:pathLst>
              <a:path h="366" w="2649">
                <a:moveTo>
                  <a:pt x="0" y="0"/>
                </a:moveTo>
                <a:lnTo>
                  <a:pt x="2649" y="0"/>
                </a:lnTo>
                <a:lnTo>
                  <a:pt x="2502" y="186"/>
                </a:lnTo>
                <a:lnTo>
                  <a:pt x="2649" y="366"/>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0732" name="Freeform 14"/>
          <p:cNvSpPr>
            <a:spLocks noChangeArrowheads="1"/>
          </p:cNvSpPr>
          <p:nvPr/>
        </p:nvSpPr>
        <p:spPr bwMode="auto">
          <a:xfrm>
            <a:off x="2128842" y="4876805"/>
            <a:ext cx="82551" cy="468313"/>
          </a:xfrm>
          <a:custGeom>
            <a:gdLst>
              <a:gd fmla="*/ 0 w 102" name="T0"/>
              <a:gd fmla="*/ 0 h 474" name="T1"/>
              <a:gd fmla="*/ 102 w 102" name="T2"/>
              <a:gd fmla="*/ 108 h 474" name="T3"/>
              <a:gd fmla="*/ 102 w 102" name="T4"/>
              <a:gd fmla="*/ 474 h 474" name="T5"/>
              <a:gd fmla="*/ 0 w 102" name="T6"/>
              <a:gd fmla="*/ 366 h 474" name="T7"/>
              <a:gd fmla="*/ 0 w 102" name="T8"/>
              <a:gd fmla="*/ 0 h 474" name="T9"/>
            </a:gdLst>
            <a:cxnLst>
              <a:cxn ang="0">
                <a:pos x="T0" y="T1"/>
              </a:cxn>
              <a:cxn ang="0">
                <a:pos x="T2" y="T3"/>
              </a:cxn>
              <a:cxn ang="0">
                <a:pos x="T4" y="T5"/>
              </a:cxn>
              <a:cxn ang="0">
                <a:pos x="T6" y="T7"/>
              </a:cxn>
              <a:cxn ang="0">
                <a:pos x="T8" y="T9"/>
              </a:cxn>
            </a:cxnLst>
            <a:rect b="b" l="0" r="r" t="0"/>
            <a:pathLst>
              <a:path h="472"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0733" name="Freeform 16"/>
          <p:cNvSpPr>
            <a:spLocks noChangeArrowheads="1"/>
          </p:cNvSpPr>
          <p:nvPr/>
        </p:nvSpPr>
        <p:spPr bwMode="auto">
          <a:xfrm>
            <a:off x="2128839" y="4876805"/>
            <a:ext cx="2144712" cy="361951"/>
          </a:xfrm>
          <a:custGeom>
            <a:gdLst>
              <a:gd fmla="*/ 0 w 2649" name="T0"/>
              <a:gd fmla="*/ 0 h 366" name="T1"/>
              <a:gd fmla="*/ 2649 w 2649" name="T2"/>
              <a:gd fmla="*/ 0 h 366" name="T3"/>
              <a:gd fmla="*/ 2502 w 2649" name="T4"/>
              <a:gd fmla="*/ 186 h 366" name="T5"/>
              <a:gd fmla="*/ 2649 w 2649" name="T6"/>
              <a:gd fmla="*/ 366 h 366" name="T7"/>
              <a:gd fmla="*/ 0 w 2649" name="T8"/>
              <a:gd fmla="*/ 366 h 366" name="T9"/>
              <a:gd fmla="*/ 0 w 2649" name="T10"/>
              <a:gd fmla="*/ 0 h 366" name="T11"/>
            </a:gdLst>
            <a:cxnLst>
              <a:cxn ang="0">
                <a:pos x="T0" y="T1"/>
              </a:cxn>
              <a:cxn ang="0">
                <a:pos x="T2" y="T3"/>
              </a:cxn>
              <a:cxn ang="0">
                <a:pos x="T4" y="T5"/>
              </a:cxn>
              <a:cxn ang="0">
                <a:pos x="T6" y="T7"/>
              </a:cxn>
              <a:cxn ang="0">
                <a:pos x="T8" y="T9"/>
              </a:cxn>
              <a:cxn ang="0">
                <a:pos x="T10" y="T11"/>
              </a:cxn>
            </a:cxnLst>
            <a:rect b="b" l="0" r="r" t="0"/>
            <a:pathLst>
              <a:path h="366" w="2649">
                <a:moveTo>
                  <a:pt x="0" y="0"/>
                </a:moveTo>
                <a:lnTo>
                  <a:pt x="2649" y="0"/>
                </a:lnTo>
                <a:lnTo>
                  <a:pt x="2502" y="186"/>
                </a:lnTo>
                <a:lnTo>
                  <a:pt x="2649" y="366"/>
                </a:lnTo>
                <a:lnTo>
                  <a:pt x="0" y="366"/>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0734" name="TextBox 13"/>
          <p:cNvSpPr txBox="1">
            <a:spLocks noChangeArrowheads="1"/>
          </p:cNvSpPr>
          <p:nvPr/>
        </p:nvSpPr>
        <p:spPr bwMode="auto">
          <a:xfrm>
            <a:off x="2344739" y="796928"/>
            <a:ext cx="1452864"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lang="zh-CN" sz="2000">
                <a:solidFill>
                  <a:schemeClr val="accent2"/>
                </a:solidFill>
                <a:latin charset="-122" pitchFamily="34" typeface="微软雅黑"/>
                <a:ea charset="-122" pitchFamily="34" typeface="微软雅黑"/>
              </a:rPr>
              <a:t>主要问题一</a:t>
            </a:r>
          </a:p>
        </p:txBody>
      </p:sp>
      <p:sp>
        <p:nvSpPr>
          <p:cNvPr id="30735" name="TextBox 14"/>
          <p:cNvSpPr txBox="1">
            <a:spLocks noChangeArrowheads="1"/>
          </p:cNvSpPr>
          <p:nvPr/>
        </p:nvSpPr>
        <p:spPr bwMode="auto">
          <a:xfrm>
            <a:off x="2344739" y="2952752"/>
            <a:ext cx="1452864"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lang="zh-CN" sz="2000">
                <a:solidFill>
                  <a:schemeClr val="accent2"/>
                </a:solidFill>
                <a:latin charset="-122" pitchFamily="34" typeface="微软雅黑"/>
                <a:ea charset="-122" pitchFamily="34" typeface="微软雅黑"/>
              </a:rPr>
              <a:t>主要问题二</a:t>
            </a:r>
          </a:p>
        </p:txBody>
      </p:sp>
      <p:sp>
        <p:nvSpPr>
          <p:cNvPr id="30736" name="TextBox 15"/>
          <p:cNvSpPr txBox="1">
            <a:spLocks noChangeArrowheads="1"/>
          </p:cNvSpPr>
          <p:nvPr/>
        </p:nvSpPr>
        <p:spPr bwMode="auto">
          <a:xfrm>
            <a:off x="2344739" y="4868864"/>
            <a:ext cx="1452864"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lang="zh-CN" sz="2000">
                <a:solidFill>
                  <a:schemeClr val="accent2"/>
                </a:solidFill>
                <a:latin charset="-122" pitchFamily="34" typeface="微软雅黑"/>
                <a:ea charset="-122" pitchFamily="34" typeface="微软雅黑"/>
              </a:rPr>
              <a:t>主要问题三</a:t>
            </a:r>
          </a:p>
        </p:txBody>
      </p:sp>
      <p:sp>
        <p:nvSpPr>
          <p:cNvPr id="30737" name="TextBox 16"/>
          <p:cNvSpPr txBox="1">
            <a:spLocks noChangeArrowheads="1"/>
          </p:cNvSpPr>
          <p:nvPr/>
        </p:nvSpPr>
        <p:spPr bwMode="auto">
          <a:xfrm>
            <a:off x="2403475" y="1293818"/>
            <a:ext cx="3671888" cy="10667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这里可以添加主要内容这里可以添加主要内容这里可以添加主要内容这里可以添加主要内容可以添加主要内容这里可以</a:t>
            </a:r>
          </a:p>
        </p:txBody>
      </p:sp>
      <p:sp>
        <p:nvSpPr>
          <p:cNvPr id="30738" name="TextBox 17"/>
          <p:cNvSpPr txBox="1">
            <a:spLocks noChangeArrowheads="1"/>
          </p:cNvSpPr>
          <p:nvPr/>
        </p:nvSpPr>
        <p:spPr bwMode="auto">
          <a:xfrm>
            <a:off x="2403475" y="3441703"/>
            <a:ext cx="3671888"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a:t>
            </a:r>
          </a:p>
        </p:txBody>
      </p:sp>
      <p:sp>
        <p:nvSpPr>
          <p:cNvPr id="30739" name="TextBox 18"/>
          <p:cNvSpPr txBox="1">
            <a:spLocks noChangeArrowheads="1"/>
          </p:cNvSpPr>
          <p:nvPr/>
        </p:nvSpPr>
        <p:spPr bwMode="auto">
          <a:xfrm>
            <a:off x="2403475" y="5324481"/>
            <a:ext cx="3671888" cy="10667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这里可以添加主要内容这里可以添加主要内容这里可以添加主要内容这里可以添加主要内容可以添加主要内容这里可以添加</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0722"/>
                                        </p:tgtEl>
                                        <p:attrNameLst>
                                          <p:attrName>style.visibility</p:attrName>
                                        </p:attrNameLst>
                                      </p:cBhvr>
                                      <p:to>
                                        <p:strVal val="visible"/>
                                      </p:to>
                                    </p:set>
                                    <p:anim calcmode="lin" valueType="num">
                                      <p:cBhvr>
                                        <p:cTn dur="400" fill="hold" id="7"/>
                                        <p:tgtEl>
                                          <p:spTgt spid="3072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30722"/>
                                        </p:tgtEl>
                                        <p:attrNameLst>
                                          <p:attrName>ppt_y</p:attrName>
                                        </p:attrNameLst>
                                      </p:cBhvr>
                                      <p:tavLst>
                                        <p:tav tm="0">
                                          <p:val>
                                            <p:strVal val="#ppt_y"/>
                                          </p:val>
                                        </p:tav>
                                        <p:tav tm="100000">
                                          <p:val>
                                            <p:strVal val="#ppt_y"/>
                                          </p:val>
                                        </p:tav>
                                      </p:tavLst>
                                    </p:anim>
                                    <p:anim calcmode="lin" valueType="num">
                                      <p:cBhvr>
                                        <p:cTn dur="400" fill="hold" id="9"/>
                                        <p:tgtEl>
                                          <p:spTgt spid="3072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3072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30722"/>
                                        </p:tgtEl>
                                      </p:cBhvr>
                                    </p:animEffect>
                                  </p:childTnLst>
                                </p:cTn>
                              </p:par>
                            </p:childTnLst>
                          </p:cTn>
                        </p:par>
                        <p:par>
                          <p:cTn fill="hold" id="12" nodeType="afterGroup">
                            <p:stCondLst>
                              <p:cond delay="400"/>
                            </p:stCondLst>
                            <p:childTnLst>
                              <p:par>
                                <p:cTn fill="hold" grpId="0" id="13" nodeType="afterEffect" presetClass="entr" presetID="2" presetSubtype="6">
                                  <p:stCondLst>
                                    <p:cond delay="0"/>
                                  </p:stCondLst>
                                  <p:childTnLst>
                                    <p:set>
                                      <p:cBhvr>
                                        <p:cTn dur="1" fill="hold" id="14">
                                          <p:stCondLst>
                                            <p:cond delay="0"/>
                                          </p:stCondLst>
                                        </p:cTn>
                                        <p:tgtEl>
                                          <p:spTgt spid="30727"/>
                                        </p:tgtEl>
                                        <p:attrNameLst>
                                          <p:attrName>style.visibility</p:attrName>
                                        </p:attrNameLst>
                                      </p:cBhvr>
                                      <p:to>
                                        <p:strVal val="visible"/>
                                      </p:to>
                                    </p:set>
                                    <p:anim calcmode="lin" valueType="num">
                                      <p:cBhvr additive="base">
                                        <p:cTn dur="500" fill="hold" id="15"/>
                                        <p:tgtEl>
                                          <p:spTgt spid="30727"/>
                                        </p:tgtEl>
                                        <p:attrNameLst>
                                          <p:attrName>ppt_x</p:attrName>
                                        </p:attrNameLst>
                                      </p:cBhvr>
                                      <p:tavLst>
                                        <p:tav tm="0">
                                          <p:val>
                                            <p:strVal val="1+#ppt_w/2"/>
                                          </p:val>
                                        </p:tav>
                                        <p:tav tm="100000">
                                          <p:val>
                                            <p:strVal val="#ppt_x"/>
                                          </p:val>
                                        </p:tav>
                                      </p:tavLst>
                                    </p:anim>
                                    <p:anim calcmode="lin" valueType="num">
                                      <p:cBhvr additive="base">
                                        <p:cTn dur="500" fill="hold" id="16"/>
                                        <p:tgtEl>
                                          <p:spTgt spid="30727"/>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6">
                                  <p:stCondLst>
                                    <p:cond delay="100"/>
                                  </p:stCondLst>
                                  <p:childTnLst>
                                    <p:set>
                                      <p:cBhvr>
                                        <p:cTn dur="1" fill="hold" id="18">
                                          <p:stCondLst>
                                            <p:cond delay="0"/>
                                          </p:stCondLst>
                                        </p:cTn>
                                        <p:tgtEl>
                                          <p:spTgt spid="30726"/>
                                        </p:tgtEl>
                                        <p:attrNameLst>
                                          <p:attrName>style.visibility</p:attrName>
                                        </p:attrNameLst>
                                      </p:cBhvr>
                                      <p:to>
                                        <p:strVal val="visible"/>
                                      </p:to>
                                    </p:set>
                                    <p:anim calcmode="lin" valueType="num">
                                      <p:cBhvr additive="base">
                                        <p:cTn dur="500" fill="hold" id="19"/>
                                        <p:tgtEl>
                                          <p:spTgt spid="30726"/>
                                        </p:tgtEl>
                                        <p:attrNameLst>
                                          <p:attrName>ppt_x</p:attrName>
                                        </p:attrNameLst>
                                      </p:cBhvr>
                                      <p:tavLst>
                                        <p:tav tm="0">
                                          <p:val>
                                            <p:strVal val="1+#ppt_w/2"/>
                                          </p:val>
                                        </p:tav>
                                        <p:tav tm="100000">
                                          <p:val>
                                            <p:strVal val="#ppt_x"/>
                                          </p:val>
                                        </p:tav>
                                      </p:tavLst>
                                    </p:anim>
                                    <p:anim calcmode="lin" valueType="num">
                                      <p:cBhvr additive="base">
                                        <p:cTn dur="500" fill="hold" id="20"/>
                                        <p:tgtEl>
                                          <p:spTgt spid="30726"/>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6">
                                  <p:stCondLst>
                                    <p:cond delay="200"/>
                                  </p:stCondLst>
                                  <p:childTnLst>
                                    <p:set>
                                      <p:cBhvr>
                                        <p:cTn dur="1" fill="hold" id="22">
                                          <p:stCondLst>
                                            <p:cond delay="0"/>
                                          </p:stCondLst>
                                        </p:cTn>
                                        <p:tgtEl>
                                          <p:spTgt spid="30725"/>
                                        </p:tgtEl>
                                        <p:attrNameLst>
                                          <p:attrName>style.visibility</p:attrName>
                                        </p:attrNameLst>
                                      </p:cBhvr>
                                      <p:to>
                                        <p:strVal val="visible"/>
                                      </p:to>
                                    </p:set>
                                    <p:anim calcmode="lin" valueType="num">
                                      <p:cBhvr additive="base">
                                        <p:cTn dur="500" fill="hold" id="23"/>
                                        <p:tgtEl>
                                          <p:spTgt spid="30725"/>
                                        </p:tgtEl>
                                        <p:attrNameLst>
                                          <p:attrName>ppt_x</p:attrName>
                                        </p:attrNameLst>
                                      </p:cBhvr>
                                      <p:tavLst>
                                        <p:tav tm="0">
                                          <p:val>
                                            <p:strVal val="1+#ppt_w/2"/>
                                          </p:val>
                                        </p:tav>
                                        <p:tav tm="100000">
                                          <p:val>
                                            <p:strVal val="#ppt_x"/>
                                          </p:val>
                                        </p:tav>
                                      </p:tavLst>
                                    </p:anim>
                                    <p:anim calcmode="lin" valueType="num">
                                      <p:cBhvr additive="base">
                                        <p:cTn dur="500" fill="hold" id="24"/>
                                        <p:tgtEl>
                                          <p:spTgt spid="3072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100"/>
                            </p:stCondLst>
                            <p:childTnLst>
                              <p:par>
                                <p:cTn fill="hold" id="26" nodeType="afterEffect" presetClass="entr" presetID="22" presetSubtype="2">
                                  <p:stCondLst>
                                    <p:cond delay="0"/>
                                  </p:stCondLst>
                                  <p:childTnLst>
                                    <p:set>
                                      <p:cBhvr>
                                        <p:cTn dur="1" fill="hold" id="27">
                                          <p:stCondLst>
                                            <p:cond delay="0"/>
                                          </p:stCondLst>
                                        </p:cTn>
                                        <p:tgtEl>
                                          <p:spTgt spid="30729"/>
                                        </p:tgtEl>
                                        <p:attrNameLst>
                                          <p:attrName>style.visibility</p:attrName>
                                        </p:attrNameLst>
                                      </p:cBhvr>
                                      <p:to>
                                        <p:strVal val="visible"/>
                                      </p:to>
                                    </p:set>
                                    <p:animEffect filter="wipe(right)" transition="in">
                                      <p:cBhvr>
                                        <p:cTn dur="300" id="28"/>
                                        <p:tgtEl>
                                          <p:spTgt spid="30729"/>
                                        </p:tgtEl>
                                      </p:cBhvr>
                                    </p:animEffect>
                                  </p:childTnLst>
                                </p:cTn>
                              </p:par>
                            </p:childTnLst>
                          </p:cTn>
                        </p:par>
                        <p:par>
                          <p:cTn fill="hold" id="29" nodeType="afterGroup">
                            <p:stCondLst>
                              <p:cond delay="1400"/>
                            </p:stCondLst>
                            <p:childTnLst>
                              <p:par>
                                <p:cTn fill="hold" id="30" nodeType="afterEffect" presetClass="entr" presetID="22" presetSubtype="8">
                                  <p:stCondLst>
                                    <p:cond delay="0"/>
                                  </p:stCondLst>
                                  <p:childTnLst>
                                    <p:set>
                                      <p:cBhvr>
                                        <p:cTn dur="1" fill="hold" id="31">
                                          <p:stCondLst>
                                            <p:cond delay="0"/>
                                          </p:stCondLst>
                                        </p:cTn>
                                        <p:tgtEl>
                                          <p:spTgt spid="30730"/>
                                        </p:tgtEl>
                                        <p:attrNameLst>
                                          <p:attrName>style.visibility</p:attrName>
                                        </p:attrNameLst>
                                      </p:cBhvr>
                                      <p:to>
                                        <p:strVal val="visible"/>
                                      </p:to>
                                    </p:set>
                                    <p:animEffect filter="wipe(left)" transition="in">
                                      <p:cBhvr>
                                        <p:cTn dur="500" id="32"/>
                                        <p:tgtEl>
                                          <p:spTgt spid="30730"/>
                                        </p:tgtEl>
                                      </p:cBhvr>
                                    </p:animEffect>
                                  </p:childTnLst>
                                </p:cTn>
                              </p:par>
                            </p:childTnLst>
                          </p:cTn>
                        </p:par>
                        <p:par>
                          <p:cTn fill="hold" id="33" nodeType="afterGroup">
                            <p:stCondLst>
                              <p:cond delay="1900"/>
                            </p:stCondLst>
                            <p:childTnLst>
                              <p:par>
                                <p:cTn fill="hold" grpId="0" id="34" nodeType="afterEffect" presetClass="entr" presetID="31" presetSubtype="0">
                                  <p:stCondLst>
                                    <p:cond delay="0"/>
                                  </p:stCondLst>
                                  <p:childTnLst>
                                    <p:set>
                                      <p:cBhvr>
                                        <p:cTn dur="1" fill="hold" id="35">
                                          <p:stCondLst>
                                            <p:cond delay="0"/>
                                          </p:stCondLst>
                                        </p:cTn>
                                        <p:tgtEl>
                                          <p:spTgt spid="30734"/>
                                        </p:tgtEl>
                                        <p:attrNameLst>
                                          <p:attrName>style.visibility</p:attrName>
                                        </p:attrNameLst>
                                      </p:cBhvr>
                                      <p:to>
                                        <p:strVal val="visible"/>
                                      </p:to>
                                    </p:set>
                                    <p:anim calcmode="lin" valueType="num">
                                      <p:cBhvr>
                                        <p:cTn dur="300" fill="hold" id="36"/>
                                        <p:tgtEl>
                                          <p:spTgt spid="30734"/>
                                        </p:tgtEl>
                                        <p:attrNameLst>
                                          <p:attrName>ppt_w</p:attrName>
                                        </p:attrNameLst>
                                      </p:cBhvr>
                                      <p:tavLst>
                                        <p:tav tm="0">
                                          <p:val>
                                            <p:fltVal val="0"/>
                                          </p:val>
                                        </p:tav>
                                        <p:tav tm="100000">
                                          <p:val>
                                            <p:strVal val="#ppt_w"/>
                                          </p:val>
                                        </p:tav>
                                      </p:tavLst>
                                    </p:anim>
                                    <p:anim calcmode="lin" valueType="num">
                                      <p:cBhvr>
                                        <p:cTn dur="300" fill="hold" id="37"/>
                                        <p:tgtEl>
                                          <p:spTgt spid="30734"/>
                                        </p:tgtEl>
                                        <p:attrNameLst>
                                          <p:attrName>ppt_h</p:attrName>
                                        </p:attrNameLst>
                                      </p:cBhvr>
                                      <p:tavLst>
                                        <p:tav tm="0">
                                          <p:val>
                                            <p:fltVal val="0"/>
                                          </p:val>
                                        </p:tav>
                                        <p:tav tm="100000">
                                          <p:val>
                                            <p:strVal val="#ppt_h"/>
                                          </p:val>
                                        </p:tav>
                                      </p:tavLst>
                                    </p:anim>
                                    <p:anim calcmode="lin" valueType="num">
                                      <p:cBhvr>
                                        <p:cTn dur="300" fill="hold" id="38"/>
                                        <p:tgtEl>
                                          <p:spTgt spid="30734"/>
                                        </p:tgtEl>
                                        <p:attrNameLst>
                                          <p:attrName>style.rotation</p:attrName>
                                        </p:attrNameLst>
                                      </p:cBhvr>
                                      <p:tavLst>
                                        <p:tav tm="0">
                                          <p:val>
                                            <p:fltVal val="90"/>
                                          </p:val>
                                        </p:tav>
                                        <p:tav tm="100000">
                                          <p:val>
                                            <p:fltVal val="0"/>
                                          </p:val>
                                        </p:tav>
                                      </p:tavLst>
                                    </p:anim>
                                    <p:animEffect filter="fade" transition="in">
                                      <p:cBhvr>
                                        <p:cTn dur="300" id="39"/>
                                        <p:tgtEl>
                                          <p:spTgt spid="30734"/>
                                        </p:tgtEl>
                                      </p:cBhvr>
                                    </p:animEffect>
                                  </p:childTnLst>
                                </p:cTn>
                              </p:par>
                            </p:childTnLst>
                          </p:cTn>
                        </p:par>
                        <p:par>
                          <p:cTn fill="hold" id="40" nodeType="afterGroup">
                            <p:stCondLst>
                              <p:cond delay="2200"/>
                            </p:stCondLst>
                            <p:childTnLst>
                              <p:par>
                                <p:cTn fill="hold" grpId="0" id="41" nodeType="afterEffect" presetClass="entr" presetID="22" presetSubtype="1">
                                  <p:stCondLst>
                                    <p:cond delay="0"/>
                                  </p:stCondLst>
                                  <p:childTnLst>
                                    <p:set>
                                      <p:cBhvr>
                                        <p:cTn dur="1" fill="hold" id="42">
                                          <p:stCondLst>
                                            <p:cond delay="0"/>
                                          </p:stCondLst>
                                        </p:cTn>
                                        <p:tgtEl>
                                          <p:spTgt spid="30737"/>
                                        </p:tgtEl>
                                        <p:attrNameLst>
                                          <p:attrName>style.visibility</p:attrName>
                                        </p:attrNameLst>
                                      </p:cBhvr>
                                      <p:to>
                                        <p:strVal val="visible"/>
                                      </p:to>
                                    </p:set>
                                    <p:animEffect filter="wipe(up)" transition="in">
                                      <p:cBhvr>
                                        <p:cTn dur="500" id="43"/>
                                        <p:tgtEl>
                                          <p:spTgt spid="30737"/>
                                        </p:tgtEl>
                                      </p:cBhvr>
                                    </p:animEffect>
                                  </p:childTnLst>
                                </p:cTn>
                              </p:par>
                            </p:childTnLst>
                          </p:cTn>
                        </p:par>
                        <p:par>
                          <p:cTn fill="hold" id="44" nodeType="afterGroup">
                            <p:stCondLst>
                              <p:cond delay="2700"/>
                            </p:stCondLst>
                            <p:childTnLst>
                              <p:par>
                                <p:cTn fill="hold" id="45" nodeType="afterEffect" presetClass="entr" presetID="22" presetSubtype="2">
                                  <p:stCondLst>
                                    <p:cond delay="0"/>
                                  </p:stCondLst>
                                  <p:childTnLst>
                                    <p:set>
                                      <p:cBhvr>
                                        <p:cTn dur="1" fill="hold" id="46">
                                          <p:stCondLst>
                                            <p:cond delay="0"/>
                                          </p:stCondLst>
                                        </p:cTn>
                                        <p:tgtEl>
                                          <p:spTgt spid="30728"/>
                                        </p:tgtEl>
                                        <p:attrNameLst>
                                          <p:attrName>style.visibility</p:attrName>
                                        </p:attrNameLst>
                                      </p:cBhvr>
                                      <p:to>
                                        <p:strVal val="visible"/>
                                      </p:to>
                                    </p:set>
                                    <p:animEffect filter="wipe(right)" transition="in">
                                      <p:cBhvr>
                                        <p:cTn dur="300" id="47"/>
                                        <p:tgtEl>
                                          <p:spTgt spid="30728"/>
                                        </p:tgtEl>
                                      </p:cBhvr>
                                    </p:animEffect>
                                  </p:childTnLst>
                                </p:cTn>
                              </p:par>
                            </p:childTnLst>
                          </p:cTn>
                        </p:par>
                        <p:par>
                          <p:cTn fill="hold" id="48" nodeType="afterGroup">
                            <p:stCondLst>
                              <p:cond delay="3000"/>
                            </p:stCondLst>
                            <p:childTnLst>
                              <p:par>
                                <p:cTn fill="hold" id="49" nodeType="afterEffect" presetClass="entr" presetID="22" presetSubtype="8">
                                  <p:stCondLst>
                                    <p:cond delay="0"/>
                                  </p:stCondLst>
                                  <p:childTnLst>
                                    <p:set>
                                      <p:cBhvr>
                                        <p:cTn dur="1" fill="hold" id="50">
                                          <p:stCondLst>
                                            <p:cond delay="0"/>
                                          </p:stCondLst>
                                        </p:cTn>
                                        <p:tgtEl>
                                          <p:spTgt spid="30731"/>
                                        </p:tgtEl>
                                        <p:attrNameLst>
                                          <p:attrName>style.visibility</p:attrName>
                                        </p:attrNameLst>
                                      </p:cBhvr>
                                      <p:to>
                                        <p:strVal val="visible"/>
                                      </p:to>
                                    </p:set>
                                    <p:animEffect filter="wipe(left)" transition="in">
                                      <p:cBhvr>
                                        <p:cTn dur="500" id="51"/>
                                        <p:tgtEl>
                                          <p:spTgt spid="30731"/>
                                        </p:tgtEl>
                                      </p:cBhvr>
                                    </p:animEffect>
                                  </p:childTnLst>
                                </p:cTn>
                              </p:par>
                            </p:childTnLst>
                          </p:cTn>
                        </p:par>
                        <p:par>
                          <p:cTn fill="hold" id="52" nodeType="afterGroup">
                            <p:stCondLst>
                              <p:cond delay="3500"/>
                            </p:stCondLst>
                            <p:childTnLst>
                              <p:par>
                                <p:cTn fill="hold" grpId="0" id="53" nodeType="afterEffect" presetClass="entr" presetID="31" presetSubtype="0">
                                  <p:stCondLst>
                                    <p:cond delay="0"/>
                                  </p:stCondLst>
                                  <p:childTnLst>
                                    <p:set>
                                      <p:cBhvr>
                                        <p:cTn dur="1" fill="hold" id="54">
                                          <p:stCondLst>
                                            <p:cond delay="0"/>
                                          </p:stCondLst>
                                        </p:cTn>
                                        <p:tgtEl>
                                          <p:spTgt spid="30735"/>
                                        </p:tgtEl>
                                        <p:attrNameLst>
                                          <p:attrName>style.visibility</p:attrName>
                                        </p:attrNameLst>
                                      </p:cBhvr>
                                      <p:to>
                                        <p:strVal val="visible"/>
                                      </p:to>
                                    </p:set>
                                    <p:anim calcmode="lin" valueType="num">
                                      <p:cBhvr>
                                        <p:cTn dur="300" fill="hold" id="55"/>
                                        <p:tgtEl>
                                          <p:spTgt spid="30735"/>
                                        </p:tgtEl>
                                        <p:attrNameLst>
                                          <p:attrName>ppt_w</p:attrName>
                                        </p:attrNameLst>
                                      </p:cBhvr>
                                      <p:tavLst>
                                        <p:tav tm="0">
                                          <p:val>
                                            <p:fltVal val="0"/>
                                          </p:val>
                                        </p:tav>
                                        <p:tav tm="100000">
                                          <p:val>
                                            <p:strVal val="#ppt_w"/>
                                          </p:val>
                                        </p:tav>
                                      </p:tavLst>
                                    </p:anim>
                                    <p:anim calcmode="lin" valueType="num">
                                      <p:cBhvr>
                                        <p:cTn dur="300" fill="hold" id="56"/>
                                        <p:tgtEl>
                                          <p:spTgt spid="30735"/>
                                        </p:tgtEl>
                                        <p:attrNameLst>
                                          <p:attrName>ppt_h</p:attrName>
                                        </p:attrNameLst>
                                      </p:cBhvr>
                                      <p:tavLst>
                                        <p:tav tm="0">
                                          <p:val>
                                            <p:fltVal val="0"/>
                                          </p:val>
                                        </p:tav>
                                        <p:tav tm="100000">
                                          <p:val>
                                            <p:strVal val="#ppt_h"/>
                                          </p:val>
                                        </p:tav>
                                      </p:tavLst>
                                    </p:anim>
                                    <p:anim calcmode="lin" valueType="num">
                                      <p:cBhvr>
                                        <p:cTn dur="300" fill="hold" id="57"/>
                                        <p:tgtEl>
                                          <p:spTgt spid="30735"/>
                                        </p:tgtEl>
                                        <p:attrNameLst>
                                          <p:attrName>style.rotation</p:attrName>
                                        </p:attrNameLst>
                                      </p:cBhvr>
                                      <p:tavLst>
                                        <p:tav tm="0">
                                          <p:val>
                                            <p:fltVal val="90"/>
                                          </p:val>
                                        </p:tav>
                                        <p:tav tm="100000">
                                          <p:val>
                                            <p:fltVal val="0"/>
                                          </p:val>
                                        </p:tav>
                                      </p:tavLst>
                                    </p:anim>
                                    <p:animEffect filter="fade" transition="in">
                                      <p:cBhvr>
                                        <p:cTn dur="300" id="58"/>
                                        <p:tgtEl>
                                          <p:spTgt spid="30735"/>
                                        </p:tgtEl>
                                      </p:cBhvr>
                                    </p:animEffect>
                                  </p:childTnLst>
                                </p:cTn>
                              </p:par>
                            </p:childTnLst>
                          </p:cTn>
                        </p:par>
                        <p:par>
                          <p:cTn fill="hold" id="59" nodeType="afterGroup">
                            <p:stCondLst>
                              <p:cond delay="3800"/>
                            </p:stCondLst>
                            <p:childTnLst>
                              <p:par>
                                <p:cTn fill="hold" grpId="0" id="60" nodeType="afterEffect" presetClass="entr" presetID="22" presetSubtype="1">
                                  <p:stCondLst>
                                    <p:cond delay="0"/>
                                  </p:stCondLst>
                                  <p:childTnLst>
                                    <p:set>
                                      <p:cBhvr>
                                        <p:cTn dur="1" fill="hold" id="61">
                                          <p:stCondLst>
                                            <p:cond delay="0"/>
                                          </p:stCondLst>
                                        </p:cTn>
                                        <p:tgtEl>
                                          <p:spTgt spid="30738"/>
                                        </p:tgtEl>
                                        <p:attrNameLst>
                                          <p:attrName>style.visibility</p:attrName>
                                        </p:attrNameLst>
                                      </p:cBhvr>
                                      <p:to>
                                        <p:strVal val="visible"/>
                                      </p:to>
                                    </p:set>
                                    <p:animEffect filter="wipe(up)" transition="in">
                                      <p:cBhvr>
                                        <p:cTn dur="500" id="62"/>
                                        <p:tgtEl>
                                          <p:spTgt spid="30738"/>
                                        </p:tgtEl>
                                      </p:cBhvr>
                                    </p:animEffect>
                                  </p:childTnLst>
                                </p:cTn>
                              </p:par>
                            </p:childTnLst>
                          </p:cTn>
                        </p:par>
                        <p:par>
                          <p:cTn fill="hold" id="63" nodeType="afterGroup">
                            <p:stCondLst>
                              <p:cond delay="4300"/>
                            </p:stCondLst>
                            <p:childTnLst>
                              <p:par>
                                <p:cTn fill="hold" id="64" nodeType="afterEffect" presetClass="entr" presetID="22" presetSubtype="2">
                                  <p:stCondLst>
                                    <p:cond delay="0"/>
                                  </p:stCondLst>
                                  <p:childTnLst>
                                    <p:set>
                                      <p:cBhvr>
                                        <p:cTn dur="1" fill="hold" id="65">
                                          <p:stCondLst>
                                            <p:cond delay="0"/>
                                          </p:stCondLst>
                                        </p:cTn>
                                        <p:tgtEl>
                                          <p:spTgt spid="30732"/>
                                        </p:tgtEl>
                                        <p:attrNameLst>
                                          <p:attrName>style.visibility</p:attrName>
                                        </p:attrNameLst>
                                      </p:cBhvr>
                                      <p:to>
                                        <p:strVal val="visible"/>
                                      </p:to>
                                    </p:set>
                                    <p:animEffect filter="wipe(right)" transition="in">
                                      <p:cBhvr>
                                        <p:cTn dur="300" id="66"/>
                                        <p:tgtEl>
                                          <p:spTgt spid="30732"/>
                                        </p:tgtEl>
                                      </p:cBhvr>
                                    </p:animEffect>
                                  </p:childTnLst>
                                </p:cTn>
                              </p:par>
                            </p:childTnLst>
                          </p:cTn>
                        </p:par>
                        <p:par>
                          <p:cTn fill="hold" id="67" nodeType="afterGroup">
                            <p:stCondLst>
                              <p:cond delay="4600"/>
                            </p:stCondLst>
                            <p:childTnLst>
                              <p:par>
                                <p:cTn fill="hold" id="68" nodeType="afterEffect" presetClass="entr" presetID="22" presetSubtype="8">
                                  <p:stCondLst>
                                    <p:cond delay="0"/>
                                  </p:stCondLst>
                                  <p:childTnLst>
                                    <p:set>
                                      <p:cBhvr>
                                        <p:cTn dur="1" fill="hold" id="69">
                                          <p:stCondLst>
                                            <p:cond delay="0"/>
                                          </p:stCondLst>
                                        </p:cTn>
                                        <p:tgtEl>
                                          <p:spTgt spid="30733"/>
                                        </p:tgtEl>
                                        <p:attrNameLst>
                                          <p:attrName>style.visibility</p:attrName>
                                        </p:attrNameLst>
                                      </p:cBhvr>
                                      <p:to>
                                        <p:strVal val="visible"/>
                                      </p:to>
                                    </p:set>
                                    <p:animEffect filter="wipe(left)" transition="in">
                                      <p:cBhvr>
                                        <p:cTn dur="500" id="70"/>
                                        <p:tgtEl>
                                          <p:spTgt spid="30733"/>
                                        </p:tgtEl>
                                      </p:cBhvr>
                                    </p:animEffect>
                                  </p:childTnLst>
                                </p:cTn>
                              </p:par>
                            </p:childTnLst>
                          </p:cTn>
                        </p:par>
                        <p:par>
                          <p:cTn fill="hold" id="71" nodeType="afterGroup">
                            <p:stCondLst>
                              <p:cond delay="5100"/>
                            </p:stCondLst>
                            <p:childTnLst>
                              <p:par>
                                <p:cTn fill="hold" grpId="0" id="72" nodeType="afterEffect" presetClass="entr" presetID="31" presetSubtype="0">
                                  <p:stCondLst>
                                    <p:cond delay="0"/>
                                  </p:stCondLst>
                                  <p:childTnLst>
                                    <p:set>
                                      <p:cBhvr>
                                        <p:cTn dur="1" fill="hold" id="73">
                                          <p:stCondLst>
                                            <p:cond delay="0"/>
                                          </p:stCondLst>
                                        </p:cTn>
                                        <p:tgtEl>
                                          <p:spTgt spid="30736"/>
                                        </p:tgtEl>
                                        <p:attrNameLst>
                                          <p:attrName>style.visibility</p:attrName>
                                        </p:attrNameLst>
                                      </p:cBhvr>
                                      <p:to>
                                        <p:strVal val="visible"/>
                                      </p:to>
                                    </p:set>
                                    <p:anim calcmode="lin" valueType="num">
                                      <p:cBhvr>
                                        <p:cTn dur="300" fill="hold" id="74"/>
                                        <p:tgtEl>
                                          <p:spTgt spid="30736"/>
                                        </p:tgtEl>
                                        <p:attrNameLst>
                                          <p:attrName>ppt_w</p:attrName>
                                        </p:attrNameLst>
                                      </p:cBhvr>
                                      <p:tavLst>
                                        <p:tav tm="0">
                                          <p:val>
                                            <p:fltVal val="0"/>
                                          </p:val>
                                        </p:tav>
                                        <p:tav tm="100000">
                                          <p:val>
                                            <p:strVal val="#ppt_w"/>
                                          </p:val>
                                        </p:tav>
                                      </p:tavLst>
                                    </p:anim>
                                    <p:anim calcmode="lin" valueType="num">
                                      <p:cBhvr>
                                        <p:cTn dur="300" fill="hold" id="75"/>
                                        <p:tgtEl>
                                          <p:spTgt spid="30736"/>
                                        </p:tgtEl>
                                        <p:attrNameLst>
                                          <p:attrName>ppt_h</p:attrName>
                                        </p:attrNameLst>
                                      </p:cBhvr>
                                      <p:tavLst>
                                        <p:tav tm="0">
                                          <p:val>
                                            <p:fltVal val="0"/>
                                          </p:val>
                                        </p:tav>
                                        <p:tav tm="100000">
                                          <p:val>
                                            <p:strVal val="#ppt_h"/>
                                          </p:val>
                                        </p:tav>
                                      </p:tavLst>
                                    </p:anim>
                                    <p:anim calcmode="lin" valueType="num">
                                      <p:cBhvr>
                                        <p:cTn dur="300" fill="hold" id="76"/>
                                        <p:tgtEl>
                                          <p:spTgt spid="30736"/>
                                        </p:tgtEl>
                                        <p:attrNameLst>
                                          <p:attrName>style.rotation</p:attrName>
                                        </p:attrNameLst>
                                      </p:cBhvr>
                                      <p:tavLst>
                                        <p:tav tm="0">
                                          <p:val>
                                            <p:fltVal val="90"/>
                                          </p:val>
                                        </p:tav>
                                        <p:tav tm="100000">
                                          <p:val>
                                            <p:fltVal val="0"/>
                                          </p:val>
                                        </p:tav>
                                      </p:tavLst>
                                    </p:anim>
                                    <p:animEffect filter="fade" transition="in">
                                      <p:cBhvr>
                                        <p:cTn dur="300" id="77"/>
                                        <p:tgtEl>
                                          <p:spTgt spid="30736"/>
                                        </p:tgtEl>
                                      </p:cBhvr>
                                    </p:animEffect>
                                  </p:childTnLst>
                                </p:cTn>
                              </p:par>
                            </p:childTnLst>
                          </p:cTn>
                        </p:par>
                        <p:par>
                          <p:cTn fill="hold" id="78" nodeType="afterGroup">
                            <p:stCondLst>
                              <p:cond delay="5400"/>
                            </p:stCondLst>
                            <p:childTnLst>
                              <p:par>
                                <p:cTn fill="hold" grpId="0" id="79" nodeType="afterEffect" presetClass="entr" presetID="22" presetSubtype="1">
                                  <p:stCondLst>
                                    <p:cond delay="0"/>
                                  </p:stCondLst>
                                  <p:childTnLst>
                                    <p:set>
                                      <p:cBhvr>
                                        <p:cTn dur="1" fill="hold" id="80">
                                          <p:stCondLst>
                                            <p:cond delay="0"/>
                                          </p:stCondLst>
                                        </p:cTn>
                                        <p:tgtEl>
                                          <p:spTgt spid="30739"/>
                                        </p:tgtEl>
                                        <p:attrNameLst>
                                          <p:attrName>style.visibility</p:attrName>
                                        </p:attrNameLst>
                                      </p:cBhvr>
                                      <p:to>
                                        <p:strVal val="visible"/>
                                      </p:to>
                                    </p:set>
                                    <p:animEffect filter="wipe(up)" transition="in">
                                      <p:cBhvr>
                                        <p:cTn dur="500" id="81"/>
                                        <p:tgtEl>
                                          <p:spTgt spid="30739"/>
                                        </p:tgtEl>
                                      </p:cBhvr>
                                    </p:animEffect>
                                  </p:childTnLst>
                                </p:cTn>
                              </p:par>
                            </p:childTnLst>
                          </p:cTn>
                        </p:par>
                        <p:par>
                          <p:cTn fill="hold" id="82" nodeType="afterGroup">
                            <p:stCondLst>
                              <p:cond delay="5900"/>
                            </p:stCondLst>
                            <p:childTnLst>
                              <p:par>
                                <p:cTn fill="hold" grpId="0" id="83" nodeType="afterEffect" presetClass="entr" presetID="42" presetSubtype="0">
                                  <p:stCondLst>
                                    <p:cond delay="0"/>
                                  </p:stCondLst>
                                  <p:childTnLst>
                                    <p:set>
                                      <p:cBhvr>
                                        <p:cTn dur="1" fill="hold" id="84">
                                          <p:stCondLst>
                                            <p:cond delay="0"/>
                                          </p:stCondLst>
                                        </p:cTn>
                                        <p:tgtEl>
                                          <p:spTgt spid="30724"/>
                                        </p:tgtEl>
                                        <p:attrNameLst>
                                          <p:attrName>style.visibility</p:attrName>
                                        </p:attrNameLst>
                                      </p:cBhvr>
                                      <p:to>
                                        <p:strVal val="visible"/>
                                      </p:to>
                                    </p:set>
                                    <p:animEffect filter="fade" transition="in">
                                      <p:cBhvr>
                                        <p:cTn dur="500" id="85"/>
                                        <p:tgtEl>
                                          <p:spTgt spid="30724"/>
                                        </p:tgtEl>
                                      </p:cBhvr>
                                    </p:animEffect>
                                    <p:anim calcmode="lin" valueType="num">
                                      <p:cBhvr>
                                        <p:cTn dur="500" fill="hold" id="86"/>
                                        <p:tgtEl>
                                          <p:spTgt spid="30724"/>
                                        </p:tgtEl>
                                        <p:attrNameLst>
                                          <p:attrName>ppt_x</p:attrName>
                                        </p:attrNameLst>
                                      </p:cBhvr>
                                      <p:tavLst>
                                        <p:tav tm="0">
                                          <p:val>
                                            <p:strVal val="#ppt_x"/>
                                          </p:val>
                                        </p:tav>
                                        <p:tav tm="100000">
                                          <p:val>
                                            <p:strVal val="#ppt_x"/>
                                          </p:val>
                                        </p:tav>
                                      </p:tavLst>
                                    </p:anim>
                                    <p:anim calcmode="lin" valueType="num">
                                      <p:cBhvr>
                                        <p:cTn dur="500" fill="hold" id="87"/>
                                        <p:tgtEl>
                                          <p:spTgt spid="30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22"/>
      <p:bldP grpId="0" spid="30724"/>
      <p:bldP grpId="0" spid="30725"/>
      <p:bldP grpId="0" spid="30726"/>
      <p:bldP grpId="0" spid="30727"/>
      <p:bldP grpId="0" spid="30734"/>
      <p:bldP grpId="0" spid="30735"/>
      <p:bldP grpId="0" spid="30736"/>
      <p:bldP grpId="0" spid="30737"/>
      <p:bldP grpId="0" spid="30738"/>
      <p:bldP grpId="0" spid="3073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TextBox 31"/>
          <p:cNvSpPr txBox="1">
            <a:spLocks noChangeArrowheads="1"/>
          </p:cNvSpPr>
          <p:nvPr/>
        </p:nvSpPr>
        <p:spPr bwMode="auto">
          <a:xfrm>
            <a:off x="2854325" y="87315"/>
            <a:ext cx="21069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5.2问题评估</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5</a:t>
            </a:r>
          </a:p>
        </p:txBody>
      </p:sp>
      <p:sp>
        <p:nvSpPr>
          <p:cNvPr id="31748" name="矩形 3"/>
          <p:cNvSpPr>
            <a:spLocks noChangeArrowheads="1"/>
          </p:cNvSpPr>
          <p:nvPr/>
        </p:nvSpPr>
        <p:spPr bwMode="auto">
          <a:xfrm>
            <a:off x="2027243" y="3452818"/>
            <a:ext cx="1919287" cy="2319337"/>
          </a:xfrm>
          <a:prstGeom prst="rect">
            <a:avLst/>
          </a:prstGeom>
          <a:solidFill>
            <a:srgbClr val="DADADB"/>
          </a:solidFill>
          <a:ln w="9525">
            <a:solidFill>
              <a:srgbClr val="B5B5B7"/>
            </a:solidFill>
            <a:miter lim="800000"/>
          </a:ln>
        </p:spPr>
        <p:txBody>
          <a:bodyPr bIns="45718" lIns="91432" rIns="91432" tIns="45718"/>
          <a:lstStyle/>
          <a:p>
            <a:endParaRPr altLang="en-US" lang="zh-CN"/>
          </a:p>
        </p:txBody>
      </p:sp>
      <p:grpSp>
        <p:nvGrpSpPr>
          <p:cNvPr id="31749" name="组合 4"/>
          <p:cNvGrpSpPr/>
          <p:nvPr/>
        </p:nvGrpSpPr>
        <p:grpSpPr>
          <a:xfrm>
            <a:off x="2170113" y="1270001"/>
            <a:ext cx="1579563" cy="1579563"/>
            <a:chExt cx="1578569" cy="1578570"/>
          </a:xfrm>
        </p:grpSpPr>
        <p:sp>
          <p:nvSpPr>
            <p:cNvPr id="3" name="Oval 6"/>
            <p:cNvSpPr>
              <a:spLocks noChangeArrowheads="1"/>
            </p:cNvSpPr>
            <p:nvPr/>
          </p:nvSpPr>
          <p:spPr bwMode="auto">
            <a:xfrm>
              <a:off x="0" y="0"/>
              <a:ext cx="1578569" cy="157857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0" name="Freeform 14"/>
            <p:cNvSpPr>
              <a:spLocks noChangeArrowheads="1" noEditPoints="1"/>
            </p:cNvSpPr>
            <p:nvPr/>
          </p:nvSpPr>
          <p:spPr bwMode="auto">
            <a:xfrm>
              <a:off x="435418" y="480805"/>
              <a:ext cx="758791" cy="565903"/>
            </a:xfrm>
            <a:custGeom>
              <a:gdLst>
                <a:gd fmla="*/ 238 w 1167" name="T0"/>
                <a:gd fmla="*/ 459 h 868" name="T1"/>
                <a:gd fmla="*/ 426 w 1167" name="T2"/>
                <a:gd fmla="*/ 130 h 868" name="T3"/>
                <a:gd fmla="*/ 473 w 1167" name="T4"/>
                <a:gd fmla="*/ 77 h 868" name="T5"/>
                <a:gd fmla="*/ 901 w 1167" name="T6"/>
                <a:gd fmla="*/ 110 h 868" name="T7"/>
                <a:gd fmla="*/ 877 w 1167" name="T8"/>
                <a:gd fmla="*/ 59 h 868" name="T9"/>
                <a:gd fmla="*/ 974 w 1167" name="T10"/>
                <a:gd fmla="*/ 28 h 868" name="T11"/>
                <a:gd fmla="*/ 1041 w 1167" name="T12"/>
                <a:gd fmla="*/ 32 h 868" name="T13"/>
                <a:gd fmla="*/ 1020 w 1167" name="T14"/>
                <a:gd fmla="*/ 130 h 868" name="T15"/>
                <a:gd fmla="*/ 986 w 1167" name="T16"/>
                <a:gd fmla="*/ 183 h 868" name="T17"/>
                <a:gd fmla="*/ 740 w 1167" name="T18"/>
                <a:gd fmla="*/ 409 h 868" name="T19"/>
                <a:gd fmla="*/ 739 w 1167" name="T20"/>
                <a:gd fmla="*/ 409 h 868" name="T21"/>
                <a:gd fmla="*/ 1131 w 1167" name="T22"/>
                <a:gd fmla="*/ 795 h 868" name="T23"/>
                <a:gd fmla="*/ 1131 w 1167" name="T24"/>
                <a:gd fmla="*/ 868 h 868" name="T25"/>
                <a:gd fmla="*/ 905 w 1167" name="T26"/>
                <a:gd fmla="*/ 868 h 868" name="T27"/>
                <a:gd fmla="*/ 662 w 1167" name="T28"/>
                <a:gd fmla="*/ 868 h 868" name="T29"/>
                <a:gd fmla="*/ 419 w 1167" name="T30"/>
                <a:gd fmla="*/ 868 h 868" name="T31"/>
                <a:gd fmla="*/ 176 w 1167" name="T32"/>
                <a:gd fmla="*/ 868 h 868" name="T33"/>
                <a:gd fmla="*/ 1 w 1167" name="T34"/>
                <a:gd fmla="*/ 832 h 868" name="T35"/>
                <a:gd fmla="*/ 37 w 1167" name="T36"/>
                <a:gd fmla="*/ 0 h 868" name="T37"/>
                <a:gd fmla="*/ 74 w 1167" name="T38"/>
                <a:gd fmla="*/ 795 h 868" name="T39"/>
                <a:gd fmla="*/ 176 w 1167" name="T40"/>
                <a:gd fmla="*/ 629 h 868" name="T41"/>
                <a:gd fmla="*/ 281 w 1167" name="T42"/>
                <a:gd fmla="*/ 593 h 868" name="T43"/>
                <a:gd fmla="*/ 317 w 1167" name="T44"/>
                <a:gd fmla="*/ 795 h 868" name="T45"/>
                <a:gd fmla="*/ 419 w 1167" name="T46"/>
                <a:gd fmla="*/ 376 h 868" name="T47"/>
                <a:gd fmla="*/ 523 w 1167" name="T48"/>
                <a:gd fmla="*/ 339 h 868" name="T49"/>
                <a:gd fmla="*/ 561 w 1167" name="T50"/>
                <a:gd fmla="*/ 795 h 868" name="T51"/>
                <a:gd fmla="*/ 662 w 1167" name="T52"/>
                <a:gd fmla="*/ 500 h 868" name="T53"/>
                <a:gd fmla="*/ 767 w 1167" name="T54"/>
                <a:gd fmla="*/ 464 h 868" name="T55"/>
                <a:gd fmla="*/ 804 w 1167" name="T56"/>
                <a:gd fmla="*/ 795 h 868" name="T57"/>
                <a:gd fmla="*/ 905 w 1167" name="T58"/>
                <a:gd fmla="*/ 291 h 868" name="T59"/>
                <a:gd fmla="*/ 1010 w 1167" name="T60"/>
                <a:gd fmla="*/ 254 h 868" name="T61"/>
                <a:gd fmla="*/ 1046 w 1167" name="T62"/>
                <a:gd fmla="*/ 795 h 86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66" w="1167">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grpSp>
      <p:grpSp>
        <p:nvGrpSpPr>
          <p:cNvPr id="31752" name="组合 7"/>
          <p:cNvGrpSpPr/>
          <p:nvPr/>
        </p:nvGrpSpPr>
        <p:grpSpPr>
          <a:xfrm>
            <a:off x="4286253" y="1270001"/>
            <a:ext cx="1579563" cy="1579563"/>
            <a:chExt cx="1578569" cy="1578570"/>
          </a:xfrm>
        </p:grpSpPr>
        <p:sp>
          <p:nvSpPr>
            <p:cNvPr id="4" name="Oval 8"/>
            <p:cNvSpPr>
              <a:spLocks noChangeArrowheads="1"/>
            </p:cNvSpPr>
            <p:nvPr/>
          </p:nvSpPr>
          <p:spPr bwMode="auto">
            <a:xfrm>
              <a:off x="0" y="0"/>
              <a:ext cx="1578569" cy="1578570"/>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3" name="Freeform 15"/>
            <p:cNvSpPr>
              <a:spLocks noChangeArrowheads="1" noEditPoints="1"/>
            </p:cNvSpPr>
            <p:nvPr/>
          </p:nvSpPr>
          <p:spPr bwMode="auto">
            <a:xfrm>
              <a:off x="476550" y="374432"/>
              <a:ext cx="729007" cy="771556"/>
            </a:xfrm>
            <a:custGeom>
              <a:gdLst>
                <a:gd fmla="*/ 700 w 1122" name="T0"/>
                <a:gd fmla="*/ 0 h 1186" name="T1"/>
                <a:gd fmla="*/ 856 w 1122" name="T2"/>
                <a:gd fmla="*/ 365 h 1186" name="T3"/>
                <a:gd fmla="*/ 738 w 1122" name="T4"/>
                <a:gd fmla="*/ 156 h 1186" name="T5"/>
                <a:gd fmla="*/ 340 w 1122" name="T6"/>
                <a:gd fmla="*/ 118 h 1186" name="T7"/>
                <a:gd fmla="*/ 310 w 1122" name="T8"/>
                <a:gd fmla="*/ 313 h 1186" name="T9"/>
                <a:gd fmla="*/ 118 w 1122" name="T10"/>
                <a:gd fmla="*/ 889 h 1186" name="T11"/>
                <a:gd fmla="*/ 517 w 1122" name="T12"/>
                <a:gd fmla="*/ 927 h 1186" name="T13"/>
                <a:gd fmla="*/ 156 w 1122" name="T14"/>
                <a:gd fmla="*/ 1045 h 1186" name="T15"/>
                <a:gd fmla="*/ 0 w 1122" name="T16"/>
                <a:gd fmla="*/ 247 h 1186" name="T17"/>
                <a:gd fmla="*/ 996 w 1122" name="T18"/>
                <a:gd fmla="*/ 383 h 1186" name="T19"/>
                <a:gd fmla="*/ 1108 w 1122" name="T20"/>
                <a:gd fmla="*/ 495 h 1186" name="T21"/>
                <a:gd fmla="*/ 976 w 1122" name="T22"/>
                <a:gd fmla="*/ 813 h 1186" name="T23"/>
                <a:gd fmla="*/ 1052 w 1122" name="T24"/>
                <a:gd fmla="*/ 570 h 1186" name="T25"/>
                <a:gd fmla="*/ 1024 w 1122" name="T26"/>
                <a:gd fmla="*/ 503 h 1186" name="T27"/>
                <a:gd fmla="*/ 878 w 1122" name="T28"/>
                <a:gd fmla="*/ 418 h 1186" name="T29"/>
                <a:gd fmla="*/ 1013 w 1122" name="T30"/>
                <a:gd fmla="*/ 546 h 1186" name="T31"/>
                <a:gd fmla="*/ 801 w 1122" name="T32"/>
                <a:gd fmla="*/ 942 h 1186" name="T33"/>
                <a:gd fmla="*/ 610 w 1122" name="T34"/>
                <a:gd fmla="*/ 831 h 1186" name="T35"/>
                <a:gd fmla="*/ 845 w 1122" name="T36"/>
                <a:gd fmla="*/ 450 h 1186" name="T37"/>
                <a:gd fmla="*/ 1013 w 1122" name="T38"/>
                <a:gd fmla="*/ 546 h 1186" name="T39"/>
                <a:gd fmla="*/ 542 w 1122" name="T40"/>
                <a:gd fmla="*/ 1172 h 1186" name="T41"/>
                <a:gd fmla="*/ 682 w 1122" name="T42"/>
                <a:gd fmla="*/ 929 h 1186" name="T43"/>
                <a:gd fmla="*/ 406 w 1122" name="T44"/>
                <a:gd fmla="*/ 207 h 1186" name="T45"/>
                <a:gd fmla="*/ 666 w 1122" name="T46"/>
                <a:gd fmla="*/ 267 h 1186" name="T47"/>
                <a:gd fmla="*/ 406 w 1122" name="T48"/>
                <a:gd fmla="*/ 207 h 1186" name="T49"/>
                <a:gd fmla="*/ 356 w 1122" name="T50"/>
                <a:gd fmla="*/ 604 h 1186" name="T51"/>
                <a:gd fmla="*/ 204 w 1122" name="T52"/>
                <a:gd fmla="*/ 664 h 1186" name="T53"/>
                <a:gd fmla="*/ 204 w 1122" name="T54"/>
                <a:gd fmla="*/ 467 h 1186" name="T55"/>
                <a:gd fmla="*/ 666 w 1122" name="T56"/>
                <a:gd fmla="*/ 526 h 1186" name="T57"/>
                <a:gd fmla="*/ 204 w 1122" name="T58"/>
                <a:gd fmla="*/ 467 h 1186" name="T59"/>
                <a:gd fmla="*/ 666 w 1122" name="T60"/>
                <a:gd fmla="*/ 339 h 1186" name="T61"/>
                <a:gd fmla="*/ 204 w 1122" name="T62"/>
                <a:gd fmla="*/ 399 h 1186" name="T63"/>
                <a:gd fmla="*/ 154 w 1122" name="T64"/>
                <a:gd fmla="*/ 259 h 1186" name="T65"/>
                <a:gd fmla="*/ 286 w 1122" name="T66"/>
                <a:gd fmla="*/ 239 h 1186" name="T67"/>
                <a:gd fmla="*/ 154 w 1122" name="T68"/>
                <a:gd fmla="*/ 259 h 11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86" w="1122">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grpSp>
      <p:grpSp>
        <p:nvGrpSpPr>
          <p:cNvPr id="31755" name="组合 10"/>
          <p:cNvGrpSpPr/>
          <p:nvPr/>
        </p:nvGrpSpPr>
        <p:grpSpPr>
          <a:xfrm>
            <a:off x="6426206" y="1270001"/>
            <a:ext cx="1577975" cy="1579563"/>
            <a:chExt cx="1578569" cy="1578570"/>
          </a:xfrm>
        </p:grpSpPr>
        <p:sp>
          <p:nvSpPr>
            <p:cNvPr id="5" name="Oval 10"/>
            <p:cNvSpPr>
              <a:spLocks noChangeArrowheads="1"/>
            </p:cNvSpPr>
            <p:nvPr/>
          </p:nvSpPr>
          <p:spPr bwMode="auto">
            <a:xfrm>
              <a:off x="0" y="0"/>
              <a:ext cx="1578569" cy="157857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6" name="Freeform 16"/>
            <p:cNvSpPr>
              <a:spLocks noChangeArrowheads="1" noEditPoints="1"/>
            </p:cNvSpPr>
            <p:nvPr/>
          </p:nvSpPr>
          <p:spPr bwMode="auto">
            <a:xfrm>
              <a:off x="445347" y="314863"/>
              <a:ext cx="714824" cy="933242"/>
            </a:xfrm>
            <a:custGeom>
              <a:gdLst>
                <a:gd fmla="*/ 742 w 1097" name="T0"/>
                <a:gd fmla="*/ 209 h 1435" name="T1"/>
                <a:gd fmla="*/ 1058 w 1097" name="T2"/>
                <a:gd fmla="*/ 264 h 1435" name="T3"/>
                <a:gd fmla="*/ 1033 w 1097" name="T4"/>
                <a:gd fmla="*/ 308 h 1435" name="T5"/>
                <a:gd fmla="*/ 843 w 1097" name="T6"/>
                <a:gd fmla="*/ 254 h 1435" name="T7"/>
                <a:gd fmla="*/ 945 w 1097" name="T8"/>
                <a:gd fmla="*/ 343 h 1435" name="T9"/>
                <a:gd fmla="*/ 893 w 1097" name="T10"/>
                <a:gd fmla="*/ 363 h 1435" name="T11"/>
                <a:gd fmla="*/ 741 w 1097" name="T12"/>
                <a:gd fmla="*/ 269 h 1435" name="T13"/>
                <a:gd fmla="*/ 691 w 1097" name="T14"/>
                <a:gd fmla="*/ 238 h 1435" name="T15"/>
                <a:gd fmla="*/ 742 w 1097" name="T16"/>
                <a:gd fmla="*/ 209 h 1435" name="T17"/>
                <a:gd fmla="*/ 555 w 1097" name="T18"/>
                <a:gd fmla="*/ 958 h 1435" name="T19"/>
                <a:gd fmla="*/ 555 w 1097" name="T20"/>
                <a:gd fmla="*/ 958 h 1435" name="T21"/>
                <a:gd fmla="*/ 585 w 1097" name="T22"/>
                <a:gd fmla="*/ 943 h 1435" name="T23"/>
                <a:gd fmla="*/ 594 w 1097" name="T24"/>
                <a:gd fmla="*/ 919 h 1435" name="T25"/>
                <a:gd fmla="*/ 586 w 1097" name="T26"/>
                <a:gd fmla="*/ 898 h 1435" name="T27"/>
                <a:gd fmla="*/ 555 w 1097" name="T28"/>
                <a:gd fmla="*/ 881 h 1435" name="T29"/>
                <a:gd fmla="*/ 555 w 1097" name="T30"/>
                <a:gd fmla="*/ 958 h 1435" name="T31"/>
                <a:gd fmla="*/ 519 w 1097" name="T32"/>
                <a:gd fmla="*/ 721 h 1435" name="T33"/>
                <a:gd fmla="*/ 519 w 1097" name="T34"/>
                <a:gd fmla="*/ 721 h 1435" name="T35"/>
                <a:gd fmla="*/ 498 w 1097" name="T36"/>
                <a:gd fmla="*/ 769 h 1435" name="T37"/>
                <a:gd fmla="*/ 519 w 1097" name="T38"/>
                <a:gd fmla="*/ 782 h 1435" name="T39"/>
                <a:gd fmla="*/ 519 w 1097" name="T40"/>
                <a:gd fmla="*/ 721 h 1435" name="T41"/>
                <a:gd fmla="*/ 674 w 1097" name="T42"/>
                <a:gd fmla="*/ 745 h 1435" name="T43"/>
                <a:gd fmla="*/ 674 w 1097" name="T44"/>
                <a:gd fmla="*/ 745 h 1435" name="T45"/>
                <a:gd fmla="*/ 585 w 1097" name="T46"/>
                <a:gd fmla="*/ 759 h 1435" name="T47"/>
                <a:gd fmla="*/ 555 w 1097" name="T48"/>
                <a:gd fmla="*/ 722 h 1435" name="T49"/>
                <a:gd fmla="*/ 555 w 1097" name="T50"/>
                <a:gd fmla="*/ 791 h 1435" name="T51"/>
                <a:gd fmla="*/ 653 w 1097" name="T52"/>
                <a:gd fmla="*/ 833 h 1435" name="T53"/>
                <a:gd fmla="*/ 633 w 1097" name="T54"/>
                <a:gd fmla="*/ 999 h 1435" name="T55"/>
                <a:gd fmla="*/ 555 w 1097" name="T56"/>
                <a:gd fmla="*/ 1020 h 1435" name="T57"/>
                <a:gd fmla="*/ 555 w 1097" name="T58"/>
                <a:gd fmla="*/ 1066 h 1435" name="T59"/>
                <a:gd fmla="*/ 519 w 1097" name="T60"/>
                <a:gd fmla="*/ 1066 h 1435" name="T61"/>
                <a:gd fmla="*/ 519 w 1097" name="T62"/>
                <a:gd fmla="*/ 1020 h 1435" name="T63"/>
                <a:gd fmla="*/ 386 w 1097" name="T64"/>
                <a:gd fmla="*/ 913 h 1435" name="T65"/>
                <a:gd fmla="*/ 484 w 1097" name="T66"/>
                <a:gd fmla="*/ 902 h 1435" name="T67"/>
                <a:gd fmla="*/ 519 w 1097" name="T68"/>
                <a:gd fmla="*/ 955 h 1435" name="T69"/>
                <a:gd fmla="*/ 519 w 1097" name="T70"/>
                <a:gd fmla="*/ 870 h 1435" name="T71"/>
                <a:gd fmla="*/ 450 w 1097" name="T72"/>
                <a:gd fmla="*/ 847 h 1435" name="T73"/>
                <a:gd fmla="*/ 430 w 1097" name="T74"/>
                <a:gd fmla="*/ 690 h 1435" name="T75"/>
                <a:gd fmla="*/ 519 w 1097" name="T76"/>
                <a:gd fmla="*/ 658 h 1435" name="T77"/>
                <a:gd fmla="*/ 519 w 1097" name="T78"/>
                <a:gd fmla="*/ 635 h 1435" name="T79"/>
                <a:gd fmla="*/ 555 w 1097" name="T80"/>
                <a:gd fmla="*/ 635 h 1435" name="T81"/>
                <a:gd fmla="*/ 555 w 1097" name="T82"/>
                <a:gd fmla="*/ 658 h 1435" name="T83"/>
                <a:gd fmla="*/ 674 w 1097" name="T84"/>
                <a:gd fmla="*/ 745 h 1435" name="T85"/>
                <a:gd fmla="*/ 19 w 1097" name="T86"/>
                <a:gd fmla="*/ 1010 h 1435" name="T87"/>
                <a:gd fmla="*/ 19 w 1097" name="T88"/>
                <a:gd fmla="*/ 1010 h 1435" name="T89"/>
                <a:gd fmla="*/ 1039 w 1097" name="T90"/>
                <a:gd fmla="*/ 1030 h 1435" name="T91"/>
                <a:gd fmla="*/ 645 w 1097" name="T92"/>
                <a:gd fmla="*/ 236 h 1435" name="T93"/>
                <a:gd fmla="*/ 790 w 1097" name="T94"/>
                <a:gd fmla="*/ 59 h 1435" name="T95"/>
                <a:gd fmla="*/ 547 w 1097" name="T96"/>
                <a:gd fmla="*/ 58 h 1435" name="T97"/>
                <a:gd fmla="*/ 353 w 1097" name="T98"/>
                <a:gd fmla="*/ 121 h 1435" name="T99"/>
                <a:gd fmla="*/ 444 w 1097" name="T100"/>
                <a:gd fmla="*/ 228 h 1435" name="T101"/>
                <a:gd fmla="*/ 19 w 1097" name="T102"/>
                <a:gd fmla="*/ 1010 h 143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35" w="1097">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grpSp>
      <p:grpSp>
        <p:nvGrpSpPr>
          <p:cNvPr id="31758" name="组合 13"/>
          <p:cNvGrpSpPr/>
          <p:nvPr/>
        </p:nvGrpSpPr>
        <p:grpSpPr>
          <a:xfrm>
            <a:off x="8570913" y="1270001"/>
            <a:ext cx="1576387" cy="1579563"/>
            <a:chExt cx="1577151" cy="1578570"/>
          </a:xfrm>
        </p:grpSpPr>
        <p:sp>
          <p:nvSpPr>
            <p:cNvPr id="6" name="Oval 12"/>
            <p:cNvSpPr>
              <a:spLocks noChangeArrowheads="1"/>
            </p:cNvSpPr>
            <p:nvPr/>
          </p:nvSpPr>
          <p:spPr bwMode="auto">
            <a:xfrm>
              <a:off x="0" y="0"/>
              <a:ext cx="1577151" cy="157857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9" name="Freeform 17"/>
            <p:cNvSpPr>
              <a:spLocks noChangeArrowheads="1" noEditPoints="1"/>
            </p:cNvSpPr>
            <p:nvPr/>
          </p:nvSpPr>
          <p:spPr bwMode="auto">
            <a:xfrm>
              <a:off x="411308" y="371595"/>
              <a:ext cx="782902" cy="782902"/>
            </a:xfrm>
            <a:custGeom>
              <a:gdLst>
                <a:gd fmla="*/ 602 w 1203" name="T0"/>
                <a:gd fmla="*/ 1203 h 1203" name="T1"/>
                <a:gd fmla="*/ 0 w 1203" name="T2"/>
                <a:gd fmla="*/ 601 h 1203" name="T3"/>
                <a:gd fmla="*/ 602 w 1203" name="T4"/>
                <a:gd fmla="*/ 0 h 1203" name="T5"/>
                <a:gd fmla="*/ 1203 w 1203" name="T6"/>
                <a:gd fmla="*/ 601 h 1203" name="T7"/>
                <a:gd fmla="*/ 602 w 1203" name="T8"/>
                <a:gd fmla="*/ 1203 h 1203" name="T9"/>
                <a:gd fmla="*/ 865 w 1203" name="T10"/>
                <a:gd fmla="*/ 917 h 1203" name="T11"/>
                <a:gd fmla="*/ 865 w 1203" name="T12"/>
                <a:gd fmla="*/ 917 h 1203" name="T13"/>
                <a:gd fmla="*/ 642 w 1203" name="T14"/>
                <a:gd fmla="*/ 698 h 1203" name="T15"/>
                <a:gd fmla="*/ 602 w 1203" name="T16"/>
                <a:gd fmla="*/ 706 h 1203" name="T17"/>
                <a:gd fmla="*/ 497 w 1203" name="T18"/>
                <a:gd fmla="*/ 601 h 1203" name="T19"/>
                <a:gd fmla="*/ 544 w 1203" name="T20"/>
                <a:gd fmla="*/ 514 h 1203" name="T21"/>
                <a:gd fmla="*/ 544 w 1203" name="T22"/>
                <a:gd fmla="*/ 213 h 1203" name="T23"/>
                <a:gd fmla="*/ 659 w 1203" name="T24"/>
                <a:gd fmla="*/ 213 h 1203" name="T25"/>
                <a:gd fmla="*/ 659 w 1203" name="T26"/>
                <a:gd fmla="*/ 514 h 1203" name="T27"/>
                <a:gd fmla="*/ 707 w 1203" name="T28"/>
                <a:gd fmla="*/ 601 h 1203" name="T29"/>
                <a:gd fmla="*/ 700 w 1203" name="T30"/>
                <a:gd fmla="*/ 639 h 1203" name="T31"/>
                <a:gd fmla="*/ 923 w 1203" name="T32"/>
                <a:gd fmla="*/ 858 h 1203" name="T33"/>
                <a:gd fmla="*/ 865 w 1203" name="T34"/>
                <a:gd fmla="*/ 917 h 1203" name="T35"/>
                <a:gd fmla="*/ 201 w 1203" name="T36"/>
                <a:gd fmla="*/ 561 h 1203" name="T37"/>
                <a:gd fmla="*/ 201 w 1203" name="T38"/>
                <a:gd fmla="*/ 561 h 1203" name="T39"/>
                <a:gd fmla="*/ 279 w 1203" name="T40"/>
                <a:gd fmla="*/ 561 h 1203" name="T41"/>
                <a:gd fmla="*/ 279 w 1203" name="T42"/>
                <a:gd fmla="*/ 642 h 1203" name="T43"/>
                <a:gd fmla="*/ 201 w 1203" name="T44"/>
                <a:gd fmla="*/ 642 h 1203" name="T45"/>
                <a:gd fmla="*/ 201 w 1203" name="T46"/>
                <a:gd fmla="*/ 561 h 1203" name="T47"/>
                <a:gd fmla="*/ 924 w 1203" name="T48"/>
                <a:gd fmla="*/ 561 h 1203" name="T49"/>
                <a:gd fmla="*/ 924 w 1203" name="T50"/>
                <a:gd fmla="*/ 561 h 1203" name="T51"/>
                <a:gd fmla="*/ 1002 w 1203" name="T52"/>
                <a:gd fmla="*/ 561 h 1203" name="T53"/>
                <a:gd fmla="*/ 1002 w 1203" name="T54"/>
                <a:gd fmla="*/ 642 h 1203" name="T55"/>
                <a:gd fmla="*/ 924 w 1203" name="T56"/>
                <a:gd fmla="*/ 642 h 1203" name="T57"/>
                <a:gd fmla="*/ 924 w 1203" name="T58"/>
                <a:gd fmla="*/ 561 h 1203" name="T59"/>
                <a:gd fmla="*/ 561 w 1203" name="T60"/>
                <a:gd fmla="*/ 1002 h 1203" name="T61"/>
                <a:gd fmla="*/ 561 w 1203" name="T62"/>
                <a:gd fmla="*/ 1002 h 1203" name="T63"/>
                <a:gd fmla="*/ 561 w 1203" name="T64"/>
                <a:gd fmla="*/ 924 h 1203" name="T65"/>
                <a:gd fmla="*/ 642 w 1203" name="T66"/>
                <a:gd fmla="*/ 924 h 1203" name="T67"/>
                <a:gd fmla="*/ 642 w 1203" name="T68"/>
                <a:gd fmla="*/ 1002 h 1203" name="T69"/>
                <a:gd fmla="*/ 561 w 1203" name="T70"/>
                <a:gd fmla="*/ 1002 h 1203" name="T71"/>
                <a:gd fmla="*/ 602 w 1203" name="T72"/>
                <a:gd fmla="*/ 1088 h 1203" name="T73"/>
                <a:gd fmla="*/ 602 w 1203" name="T74"/>
                <a:gd fmla="*/ 1088 h 1203" name="T75"/>
                <a:gd fmla="*/ 1088 w 1203" name="T76"/>
                <a:gd fmla="*/ 601 h 1203" name="T77"/>
                <a:gd fmla="*/ 602 w 1203" name="T78"/>
                <a:gd fmla="*/ 115 h 1203" name="T79"/>
                <a:gd fmla="*/ 115 w 1203" name="T80"/>
                <a:gd fmla="*/ 601 h 1203" name="T81"/>
                <a:gd fmla="*/ 602 w 1203" name="T82"/>
                <a:gd fmla="*/ 1088 h 120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03" w="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grpSp>
      <p:sp>
        <p:nvSpPr>
          <p:cNvPr id="31761" name="TextBox 16"/>
          <p:cNvSpPr txBox="1">
            <a:spLocks noChangeArrowheads="1"/>
          </p:cNvSpPr>
          <p:nvPr/>
        </p:nvSpPr>
        <p:spPr bwMode="auto">
          <a:xfrm>
            <a:off x="2027243" y="3014664"/>
            <a:ext cx="1919287" cy="36575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2"/>
                </a:solidFill>
                <a:latin charset="-122" pitchFamily="34" typeface="微软雅黑"/>
                <a:ea charset="-122" pitchFamily="34" typeface="微软雅黑"/>
              </a:rPr>
              <a:t>输入您的文字</a:t>
            </a:r>
          </a:p>
        </p:txBody>
      </p:sp>
      <p:sp>
        <p:nvSpPr>
          <p:cNvPr id="31762" name="TextBox 17"/>
          <p:cNvSpPr txBox="1">
            <a:spLocks noChangeArrowheads="1"/>
          </p:cNvSpPr>
          <p:nvPr/>
        </p:nvSpPr>
        <p:spPr bwMode="auto">
          <a:xfrm>
            <a:off x="2098679" y="3646493"/>
            <a:ext cx="1722439" cy="1554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31763" name="矩形 18"/>
          <p:cNvSpPr>
            <a:spLocks noChangeArrowheads="1"/>
          </p:cNvSpPr>
          <p:nvPr/>
        </p:nvSpPr>
        <p:spPr bwMode="auto">
          <a:xfrm>
            <a:off x="4140200" y="3452818"/>
            <a:ext cx="1919288" cy="2319337"/>
          </a:xfrm>
          <a:prstGeom prst="rect">
            <a:avLst/>
          </a:prstGeom>
          <a:solidFill>
            <a:srgbClr val="DADADB"/>
          </a:solidFill>
          <a:ln w="9525">
            <a:solidFill>
              <a:srgbClr val="B5B5B7"/>
            </a:solidFill>
            <a:miter lim="800000"/>
          </a:ln>
        </p:spPr>
        <p:txBody>
          <a:bodyPr bIns="45718" lIns="91432" rIns="91432" tIns="45718"/>
          <a:lstStyle/>
          <a:p>
            <a:endParaRPr altLang="en-US" lang="zh-CN"/>
          </a:p>
        </p:txBody>
      </p:sp>
      <p:sp>
        <p:nvSpPr>
          <p:cNvPr id="31764" name="TextBox 19"/>
          <p:cNvSpPr txBox="1">
            <a:spLocks noChangeArrowheads="1"/>
          </p:cNvSpPr>
          <p:nvPr/>
        </p:nvSpPr>
        <p:spPr bwMode="auto">
          <a:xfrm>
            <a:off x="4140200" y="3014664"/>
            <a:ext cx="1919288" cy="36575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2"/>
                </a:solidFill>
                <a:latin charset="-122" pitchFamily="34" typeface="微软雅黑"/>
                <a:ea charset="-122" pitchFamily="34" typeface="微软雅黑"/>
              </a:rPr>
              <a:t>输入您的文字</a:t>
            </a:r>
          </a:p>
        </p:txBody>
      </p:sp>
      <p:sp>
        <p:nvSpPr>
          <p:cNvPr id="31765" name="TextBox 20"/>
          <p:cNvSpPr txBox="1">
            <a:spLocks noChangeArrowheads="1"/>
          </p:cNvSpPr>
          <p:nvPr/>
        </p:nvSpPr>
        <p:spPr bwMode="auto">
          <a:xfrm>
            <a:off x="4211640" y="3646493"/>
            <a:ext cx="1722437" cy="1554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31766" name="矩形 21"/>
          <p:cNvSpPr>
            <a:spLocks noChangeArrowheads="1"/>
          </p:cNvSpPr>
          <p:nvPr/>
        </p:nvSpPr>
        <p:spPr bwMode="auto">
          <a:xfrm>
            <a:off x="6238875" y="3452818"/>
            <a:ext cx="1919288" cy="2319337"/>
          </a:xfrm>
          <a:prstGeom prst="rect">
            <a:avLst/>
          </a:prstGeom>
          <a:solidFill>
            <a:srgbClr val="DADADB"/>
          </a:solidFill>
          <a:ln w="9525">
            <a:solidFill>
              <a:srgbClr val="B5B5B7"/>
            </a:solidFill>
            <a:miter lim="800000"/>
          </a:ln>
        </p:spPr>
        <p:txBody>
          <a:bodyPr bIns="45718" lIns="91432" rIns="91432" tIns="45718"/>
          <a:lstStyle/>
          <a:p>
            <a:endParaRPr altLang="en-US" lang="zh-CN"/>
          </a:p>
        </p:txBody>
      </p:sp>
      <p:sp>
        <p:nvSpPr>
          <p:cNvPr id="31767" name="TextBox 22"/>
          <p:cNvSpPr txBox="1">
            <a:spLocks noChangeArrowheads="1"/>
          </p:cNvSpPr>
          <p:nvPr/>
        </p:nvSpPr>
        <p:spPr bwMode="auto">
          <a:xfrm>
            <a:off x="6238875" y="3014664"/>
            <a:ext cx="1919288" cy="36575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2"/>
                </a:solidFill>
                <a:latin charset="-122" pitchFamily="34" typeface="微软雅黑"/>
                <a:ea charset="-122" pitchFamily="34" typeface="微软雅黑"/>
              </a:rPr>
              <a:t>输入您的文字</a:t>
            </a:r>
          </a:p>
        </p:txBody>
      </p:sp>
      <p:sp>
        <p:nvSpPr>
          <p:cNvPr id="31768" name="TextBox 23"/>
          <p:cNvSpPr txBox="1">
            <a:spLocks noChangeArrowheads="1"/>
          </p:cNvSpPr>
          <p:nvPr/>
        </p:nvSpPr>
        <p:spPr bwMode="auto">
          <a:xfrm>
            <a:off x="6310314" y="3646493"/>
            <a:ext cx="1722437" cy="1554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31769" name="矩形 24"/>
          <p:cNvSpPr>
            <a:spLocks noChangeArrowheads="1"/>
          </p:cNvSpPr>
          <p:nvPr/>
        </p:nvSpPr>
        <p:spPr bwMode="auto">
          <a:xfrm>
            <a:off x="8351843" y="3452818"/>
            <a:ext cx="1919287" cy="2319337"/>
          </a:xfrm>
          <a:prstGeom prst="rect">
            <a:avLst/>
          </a:prstGeom>
          <a:solidFill>
            <a:srgbClr val="DADADB"/>
          </a:solidFill>
          <a:ln w="9525">
            <a:solidFill>
              <a:srgbClr val="B5B5B7"/>
            </a:solidFill>
            <a:miter lim="800000"/>
          </a:ln>
        </p:spPr>
        <p:txBody>
          <a:bodyPr bIns="45718" lIns="91432" rIns="91432" tIns="45718"/>
          <a:lstStyle/>
          <a:p>
            <a:endParaRPr altLang="en-US" lang="zh-CN"/>
          </a:p>
        </p:txBody>
      </p:sp>
      <p:sp>
        <p:nvSpPr>
          <p:cNvPr id="31770" name="TextBox 25"/>
          <p:cNvSpPr txBox="1">
            <a:spLocks noChangeArrowheads="1"/>
          </p:cNvSpPr>
          <p:nvPr/>
        </p:nvSpPr>
        <p:spPr bwMode="auto">
          <a:xfrm>
            <a:off x="8351842" y="3014664"/>
            <a:ext cx="1919287" cy="36575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2"/>
                </a:solidFill>
                <a:latin charset="-122" pitchFamily="34" typeface="微软雅黑"/>
                <a:ea charset="-122" pitchFamily="34" typeface="微软雅黑"/>
              </a:rPr>
              <a:t>输入您的文字</a:t>
            </a:r>
          </a:p>
        </p:txBody>
      </p:sp>
      <p:sp>
        <p:nvSpPr>
          <p:cNvPr id="31771" name="TextBox 26"/>
          <p:cNvSpPr txBox="1">
            <a:spLocks noChangeArrowheads="1"/>
          </p:cNvSpPr>
          <p:nvPr/>
        </p:nvSpPr>
        <p:spPr bwMode="auto">
          <a:xfrm>
            <a:off x="8423277" y="3646493"/>
            <a:ext cx="1720851" cy="1554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1600">
                <a:solidFill>
                  <a:schemeClr val="accent1"/>
                </a:solidFill>
                <a:latin charset="-122" pitchFamily="34" typeface="微软雅黑"/>
                <a:ea charset="-122" pitchFamily="34" typeface="微软雅黑"/>
              </a:rPr>
              <a:t>这里可以添加主要内容这里可以添加主要内容这里可以添加主要内容这里可以添加主要内容</a:t>
            </a:r>
          </a:p>
        </p:txBody>
      </p:sp>
      <p:sp>
        <p:nvSpPr>
          <p:cNvPr id="31772" name="Oval 7"/>
          <p:cNvSpPr>
            <a:spLocks noChangeArrowheads="1"/>
          </p:cNvSpPr>
          <p:nvPr/>
        </p:nvSpPr>
        <p:spPr bwMode="auto">
          <a:xfrm>
            <a:off x="2190753" y="1339851"/>
            <a:ext cx="396875" cy="395288"/>
          </a:xfrm>
          <a:prstGeom prst="ellipse">
            <a:avLst/>
          </a:prstGeom>
          <a:solidFill>
            <a:schemeClr val="bg2"/>
          </a:solidFill>
          <a:ln w="38100">
            <a:solidFill>
              <a:schemeClr val="accent2"/>
            </a:solidFill>
            <a:round/>
          </a:ln>
        </p:spPr>
        <p:txBody>
          <a:bodyPr bIns="45718" lIns="91432" rIns="91432" tIns="45718"/>
          <a:lstStyle/>
          <a:p>
            <a:pPr algn="ctr"/>
            <a:r>
              <a:rPr altLang="zh-CN" b="1" lang="en-US" sz="1600">
                <a:solidFill>
                  <a:schemeClr val="accent2"/>
                </a:solidFill>
                <a:latin charset="-122" pitchFamily="34" typeface="微软雅黑"/>
                <a:ea charset="-122" pitchFamily="34" typeface="微软雅黑"/>
              </a:rPr>
              <a:t>A</a:t>
            </a:r>
          </a:p>
        </p:txBody>
      </p:sp>
      <p:sp>
        <p:nvSpPr>
          <p:cNvPr id="31773" name="Oval 9"/>
          <p:cNvSpPr>
            <a:spLocks noChangeArrowheads="1"/>
          </p:cNvSpPr>
          <p:nvPr/>
        </p:nvSpPr>
        <p:spPr bwMode="auto">
          <a:xfrm>
            <a:off x="4308475" y="1339851"/>
            <a:ext cx="395288" cy="395288"/>
          </a:xfrm>
          <a:prstGeom prst="ellipse">
            <a:avLst/>
          </a:prstGeom>
          <a:solidFill>
            <a:schemeClr val="bg2"/>
          </a:solidFill>
          <a:ln w="38100">
            <a:solidFill>
              <a:schemeClr val="accent2"/>
            </a:solidFill>
            <a:round/>
          </a:ln>
        </p:spPr>
        <p:txBody>
          <a:bodyPr bIns="45718" lIns="91432" rIns="91432" tIns="45718"/>
          <a:lstStyle/>
          <a:p>
            <a:pPr algn="ctr"/>
            <a:r>
              <a:rPr altLang="zh-CN" b="1" lang="en-US" sz="1600">
                <a:solidFill>
                  <a:schemeClr val="accent2"/>
                </a:solidFill>
                <a:latin charset="-122" pitchFamily="34" typeface="微软雅黑"/>
                <a:ea charset="-122" pitchFamily="34" typeface="微软雅黑"/>
              </a:rPr>
              <a:t>B</a:t>
            </a:r>
          </a:p>
        </p:txBody>
      </p:sp>
      <p:sp>
        <p:nvSpPr>
          <p:cNvPr id="31774" name="Oval 11"/>
          <p:cNvSpPr>
            <a:spLocks noChangeArrowheads="1"/>
          </p:cNvSpPr>
          <p:nvPr/>
        </p:nvSpPr>
        <p:spPr bwMode="auto">
          <a:xfrm>
            <a:off x="6446838" y="1339851"/>
            <a:ext cx="396875" cy="395288"/>
          </a:xfrm>
          <a:prstGeom prst="ellipse">
            <a:avLst/>
          </a:prstGeom>
          <a:solidFill>
            <a:schemeClr val="bg2"/>
          </a:solidFill>
          <a:ln w="38100">
            <a:solidFill>
              <a:schemeClr val="accent2"/>
            </a:solidFill>
            <a:round/>
          </a:ln>
        </p:spPr>
        <p:txBody>
          <a:bodyPr bIns="45718" lIns="91432" rIns="91432" tIns="45718"/>
          <a:lstStyle/>
          <a:p>
            <a:pPr algn="ctr"/>
            <a:r>
              <a:rPr altLang="zh-CN" b="1" lang="en-US" sz="1600">
                <a:solidFill>
                  <a:schemeClr val="accent2"/>
                </a:solidFill>
                <a:latin charset="-122" pitchFamily="34" typeface="微软雅黑"/>
                <a:ea charset="-122" pitchFamily="34" typeface="微软雅黑"/>
              </a:rPr>
              <a:t>C</a:t>
            </a:r>
          </a:p>
        </p:txBody>
      </p:sp>
      <p:sp>
        <p:nvSpPr>
          <p:cNvPr id="31775" name="Oval 13"/>
          <p:cNvSpPr>
            <a:spLocks noChangeArrowheads="1"/>
          </p:cNvSpPr>
          <p:nvPr/>
        </p:nvSpPr>
        <p:spPr bwMode="auto">
          <a:xfrm>
            <a:off x="8589965" y="1339851"/>
            <a:ext cx="396875" cy="395288"/>
          </a:xfrm>
          <a:prstGeom prst="ellipse">
            <a:avLst/>
          </a:prstGeom>
          <a:solidFill>
            <a:schemeClr val="bg2"/>
          </a:solidFill>
          <a:ln w="38100">
            <a:solidFill>
              <a:schemeClr val="accent2"/>
            </a:solidFill>
            <a:round/>
          </a:ln>
        </p:spPr>
        <p:txBody>
          <a:bodyPr bIns="45718" lIns="91432" rIns="91432" tIns="45718"/>
          <a:lstStyle/>
          <a:p>
            <a:pPr algn="ctr"/>
            <a:r>
              <a:rPr altLang="zh-CN" b="1" lang="en-US" sz="1600">
                <a:solidFill>
                  <a:schemeClr val="accent2"/>
                </a:solidFill>
                <a:latin charset="-122" pitchFamily="34" typeface="微软雅黑"/>
                <a:ea charset="-122" pitchFamily="34" typeface="微软雅黑"/>
              </a:rPr>
              <a:t>D</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1746"/>
                                        </p:tgtEl>
                                        <p:attrNameLst>
                                          <p:attrName>style.visibility</p:attrName>
                                        </p:attrNameLst>
                                      </p:cBhvr>
                                      <p:to>
                                        <p:strVal val="visible"/>
                                      </p:to>
                                    </p:set>
                                    <p:anim calcmode="lin" valueType="num">
                                      <p:cBhvr>
                                        <p:cTn dur="400" fill="hold" id="7"/>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31746"/>
                                        </p:tgtEl>
                                        <p:attrNameLst>
                                          <p:attrName>ppt_y</p:attrName>
                                        </p:attrNameLst>
                                      </p:cBhvr>
                                      <p:tavLst>
                                        <p:tav tm="0">
                                          <p:val>
                                            <p:strVal val="#ppt_y"/>
                                          </p:val>
                                        </p:tav>
                                        <p:tav tm="100000">
                                          <p:val>
                                            <p:strVal val="#ppt_y"/>
                                          </p:val>
                                        </p:tav>
                                      </p:tavLst>
                                    </p:anim>
                                    <p:anim calcmode="lin" valueType="num">
                                      <p:cBhvr>
                                        <p:cTn dur="400" fill="hold" id="9"/>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3174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31746"/>
                                        </p:tgtEl>
                                      </p:cBhvr>
                                    </p:animEffect>
                                  </p:childTnLst>
                                </p:cTn>
                              </p:par>
                            </p:childTnLst>
                          </p:cTn>
                        </p:par>
                        <p:par>
                          <p:cTn fill="hold" id="12" nodeType="afterGroup">
                            <p:stCondLst>
                              <p:cond delay="400"/>
                            </p:stCondLst>
                            <p:childTnLst>
                              <p:par>
                                <p:cTn fill="hold" id="13" nodeType="afterEffect" presetClass="entr" presetID="2" presetSubtype="1">
                                  <p:stCondLst>
                                    <p:cond delay="0"/>
                                  </p:stCondLst>
                                  <p:childTnLst>
                                    <p:set>
                                      <p:cBhvr>
                                        <p:cTn dur="1" fill="hold" id="14">
                                          <p:stCondLst>
                                            <p:cond delay="0"/>
                                          </p:stCondLst>
                                        </p:cTn>
                                        <p:tgtEl>
                                          <p:spTgt spid="31749"/>
                                        </p:tgtEl>
                                        <p:attrNameLst>
                                          <p:attrName>style.visibility</p:attrName>
                                        </p:attrNameLst>
                                      </p:cBhvr>
                                      <p:to>
                                        <p:strVal val="visible"/>
                                      </p:to>
                                    </p:set>
                                    <p:anim calcmode="lin" valueType="num">
                                      <p:cBhvr additive="base">
                                        <p:cTn dur="300" fill="hold" id="15"/>
                                        <p:tgtEl>
                                          <p:spTgt spid="31749"/>
                                        </p:tgtEl>
                                        <p:attrNameLst>
                                          <p:attrName>ppt_x</p:attrName>
                                        </p:attrNameLst>
                                      </p:cBhvr>
                                      <p:tavLst>
                                        <p:tav tm="0">
                                          <p:val>
                                            <p:strVal val="#ppt_x"/>
                                          </p:val>
                                        </p:tav>
                                        <p:tav tm="100000">
                                          <p:val>
                                            <p:strVal val="#ppt_x"/>
                                          </p:val>
                                        </p:tav>
                                      </p:tavLst>
                                    </p:anim>
                                    <p:anim calcmode="lin" valueType="num">
                                      <p:cBhvr additive="base">
                                        <p:cTn dur="300" fill="hold" id="16"/>
                                        <p:tgtEl>
                                          <p:spTgt spid="31749"/>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100"/>
                                  </p:stCondLst>
                                  <p:childTnLst>
                                    <p:set>
                                      <p:cBhvr>
                                        <p:cTn dur="1" fill="hold" id="18">
                                          <p:stCondLst>
                                            <p:cond delay="0"/>
                                          </p:stCondLst>
                                        </p:cTn>
                                        <p:tgtEl>
                                          <p:spTgt spid="31752"/>
                                        </p:tgtEl>
                                        <p:attrNameLst>
                                          <p:attrName>style.visibility</p:attrName>
                                        </p:attrNameLst>
                                      </p:cBhvr>
                                      <p:to>
                                        <p:strVal val="visible"/>
                                      </p:to>
                                    </p:set>
                                    <p:anim calcmode="lin" valueType="num">
                                      <p:cBhvr additive="base">
                                        <p:cTn dur="300" fill="hold" id="19"/>
                                        <p:tgtEl>
                                          <p:spTgt spid="31752"/>
                                        </p:tgtEl>
                                        <p:attrNameLst>
                                          <p:attrName>ppt_x</p:attrName>
                                        </p:attrNameLst>
                                      </p:cBhvr>
                                      <p:tavLst>
                                        <p:tav tm="0">
                                          <p:val>
                                            <p:strVal val="#ppt_x"/>
                                          </p:val>
                                        </p:tav>
                                        <p:tav tm="100000">
                                          <p:val>
                                            <p:strVal val="#ppt_x"/>
                                          </p:val>
                                        </p:tav>
                                      </p:tavLst>
                                    </p:anim>
                                    <p:anim calcmode="lin" valueType="num">
                                      <p:cBhvr additive="base">
                                        <p:cTn dur="300" fill="hold" id="20"/>
                                        <p:tgtEl>
                                          <p:spTgt spid="31752"/>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1">
                                  <p:stCondLst>
                                    <p:cond delay="200"/>
                                  </p:stCondLst>
                                  <p:childTnLst>
                                    <p:set>
                                      <p:cBhvr>
                                        <p:cTn dur="1" fill="hold" id="22">
                                          <p:stCondLst>
                                            <p:cond delay="0"/>
                                          </p:stCondLst>
                                        </p:cTn>
                                        <p:tgtEl>
                                          <p:spTgt spid="31755"/>
                                        </p:tgtEl>
                                        <p:attrNameLst>
                                          <p:attrName>style.visibility</p:attrName>
                                        </p:attrNameLst>
                                      </p:cBhvr>
                                      <p:to>
                                        <p:strVal val="visible"/>
                                      </p:to>
                                    </p:set>
                                    <p:anim calcmode="lin" valueType="num">
                                      <p:cBhvr additive="base">
                                        <p:cTn dur="300" fill="hold" id="23"/>
                                        <p:tgtEl>
                                          <p:spTgt spid="31755"/>
                                        </p:tgtEl>
                                        <p:attrNameLst>
                                          <p:attrName>ppt_x</p:attrName>
                                        </p:attrNameLst>
                                      </p:cBhvr>
                                      <p:tavLst>
                                        <p:tav tm="0">
                                          <p:val>
                                            <p:strVal val="#ppt_x"/>
                                          </p:val>
                                        </p:tav>
                                        <p:tav tm="100000">
                                          <p:val>
                                            <p:strVal val="#ppt_x"/>
                                          </p:val>
                                        </p:tav>
                                      </p:tavLst>
                                    </p:anim>
                                    <p:anim calcmode="lin" valueType="num">
                                      <p:cBhvr additive="base">
                                        <p:cTn dur="300" fill="hold" id="24"/>
                                        <p:tgtEl>
                                          <p:spTgt spid="31755"/>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1">
                                  <p:stCondLst>
                                    <p:cond delay="300"/>
                                  </p:stCondLst>
                                  <p:childTnLst>
                                    <p:set>
                                      <p:cBhvr>
                                        <p:cTn dur="1" fill="hold" id="26">
                                          <p:stCondLst>
                                            <p:cond delay="0"/>
                                          </p:stCondLst>
                                        </p:cTn>
                                        <p:tgtEl>
                                          <p:spTgt spid="31758"/>
                                        </p:tgtEl>
                                        <p:attrNameLst>
                                          <p:attrName>style.visibility</p:attrName>
                                        </p:attrNameLst>
                                      </p:cBhvr>
                                      <p:to>
                                        <p:strVal val="visible"/>
                                      </p:to>
                                    </p:set>
                                    <p:anim calcmode="lin" valueType="num">
                                      <p:cBhvr additive="base">
                                        <p:cTn dur="300" fill="hold" id="27"/>
                                        <p:tgtEl>
                                          <p:spTgt spid="31758"/>
                                        </p:tgtEl>
                                        <p:attrNameLst>
                                          <p:attrName>ppt_x</p:attrName>
                                        </p:attrNameLst>
                                      </p:cBhvr>
                                      <p:tavLst>
                                        <p:tav tm="0">
                                          <p:val>
                                            <p:strVal val="#ppt_x"/>
                                          </p:val>
                                        </p:tav>
                                        <p:tav tm="100000">
                                          <p:val>
                                            <p:strVal val="#ppt_x"/>
                                          </p:val>
                                        </p:tav>
                                      </p:tavLst>
                                    </p:anim>
                                    <p:anim calcmode="lin" valueType="num">
                                      <p:cBhvr additive="base">
                                        <p:cTn dur="300" fill="hold" id="28"/>
                                        <p:tgtEl>
                                          <p:spTgt spid="31758"/>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1000"/>
                            </p:stCondLst>
                            <p:childTnLst>
                              <p:par>
                                <p:cTn fill="hold" grpId="0" id="30" nodeType="afterEffect" presetClass="entr" presetID="2" presetSubtype="12">
                                  <p:stCondLst>
                                    <p:cond delay="0"/>
                                  </p:stCondLst>
                                  <p:childTnLst>
                                    <p:set>
                                      <p:cBhvr>
                                        <p:cTn dur="1" fill="hold" id="31">
                                          <p:stCondLst>
                                            <p:cond delay="0"/>
                                          </p:stCondLst>
                                        </p:cTn>
                                        <p:tgtEl>
                                          <p:spTgt spid="31772"/>
                                        </p:tgtEl>
                                        <p:attrNameLst>
                                          <p:attrName>style.visibility</p:attrName>
                                        </p:attrNameLst>
                                      </p:cBhvr>
                                      <p:to>
                                        <p:strVal val="visible"/>
                                      </p:to>
                                    </p:set>
                                    <p:anim calcmode="lin" valueType="num">
                                      <p:cBhvr additive="base">
                                        <p:cTn dur="500" fill="hold" id="32"/>
                                        <p:tgtEl>
                                          <p:spTgt spid="31772"/>
                                        </p:tgtEl>
                                        <p:attrNameLst>
                                          <p:attrName>ppt_x</p:attrName>
                                        </p:attrNameLst>
                                      </p:cBhvr>
                                      <p:tavLst>
                                        <p:tav tm="0">
                                          <p:val>
                                            <p:strVal val="0-#ppt_w/2"/>
                                          </p:val>
                                        </p:tav>
                                        <p:tav tm="100000">
                                          <p:val>
                                            <p:strVal val="#ppt_x"/>
                                          </p:val>
                                        </p:tav>
                                      </p:tavLst>
                                    </p:anim>
                                    <p:anim calcmode="lin" valueType="num">
                                      <p:cBhvr additive="base">
                                        <p:cTn dur="500" fill="hold" id="33"/>
                                        <p:tgtEl>
                                          <p:spTgt spid="31772"/>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12">
                                  <p:stCondLst>
                                    <p:cond delay="100"/>
                                  </p:stCondLst>
                                  <p:childTnLst>
                                    <p:set>
                                      <p:cBhvr>
                                        <p:cTn dur="1" fill="hold" id="35">
                                          <p:stCondLst>
                                            <p:cond delay="0"/>
                                          </p:stCondLst>
                                        </p:cTn>
                                        <p:tgtEl>
                                          <p:spTgt spid="31773"/>
                                        </p:tgtEl>
                                        <p:attrNameLst>
                                          <p:attrName>style.visibility</p:attrName>
                                        </p:attrNameLst>
                                      </p:cBhvr>
                                      <p:to>
                                        <p:strVal val="visible"/>
                                      </p:to>
                                    </p:set>
                                    <p:anim calcmode="lin" valueType="num">
                                      <p:cBhvr additive="base">
                                        <p:cTn dur="500" fill="hold" id="36"/>
                                        <p:tgtEl>
                                          <p:spTgt spid="31773"/>
                                        </p:tgtEl>
                                        <p:attrNameLst>
                                          <p:attrName>ppt_x</p:attrName>
                                        </p:attrNameLst>
                                      </p:cBhvr>
                                      <p:tavLst>
                                        <p:tav tm="0">
                                          <p:val>
                                            <p:strVal val="0-#ppt_w/2"/>
                                          </p:val>
                                        </p:tav>
                                        <p:tav tm="100000">
                                          <p:val>
                                            <p:strVal val="#ppt_x"/>
                                          </p:val>
                                        </p:tav>
                                      </p:tavLst>
                                    </p:anim>
                                    <p:anim calcmode="lin" valueType="num">
                                      <p:cBhvr additive="base">
                                        <p:cTn dur="500" fill="hold" id="37"/>
                                        <p:tgtEl>
                                          <p:spTgt spid="31773"/>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12">
                                  <p:stCondLst>
                                    <p:cond delay="200"/>
                                  </p:stCondLst>
                                  <p:childTnLst>
                                    <p:set>
                                      <p:cBhvr>
                                        <p:cTn dur="1" fill="hold" id="39">
                                          <p:stCondLst>
                                            <p:cond delay="0"/>
                                          </p:stCondLst>
                                        </p:cTn>
                                        <p:tgtEl>
                                          <p:spTgt spid="31774"/>
                                        </p:tgtEl>
                                        <p:attrNameLst>
                                          <p:attrName>style.visibility</p:attrName>
                                        </p:attrNameLst>
                                      </p:cBhvr>
                                      <p:to>
                                        <p:strVal val="visible"/>
                                      </p:to>
                                    </p:set>
                                    <p:anim calcmode="lin" valueType="num">
                                      <p:cBhvr additive="base">
                                        <p:cTn dur="500" fill="hold" id="40"/>
                                        <p:tgtEl>
                                          <p:spTgt spid="31774"/>
                                        </p:tgtEl>
                                        <p:attrNameLst>
                                          <p:attrName>ppt_x</p:attrName>
                                        </p:attrNameLst>
                                      </p:cBhvr>
                                      <p:tavLst>
                                        <p:tav tm="0">
                                          <p:val>
                                            <p:strVal val="0-#ppt_w/2"/>
                                          </p:val>
                                        </p:tav>
                                        <p:tav tm="100000">
                                          <p:val>
                                            <p:strVal val="#ppt_x"/>
                                          </p:val>
                                        </p:tav>
                                      </p:tavLst>
                                    </p:anim>
                                    <p:anim calcmode="lin" valueType="num">
                                      <p:cBhvr additive="base">
                                        <p:cTn dur="500" fill="hold" id="41"/>
                                        <p:tgtEl>
                                          <p:spTgt spid="31774"/>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12">
                                  <p:stCondLst>
                                    <p:cond delay="300"/>
                                  </p:stCondLst>
                                  <p:childTnLst>
                                    <p:set>
                                      <p:cBhvr>
                                        <p:cTn dur="1" fill="hold" id="43">
                                          <p:stCondLst>
                                            <p:cond delay="0"/>
                                          </p:stCondLst>
                                        </p:cTn>
                                        <p:tgtEl>
                                          <p:spTgt spid="31775"/>
                                        </p:tgtEl>
                                        <p:attrNameLst>
                                          <p:attrName>style.visibility</p:attrName>
                                        </p:attrNameLst>
                                      </p:cBhvr>
                                      <p:to>
                                        <p:strVal val="visible"/>
                                      </p:to>
                                    </p:set>
                                    <p:anim calcmode="lin" valueType="num">
                                      <p:cBhvr additive="base">
                                        <p:cTn dur="500" fill="hold" id="44"/>
                                        <p:tgtEl>
                                          <p:spTgt spid="31775"/>
                                        </p:tgtEl>
                                        <p:attrNameLst>
                                          <p:attrName>ppt_x</p:attrName>
                                        </p:attrNameLst>
                                      </p:cBhvr>
                                      <p:tavLst>
                                        <p:tav tm="0">
                                          <p:val>
                                            <p:strVal val="0-#ppt_w/2"/>
                                          </p:val>
                                        </p:tav>
                                        <p:tav tm="100000">
                                          <p:val>
                                            <p:strVal val="#ppt_x"/>
                                          </p:val>
                                        </p:tav>
                                      </p:tavLst>
                                    </p:anim>
                                    <p:anim calcmode="lin" valueType="num">
                                      <p:cBhvr additive="base">
                                        <p:cTn dur="500" fill="hold" id="45"/>
                                        <p:tgtEl>
                                          <p:spTgt spid="31775"/>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1800"/>
                            </p:stCondLst>
                            <p:childTnLst>
                              <p:par>
                                <p:cTn fill="hold" grpId="0" id="47" nodeType="afterEffect" presetClass="entr" presetID="31" presetSubtype="0">
                                  <p:stCondLst>
                                    <p:cond delay="0"/>
                                  </p:stCondLst>
                                  <p:childTnLst>
                                    <p:set>
                                      <p:cBhvr>
                                        <p:cTn dur="1" fill="hold" id="48">
                                          <p:stCondLst>
                                            <p:cond delay="0"/>
                                          </p:stCondLst>
                                        </p:cTn>
                                        <p:tgtEl>
                                          <p:spTgt spid="31761"/>
                                        </p:tgtEl>
                                        <p:attrNameLst>
                                          <p:attrName>style.visibility</p:attrName>
                                        </p:attrNameLst>
                                      </p:cBhvr>
                                      <p:to>
                                        <p:strVal val="visible"/>
                                      </p:to>
                                    </p:set>
                                    <p:anim calcmode="lin" valueType="num">
                                      <p:cBhvr>
                                        <p:cTn dur="300" fill="hold" id="49"/>
                                        <p:tgtEl>
                                          <p:spTgt spid="31761"/>
                                        </p:tgtEl>
                                        <p:attrNameLst>
                                          <p:attrName>ppt_w</p:attrName>
                                        </p:attrNameLst>
                                      </p:cBhvr>
                                      <p:tavLst>
                                        <p:tav tm="0">
                                          <p:val>
                                            <p:fltVal val="0"/>
                                          </p:val>
                                        </p:tav>
                                        <p:tav tm="100000">
                                          <p:val>
                                            <p:strVal val="#ppt_w"/>
                                          </p:val>
                                        </p:tav>
                                      </p:tavLst>
                                    </p:anim>
                                    <p:anim calcmode="lin" valueType="num">
                                      <p:cBhvr>
                                        <p:cTn dur="300" fill="hold" id="50"/>
                                        <p:tgtEl>
                                          <p:spTgt spid="31761"/>
                                        </p:tgtEl>
                                        <p:attrNameLst>
                                          <p:attrName>ppt_h</p:attrName>
                                        </p:attrNameLst>
                                      </p:cBhvr>
                                      <p:tavLst>
                                        <p:tav tm="0">
                                          <p:val>
                                            <p:fltVal val="0"/>
                                          </p:val>
                                        </p:tav>
                                        <p:tav tm="100000">
                                          <p:val>
                                            <p:strVal val="#ppt_h"/>
                                          </p:val>
                                        </p:tav>
                                      </p:tavLst>
                                    </p:anim>
                                    <p:anim calcmode="lin" valueType="num">
                                      <p:cBhvr>
                                        <p:cTn dur="300" fill="hold" id="51"/>
                                        <p:tgtEl>
                                          <p:spTgt spid="31761"/>
                                        </p:tgtEl>
                                        <p:attrNameLst>
                                          <p:attrName>style.rotation</p:attrName>
                                        </p:attrNameLst>
                                      </p:cBhvr>
                                      <p:tavLst>
                                        <p:tav tm="0">
                                          <p:val>
                                            <p:fltVal val="90"/>
                                          </p:val>
                                        </p:tav>
                                        <p:tav tm="100000">
                                          <p:val>
                                            <p:fltVal val="0"/>
                                          </p:val>
                                        </p:tav>
                                      </p:tavLst>
                                    </p:anim>
                                    <p:animEffect filter="fade" transition="in">
                                      <p:cBhvr>
                                        <p:cTn dur="300" id="52"/>
                                        <p:tgtEl>
                                          <p:spTgt spid="31761"/>
                                        </p:tgtEl>
                                      </p:cBhvr>
                                    </p:animEffect>
                                  </p:childTnLst>
                                </p:cTn>
                              </p:par>
                            </p:childTnLst>
                          </p:cTn>
                        </p:par>
                        <p:par>
                          <p:cTn fill="hold" id="53" nodeType="afterGroup">
                            <p:stCondLst>
                              <p:cond delay="2100"/>
                            </p:stCondLst>
                            <p:childTnLst>
                              <p:par>
                                <p:cTn fill="hold" grpId="0" id="54" nodeType="afterEffect" presetClass="entr" presetID="22" presetSubtype="1">
                                  <p:stCondLst>
                                    <p:cond delay="0"/>
                                  </p:stCondLst>
                                  <p:childTnLst>
                                    <p:set>
                                      <p:cBhvr>
                                        <p:cTn dur="1" fill="hold" id="55">
                                          <p:stCondLst>
                                            <p:cond delay="0"/>
                                          </p:stCondLst>
                                        </p:cTn>
                                        <p:tgtEl>
                                          <p:spTgt spid="31748"/>
                                        </p:tgtEl>
                                        <p:attrNameLst>
                                          <p:attrName>style.visibility</p:attrName>
                                        </p:attrNameLst>
                                      </p:cBhvr>
                                      <p:to>
                                        <p:strVal val="visible"/>
                                      </p:to>
                                    </p:set>
                                    <p:animEffect filter="wipe(up)" transition="in">
                                      <p:cBhvr>
                                        <p:cTn dur="500" id="56"/>
                                        <p:tgtEl>
                                          <p:spTgt spid="31748"/>
                                        </p:tgtEl>
                                      </p:cBhvr>
                                    </p:animEffect>
                                  </p:childTnLst>
                                </p:cTn>
                              </p:par>
                              <p:par>
                                <p:cTn fill="hold" grpId="0" id="57" nodeType="withEffect" presetClass="entr" presetID="22" presetSubtype="1">
                                  <p:stCondLst>
                                    <p:cond delay="0"/>
                                  </p:stCondLst>
                                  <p:childTnLst>
                                    <p:set>
                                      <p:cBhvr>
                                        <p:cTn dur="1" fill="hold" id="58">
                                          <p:stCondLst>
                                            <p:cond delay="0"/>
                                          </p:stCondLst>
                                        </p:cTn>
                                        <p:tgtEl>
                                          <p:spTgt spid="31762"/>
                                        </p:tgtEl>
                                        <p:attrNameLst>
                                          <p:attrName>style.visibility</p:attrName>
                                        </p:attrNameLst>
                                      </p:cBhvr>
                                      <p:to>
                                        <p:strVal val="visible"/>
                                      </p:to>
                                    </p:set>
                                    <p:animEffect filter="wipe(up)" transition="in">
                                      <p:cBhvr>
                                        <p:cTn dur="500" id="59"/>
                                        <p:tgtEl>
                                          <p:spTgt spid="31762"/>
                                        </p:tgtEl>
                                      </p:cBhvr>
                                    </p:animEffect>
                                  </p:childTnLst>
                                </p:cTn>
                              </p:par>
                            </p:childTnLst>
                          </p:cTn>
                        </p:par>
                        <p:par>
                          <p:cTn fill="hold" id="60" nodeType="afterGroup">
                            <p:stCondLst>
                              <p:cond delay="2600"/>
                            </p:stCondLst>
                            <p:childTnLst>
                              <p:par>
                                <p:cTn fill="hold" grpId="0" id="61" nodeType="afterEffect" presetClass="entr" presetID="31" presetSubtype="0">
                                  <p:stCondLst>
                                    <p:cond delay="0"/>
                                  </p:stCondLst>
                                  <p:childTnLst>
                                    <p:set>
                                      <p:cBhvr>
                                        <p:cTn dur="1" fill="hold" id="62">
                                          <p:stCondLst>
                                            <p:cond delay="0"/>
                                          </p:stCondLst>
                                        </p:cTn>
                                        <p:tgtEl>
                                          <p:spTgt spid="31764"/>
                                        </p:tgtEl>
                                        <p:attrNameLst>
                                          <p:attrName>style.visibility</p:attrName>
                                        </p:attrNameLst>
                                      </p:cBhvr>
                                      <p:to>
                                        <p:strVal val="visible"/>
                                      </p:to>
                                    </p:set>
                                    <p:anim calcmode="lin" valueType="num">
                                      <p:cBhvr>
                                        <p:cTn dur="300" fill="hold" id="63"/>
                                        <p:tgtEl>
                                          <p:spTgt spid="31764"/>
                                        </p:tgtEl>
                                        <p:attrNameLst>
                                          <p:attrName>ppt_w</p:attrName>
                                        </p:attrNameLst>
                                      </p:cBhvr>
                                      <p:tavLst>
                                        <p:tav tm="0">
                                          <p:val>
                                            <p:fltVal val="0"/>
                                          </p:val>
                                        </p:tav>
                                        <p:tav tm="100000">
                                          <p:val>
                                            <p:strVal val="#ppt_w"/>
                                          </p:val>
                                        </p:tav>
                                      </p:tavLst>
                                    </p:anim>
                                    <p:anim calcmode="lin" valueType="num">
                                      <p:cBhvr>
                                        <p:cTn dur="300" fill="hold" id="64"/>
                                        <p:tgtEl>
                                          <p:spTgt spid="31764"/>
                                        </p:tgtEl>
                                        <p:attrNameLst>
                                          <p:attrName>ppt_h</p:attrName>
                                        </p:attrNameLst>
                                      </p:cBhvr>
                                      <p:tavLst>
                                        <p:tav tm="0">
                                          <p:val>
                                            <p:fltVal val="0"/>
                                          </p:val>
                                        </p:tav>
                                        <p:tav tm="100000">
                                          <p:val>
                                            <p:strVal val="#ppt_h"/>
                                          </p:val>
                                        </p:tav>
                                      </p:tavLst>
                                    </p:anim>
                                    <p:anim calcmode="lin" valueType="num">
                                      <p:cBhvr>
                                        <p:cTn dur="300" fill="hold" id="65"/>
                                        <p:tgtEl>
                                          <p:spTgt spid="31764"/>
                                        </p:tgtEl>
                                        <p:attrNameLst>
                                          <p:attrName>style.rotation</p:attrName>
                                        </p:attrNameLst>
                                      </p:cBhvr>
                                      <p:tavLst>
                                        <p:tav tm="0">
                                          <p:val>
                                            <p:fltVal val="90"/>
                                          </p:val>
                                        </p:tav>
                                        <p:tav tm="100000">
                                          <p:val>
                                            <p:fltVal val="0"/>
                                          </p:val>
                                        </p:tav>
                                      </p:tavLst>
                                    </p:anim>
                                    <p:animEffect filter="fade" transition="in">
                                      <p:cBhvr>
                                        <p:cTn dur="300" id="66"/>
                                        <p:tgtEl>
                                          <p:spTgt spid="31764"/>
                                        </p:tgtEl>
                                      </p:cBhvr>
                                    </p:animEffect>
                                  </p:childTnLst>
                                </p:cTn>
                              </p:par>
                            </p:childTnLst>
                          </p:cTn>
                        </p:par>
                        <p:par>
                          <p:cTn fill="hold" id="67" nodeType="afterGroup">
                            <p:stCondLst>
                              <p:cond delay="2900"/>
                            </p:stCondLst>
                            <p:childTnLst>
                              <p:par>
                                <p:cTn fill="hold" grpId="0" id="68" nodeType="afterEffect" presetClass="entr" presetID="22" presetSubtype="1">
                                  <p:stCondLst>
                                    <p:cond delay="0"/>
                                  </p:stCondLst>
                                  <p:childTnLst>
                                    <p:set>
                                      <p:cBhvr>
                                        <p:cTn dur="1" fill="hold" id="69">
                                          <p:stCondLst>
                                            <p:cond delay="0"/>
                                          </p:stCondLst>
                                        </p:cTn>
                                        <p:tgtEl>
                                          <p:spTgt spid="31765"/>
                                        </p:tgtEl>
                                        <p:attrNameLst>
                                          <p:attrName>style.visibility</p:attrName>
                                        </p:attrNameLst>
                                      </p:cBhvr>
                                      <p:to>
                                        <p:strVal val="visible"/>
                                      </p:to>
                                    </p:set>
                                    <p:animEffect filter="wipe(up)" transition="in">
                                      <p:cBhvr>
                                        <p:cTn dur="500" id="70"/>
                                        <p:tgtEl>
                                          <p:spTgt spid="31765"/>
                                        </p:tgtEl>
                                      </p:cBhvr>
                                    </p:animEffect>
                                  </p:childTnLst>
                                </p:cTn>
                              </p:par>
                              <p:par>
                                <p:cTn fill="hold" grpId="0" id="71" nodeType="withEffect" presetClass="entr" presetID="22" presetSubtype="1">
                                  <p:stCondLst>
                                    <p:cond delay="0"/>
                                  </p:stCondLst>
                                  <p:childTnLst>
                                    <p:set>
                                      <p:cBhvr>
                                        <p:cTn dur="1" fill="hold" id="72">
                                          <p:stCondLst>
                                            <p:cond delay="0"/>
                                          </p:stCondLst>
                                        </p:cTn>
                                        <p:tgtEl>
                                          <p:spTgt spid="31763"/>
                                        </p:tgtEl>
                                        <p:attrNameLst>
                                          <p:attrName>style.visibility</p:attrName>
                                        </p:attrNameLst>
                                      </p:cBhvr>
                                      <p:to>
                                        <p:strVal val="visible"/>
                                      </p:to>
                                    </p:set>
                                    <p:animEffect filter="wipe(up)" transition="in">
                                      <p:cBhvr>
                                        <p:cTn dur="500" id="73"/>
                                        <p:tgtEl>
                                          <p:spTgt spid="31763"/>
                                        </p:tgtEl>
                                      </p:cBhvr>
                                    </p:animEffect>
                                  </p:childTnLst>
                                </p:cTn>
                              </p:par>
                            </p:childTnLst>
                          </p:cTn>
                        </p:par>
                        <p:par>
                          <p:cTn fill="hold" id="74" nodeType="afterGroup">
                            <p:stCondLst>
                              <p:cond delay="3400"/>
                            </p:stCondLst>
                            <p:childTnLst>
                              <p:par>
                                <p:cTn fill="hold" grpId="0" id="75" nodeType="afterEffect" presetClass="entr" presetID="31" presetSubtype="0">
                                  <p:stCondLst>
                                    <p:cond delay="0"/>
                                  </p:stCondLst>
                                  <p:childTnLst>
                                    <p:set>
                                      <p:cBhvr>
                                        <p:cTn dur="1" fill="hold" id="76">
                                          <p:stCondLst>
                                            <p:cond delay="0"/>
                                          </p:stCondLst>
                                        </p:cTn>
                                        <p:tgtEl>
                                          <p:spTgt spid="31767"/>
                                        </p:tgtEl>
                                        <p:attrNameLst>
                                          <p:attrName>style.visibility</p:attrName>
                                        </p:attrNameLst>
                                      </p:cBhvr>
                                      <p:to>
                                        <p:strVal val="visible"/>
                                      </p:to>
                                    </p:set>
                                    <p:anim calcmode="lin" valueType="num">
                                      <p:cBhvr>
                                        <p:cTn dur="300" fill="hold" id="77"/>
                                        <p:tgtEl>
                                          <p:spTgt spid="31767"/>
                                        </p:tgtEl>
                                        <p:attrNameLst>
                                          <p:attrName>ppt_w</p:attrName>
                                        </p:attrNameLst>
                                      </p:cBhvr>
                                      <p:tavLst>
                                        <p:tav tm="0">
                                          <p:val>
                                            <p:fltVal val="0"/>
                                          </p:val>
                                        </p:tav>
                                        <p:tav tm="100000">
                                          <p:val>
                                            <p:strVal val="#ppt_w"/>
                                          </p:val>
                                        </p:tav>
                                      </p:tavLst>
                                    </p:anim>
                                    <p:anim calcmode="lin" valueType="num">
                                      <p:cBhvr>
                                        <p:cTn dur="300" fill="hold" id="78"/>
                                        <p:tgtEl>
                                          <p:spTgt spid="31767"/>
                                        </p:tgtEl>
                                        <p:attrNameLst>
                                          <p:attrName>ppt_h</p:attrName>
                                        </p:attrNameLst>
                                      </p:cBhvr>
                                      <p:tavLst>
                                        <p:tav tm="0">
                                          <p:val>
                                            <p:fltVal val="0"/>
                                          </p:val>
                                        </p:tav>
                                        <p:tav tm="100000">
                                          <p:val>
                                            <p:strVal val="#ppt_h"/>
                                          </p:val>
                                        </p:tav>
                                      </p:tavLst>
                                    </p:anim>
                                    <p:anim calcmode="lin" valueType="num">
                                      <p:cBhvr>
                                        <p:cTn dur="300" fill="hold" id="79"/>
                                        <p:tgtEl>
                                          <p:spTgt spid="31767"/>
                                        </p:tgtEl>
                                        <p:attrNameLst>
                                          <p:attrName>style.rotation</p:attrName>
                                        </p:attrNameLst>
                                      </p:cBhvr>
                                      <p:tavLst>
                                        <p:tav tm="0">
                                          <p:val>
                                            <p:fltVal val="90"/>
                                          </p:val>
                                        </p:tav>
                                        <p:tav tm="100000">
                                          <p:val>
                                            <p:fltVal val="0"/>
                                          </p:val>
                                        </p:tav>
                                      </p:tavLst>
                                    </p:anim>
                                    <p:animEffect filter="fade" transition="in">
                                      <p:cBhvr>
                                        <p:cTn dur="300" id="80"/>
                                        <p:tgtEl>
                                          <p:spTgt spid="31767"/>
                                        </p:tgtEl>
                                      </p:cBhvr>
                                    </p:animEffect>
                                  </p:childTnLst>
                                </p:cTn>
                              </p:par>
                            </p:childTnLst>
                          </p:cTn>
                        </p:par>
                        <p:par>
                          <p:cTn fill="hold" id="81" nodeType="afterGroup">
                            <p:stCondLst>
                              <p:cond delay="3700"/>
                            </p:stCondLst>
                            <p:childTnLst>
                              <p:par>
                                <p:cTn fill="hold" grpId="0" id="82" nodeType="afterEffect" presetClass="entr" presetID="22" presetSubtype="1">
                                  <p:stCondLst>
                                    <p:cond delay="0"/>
                                  </p:stCondLst>
                                  <p:childTnLst>
                                    <p:set>
                                      <p:cBhvr>
                                        <p:cTn dur="1" fill="hold" id="83">
                                          <p:stCondLst>
                                            <p:cond delay="0"/>
                                          </p:stCondLst>
                                        </p:cTn>
                                        <p:tgtEl>
                                          <p:spTgt spid="31768"/>
                                        </p:tgtEl>
                                        <p:attrNameLst>
                                          <p:attrName>style.visibility</p:attrName>
                                        </p:attrNameLst>
                                      </p:cBhvr>
                                      <p:to>
                                        <p:strVal val="visible"/>
                                      </p:to>
                                    </p:set>
                                    <p:animEffect filter="wipe(up)" transition="in">
                                      <p:cBhvr>
                                        <p:cTn dur="500" id="84"/>
                                        <p:tgtEl>
                                          <p:spTgt spid="31768"/>
                                        </p:tgtEl>
                                      </p:cBhvr>
                                    </p:animEffect>
                                  </p:childTnLst>
                                </p:cTn>
                              </p:par>
                              <p:par>
                                <p:cTn fill="hold" grpId="0" id="85" nodeType="withEffect" presetClass="entr" presetID="22" presetSubtype="1">
                                  <p:stCondLst>
                                    <p:cond delay="0"/>
                                  </p:stCondLst>
                                  <p:childTnLst>
                                    <p:set>
                                      <p:cBhvr>
                                        <p:cTn dur="1" fill="hold" id="86">
                                          <p:stCondLst>
                                            <p:cond delay="0"/>
                                          </p:stCondLst>
                                        </p:cTn>
                                        <p:tgtEl>
                                          <p:spTgt spid="31766"/>
                                        </p:tgtEl>
                                        <p:attrNameLst>
                                          <p:attrName>style.visibility</p:attrName>
                                        </p:attrNameLst>
                                      </p:cBhvr>
                                      <p:to>
                                        <p:strVal val="visible"/>
                                      </p:to>
                                    </p:set>
                                    <p:animEffect filter="wipe(up)" transition="in">
                                      <p:cBhvr>
                                        <p:cTn dur="500" id="87"/>
                                        <p:tgtEl>
                                          <p:spTgt spid="31766"/>
                                        </p:tgtEl>
                                      </p:cBhvr>
                                    </p:animEffect>
                                  </p:childTnLst>
                                </p:cTn>
                              </p:par>
                            </p:childTnLst>
                          </p:cTn>
                        </p:par>
                        <p:par>
                          <p:cTn fill="hold" id="88" nodeType="afterGroup">
                            <p:stCondLst>
                              <p:cond delay="4200"/>
                            </p:stCondLst>
                            <p:childTnLst>
                              <p:par>
                                <p:cTn fill="hold" grpId="0" id="89" nodeType="afterEffect" presetClass="entr" presetID="31" presetSubtype="0">
                                  <p:stCondLst>
                                    <p:cond delay="0"/>
                                  </p:stCondLst>
                                  <p:childTnLst>
                                    <p:set>
                                      <p:cBhvr>
                                        <p:cTn dur="1" fill="hold" id="90">
                                          <p:stCondLst>
                                            <p:cond delay="0"/>
                                          </p:stCondLst>
                                        </p:cTn>
                                        <p:tgtEl>
                                          <p:spTgt spid="31770"/>
                                        </p:tgtEl>
                                        <p:attrNameLst>
                                          <p:attrName>style.visibility</p:attrName>
                                        </p:attrNameLst>
                                      </p:cBhvr>
                                      <p:to>
                                        <p:strVal val="visible"/>
                                      </p:to>
                                    </p:set>
                                    <p:anim calcmode="lin" valueType="num">
                                      <p:cBhvr>
                                        <p:cTn dur="300" fill="hold" id="91"/>
                                        <p:tgtEl>
                                          <p:spTgt spid="31770"/>
                                        </p:tgtEl>
                                        <p:attrNameLst>
                                          <p:attrName>ppt_w</p:attrName>
                                        </p:attrNameLst>
                                      </p:cBhvr>
                                      <p:tavLst>
                                        <p:tav tm="0">
                                          <p:val>
                                            <p:fltVal val="0"/>
                                          </p:val>
                                        </p:tav>
                                        <p:tav tm="100000">
                                          <p:val>
                                            <p:strVal val="#ppt_w"/>
                                          </p:val>
                                        </p:tav>
                                      </p:tavLst>
                                    </p:anim>
                                    <p:anim calcmode="lin" valueType="num">
                                      <p:cBhvr>
                                        <p:cTn dur="300" fill="hold" id="92"/>
                                        <p:tgtEl>
                                          <p:spTgt spid="31770"/>
                                        </p:tgtEl>
                                        <p:attrNameLst>
                                          <p:attrName>ppt_h</p:attrName>
                                        </p:attrNameLst>
                                      </p:cBhvr>
                                      <p:tavLst>
                                        <p:tav tm="0">
                                          <p:val>
                                            <p:fltVal val="0"/>
                                          </p:val>
                                        </p:tav>
                                        <p:tav tm="100000">
                                          <p:val>
                                            <p:strVal val="#ppt_h"/>
                                          </p:val>
                                        </p:tav>
                                      </p:tavLst>
                                    </p:anim>
                                    <p:anim calcmode="lin" valueType="num">
                                      <p:cBhvr>
                                        <p:cTn dur="300" fill="hold" id="93"/>
                                        <p:tgtEl>
                                          <p:spTgt spid="31770"/>
                                        </p:tgtEl>
                                        <p:attrNameLst>
                                          <p:attrName>style.rotation</p:attrName>
                                        </p:attrNameLst>
                                      </p:cBhvr>
                                      <p:tavLst>
                                        <p:tav tm="0">
                                          <p:val>
                                            <p:fltVal val="90"/>
                                          </p:val>
                                        </p:tav>
                                        <p:tav tm="100000">
                                          <p:val>
                                            <p:fltVal val="0"/>
                                          </p:val>
                                        </p:tav>
                                      </p:tavLst>
                                    </p:anim>
                                    <p:animEffect filter="fade" transition="in">
                                      <p:cBhvr>
                                        <p:cTn dur="300" id="94"/>
                                        <p:tgtEl>
                                          <p:spTgt spid="31770"/>
                                        </p:tgtEl>
                                      </p:cBhvr>
                                    </p:animEffect>
                                  </p:childTnLst>
                                </p:cTn>
                              </p:par>
                            </p:childTnLst>
                          </p:cTn>
                        </p:par>
                        <p:par>
                          <p:cTn fill="hold" id="95" nodeType="afterGroup">
                            <p:stCondLst>
                              <p:cond delay="4500"/>
                            </p:stCondLst>
                            <p:childTnLst>
                              <p:par>
                                <p:cTn fill="hold" grpId="0" id="96" nodeType="afterEffect" presetClass="entr" presetID="22" presetSubtype="1">
                                  <p:stCondLst>
                                    <p:cond delay="0"/>
                                  </p:stCondLst>
                                  <p:childTnLst>
                                    <p:set>
                                      <p:cBhvr>
                                        <p:cTn dur="1" fill="hold" id="97">
                                          <p:stCondLst>
                                            <p:cond delay="0"/>
                                          </p:stCondLst>
                                        </p:cTn>
                                        <p:tgtEl>
                                          <p:spTgt spid="31771"/>
                                        </p:tgtEl>
                                        <p:attrNameLst>
                                          <p:attrName>style.visibility</p:attrName>
                                        </p:attrNameLst>
                                      </p:cBhvr>
                                      <p:to>
                                        <p:strVal val="visible"/>
                                      </p:to>
                                    </p:set>
                                    <p:animEffect filter="wipe(up)" transition="in">
                                      <p:cBhvr>
                                        <p:cTn dur="500" id="98"/>
                                        <p:tgtEl>
                                          <p:spTgt spid="31771"/>
                                        </p:tgtEl>
                                      </p:cBhvr>
                                    </p:animEffect>
                                  </p:childTnLst>
                                </p:cTn>
                              </p:par>
                              <p:par>
                                <p:cTn fill="hold" grpId="0" id="99" nodeType="withEffect" presetClass="entr" presetID="22" presetSubtype="1">
                                  <p:stCondLst>
                                    <p:cond delay="0"/>
                                  </p:stCondLst>
                                  <p:childTnLst>
                                    <p:set>
                                      <p:cBhvr>
                                        <p:cTn dur="1" fill="hold" id="100">
                                          <p:stCondLst>
                                            <p:cond delay="0"/>
                                          </p:stCondLst>
                                        </p:cTn>
                                        <p:tgtEl>
                                          <p:spTgt spid="31769"/>
                                        </p:tgtEl>
                                        <p:attrNameLst>
                                          <p:attrName>style.visibility</p:attrName>
                                        </p:attrNameLst>
                                      </p:cBhvr>
                                      <p:to>
                                        <p:strVal val="visible"/>
                                      </p:to>
                                    </p:set>
                                    <p:animEffect filter="wipe(up)" transition="in">
                                      <p:cBhvr>
                                        <p:cTn dur="500" id="101"/>
                                        <p:tgtEl>
                                          <p:spTgt spid="317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46"/>
      <p:bldP grpId="0" spid="31748"/>
      <p:bldP grpId="0" spid="31761"/>
      <p:bldP grpId="0" spid="31762"/>
      <p:bldP grpId="0" spid="31763"/>
      <p:bldP grpId="0" spid="31764"/>
      <p:bldP grpId="0" spid="31765"/>
      <p:bldP grpId="0" spid="31766"/>
      <p:bldP grpId="0" spid="31767"/>
      <p:bldP grpId="0" spid="31768"/>
      <p:bldP grpId="0" spid="31769"/>
      <p:bldP grpId="0" spid="31770"/>
      <p:bldP grpId="0" spid="31771"/>
      <p:bldP grpId="0" spid="31772"/>
      <p:bldP grpId="0" spid="31773"/>
      <p:bldP grpId="0" spid="31774"/>
      <p:bldP grpId="0" spid="3177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TextBox 31"/>
          <p:cNvSpPr txBox="1">
            <a:spLocks noChangeArrowheads="1"/>
          </p:cNvSpPr>
          <p:nvPr/>
        </p:nvSpPr>
        <p:spPr bwMode="auto">
          <a:xfrm>
            <a:off x="2854325" y="87315"/>
            <a:ext cx="21069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5.3相关建议</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5</a:t>
            </a:r>
          </a:p>
        </p:txBody>
      </p:sp>
      <p:sp>
        <p:nvSpPr>
          <p:cNvPr id="32772" name="矩形 3"/>
          <p:cNvSpPr>
            <a:spLocks noChangeArrowheads="1"/>
          </p:cNvSpPr>
          <p:nvPr/>
        </p:nvSpPr>
        <p:spPr bwMode="auto">
          <a:xfrm rot="2700000">
            <a:off x="4497389" y="2149477"/>
            <a:ext cx="2849563" cy="2849563"/>
          </a:xfrm>
          <a:prstGeom prst="rect">
            <a:avLst/>
          </a:prstGeom>
          <a:solidFill>
            <a:srgbClr val="DADADB"/>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p>
        </p:txBody>
      </p:sp>
      <p:sp>
        <p:nvSpPr>
          <p:cNvPr id="32773" name="圆角矩形 4"/>
          <p:cNvSpPr>
            <a:spLocks noChangeArrowheads="1"/>
          </p:cNvSpPr>
          <p:nvPr/>
        </p:nvSpPr>
        <p:spPr bwMode="auto">
          <a:xfrm>
            <a:off x="4332293" y="2043118"/>
            <a:ext cx="1531937" cy="1530351"/>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2774" name="圆角矩形 5"/>
          <p:cNvSpPr>
            <a:spLocks noChangeArrowheads="1"/>
          </p:cNvSpPr>
          <p:nvPr/>
        </p:nvSpPr>
        <p:spPr bwMode="auto">
          <a:xfrm>
            <a:off x="6024563" y="2043118"/>
            <a:ext cx="1531937" cy="1530351"/>
          </a:xfrm>
          <a:prstGeom prst="roundRect">
            <a:avLst>
              <a:gd fmla="val 16667" name="adj"/>
            </a:avLst>
          </a:pr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2775" name="圆角矩形 6"/>
          <p:cNvSpPr>
            <a:spLocks noChangeArrowheads="1"/>
          </p:cNvSpPr>
          <p:nvPr/>
        </p:nvSpPr>
        <p:spPr bwMode="auto">
          <a:xfrm>
            <a:off x="4332293" y="3683001"/>
            <a:ext cx="1531937" cy="1531939"/>
          </a:xfrm>
          <a:prstGeom prst="roundRect">
            <a:avLst>
              <a:gd fmla="val 16667" name="adj"/>
            </a:avLst>
          </a:pr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2776" name="圆角矩形 7"/>
          <p:cNvSpPr>
            <a:spLocks noChangeArrowheads="1"/>
          </p:cNvSpPr>
          <p:nvPr/>
        </p:nvSpPr>
        <p:spPr bwMode="auto">
          <a:xfrm>
            <a:off x="6024563" y="3683001"/>
            <a:ext cx="1531937" cy="1531939"/>
          </a:xfrm>
          <a:prstGeom prst="roundRect">
            <a:avLst>
              <a:gd fmla="val 16667" name="adj"/>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2777" name="TextBox 8"/>
          <p:cNvSpPr txBox="1">
            <a:spLocks noChangeArrowheads="1"/>
          </p:cNvSpPr>
          <p:nvPr/>
        </p:nvSpPr>
        <p:spPr bwMode="auto">
          <a:xfrm>
            <a:off x="4648206" y="2436818"/>
            <a:ext cx="892175" cy="79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300">
                <a:solidFill>
                  <a:schemeClr val="accent2"/>
                </a:solidFill>
                <a:latin charset="-122" pitchFamily="34" typeface="微软雅黑"/>
                <a:ea charset="-122" pitchFamily="34" typeface="微软雅黑"/>
              </a:rPr>
              <a:t>标题文本</a:t>
            </a:r>
          </a:p>
        </p:txBody>
      </p:sp>
      <p:sp>
        <p:nvSpPr>
          <p:cNvPr id="32778" name="TextBox 9"/>
          <p:cNvSpPr txBox="1">
            <a:spLocks noChangeArrowheads="1"/>
          </p:cNvSpPr>
          <p:nvPr/>
        </p:nvSpPr>
        <p:spPr bwMode="auto">
          <a:xfrm>
            <a:off x="6343650" y="2424118"/>
            <a:ext cx="893763" cy="79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300">
                <a:solidFill>
                  <a:schemeClr val="accent2"/>
                </a:solidFill>
                <a:latin charset="-122" pitchFamily="34" typeface="微软雅黑"/>
                <a:ea charset="-122" pitchFamily="34" typeface="微软雅黑"/>
              </a:rPr>
              <a:t>标题文本</a:t>
            </a:r>
          </a:p>
        </p:txBody>
      </p:sp>
      <p:sp>
        <p:nvSpPr>
          <p:cNvPr id="32779" name="TextBox 10"/>
          <p:cNvSpPr txBox="1">
            <a:spLocks noChangeArrowheads="1"/>
          </p:cNvSpPr>
          <p:nvPr/>
        </p:nvSpPr>
        <p:spPr bwMode="auto">
          <a:xfrm>
            <a:off x="4648206" y="4078293"/>
            <a:ext cx="892175" cy="79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300">
                <a:solidFill>
                  <a:schemeClr val="accent2"/>
                </a:solidFill>
                <a:latin charset="-122" pitchFamily="34" typeface="微软雅黑"/>
                <a:ea charset="-122" pitchFamily="34" typeface="微软雅黑"/>
              </a:rPr>
              <a:t>标题文本</a:t>
            </a:r>
          </a:p>
        </p:txBody>
      </p:sp>
      <p:sp>
        <p:nvSpPr>
          <p:cNvPr id="32780" name="TextBox 11"/>
          <p:cNvSpPr txBox="1">
            <a:spLocks noChangeArrowheads="1"/>
          </p:cNvSpPr>
          <p:nvPr/>
        </p:nvSpPr>
        <p:spPr bwMode="auto">
          <a:xfrm>
            <a:off x="6343650" y="4064004"/>
            <a:ext cx="893763" cy="792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300">
                <a:solidFill>
                  <a:schemeClr val="accent2"/>
                </a:solidFill>
                <a:latin charset="-122" pitchFamily="34" typeface="微软雅黑"/>
                <a:ea charset="-122" pitchFamily="34" typeface="微软雅黑"/>
              </a:rPr>
              <a:t>标题文本</a:t>
            </a:r>
          </a:p>
        </p:txBody>
      </p:sp>
      <p:sp>
        <p:nvSpPr>
          <p:cNvPr id="32781" name="TextBox 12"/>
          <p:cNvSpPr txBox="1">
            <a:spLocks noChangeArrowheads="1"/>
          </p:cNvSpPr>
          <p:nvPr/>
        </p:nvSpPr>
        <p:spPr bwMode="auto">
          <a:xfrm>
            <a:off x="7824789" y="2312991"/>
            <a:ext cx="1808163"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1"/>
                </a:solidFill>
                <a:latin charset="-122" pitchFamily="34" typeface="微软雅黑"/>
                <a:ea charset="-122" pitchFamily="34" typeface="微软雅黑"/>
              </a:rPr>
              <a:t>文字内容文字内容文字内容文字</a:t>
            </a:r>
          </a:p>
        </p:txBody>
      </p:sp>
      <p:sp>
        <p:nvSpPr>
          <p:cNvPr id="32782" name="TextBox 13"/>
          <p:cNvSpPr txBox="1">
            <a:spLocks noChangeArrowheads="1"/>
          </p:cNvSpPr>
          <p:nvPr/>
        </p:nvSpPr>
        <p:spPr bwMode="auto">
          <a:xfrm>
            <a:off x="7824789" y="4333879"/>
            <a:ext cx="1808163"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1"/>
                </a:solidFill>
                <a:latin charset="-122" pitchFamily="34" typeface="微软雅黑"/>
                <a:ea charset="-122" pitchFamily="34" typeface="微软雅黑"/>
              </a:rPr>
              <a:t>文字内容文字内容文字内容文字</a:t>
            </a:r>
          </a:p>
        </p:txBody>
      </p:sp>
      <p:sp>
        <p:nvSpPr>
          <p:cNvPr id="32783" name="TextBox 14"/>
          <p:cNvSpPr txBox="1">
            <a:spLocks noChangeArrowheads="1"/>
          </p:cNvSpPr>
          <p:nvPr/>
        </p:nvSpPr>
        <p:spPr bwMode="auto">
          <a:xfrm>
            <a:off x="2257425" y="2312991"/>
            <a:ext cx="1808163"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1"/>
                </a:solidFill>
                <a:latin charset="-122" pitchFamily="34" typeface="微软雅黑"/>
                <a:ea charset="-122" pitchFamily="34" typeface="微软雅黑"/>
              </a:rPr>
              <a:t>文字内容文字内容文字内容文字</a:t>
            </a:r>
          </a:p>
        </p:txBody>
      </p:sp>
      <p:sp>
        <p:nvSpPr>
          <p:cNvPr id="32784" name="TextBox 15"/>
          <p:cNvSpPr txBox="1">
            <a:spLocks noChangeArrowheads="1"/>
          </p:cNvSpPr>
          <p:nvPr/>
        </p:nvSpPr>
        <p:spPr bwMode="auto">
          <a:xfrm>
            <a:off x="2257425" y="4333879"/>
            <a:ext cx="1808163"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1"/>
                </a:solidFill>
                <a:latin charset="-122" pitchFamily="34" typeface="微软雅黑"/>
                <a:ea charset="-122" pitchFamily="34" typeface="微软雅黑"/>
              </a:rPr>
              <a:t>文字内容文字内容文字内容文字</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2770"/>
                                        </p:tgtEl>
                                        <p:attrNameLst>
                                          <p:attrName>style.visibility</p:attrName>
                                        </p:attrNameLst>
                                      </p:cBhvr>
                                      <p:to>
                                        <p:strVal val="visible"/>
                                      </p:to>
                                    </p:set>
                                    <p:anim calcmode="lin" valueType="num">
                                      <p:cBhvr>
                                        <p:cTn dur="400" fill="hold" id="7"/>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32770"/>
                                        </p:tgtEl>
                                        <p:attrNameLst>
                                          <p:attrName>ppt_y</p:attrName>
                                        </p:attrNameLst>
                                      </p:cBhvr>
                                      <p:tavLst>
                                        <p:tav tm="0">
                                          <p:val>
                                            <p:strVal val="#ppt_y"/>
                                          </p:val>
                                        </p:tav>
                                        <p:tav tm="100000">
                                          <p:val>
                                            <p:strVal val="#ppt_y"/>
                                          </p:val>
                                        </p:tav>
                                      </p:tavLst>
                                    </p:anim>
                                    <p:anim calcmode="lin" valueType="num">
                                      <p:cBhvr>
                                        <p:cTn dur="400" fill="hold" id="9"/>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3277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32770"/>
                                        </p:tgtEl>
                                      </p:cBhvr>
                                    </p:animEffect>
                                  </p:childTnLst>
                                </p:cTn>
                              </p:par>
                            </p:childTnLst>
                          </p:cTn>
                        </p:par>
                        <p:par>
                          <p:cTn fill="hold" id="12" nodeType="afterGroup">
                            <p:stCondLst>
                              <p:cond delay="400"/>
                            </p:stCondLst>
                            <p:childTnLst>
                              <p:par>
                                <p:cTn fill="hold" grpId="0" id="13" nodeType="afterEffect" presetClass="entr" presetID="10" presetSubtype="0">
                                  <p:stCondLst>
                                    <p:cond delay="0"/>
                                  </p:stCondLst>
                                  <p:childTnLst>
                                    <p:set>
                                      <p:cBhvr>
                                        <p:cTn dur="1" fill="hold" id="14">
                                          <p:stCondLst>
                                            <p:cond delay="0"/>
                                          </p:stCondLst>
                                        </p:cTn>
                                        <p:tgtEl>
                                          <p:spTgt spid="32772"/>
                                        </p:tgtEl>
                                        <p:attrNameLst>
                                          <p:attrName>style.visibility</p:attrName>
                                        </p:attrNameLst>
                                      </p:cBhvr>
                                      <p:to>
                                        <p:strVal val="visible"/>
                                      </p:to>
                                    </p:set>
                                    <p:anim calcmode="lin" valueType="num">
                                      <p:cBhvr>
                                        <p:cTn dur="1000" fill="hold" id="15"/>
                                        <p:tgtEl>
                                          <p:spTgt spid="32772"/>
                                        </p:tgtEl>
                                        <p:attrNameLst>
                                          <p:attrName>ppt_w</p:attrName>
                                        </p:attrNameLst>
                                      </p:cBhvr>
                                      <p:tavLst>
                                        <p:tav tm="0">
                                          <p:val>
                                            <p:fltVal val="0"/>
                                          </p:val>
                                        </p:tav>
                                        <p:tav tm="100000">
                                          <p:val>
                                            <p:strVal val="#ppt_w"/>
                                          </p:val>
                                        </p:tav>
                                      </p:tavLst>
                                    </p:anim>
                                    <p:anim calcmode="lin" valueType="num">
                                      <p:cBhvr>
                                        <p:cTn dur="1000" fill="hold" id="16"/>
                                        <p:tgtEl>
                                          <p:spTgt spid="32772"/>
                                        </p:tgtEl>
                                        <p:attrNameLst>
                                          <p:attrName>ppt_h</p:attrName>
                                        </p:attrNameLst>
                                      </p:cBhvr>
                                      <p:tavLst>
                                        <p:tav tm="0">
                                          <p:val>
                                            <p:fltVal val="0"/>
                                          </p:val>
                                        </p:tav>
                                        <p:tav tm="100000">
                                          <p:val>
                                            <p:strVal val="#ppt_h"/>
                                          </p:val>
                                        </p:tav>
                                      </p:tavLst>
                                    </p:anim>
                                    <p:animEffect filter="fade" transition="in">
                                      <p:cBhvr>
                                        <p:cTn dur="1000" id="17"/>
                                        <p:tgtEl>
                                          <p:spTgt spid="32772"/>
                                        </p:tgtEl>
                                      </p:cBhvr>
                                    </p:animEffect>
                                  </p:childTnLst>
                                </p:cTn>
                              </p:par>
                              <p:par>
                                <p:cTn fill="hold" grpId="1" id="18" nodeType="withEffect" presetClass="emph" presetID="8" presetSubtype="0">
                                  <p:stCondLst>
                                    <p:cond delay="0"/>
                                  </p:stCondLst>
                                  <p:childTnLst>
                                    <p:animRot by="21600000">
                                      <p:cBhvr>
                                        <p:cTn dur="1000" fill="hold" id="19"/>
                                        <p:tgtEl>
                                          <p:spTgt spid="32772"/>
                                        </p:tgtEl>
                                        <p:attrNameLst>
                                          <p:attrName>r</p:attrName>
                                        </p:attrNameLst>
                                      </p:cBhvr>
                                    </p:animRot>
                                  </p:childTnLst>
                                </p:cTn>
                              </p:par>
                            </p:childTnLst>
                          </p:cTn>
                        </p:par>
                        <p:par>
                          <p:cTn fill="hold" id="20" nodeType="afterGroup">
                            <p:stCondLst>
                              <p:cond delay="1400"/>
                            </p:stCondLst>
                            <p:childTnLst>
                              <p:par>
                                <p:cTn fill="hold" grpId="0" id="21" nodeType="afterEffect" presetClass="entr" presetID="1" presetSubtype="0">
                                  <p:stCondLst>
                                    <p:cond delay="0"/>
                                  </p:stCondLst>
                                  <p:childTnLst>
                                    <p:set>
                                      <p:cBhvr>
                                        <p:cTn dur="1" fill="hold" id="22">
                                          <p:stCondLst>
                                            <p:cond delay="0"/>
                                          </p:stCondLst>
                                        </p:cTn>
                                        <p:tgtEl>
                                          <p:spTgt spid="32773"/>
                                        </p:tgtEl>
                                        <p:attrNameLst>
                                          <p:attrName>style.visibility</p:attrName>
                                        </p:attrNameLst>
                                      </p:cBhvr>
                                      <p:to>
                                        <p:strVal val="visible"/>
                                      </p:to>
                                    </p:set>
                                  </p:childTnLst>
                                </p:cTn>
                              </p:par>
                              <p:par>
                                <p:cTn fill="hold" grpId="1" id="23" nodeType="withEffect" presetClass="entr" presetID="10" presetSubtype="0">
                                  <p:stCondLst>
                                    <p:cond delay="0"/>
                                  </p:stCondLst>
                                  <p:childTnLst>
                                    <p:set>
                                      <p:cBhvr>
                                        <p:cTn dur="1" fill="hold" id="24">
                                          <p:stCondLst>
                                            <p:cond delay="0"/>
                                          </p:stCondLst>
                                        </p:cTn>
                                        <p:tgtEl>
                                          <p:spTgt spid="32773"/>
                                        </p:tgtEl>
                                        <p:attrNameLst>
                                          <p:attrName>style.visibility</p:attrName>
                                        </p:attrNameLst>
                                      </p:cBhvr>
                                      <p:to>
                                        <p:strVal val="visible"/>
                                      </p:to>
                                    </p:set>
                                    <p:anim calcmode="lin" valueType="num">
                                      <p:cBhvr>
                                        <p:cTn dur="500" fill="hold" id="25"/>
                                        <p:tgtEl>
                                          <p:spTgt spid="32773"/>
                                        </p:tgtEl>
                                        <p:attrNameLst>
                                          <p:attrName>ppt_w</p:attrName>
                                        </p:attrNameLst>
                                      </p:cBhvr>
                                      <p:tavLst>
                                        <p:tav tm="0">
                                          <p:val>
                                            <p:fltVal val="0"/>
                                          </p:val>
                                        </p:tav>
                                        <p:tav tm="100000">
                                          <p:val>
                                            <p:strVal val="#ppt_w"/>
                                          </p:val>
                                        </p:tav>
                                      </p:tavLst>
                                    </p:anim>
                                    <p:anim calcmode="lin" valueType="num">
                                      <p:cBhvr>
                                        <p:cTn dur="500" fill="hold" id="26"/>
                                        <p:tgtEl>
                                          <p:spTgt spid="32773"/>
                                        </p:tgtEl>
                                        <p:attrNameLst>
                                          <p:attrName>ppt_h</p:attrName>
                                        </p:attrNameLst>
                                      </p:cBhvr>
                                      <p:tavLst>
                                        <p:tav tm="0">
                                          <p:val>
                                            <p:fltVal val="0"/>
                                          </p:val>
                                        </p:tav>
                                        <p:tav tm="100000">
                                          <p:val>
                                            <p:strVal val="#ppt_h"/>
                                          </p:val>
                                        </p:tav>
                                      </p:tavLst>
                                    </p:anim>
                                    <p:animEffect filter="fade" transition="in">
                                      <p:cBhvr>
                                        <p:cTn dur="500" id="27"/>
                                        <p:tgtEl>
                                          <p:spTgt spid="32773"/>
                                        </p:tgtEl>
                                      </p:cBhvr>
                                    </p:animEffect>
                                  </p:childTnLst>
                                </p:cTn>
                              </p:par>
                              <p:par>
                                <p:cTn accel="50000" decel="50000" fill="hold" grpId="2" id="28" nodeType="withEffect" presetClass="path" presetID="49" presetSubtype="0">
                                  <p:stCondLst>
                                    <p:cond delay="0"/>
                                  </p:stCondLst>
                                  <p:childTnLst>
                                    <p:animMotion origin="layout" path="M 1.38889E-06 -1.9334E-06 L 0.09358 0.12188" pathEditMode="relative" ptsTypes="AA" rAng="0">
                                      <p:cBhvr>
                                        <p:cTn dur="500" fill="hold" id="29" spd="-99900"/>
                                        <p:tgtEl>
                                          <p:spTgt spid="32773"/>
                                        </p:tgtEl>
                                        <p:attrNameLst>
                                          <p:attrName>ppt_x,ppt_y</p:attrName>
                                        </p:attrNameLst>
                                      </p:cBhvr>
                                      <p:rCtr x="4700" y="6100"/>
                                    </p:animMotion>
                                  </p:childTnLst>
                                </p:cTn>
                              </p:par>
                              <p:par>
                                <p:cTn fill="hold" grpId="0" id="30" nodeType="withEffect" presetClass="entr" presetID="1" presetSubtype="0">
                                  <p:stCondLst>
                                    <p:cond delay="0"/>
                                  </p:stCondLst>
                                  <p:childTnLst>
                                    <p:set>
                                      <p:cBhvr>
                                        <p:cTn dur="1" fill="hold" id="31">
                                          <p:stCondLst>
                                            <p:cond delay="0"/>
                                          </p:stCondLst>
                                        </p:cTn>
                                        <p:tgtEl>
                                          <p:spTgt spid="32774"/>
                                        </p:tgtEl>
                                        <p:attrNameLst>
                                          <p:attrName>style.visibility</p:attrName>
                                        </p:attrNameLst>
                                      </p:cBhvr>
                                      <p:to>
                                        <p:strVal val="visible"/>
                                      </p:to>
                                    </p:set>
                                  </p:childTnLst>
                                </p:cTn>
                              </p:par>
                              <p:par>
                                <p:cTn fill="hold" grpId="1" id="32" nodeType="withEffect" presetClass="entr" presetID="10" presetSubtype="0">
                                  <p:stCondLst>
                                    <p:cond delay="0"/>
                                  </p:stCondLst>
                                  <p:childTnLst>
                                    <p:set>
                                      <p:cBhvr>
                                        <p:cTn dur="1" fill="hold" id="33">
                                          <p:stCondLst>
                                            <p:cond delay="0"/>
                                          </p:stCondLst>
                                        </p:cTn>
                                        <p:tgtEl>
                                          <p:spTgt spid="32774"/>
                                        </p:tgtEl>
                                        <p:attrNameLst>
                                          <p:attrName>style.visibility</p:attrName>
                                        </p:attrNameLst>
                                      </p:cBhvr>
                                      <p:to>
                                        <p:strVal val="visible"/>
                                      </p:to>
                                    </p:set>
                                    <p:anim calcmode="lin" valueType="num">
                                      <p:cBhvr>
                                        <p:cTn dur="500" fill="hold" id="34"/>
                                        <p:tgtEl>
                                          <p:spTgt spid="32774"/>
                                        </p:tgtEl>
                                        <p:attrNameLst>
                                          <p:attrName>ppt_w</p:attrName>
                                        </p:attrNameLst>
                                      </p:cBhvr>
                                      <p:tavLst>
                                        <p:tav tm="0">
                                          <p:val>
                                            <p:fltVal val="0"/>
                                          </p:val>
                                        </p:tav>
                                        <p:tav tm="100000">
                                          <p:val>
                                            <p:strVal val="#ppt_w"/>
                                          </p:val>
                                        </p:tav>
                                      </p:tavLst>
                                    </p:anim>
                                    <p:anim calcmode="lin" valueType="num">
                                      <p:cBhvr>
                                        <p:cTn dur="500" fill="hold" id="35"/>
                                        <p:tgtEl>
                                          <p:spTgt spid="32774"/>
                                        </p:tgtEl>
                                        <p:attrNameLst>
                                          <p:attrName>ppt_h</p:attrName>
                                        </p:attrNameLst>
                                      </p:cBhvr>
                                      <p:tavLst>
                                        <p:tav tm="0">
                                          <p:val>
                                            <p:fltVal val="0"/>
                                          </p:val>
                                        </p:tav>
                                        <p:tav tm="100000">
                                          <p:val>
                                            <p:strVal val="#ppt_h"/>
                                          </p:val>
                                        </p:tav>
                                      </p:tavLst>
                                    </p:anim>
                                    <p:animEffect filter="fade" transition="in">
                                      <p:cBhvr>
                                        <p:cTn dur="500" id="36"/>
                                        <p:tgtEl>
                                          <p:spTgt spid="32774"/>
                                        </p:tgtEl>
                                      </p:cBhvr>
                                    </p:animEffect>
                                  </p:childTnLst>
                                </p:cTn>
                              </p:par>
                              <p:par>
                                <p:cTn accel="50000" decel="50000" fill="hold" grpId="2" id="37" nodeType="withEffect" presetClass="path" presetID="49" presetSubtype="0">
                                  <p:stCondLst>
                                    <p:cond delay="0"/>
                                  </p:stCondLst>
                                  <p:childTnLst>
                                    <p:animMotion origin="layout" path="M 1.94444E-06 -1.9334E-06 L -0.09149 0.12188" pathEditMode="relative" ptsTypes="AA" rAng="0">
                                      <p:cBhvr>
                                        <p:cTn dur="500" fill="hold" id="38" spd="-99900"/>
                                        <p:tgtEl>
                                          <p:spTgt spid="32774"/>
                                        </p:tgtEl>
                                        <p:attrNameLst>
                                          <p:attrName>ppt_x,ppt_y</p:attrName>
                                        </p:attrNameLst>
                                      </p:cBhvr>
                                      <p:rCtr x="-4500" y="6100"/>
                                    </p:animMotion>
                                  </p:childTnLst>
                                </p:cTn>
                              </p:par>
                              <p:par>
                                <p:cTn fill="hold" grpId="0" id="39" nodeType="withEffect" presetClass="entr" presetID="1" presetSubtype="0">
                                  <p:stCondLst>
                                    <p:cond delay="0"/>
                                  </p:stCondLst>
                                  <p:childTnLst>
                                    <p:set>
                                      <p:cBhvr>
                                        <p:cTn dur="1" fill="hold" id="40">
                                          <p:stCondLst>
                                            <p:cond delay="0"/>
                                          </p:stCondLst>
                                        </p:cTn>
                                        <p:tgtEl>
                                          <p:spTgt spid="32776"/>
                                        </p:tgtEl>
                                        <p:attrNameLst>
                                          <p:attrName>style.visibility</p:attrName>
                                        </p:attrNameLst>
                                      </p:cBhvr>
                                      <p:to>
                                        <p:strVal val="visible"/>
                                      </p:to>
                                    </p:set>
                                  </p:childTnLst>
                                </p:cTn>
                              </p:par>
                              <p:par>
                                <p:cTn fill="hold" grpId="1" id="41" nodeType="withEffect" presetClass="entr" presetID="10" presetSubtype="0">
                                  <p:stCondLst>
                                    <p:cond delay="0"/>
                                  </p:stCondLst>
                                  <p:childTnLst>
                                    <p:set>
                                      <p:cBhvr>
                                        <p:cTn dur="1" fill="hold" id="42">
                                          <p:stCondLst>
                                            <p:cond delay="0"/>
                                          </p:stCondLst>
                                        </p:cTn>
                                        <p:tgtEl>
                                          <p:spTgt spid="32776"/>
                                        </p:tgtEl>
                                        <p:attrNameLst>
                                          <p:attrName>style.visibility</p:attrName>
                                        </p:attrNameLst>
                                      </p:cBhvr>
                                      <p:to>
                                        <p:strVal val="visible"/>
                                      </p:to>
                                    </p:set>
                                    <p:anim calcmode="lin" valueType="num">
                                      <p:cBhvr>
                                        <p:cTn dur="500" fill="hold" id="43"/>
                                        <p:tgtEl>
                                          <p:spTgt spid="32776"/>
                                        </p:tgtEl>
                                        <p:attrNameLst>
                                          <p:attrName>ppt_w</p:attrName>
                                        </p:attrNameLst>
                                      </p:cBhvr>
                                      <p:tavLst>
                                        <p:tav tm="0">
                                          <p:val>
                                            <p:fltVal val="0"/>
                                          </p:val>
                                        </p:tav>
                                        <p:tav tm="100000">
                                          <p:val>
                                            <p:strVal val="#ppt_w"/>
                                          </p:val>
                                        </p:tav>
                                      </p:tavLst>
                                    </p:anim>
                                    <p:anim calcmode="lin" valueType="num">
                                      <p:cBhvr>
                                        <p:cTn dur="500" fill="hold" id="44"/>
                                        <p:tgtEl>
                                          <p:spTgt spid="32776"/>
                                        </p:tgtEl>
                                        <p:attrNameLst>
                                          <p:attrName>ppt_h</p:attrName>
                                        </p:attrNameLst>
                                      </p:cBhvr>
                                      <p:tavLst>
                                        <p:tav tm="0">
                                          <p:val>
                                            <p:fltVal val="0"/>
                                          </p:val>
                                        </p:tav>
                                        <p:tav tm="100000">
                                          <p:val>
                                            <p:strVal val="#ppt_h"/>
                                          </p:val>
                                        </p:tav>
                                      </p:tavLst>
                                    </p:anim>
                                    <p:animEffect filter="fade" transition="in">
                                      <p:cBhvr>
                                        <p:cTn dur="500" id="45"/>
                                        <p:tgtEl>
                                          <p:spTgt spid="32776"/>
                                        </p:tgtEl>
                                      </p:cBhvr>
                                    </p:animEffect>
                                  </p:childTnLst>
                                </p:cTn>
                              </p:par>
                              <p:par>
                                <p:cTn accel="50000" decel="50000" fill="hold" grpId="2" id="46" nodeType="withEffect" presetClass="path" presetID="49" presetSubtype="0">
                                  <p:stCondLst>
                                    <p:cond delay="0"/>
                                  </p:stCondLst>
                                  <p:childTnLst>
                                    <p:animMotion origin="layout" path="M 1.94444E-06 -1.10083E-06 L -0.09149 -0.11702" pathEditMode="relative" ptsTypes="AA" rAng="0">
                                      <p:cBhvr>
                                        <p:cTn dur="500" fill="hold" id="47" spd="-99900"/>
                                        <p:tgtEl>
                                          <p:spTgt spid="32776"/>
                                        </p:tgtEl>
                                        <p:attrNameLst>
                                          <p:attrName>ppt_x,ppt_y</p:attrName>
                                        </p:attrNameLst>
                                      </p:cBhvr>
                                      <p:rCtr x="-4500" y="-5800"/>
                                    </p:animMotion>
                                  </p:childTnLst>
                                </p:cTn>
                              </p:par>
                              <p:par>
                                <p:cTn fill="hold" grpId="0" id="48" nodeType="withEffect" presetClass="entr" presetID="1" presetSubtype="0">
                                  <p:stCondLst>
                                    <p:cond delay="0"/>
                                  </p:stCondLst>
                                  <p:childTnLst>
                                    <p:set>
                                      <p:cBhvr>
                                        <p:cTn dur="1" fill="hold" id="49">
                                          <p:stCondLst>
                                            <p:cond delay="0"/>
                                          </p:stCondLst>
                                        </p:cTn>
                                        <p:tgtEl>
                                          <p:spTgt spid="32775"/>
                                        </p:tgtEl>
                                        <p:attrNameLst>
                                          <p:attrName>style.visibility</p:attrName>
                                        </p:attrNameLst>
                                      </p:cBhvr>
                                      <p:to>
                                        <p:strVal val="visible"/>
                                      </p:to>
                                    </p:set>
                                  </p:childTnLst>
                                </p:cTn>
                              </p:par>
                              <p:par>
                                <p:cTn fill="hold" grpId="1" id="50" nodeType="withEffect" presetClass="entr" presetID="10" presetSubtype="0">
                                  <p:stCondLst>
                                    <p:cond delay="0"/>
                                  </p:stCondLst>
                                  <p:childTnLst>
                                    <p:set>
                                      <p:cBhvr>
                                        <p:cTn dur="1" fill="hold" id="51">
                                          <p:stCondLst>
                                            <p:cond delay="0"/>
                                          </p:stCondLst>
                                        </p:cTn>
                                        <p:tgtEl>
                                          <p:spTgt spid="32775"/>
                                        </p:tgtEl>
                                        <p:attrNameLst>
                                          <p:attrName>style.visibility</p:attrName>
                                        </p:attrNameLst>
                                      </p:cBhvr>
                                      <p:to>
                                        <p:strVal val="visible"/>
                                      </p:to>
                                    </p:set>
                                    <p:anim calcmode="lin" valueType="num">
                                      <p:cBhvr>
                                        <p:cTn dur="500" fill="hold" id="52"/>
                                        <p:tgtEl>
                                          <p:spTgt spid="32775"/>
                                        </p:tgtEl>
                                        <p:attrNameLst>
                                          <p:attrName>ppt_w</p:attrName>
                                        </p:attrNameLst>
                                      </p:cBhvr>
                                      <p:tavLst>
                                        <p:tav tm="0">
                                          <p:val>
                                            <p:fltVal val="0"/>
                                          </p:val>
                                        </p:tav>
                                        <p:tav tm="100000">
                                          <p:val>
                                            <p:strVal val="#ppt_w"/>
                                          </p:val>
                                        </p:tav>
                                      </p:tavLst>
                                    </p:anim>
                                    <p:anim calcmode="lin" valueType="num">
                                      <p:cBhvr>
                                        <p:cTn dur="500" fill="hold" id="53"/>
                                        <p:tgtEl>
                                          <p:spTgt spid="32775"/>
                                        </p:tgtEl>
                                        <p:attrNameLst>
                                          <p:attrName>ppt_h</p:attrName>
                                        </p:attrNameLst>
                                      </p:cBhvr>
                                      <p:tavLst>
                                        <p:tav tm="0">
                                          <p:val>
                                            <p:fltVal val="0"/>
                                          </p:val>
                                        </p:tav>
                                        <p:tav tm="100000">
                                          <p:val>
                                            <p:strVal val="#ppt_h"/>
                                          </p:val>
                                        </p:tav>
                                      </p:tavLst>
                                    </p:anim>
                                    <p:animEffect filter="fade" transition="in">
                                      <p:cBhvr>
                                        <p:cTn dur="500" id="54"/>
                                        <p:tgtEl>
                                          <p:spTgt spid="32775"/>
                                        </p:tgtEl>
                                      </p:cBhvr>
                                    </p:animEffect>
                                  </p:childTnLst>
                                </p:cTn>
                              </p:par>
                              <p:par>
                                <p:cTn accel="50000" decel="50000" fill="hold" grpId="2" id="55" nodeType="withEffect" presetClass="path" presetID="49" presetSubtype="0">
                                  <p:stCondLst>
                                    <p:cond delay="0"/>
                                  </p:stCondLst>
                                  <p:childTnLst>
                                    <p:animMotion origin="layout" path="M 1.38889E-06 -1.10083E-06 L 0.09358 -0.11702" pathEditMode="relative" ptsTypes="AA" rAng="0">
                                      <p:cBhvr>
                                        <p:cTn dur="500" fill="hold" id="56" spd="-99900"/>
                                        <p:tgtEl>
                                          <p:spTgt spid="32775"/>
                                        </p:tgtEl>
                                        <p:attrNameLst>
                                          <p:attrName>ppt_x,ppt_y</p:attrName>
                                        </p:attrNameLst>
                                      </p:cBhvr>
                                      <p:rCtr x="4700" y="-5800"/>
                                    </p:animMotion>
                                  </p:childTnLst>
                                </p:cTn>
                              </p:par>
                            </p:childTnLst>
                          </p:cTn>
                        </p:par>
                        <p:par>
                          <p:cTn fill="hold" id="57" nodeType="afterGroup">
                            <p:stCondLst>
                              <p:cond delay="1900"/>
                            </p:stCondLst>
                            <p:childTnLst>
                              <p:par>
                                <p:cTn fill="hold" grpId="0" id="58" nodeType="afterEffect" presetClass="entr" presetID="31" presetSubtype="0">
                                  <p:stCondLst>
                                    <p:cond delay="0"/>
                                  </p:stCondLst>
                                  <p:childTnLst>
                                    <p:set>
                                      <p:cBhvr>
                                        <p:cTn dur="1" fill="hold" id="59">
                                          <p:stCondLst>
                                            <p:cond delay="0"/>
                                          </p:stCondLst>
                                        </p:cTn>
                                        <p:tgtEl>
                                          <p:spTgt spid="32777"/>
                                        </p:tgtEl>
                                        <p:attrNameLst>
                                          <p:attrName>style.visibility</p:attrName>
                                        </p:attrNameLst>
                                      </p:cBhvr>
                                      <p:to>
                                        <p:strVal val="visible"/>
                                      </p:to>
                                    </p:set>
                                    <p:anim calcmode="lin" valueType="num">
                                      <p:cBhvr>
                                        <p:cTn dur="500" fill="hold" id="60"/>
                                        <p:tgtEl>
                                          <p:spTgt spid="32777"/>
                                        </p:tgtEl>
                                        <p:attrNameLst>
                                          <p:attrName>ppt_w</p:attrName>
                                        </p:attrNameLst>
                                      </p:cBhvr>
                                      <p:tavLst>
                                        <p:tav tm="0">
                                          <p:val>
                                            <p:fltVal val="0"/>
                                          </p:val>
                                        </p:tav>
                                        <p:tav tm="100000">
                                          <p:val>
                                            <p:strVal val="#ppt_w"/>
                                          </p:val>
                                        </p:tav>
                                      </p:tavLst>
                                    </p:anim>
                                    <p:anim calcmode="lin" valueType="num">
                                      <p:cBhvr>
                                        <p:cTn dur="500" fill="hold" id="61"/>
                                        <p:tgtEl>
                                          <p:spTgt spid="32777"/>
                                        </p:tgtEl>
                                        <p:attrNameLst>
                                          <p:attrName>ppt_h</p:attrName>
                                        </p:attrNameLst>
                                      </p:cBhvr>
                                      <p:tavLst>
                                        <p:tav tm="0">
                                          <p:val>
                                            <p:fltVal val="0"/>
                                          </p:val>
                                        </p:tav>
                                        <p:tav tm="100000">
                                          <p:val>
                                            <p:strVal val="#ppt_h"/>
                                          </p:val>
                                        </p:tav>
                                      </p:tavLst>
                                    </p:anim>
                                    <p:anim calcmode="lin" valueType="num">
                                      <p:cBhvr>
                                        <p:cTn dur="500" fill="hold" id="62"/>
                                        <p:tgtEl>
                                          <p:spTgt spid="32777"/>
                                        </p:tgtEl>
                                        <p:attrNameLst>
                                          <p:attrName>style.rotation</p:attrName>
                                        </p:attrNameLst>
                                      </p:cBhvr>
                                      <p:tavLst>
                                        <p:tav tm="0">
                                          <p:val>
                                            <p:fltVal val="90"/>
                                          </p:val>
                                        </p:tav>
                                        <p:tav tm="100000">
                                          <p:val>
                                            <p:fltVal val="0"/>
                                          </p:val>
                                        </p:tav>
                                      </p:tavLst>
                                    </p:anim>
                                    <p:animEffect filter="fade" transition="in">
                                      <p:cBhvr>
                                        <p:cTn dur="500" id="63"/>
                                        <p:tgtEl>
                                          <p:spTgt spid="32777"/>
                                        </p:tgtEl>
                                      </p:cBhvr>
                                    </p:animEffect>
                                  </p:childTnLst>
                                </p:cTn>
                              </p:par>
                            </p:childTnLst>
                          </p:cTn>
                        </p:par>
                        <p:par>
                          <p:cTn fill="hold" id="64" nodeType="afterGroup">
                            <p:stCondLst>
                              <p:cond delay="2400"/>
                            </p:stCondLst>
                            <p:childTnLst>
                              <p:par>
                                <p:cTn fill="hold" grpId="0" id="65" nodeType="afterEffect" presetClass="entr" presetID="22" presetSubtype="2">
                                  <p:stCondLst>
                                    <p:cond delay="0"/>
                                  </p:stCondLst>
                                  <p:childTnLst>
                                    <p:set>
                                      <p:cBhvr>
                                        <p:cTn dur="1" fill="hold" id="66">
                                          <p:stCondLst>
                                            <p:cond delay="0"/>
                                          </p:stCondLst>
                                        </p:cTn>
                                        <p:tgtEl>
                                          <p:spTgt spid="32783"/>
                                        </p:tgtEl>
                                        <p:attrNameLst>
                                          <p:attrName>style.visibility</p:attrName>
                                        </p:attrNameLst>
                                      </p:cBhvr>
                                      <p:to>
                                        <p:strVal val="visible"/>
                                      </p:to>
                                    </p:set>
                                    <p:animEffect filter="wipe(right)" transition="in">
                                      <p:cBhvr>
                                        <p:cTn dur="500" id="67"/>
                                        <p:tgtEl>
                                          <p:spTgt spid="32783"/>
                                        </p:tgtEl>
                                      </p:cBhvr>
                                    </p:animEffect>
                                  </p:childTnLst>
                                </p:cTn>
                              </p:par>
                            </p:childTnLst>
                          </p:cTn>
                        </p:par>
                        <p:par>
                          <p:cTn fill="hold" id="68" nodeType="afterGroup">
                            <p:stCondLst>
                              <p:cond delay="2900"/>
                            </p:stCondLst>
                            <p:childTnLst>
                              <p:par>
                                <p:cTn fill="hold" grpId="0" id="69" nodeType="afterEffect" presetClass="entr" presetID="31" presetSubtype="0">
                                  <p:stCondLst>
                                    <p:cond delay="0"/>
                                  </p:stCondLst>
                                  <p:childTnLst>
                                    <p:set>
                                      <p:cBhvr>
                                        <p:cTn dur="1" fill="hold" id="70">
                                          <p:stCondLst>
                                            <p:cond delay="0"/>
                                          </p:stCondLst>
                                        </p:cTn>
                                        <p:tgtEl>
                                          <p:spTgt spid="32778"/>
                                        </p:tgtEl>
                                        <p:attrNameLst>
                                          <p:attrName>style.visibility</p:attrName>
                                        </p:attrNameLst>
                                      </p:cBhvr>
                                      <p:to>
                                        <p:strVal val="visible"/>
                                      </p:to>
                                    </p:set>
                                    <p:anim calcmode="lin" valueType="num">
                                      <p:cBhvr>
                                        <p:cTn dur="500" fill="hold" id="71"/>
                                        <p:tgtEl>
                                          <p:spTgt spid="32778"/>
                                        </p:tgtEl>
                                        <p:attrNameLst>
                                          <p:attrName>ppt_w</p:attrName>
                                        </p:attrNameLst>
                                      </p:cBhvr>
                                      <p:tavLst>
                                        <p:tav tm="0">
                                          <p:val>
                                            <p:fltVal val="0"/>
                                          </p:val>
                                        </p:tav>
                                        <p:tav tm="100000">
                                          <p:val>
                                            <p:strVal val="#ppt_w"/>
                                          </p:val>
                                        </p:tav>
                                      </p:tavLst>
                                    </p:anim>
                                    <p:anim calcmode="lin" valueType="num">
                                      <p:cBhvr>
                                        <p:cTn dur="500" fill="hold" id="72"/>
                                        <p:tgtEl>
                                          <p:spTgt spid="32778"/>
                                        </p:tgtEl>
                                        <p:attrNameLst>
                                          <p:attrName>ppt_h</p:attrName>
                                        </p:attrNameLst>
                                      </p:cBhvr>
                                      <p:tavLst>
                                        <p:tav tm="0">
                                          <p:val>
                                            <p:fltVal val="0"/>
                                          </p:val>
                                        </p:tav>
                                        <p:tav tm="100000">
                                          <p:val>
                                            <p:strVal val="#ppt_h"/>
                                          </p:val>
                                        </p:tav>
                                      </p:tavLst>
                                    </p:anim>
                                    <p:anim calcmode="lin" valueType="num">
                                      <p:cBhvr>
                                        <p:cTn dur="500" fill="hold" id="73"/>
                                        <p:tgtEl>
                                          <p:spTgt spid="32778"/>
                                        </p:tgtEl>
                                        <p:attrNameLst>
                                          <p:attrName>style.rotation</p:attrName>
                                        </p:attrNameLst>
                                      </p:cBhvr>
                                      <p:tavLst>
                                        <p:tav tm="0">
                                          <p:val>
                                            <p:fltVal val="90"/>
                                          </p:val>
                                        </p:tav>
                                        <p:tav tm="100000">
                                          <p:val>
                                            <p:fltVal val="0"/>
                                          </p:val>
                                        </p:tav>
                                      </p:tavLst>
                                    </p:anim>
                                    <p:animEffect filter="fade" transition="in">
                                      <p:cBhvr>
                                        <p:cTn dur="500" id="74"/>
                                        <p:tgtEl>
                                          <p:spTgt spid="32778"/>
                                        </p:tgtEl>
                                      </p:cBhvr>
                                    </p:animEffect>
                                  </p:childTnLst>
                                </p:cTn>
                              </p:par>
                            </p:childTnLst>
                          </p:cTn>
                        </p:par>
                        <p:par>
                          <p:cTn fill="hold" id="75" nodeType="afterGroup">
                            <p:stCondLst>
                              <p:cond delay="3400"/>
                            </p:stCondLst>
                            <p:childTnLst>
                              <p:par>
                                <p:cTn fill="hold" grpId="0" id="76" nodeType="afterEffect" presetClass="entr" presetID="22" presetSubtype="8">
                                  <p:stCondLst>
                                    <p:cond delay="0"/>
                                  </p:stCondLst>
                                  <p:childTnLst>
                                    <p:set>
                                      <p:cBhvr>
                                        <p:cTn dur="1" fill="hold" id="77">
                                          <p:stCondLst>
                                            <p:cond delay="0"/>
                                          </p:stCondLst>
                                        </p:cTn>
                                        <p:tgtEl>
                                          <p:spTgt spid="32781"/>
                                        </p:tgtEl>
                                        <p:attrNameLst>
                                          <p:attrName>style.visibility</p:attrName>
                                        </p:attrNameLst>
                                      </p:cBhvr>
                                      <p:to>
                                        <p:strVal val="visible"/>
                                      </p:to>
                                    </p:set>
                                    <p:animEffect filter="wipe(left)" transition="in">
                                      <p:cBhvr>
                                        <p:cTn dur="500" id="78"/>
                                        <p:tgtEl>
                                          <p:spTgt spid="32781"/>
                                        </p:tgtEl>
                                      </p:cBhvr>
                                    </p:animEffect>
                                  </p:childTnLst>
                                </p:cTn>
                              </p:par>
                            </p:childTnLst>
                          </p:cTn>
                        </p:par>
                        <p:par>
                          <p:cTn fill="hold" id="79" nodeType="afterGroup">
                            <p:stCondLst>
                              <p:cond delay="3900"/>
                            </p:stCondLst>
                            <p:childTnLst>
                              <p:par>
                                <p:cTn fill="hold" grpId="0" id="80" nodeType="afterEffect" presetClass="entr" presetID="31" presetSubtype="0">
                                  <p:stCondLst>
                                    <p:cond delay="0"/>
                                  </p:stCondLst>
                                  <p:childTnLst>
                                    <p:set>
                                      <p:cBhvr>
                                        <p:cTn dur="1" fill="hold" id="81">
                                          <p:stCondLst>
                                            <p:cond delay="0"/>
                                          </p:stCondLst>
                                        </p:cTn>
                                        <p:tgtEl>
                                          <p:spTgt spid="32779"/>
                                        </p:tgtEl>
                                        <p:attrNameLst>
                                          <p:attrName>style.visibility</p:attrName>
                                        </p:attrNameLst>
                                      </p:cBhvr>
                                      <p:to>
                                        <p:strVal val="visible"/>
                                      </p:to>
                                    </p:set>
                                    <p:anim calcmode="lin" valueType="num">
                                      <p:cBhvr>
                                        <p:cTn dur="500" fill="hold" id="82"/>
                                        <p:tgtEl>
                                          <p:spTgt spid="32779"/>
                                        </p:tgtEl>
                                        <p:attrNameLst>
                                          <p:attrName>ppt_w</p:attrName>
                                        </p:attrNameLst>
                                      </p:cBhvr>
                                      <p:tavLst>
                                        <p:tav tm="0">
                                          <p:val>
                                            <p:fltVal val="0"/>
                                          </p:val>
                                        </p:tav>
                                        <p:tav tm="100000">
                                          <p:val>
                                            <p:strVal val="#ppt_w"/>
                                          </p:val>
                                        </p:tav>
                                      </p:tavLst>
                                    </p:anim>
                                    <p:anim calcmode="lin" valueType="num">
                                      <p:cBhvr>
                                        <p:cTn dur="500" fill="hold" id="83"/>
                                        <p:tgtEl>
                                          <p:spTgt spid="32779"/>
                                        </p:tgtEl>
                                        <p:attrNameLst>
                                          <p:attrName>ppt_h</p:attrName>
                                        </p:attrNameLst>
                                      </p:cBhvr>
                                      <p:tavLst>
                                        <p:tav tm="0">
                                          <p:val>
                                            <p:fltVal val="0"/>
                                          </p:val>
                                        </p:tav>
                                        <p:tav tm="100000">
                                          <p:val>
                                            <p:strVal val="#ppt_h"/>
                                          </p:val>
                                        </p:tav>
                                      </p:tavLst>
                                    </p:anim>
                                    <p:anim calcmode="lin" valueType="num">
                                      <p:cBhvr>
                                        <p:cTn dur="500" fill="hold" id="84"/>
                                        <p:tgtEl>
                                          <p:spTgt spid="32779"/>
                                        </p:tgtEl>
                                        <p:attrNameLst>
                                          <p:attrName>style.rotation</p:attrName>
                                        </p:attrNameLst>
                                      </p:cBhvr>
                                      <p:tavLst>
                                        <p:tav tm="0">
                                          <p:val>
                                            <p:fltVal val="90"/>
                                          </p:val>
                                        </p:tav>
                                        <p:tav tm="100000">
                                          <p:val>
                                            <p:fltVal val="0"/>
                                          </p:val>
                                        </p:tav>
                                      </p:tavLst>
                                    </p:anim>
                                    <p:animEffect filter="fade" transition="in">
                                      <p:cBhvr>
                                        <p:cTn dur="500" id="85"/>
                                        <p:tgtEl>
                                          <p:spTgt spid="32779"/>
                                        </p:tgtEl>
                                      </p:cBhvr>
                                    </p:animEffect>
                                  </p:childTnLst>
                                </p:cTn>
                              </p:par>
                            </p:childTnLst>
                          </p:cTn>
                        </p:par>
                        <p:par>
                          <p:cTn fill="hold" id="86" nodeType="afterGroup">
                            <p:stCondLst>
                              <p:cond delay="4400"/>
                            </p:stCondLst>
                            <p:childTnLst>
                              <p:par>
                                <p:cTn fill="hold" grpId="0" id="87" nodeType="afterEffect" presetClass="entr" presetID="22" presetSubtype="2">
                                  <p:stCondLst>
                                    <p:cond delay="0"/>
                                  </p:stCondLst>
                                  <p:childTnLst>
                                    <p:set>
                                      <p:cBhvr>
                                        <p:cTn dur="1" fill="hold" id="88">
                                          <p:stCondLst>
                                            <p:cond delay="0"/>
                                          </p:stCondLst>
                                        </p:cTn>
                                        <p:tgtEl>
                                          <p:spTgt spid="32784"/>
                                        </p:tgtEl>
                                        <p:attrNameLst>
                                          <p:attrName>style.visibility</p:attrName>
                                        </p:attrNameLst>
                                      </p:cBhvr>
                                      <p:to>
                                        <p:strVal val="visible"/>
                                      </p:to>
                                    </p:set>
                                    <p:animEffect filter="wipe(right)" transition="in">
                                      <p:cBhvr>
                                        <p:cTn dur="500" id="89"/>
                                        <p:tgtEl>
                                          <p:spTgt spid="32784"/>
                                        </p:tgtEl>
                                      </p:cBhvr>
                                    </p:animEffect>
                                  </p:childTnLst>
                                </p:cTn>
                              </p:par>
                            </p:childTnLst>
                          </p:cTn>
                        </p:par>
                        <p:par>
                          <p:cTn fill="hold" id="90" nodeType="afterGroup">
                            <p:stCondLst>
                              <p:cond delay="4900"/>
                            </p:stCondLst>
                            <p:childTnLst>
                              <p:par>
                                <p:cTn fill="hold" grpId="0" id="91" nodeType="afterEffect" presetClass="entr" presetID="31" presetSubtype="0">
                                  <p:stCondLst>
                                    <p:cond delay="0"/>
                                  </p:stCondLst>
                                  <p:childTnLst>
                                    <p:set>
                                      <p:cBhvr>
                                        <p:cTn dur="1" fill="hold" id="92">
                                          <p:stCondLst>
                                            <p:cond delay="0"/>
                                          </p:stCondLst>
                                        </p:cTn>
                                        <p:tgtEl>
                                          <p:spTgt spid="32780"/>
                                        </p:tgtEl>
                                        <p:attrNameLst>
                                          <p:attrName>style.visibility</p:attrName>
                                        </p:attrNameLst>
                                      </p:cBhvr>
                                      <p:to>
                                        <p:strVal val="visible"/>
                                      </p:to>
                                    </p:set>
                                    <p:anim calcmode="lin" valueType="num">
                                      <p:cBhvr>
                                        <p:cTn dur="500" fill="hold" id="93"/>
                                        <p:tgtEl>
                                          <p:spTgt spid="32780"/>
                                        </p:tgtEl>
                                        <p:attrNameLst>
                                          <p:attrName>ppt_w</p:attrName>
                                        </p:attrNameLst>
                                      </p:cBhvr>
                                      <p:tavLst>
                                        <p:tav tm="0">
                                          <p:val>
                                            <p:fltVal val="0"/>
                                          </p:val>
                                        </p:tav>
                                        <p:tav tm="100000">
                                          <p:val>
                                            <p:strVal val="#ppt_w"/>
                                          </p:val>
                                        </p:tav>
                                      </p:tavLst>
                                    </p:anim>
                                    <p:anim calcmode="lin" valueType="num">
                                      <p:cBhvr>
                                        <p:cTn dur="500" fill="hold" id="94"/>
                                        <p:tgtEl>
                                          <p:spTgt spid="32780"/>
                                        </p:tgtEl>
                                        <p:attrNameLst>
                                          <p:attrName>ppt_h</p:attrName>
                                        </p:attrNameLst>
                                      </p:cBhvr>
                                      <p:tavLst>
                                        <p:tav tm="0">
                                          <p:val>
                                            <p:fltVal val="0"/>
                                          </p:val>
                                        </p:tav>
                                        <p:tav tm="100000">
                                          <p:val>
                                            <p:strVal val="#ppt_h"/>
                                          </p:val>
                                        </p:tav>
                                      </p:tavLst>
                                    </p:anim>
                                    <p:anim calcmode="lin" valueType="num">
                                      <p:cBhvr>
                                        <p:cTn dur="500" fill="hold" id="95"/>
                                        <p:tgtEl>
                                          <p:spTgt spid="32780"/>
                                        </p:tgtEl>
                                        <p:attrNameLst>
                                          <p:attrName>style.rotation</p:attrName>
                                        </p:attrNameLst>
                                      </p:cBhvr>
                                      <p:tavLst>
                                        <p:tav tm="0">
                                          <p:val>
                                            <p:fltVal val="90"/>
                                          </p:val>
                                        </p:tav>
                                        <p:tav tm="100000">
                                          <p:val>
                                            <p:fltVal val="0"/>
                                          </p:val>
                                        </p:tav>
                                      </p:tavLst>
                                    </p:anim>
                                    <p:animEffect filter="fade" transition="in">
                                      <p:cBhvr>
                                        <p:cTn dur="500" id="96"/>
                                        <p:tgtEl>
                                          <p:spTgt spid="32780"/>
                                        </p:tgtEl>
                                      </p:cBhvr>
                                    </p:animEffect>
                                  </p:childTnLst>
                                </p:cTn>
                              </p:par>
                            </p:childTnLst>
                          </p:cTn>
                        </p:par>
                        <p:par>
                          <p:cTn fill="hold" id="97" nodeType="afterGroup">
                            <p:stCondLst>
                              <p:cond delay="5400"/>
                            </p:stCondLst>
                            <p:childTnLst>
                              <p:par>
                                <p:cTn fill="hold" grpId="0" id="98" nodeType="afterEffect" presetClass="entr" presetID="22" presetSubtype="8">
                                  <p:stCondLst>
                                    <p:cond delay="0"/>
                                  </p:stCondLst>
                                  <p:childTnLst>
                                    <p:set>
                                      <p:cBhvr>
                                        <p:cTn dur="1" fill="hold" id="99">
                                          <p:stCondLst>
                                            <p:cond delay="0"/>
                                          </p:stCondLst>
                                        </p:cTn>
                                        <p:tgtEl>
                                          <p:spTgt spid="32782"/>
                                        </p:tgtEl>
                                        <p:attrNameLst>
                                          <p:attrName>style.visibility</p:attrName>
                                        </p:attrNameLst>
                                      </p:cBhvr>
                                      <p:to>
                                        <p:strVal val="visible"/>
                                      </p:to>
                                    </p:set>
                                    <p:animEffect filter="wipe(left)" transition="in">
                                      <p:cBhvr>
                                        <p:cTn dur="500" id="100"/>
                                        <p:tgtEl>
                                          <p:spTgt spid="327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0"/>
      <p:bldP grpId="0" spid="32772"/>
      <p:bldP grpId="1" spid="32772"/>
      <p:bldP grpId="0" spid="32773"/>
      <p:bldP grpId="1" spid="32773"/>
      <p:bldP grpId="2" spid="32773"/>
      <p:bldP grpId="0" spid="32774"/>
      <p:bldP grpId="1" spid="32774"/>
      <p:bldP grpId="2" spid="32774"/>
      <p:bldP grpId="0" spid="32775"/>
      <p:bldP grpId="1" spid="32775"/>
      <p:bldP grpId="2" spid="32775"/>
      <p:bldP grpId="0" spid="32776"/>
      <p:bldP grpId="1" spid="32776"/>
      <p:bldP grpId="2" spid="32776"/>
      <p:bldP grpId="0" spid="32777"/>
      <p:bldP grpId="0" spid="32778"/>
      <p:bldP grpId="0" spid="32779"/>
      <p:bldP grpId="0" spid="32780"/>
      <p:bldP grpId="0" spid="32781"/>
      <p:bldP grpId="0" spid="32782"/>
      <p:bldP grpId="0" spid="32783"/>
      <p:bldP grpId="0" spid="3278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4" name="TextBox 31"/>
          <p:cNvSpPr txBox="1">
            <a:spLocks noChangeArrowheads="1"/>
          </p:cNvSpPr>
          <p:nvPr/>
        </p:nvSpPr>
        <p:spPr bwMode="auto">
          <a:xfrm>
            <a:off x="2854325" y="87315"/>
            <a:ext cx="21069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5.4研究总结</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5</a:t>
            </a:r>
          </a:p>
        </p:txBody>
      </p:sp>
      <p:sp>
        <p:nvSpPr>
          <p:cNvPr id="33796" name="Freeform 7"/>
          <p:cNvSpPr>
            <a:spLocks noChangeArrowheads="1"/>
          </p:cNvSpPr>
          <p:nvPr/>
        </p:nvSpPr>
        <p:spPr bwMode="auto">
          <a:xfrm>
            <a:off x="3781430" y="3938593"/>
            <a:ext cx="477839" cy="1963737"/>
          </a:xfrm>
          <a:custGeom>
            <a:gdLst>
              <a:gd fmla="*/ 432 w 767" name="T0"/>
              <a:gd fmla="*/ 2662 h 3150" name="T1"/>
              <a:gd fmla="*/ 509 w 767" name="T2"/>
              <a:gd fmla="*/ 2947 h 3150" name="T3"/>
              <a:gd fmla="*/ 767 w 767" name="T4"/>
              <a:gd fmla="*/ 3052 h 3150" name="T5"/>
              <a:gd fmla="*/ 767 w 767" name="T6"/>
              <a:gd fmla="*/ 3150 h 3150" name="T7"/>
              <a:gd fmla="*/ 419 w 767" name="T8"/>
              <a:gd fmla="*/ 3031 h 3150" name="T9"/>
              <a:gd fmla="*/ 307 w 767" name="T10"/>
              <a:gd fmla="*/ 2606 h 3150" name="T11"/>
              <a:gd fmla="*/ 307 w 767" name="T12"/>
              <a:gd fmla="*/ 2007 h 3150" name="T13"/>
              <a:gd fmla="*/ 251 w 767" name="T14"/>
              <a:gd fmla="*/ 1735 h 3150" name="T15"/>
              <a:gd fmla="*/ 0 w 767" name="T16"/>
              <a:gd fmla="*/ 1617 h 3150" name="T17"/>
              <a:gd fmla="*/ 0 w 767" name="T18"/>
              <a:gd fmla="*/ 1533 h 3150" name="T19"/>
              <a:gd fmla="*/ 244 w 767" name="T20"/>
              <a:gd fmla="*/ 1422 h 3150" name="T21"/>
              <a:gd fmla="*/ 307 w 767" name="T22"/>
              <a:gd fmla="*/ 1143 h 3150" name="T23"/>
              <a:gd fmla="*/ 307 w 767" name="T24"/>
              <a:gd fmla="*/ 544 h 3150" name="T25"/>
              <a:gd fmla="*/ 419 w 767" name="T26"/>
              <a:gd fmla="*/ 118 h 3150" name="T27"/>
              <a:gd fmla="*/ 767 w 767" name="T28"/>
              <a:gd fmla="*/ 0 h 3150" name="T29"/>
              <a:gd fmla="*/ 767 w 767" name="T30"/>
              <a:gd fmla="*/ 98 h 3150" name="T31"/>
              <a:gd fmla="*/ 509 w 767" name="T32"/>
              <a:gd fmla="*/ 195 h 3150" name="T33"/>
              <a:gd fmla="*/ 432 w 767" name="T34"/>
              <a:gd fmla="*/ 488 h 3150" name="T35"/>
              <a:gd fmla="*/ 432 w 767" name="T36"/>
              <a:gd fmla="*/ 1171 h 3150" name="T37"/>
              <a:gd fmla="*/ 335 w 767" name="T38"/>
              <a:gd fmla="*/ 1477 h 3150" name="T39"/>
              <a:gd fmla="*/ 125 w 767" name="T40"/>
              <a:gd fmla="*/ 1561 h 3150" name="T41"/>
              <a:gd fmla="*/ 125 w 767" name="T42"/>
              <a:gd fmla="*/ 1589 h 3150" name="T43"/>
              <a:gd fmla="*/ 342 w 767" name="T44"/>
              <a:gd fmla="*/ 1686 h 3150" name="T45"/>
              <a:gd fmla="*/ 432 w 767" name="T46"/>
              <a:gd fmla="*/ 1979 h 3150" name="T47"/>
              <a:gd fmla="*/ 432 w 767" name="T48"/>
              <a:gd fmla="*/ 2662 h 31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150" w="767">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3797" name="椭圆 4"/>
          <p:cNvSpPr>
            <a:spLocks noChangeArrowheads="1"/>
          </p:cNvSpPr>
          <p:nvPr/>
        </p:nvSpPr>
        <p:spPr bwMode="auto">
          <a:xfrm>
            <a:off x="2597149" y="4321176"/>
            <a:ext cx="1100139" cy="110172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3798" name="TextBox 5"/>
          <p:cNvSpPr txBox="1">
            <a:spLocks noChangeArrowheads="1"/>
          </p:cNvSpPr>
          <p:nvPr/>
        </p:nvSpPr>
        <p:spPr bwMode="auto">
          <a:xfrm>
            <a:off x="2555876" y="4548188"/>
            <a:ext cx="1141413" cy="701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rgbClr val="F8F8F8"/>
                </a:solidFill>
                <a:latin charset="-122" pitchFamily="34" typeface="微软雅黑"/>
                <a:ea charset="-122" pitchFamily="34" typeface="微软雅黑"/>
              </a:rPr>
              <a:t>四个主要观点</a:t>
            </a:r>
          </a:p>
        </p:txBody>
      </p:sp>
      <p:sp>
        <p:nvSpPr>
          <p:cNvPr id="33799" name="Freeform 8"/>
          <p:cNvSpPr>
            <a:spLocks noChangeArrowheads="1"/>
          </p:cNvSpPr>
          <p:nvPr/>
        </p:nvSpPr>
        <p:spPr bwMode="auto">
          <a:xfrm>
            <a:off x="4341816" y="3756025"/>
            <a:ext cx="4403725" cy="365125"/>
          </a:xfrm>
          <a:custGeom>
            <a:gdLst>
              <a:gd fmla="*/ 293 w 7060" name="T0"/>
              <a:gd fmla="*/ 0 h 587" name="T1"/>
              <a:gd fmla="*/ 6767 w 7060" name="T2"/>
              <a:gd fmla="*/ 0 h 587" name="T3"/>
              <a:gd fmla="*/ 7060 w 7060" name="T4"/>
              <a:gd fmla="*/ 293 h 587" name="T5"/>
              <a:gd fmla="*/ 7060 w 7060" name="T6"/>
              <a:gd fmla="*/ 293 h 587" name="T7"/>
              <a:gd fmla="*/ 6767 w 7060" name="T8"/>
              <a:gd fmla="*/ 587 h 587" name="T9"/>
              <a:gd fmla="*/ 293 w 7060" name="T10"/>
              <a:gd fmla="*/ 587 h 587" name="T11"/>
              <a:gd fmla="*/ 0 w 7060" name="T12"/>
              <a:gd fmla="*/ 293 h 587" name="T13"/>
              <a:gd fmla="*/ 0 w 7060" name="T14"/>
              <a:gd fmla="*/ 293 h 587" name="T15"/>
              <a:gd fmla="*/ 293 w 7060" name="T16"/>
              <a:gd fmla="*/ 0 h 5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3800" name="矩形 7"/>
          <p:cNvSpPr>
            <a:spLocks noChangeArrowheads="1"/>
          </p:cNvSpPr>
          <p:nvPr/>
        </p:nvSpPr>
        <p:spPr bwMode="auto">
          <a:xfrm>
            <a:off x="4505328" y="3760791"/>
            <a:ext cx="13258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lang="zh-CN">
                <a:solidFill>
                  <a:srgbClr val="F8F8F8"/>
                </a:solidFill>
                <a:latin charset="-122" pitchFamily="34" typeface="微软雅黑"/>
                <a:ea charset="-122" pitchFamily="34" typeface="微软雅黑"/>
              </a:rPr>
              <a:t>主要观点一</a:t>
            </a:r>
          </a:p>
        </p:txBody>
      </p:sp>
      <p:sp>
        <p:nvSpPr>
          <p:cNvPr id="33801" name="Freeform 8"/>
          <p:cNvSpPr>
            <a:spLocks noChangeArrowheads="1"/>
          </p:cNvSpPr>
          <p:nvPr/>
        </p:nvSpPr>
        <p:spPr bwMode="auto">
          <a:xfrm>
            <a:off x="4341816" y="4384676"/>
            <a:ext cx="4403725" cy="365125"/>
          </a:xfrm>
          <a:custGeom>
            <a:gdLst>
              <a:gd fmla="*/ 293 w 7060" name="T0"/>
              <a:gd fmla="*/ 0 h 587" name="T1"/>
              <a:gd fmla="*/ 6767 w 7060" name="T2"/>
              <a:gd fmla="*/ 0 h 587" name="T3"/>
              <a:gd fmla="*/ 7060 w 7060" name="T4"/>
              <a:gd fmla="*/ 293 h 587" name="T5"/>
              <a:gd fmla="*/ 7060 w 7060" name="T6"/>
              <a:gd fmla="*/ 293 h 587" name="T7"/>
              <a:gd fmla="*/ 6767 w 7060" name="T8"/>
              <a:gd fmla="*/ 587 h 587" name="T9"/>
              <a:gd fmla="*/ 293 w 7060" name="T10"/>
              <a:gd fmla="*/ 587 h 587" name="T11"/>
              <a:gd fmla="*/ 0 w 7060" name="T12"/>
              <a:gd fmla="*/ 293 h 587" name="T13"/>
              <a:gd fmla="*/ 0 w 7060" name="T14"/>
              <a:gd fmla="*/ 293 h 587" name="T15"/>
              <a:gd fmla="*/ 293 w 7060" name="T16"/>
              <a:gd fmla="*/ 0 h 5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3802" name="矩形 9"/>
          <p:cNvSpPr>
            <a:spLocks noChangeArrowheads="1"/>
          </p:cNvSpPr>
          <p:nvPr/>
        </p:nvSpPr>
        <p:spPr bwMode="auto">
          <a:xfrm>
            <a:off x="4505328" y="4389443"/>
            <a:ext cx="13258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lang="zh-CN">
                <a:solidFill>
                  <a:srgbClr val="F8F8F8"/>
                </a:solidFill>
                <a:latin charset="-122" pitchFamily="34" typeface="微软雅黑"/>
                <a:ea charset="-122" pitchFamily="34" typeface="微软雅黑"/>
              </a:rPr>
              <a:t>主要观点二</a:t>
            </a:r>
          </a:p>
        </p:txBody>
      </p:sp>
      <p:sp>
        <p:nvSpPr>
          <p:cNvPr id="33803" name="Freeform 8"/>
          <p:cNvSpPr>
            <a:spLocks noChangeArrowheads="1"/>
          </p:cNvSpPr>
          <p:nvPr/>
        </p:nvSpPr>
        <p:spPr bwMode="auto">
          <a:xfrm>
            <a:off x="4341816" y="5073652"/>
            <a:ext cx="4403725" cy="365125"/>
          </a:xfrm>
          <a:custGeom>
            <a:gdLst>
              <a:gd fmla="*/ 293 w 7060" name="T0"/>
              <a:gd fmla="*/ 0 h 587" name="T1"/>
              <a:gd fmla="*/ 6767 w 7060" name="T2"/>
              <a:gd fmla="*/ 0 h 587" name="T3"/>
              <a:gd fmla="*/ 7060 w 7060" name="T4"/>
              <a:gd fmla="*/ 293 h 587" name="T5"/>
              <a:gd fmla="*/ 7060 w 7060" name="T6"/>
              <a:gd fmla="*/ 293 h 587" name="T7"/>
              <a:gd fmla="*/ 6767 w 7060" name="T8"/>
              <a:gd fmla="*/ 587 h 587" name="T9"/>
              <a:gd fmla="*/ 293 w 7060" name="T10"/>
              <a:gd fmla="*/ 587 h 587" name="T11"/>
              <a:gd fmla="*/ 0 w 7060" name="T12"/>
              <a:gd fmla="*/ 293 h 587" name="T13"/>
              <a:gd fmla="*/ 0 w 7060" name="T14"/>
              <a:gd fmla="*/ 293 h 587" name="T15"/>
              <a:gd fmla="*/ 293 w 7060" name="T16"/>
              <a:gd fmla="*/ 0 h 5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3804" name="矩形 11"/>
          <p:cNvSpPr>
            <a:spLocks noChangeArrowheads="1"/>
          </p:cNvSpPr>
          <p:nvPr/>
        </p:nvSpPr>
        <p:spPr bwMode="auto">
          <a:xfrm>
            <a:off x="4505328" y="5078415"/>
            <a:ext cx="13258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lang="zh-CN">
                <a:solidFill>
                  <a:srgbClr val="F8F8F8"/>
                </a:solidFill>
                <a:latin charset="-122" pitchFamily="34" typeface="微软雅黑"/>
                <a:ea charset="-122" pitchFamily="34" typeface="微软雅黑"/>
              </a:rPr>
              <a:t>主要观点三</a:t>
            </a:r>
          </a:p>
        </p:txBody>
      </p:sp>
      <p:sp>
        <p:nvSpPr>
          <p:cNvPr id="33805" name="Freeform 8"/>
          <p:cNvSpPr>
            <a:spLocks noChangeArrowheads="1"/>
          </p:cNvSpPr>
          <p:nvPr/>
        </p:nvSpPr>
        <p:spPr bwMode="auto">
          <a:xfrm>
            <a:off x="4341816" y="5702300"/>
            <a:ext cx="4403725" cy="365125"/>
          </a:xfrm>
          <a:custGeom>
            <a:gdLst>
              <a:gd fmla="*/ 293 w 7060" name="T0"/>
              <a:gd fmla="*/ 0 h 587" name="T1"/>
              <a:gd fmla="*/ 6767 w 7060" name="T2"/>
              <a:gd fmla="*/ 0 h 587" name="T3"/>
              <a:gd fmla="*/ 7060 w 7060" name="T4"/>
              <a:gd fmla="*/ 293 h 587" name="T5"/>
              <a:gd fmla="*/ 7060 w 7060" name="T6"/>
              <a:gd fmla="*/ 293 h 587" name="T7"/>
              <a:gd fmla="*/ 6767 w 7060" name="T8"/>
              <a:gd fmla="*/ 587 h 587" name="T9"/>
              <a:gd fmla="*/ 293 w 7060" name="T10"/>
              <a:gd fmla="*/ 587 h 587" name="T11"/>
              <a:gd fmla="*/ 0 w 7060" name="T12"/>
              <a:gd fmla="*/ 293 h 587" name="T13"/>
              <a:gd fmla="*/ 0 w 7060" name="T14"/>
              <a:gd fmla="*/ 293 h 587" name="T15"/>
              <a:gd fmla="*/ 293 w 7060" name="T16"/>
              <a:gd fmla="*/ 0 h 5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3806" name="矩形 13"/>
          <p:cNvSpPr>
            <a:spLocks noChangeArrowheads="1"/>
          </p:cNvSpPr>
          <p:nvPr/>
        </p:nvSpPr>
        <p:spPr bwMode="auto">
          <a:xfrm>
            <a:off x="4505328" y="5707067"/>
            <a:ext cx="13258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lang="zh-CN">
                <a:solidFill>
                  <a:srgbClr val="F8F8F8"/>
                </a:solidFill>
                <a:latin charset="-122" pitchFamily="34" typeface="微软雅黑"/>
                <a:ea charset="-122" pitchFamily="34" typeface="微软雅黑"/>
              </a:rPr>
              <a:t>主要观点四</a:t>
            </a:r>
          </a:p>
        </p:txBody>
      </p:sp>
      <p:sp>
        <p:nvSpPr>
          <p:cNvPr id="33807" name="矩形 14"/>
          <p:cNvSpPr>
            <a:spLocks noChangeArrowheads="1"/>
          </p:cNvSpPr>
          <p:nvPr/>
        </p:nvSpPr>
        <p:spPr bwMode="auto">
          <a:xfrm>
            <a:off x="2416181" y="1196975"/>
            <a:ext cx="7388225" cy="1754188"/>
          </a:xfrm>
          <a:prstGeom prst="rect">
            <a:avLst/>
          </a:prstGeom>
          <a:solidFill>
            <a:srgbClr val="DADADB"/>
          </a:solidFill>
          <a:ln w="9525">
            <a:solidFill>
              <a:srgbClr val="B5B5B7"/>
            </a:solidFill>
            <a:miter lim="800000"/>
          </a:ln>
        </p:spPr>
        <p:txBody>
          <a:bodyPr bIns="45718" lIns="91432" rIns="91432" tIns="45718"/>
          <a:lstStyle/>
          <a:p>
            <a:endParaRPr altLang="en-US" lang="zh-CN"/>
          </a:p>
        </p:txBody>
      </p:sp>
      <p:sp>
        <p:nvSpPr>
          <p:cNvPr id="33808" name="TextBox 15"/>
          <p:cNvSpPr txBox="1">
            <a:spLocks noChangeArrowheads="1"/>
          </p:cNvSpPr>
          <p:nvPr/>
        </p:nvSpPr>
        <p:spPr bwMode="auto">
          <a:xfrm>
            <a:off x="3698875" y="1314454"/>
            <a:ext cx="6008688" cy="13106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请在这里输入您的文字内容请在这里输入您的文字内容请在这里输入您的文字内容请在这里输入您的文字内容请在这里输入您的文字内容</a:t>
            </a:r>
          </a:p>
          <a:p>
            <a:r>
              <a:rPr altLang="en-US" lang="zh-CN" sz="1600">
                <a:solidFill>
                  <a:schemeClr val="accent1"/>
                </a:solidFill>
                <a:latin charset="-122" pitchFamily="34" typeface="微软雅黑"/>
                <a:ea charset="-122" pitchFamily="34" typeface="微软雅黑"/>
              </a:rPr>
              <a:t>请在这里输入您的文字内容请在这里输入您的文字内容请在这里输入您的文字内容</a:t>
            </a:r>
          </a:p>
        </p:txBody>
      </p:sp>
      <p:sp>
        <p:nvSpPr>
          <p:cNvPr id="33809" name="Freeform 12"/>
          <p:cNvSpPr>
            <a:spLocks noChangeArrowheads="1"/>
          </p:cNvSpPr>
          <p:nvPr/>
        </p:nvSpPr>
        <p:spPr bwMode="auto">
          <a:xfrm>
            <a:off x="2279654" y="1049344"/>
            <a:ext cx="528639"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3810" name="Freeform 12"/>
          <p:cNvSpPr>
            <a:spLocks noChangeArrowheads="1"/>
          </p:cNvSpPr>
          <p:nvPr/>
        </p:nvSpPr>
        <p:spPr bwMode="auto">
          <a:xfrm flipH="1" flipV="1">
            <a:off x="9350379" y="2492381"/>
            <a:ext cx="528639"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33811" name="Freeform 7"/>
          <p:cNvSpPr>
            <a:spLocks noChangeArrowheads="1" noEditPoints="1"/>
          </p:cNvSpPr>
          <p:nvPr/>
        </p:nvSpPr>
        <p:spPr bwMode="auto">
          <a:xfrm>
            <a:off x="2682879" y="1355725"/>
            <a:ext cx="985839" cy="1436688"/>
          </a:xfrm>
          <a:custGeom>
            <a:gdLst>
              <a:gd fmla="*/ 661 w 1391" name="T0"/>
              <a:gd fmla="*/ 1306 h 2031" name="T1"/>
              <a:gd fmla="*/ 889 w 1391" name="T2"/>
              <a:gd fmla="*/ 1177 h 2031" name="T3"/>
              <a:gd fmla="*/ 1032 w 1391" name="T4"/>
              <a:gd fmla="*/ 1217 h 2031" name="T5"/>
              <a:gd fmla="*/ 1166 w 1391" name="T6"/>
              <a:gd fmla="*/ 955 h 2031" name="T7"/>
              <a:gd fmla="*/ 1265 w 1391" name="T8"/>
              <a:gd fmla="*/ 881 h 2031" name="T9"/>
              <a:gd fmla="*/ 1269 w 1391" name="T10"/>
              <a:gd fmla="*/ 565 h 2031" name="T11"/>
              <a:gd fmla="*/ 1172 w 1391" name="T12"/>
              <a:gd fmla="*/ 488 h 2031" name="T13"/>
              <a:gd fmla="*/ 1063 w 1391" name="T14"/>
              <a:gd fmla="*/ 229 h 2031" name="T15"/>
              <a:gd fmla="*/ 948 w 1391" name="T16"/>
              <a:gd fmla="*/ 251 h 2031" name="T17"/>
              <a:gd fmla="*/ 730 w 1391" name="T18"/>
              <a:gd fmla="*/ 123 h 2031" name="T19"/>
              <a:gd fmla="*/ 678 w 1391" name="T20"/>
              <a:gd fmla="*/ 123 h 2031" name="T21"/>
              <a:gd fmla="*/ 516 w 1391" name="T22"/>
              <a:gd fmla="*/ 250 h 2031" name="T23"/>
              <a:gd fmla="*/ 464 w 1391" name="T24"/>
              <a:gd fmla="*/ 235 h 2031" name="T25"/>
              <a:gd fmla="*/ 333 w 1391" name="T26"/>
              <a:gd fmla="*/ 246 h 2031" name="T27"/>
              <a:gd fmla="*/ 144 w 1391" name="T28"/>
              <a:gd fmla="*/ 499 h 2031" name="T29"/>
              <a:gd fmla="*/ 177 w 1391" name="T30"/>
              <a:gd fmla="*/ 618 h 2031" name="T31"/>
              <a:gd fmla="*/ 114 w 1391" name="T32"/>
              <a:gd fmla="*/ 894 h 2031" name="T33"/>
              <a:gd fmla="*/ 322 w 1391" name="T34"/>
              <a:gd fmla="*/ 1087 h 2031" name="T35"/>
              <a:gd fmla="*/ 347 w 1391" name="T36"/>
              <a:gd fmla="*/ 1207 h 2031" name="T37"/>
              <a:gd fmla="*/ 485 w 1391" name="T38"/>
              <a:gd fmla="*/ 1171 h 2031" name="T39"/>
              <a:gd fmla="*/ 526 w 1391" name="T40"/>
              <a:gd fmla="*/ 1295 h 2031" name="T41"/>
              <a:gd fmla="*/ 394 w 1391" name="T42"/>
              <a:gd fmla="*/ 1305 h 2031" name="T43"/>
              <a:gd fmla="*/ 217 w 1391" name="T44"/>
              <a:gd fmla="*/ 1084 h 2031" name="T45"/>
              <a:gd fmla="*/ 13 w 1391" name="T46"/>
              <a:gd fmla="*/ 926 h 2031" name="T47"/>
              <a:gd fmla="*/ 92 w 1391" name="T48"/>
              <a:gd fmla="*/ 680 h 2031" name="T49"/>
              <a:gd fmla="*/ 114 w 1391" name="T50"/>
              <a:gd fmla="*/ 398 h 2031" name="T51"/>
              <a:gd fmla="*/ 228 w 1391" name="T52"/>
              <a:gd fmla="*/ 246 h 2031" name="T53"/>
              <a:gd fmla="*/ 493 w 1391" name="T54"/>
              <a:gd fmla="*/ 134 h 2031" name="T55"/>
              <a:gd fmla="*/ 532 w 1391" name="T56"/>
              <a:gd fmla="*/ 144 h 2031" name="T57"/>
              <a:gd fmla="*/ 704 w 1391" name="T58"/>
              <a:gd fmla="*/ 0 h 2031" name="T59"/>
              <a:gd fmla="*/ 906 w 1391" name="T60"/>
              <a:gd fmla="*/ 152 h 2031" name="T61"/>
              <a:gd fmla="*/ 1139 w 1391" name="T62"/>
              <a:gd fmla="*/ 156 h 2031" name="T63"/>
              <a:gd fmla="*/ 1205 w 1391" name="T64"/>
              <a:gd fmla="*/ 388 h 2031" name="T65"/>
              <a:gd fmla="*/ 1353 w 1391" name="T66"/>
              <a:gd fmla="*/ 629 h 2031" name="T67"/>
              <a:gd fmla="*/ 1350 w 1391" name="T68"/>
              <a:gd fmla="*/ 819 h 2031" name="T69"/>
              <a:gd fmla="*/ 1195 w 1391" name="T70"/>
              <a:gd fmla="*/ 1056 h 2031" name="T71"/>
              <a:gd fmla="*/ 1032 w 1391" name="T72"/>
              <a:gd fmla="*/ 1322 h 2031" name="T73"/>
              <a:gd fmla="*/ 889 w 1391" name="T74"/>
              <a:gd fmla="*/ 1282 h 2031" name="T75"/>
              <a:gd fmla="*/ 687 w 1391" name="T76"/>
              <a:gd fmla="*/ 1429 h 2031" name="T77"/>
              <a:gd fmla="*/ 693 w 1391" name="T78"/>
              <a:gd fmla="*/ 1097 h 2031" name="T79"/>
              <a:gd fmla="*/ 693 w 1391" name="T80"/>
              <a:gd fmla="*/ 1160 h 2031" name="T81"/>
              <a:gd fmla="*/ 1117 w 1391" name="T82"/>
              <a:gd fmla="*/ 736 h 2031" name="T83"/>
              <a:gd fmla="*/ 693 w 1391" name="T84"/>
              <a:gd fmla="*/ 1040 h 2031" name="T85"/>
              <a:gd fmla="*/ 997 w 1391" name="T86"/>
              <a:gd fmla="*/ 736 h 2031" name="T87"/>
              <a:gd fmla="*/ 951 w 1391" name="T88"/>
              <a:gd fmla="*/ 1392 h 2031" name="T89"/>
              <a:gd fmla="*/ 772 w 1391" name="T90"/>
              <a:gd fmla="*/ 1495 h 2031" name="T91"/>
              <a:gd fmla="*/ 918 w 1391" name="T92"/>
              <a:gd fmla="*/ 1789 h 2031" name="T93"/>
              <a:gd fmla="*/ 1195 w 1391" name="T94"/>
              <a:gd fmla="*/ 1946 h 2031" name="T95"/>
              <a:gd fmla="*/ 504 w 1391" name="T96"/>
              <a:gd fmla="*/ 1413 h 2031" name="T97"/>
              <a:gd fmla="*/ 348 w 1391" name="T98"/>
              <a:gd fmla="*/ 1396 h 2031" name="T99"/>
              <a:gd fmla="*/ 243 w 1391" name="T100"/>
              <a:gd fmla="*/ 1994 h 2031" name="T101"/>
              <a:gd fmla="*/ 644 w 1391" name="T102"/>
              <a:gd fmla="*/ 1968 h 2031" name="T103"/>
              <a:gd fmla="*/ 687 w 1391" name="T104"/>
              <a:gd fmla="*/ 1513 h 203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030" w="139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3794"/>
                                        </p:tgtEl>
                                        <p:attrNameLst>
                                          <p:attrName>style.visibility</p:attrName>
                                        </p:attrNameLst>
                                      </p:cBhvr>
                                      <p:to>
                                        <p:strVal val="visible"/>
                                      </p:to>
                                    </p:set>
                                    <p:anim calcmode="lin" valueType="num">
                                      <p:cBhvr>
                                        <p:cTn dur="400" fill="hold" id="7"/>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33794"/>
                                        </p:tgtEl>
                                        <p:attrNameLst>
                                          <p:attrName>ppt_y</p:attrName>
                                        </p:attrNameLst>
                                      </p:cBhvr>
                                      <p:tavLst>
                                        <p:tav tm="0">
                                          <p:val>
                                            <p:strVal val="#ppt_y"/>
                                          </p:val>
                                        </p:tav>
                                        <p:tav tm="100000">
                                          <p:val>
                                            <p:strVal val="#ppt_y"/>
                                          </p:val>
                                        </p:tav>
                                      </p:tavLst>
                                    </p:anim>
                                    <p:anim calcmode="lin" valueType="num">
                                      <p:cBhvr>
                                        <p:cTn dur="400" fill="hold" id="9"/>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3379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33794"/>
                                        </p:tgtEl>
                                      </p:cBhvr>
                                    </p:animEffect>
                                  </p:childTnLst>
                                </p:cTn>
                              </p:par>
                            </p:childTnLst>
                          </p:cTn>
                        </p:par>
                        <p:par>
                          <p:cTn fill="hold" id="12" nodeType="afterGroup">
                            <p:stCondLst>
                              <p:cond delay="400"/>
                            </p:stCondLst>
                            <p:childTnLst>
                              <p:par>
                                <p:cTn fill="hold" id="13" nodeType="afterEffect" presetClass="entr" presetID="1" presetSubtype="0">
                                  <p:stCondLst>
                                    <p:cond delay="0"/>
                                  </p:stCondLst>
                                  <p:childTnLst>
                                    <p:set>
                                      <p:cBhvr>
                                        <p:cTn dur="1" fill="hold" id="14">
                                          <p:stCondLst>
                                            <p:cond delay="0"/>
                                          </p:stCondLst>
                                        </p:cTn>
                                        <p:tgtEl>
                                          <p:spTgt spid="33809"/>
                                        </p:tgtEl>
                                        <p:attrNameLst>
                                          <p:attrName>style.visibility</p:attrName>
                                        </p:attrNameLst>
                                      </p:cBhvr>
                                      <p:to>
                                        <p:strVal val="visible"/>
                                      </p:to>
                                    </p:set>
                                  </p:childTnLst>
                                </p:cTn>
                              </p:par>
                              <p:par>
                                <p:cTn accel="50000" decel="50000" fill="hold" id="15" nodeType="withEffect" presetClass="path" presetID="35" presetSubtype="0">
                                  <p:stCondLst>
                                    <p:cond delay="0"/>
                                  </p:stCondLst>
                                  <p:childTnLst>
                                    <p:animMotion origin="layout" path="M 1.94444E-06 4.07031E-07 L 0.39132 0.09806" pathEditMode="relative" ptsTypes="AA" rAng="0">
                                      <p:cBhvr>
                                        <p:cTn dur="500" fill="hold" id="16" spd="-99900"/>
                                        <p:tgtEl>
                                          <p:spTgt spid="33809"/>
                                        </p:tgtEl>
                                        <p:attrNameLst>
                                          <p:attrName>ppt_x,ppt_y</p:attrName>
                                        </p:attrNameLst>
                                      </p:cBhvr>
                                      <p:rCtr x="19600" y="4900"/>
                                    </p:animMotion>
                                  </p:childTnLst>
                                </p:cTn>
                              </p:par>
                              <p:par>
                                <p:cTn fill="hold" id="17" nodeType="withEffect" presetClass="entr" presetID="1" presetSubtype="0">
                                  <p:stCondLst>
                                    <p:cond delay="0"/>
                                  </p:stCondLst>
                                  <p:childTnLst>
                                    <p:set>
                                      <p:cBhvr>
                                        <p:cTn dur="1" fill="hold" id="18">
                                          <p:stCondLst>
                                            <p:cond delay="0"/>
                                          </p:stCondLst>
                                        </p:cTn>
                                        <p:tgtEl>
                                          <p:spTgt spid="33810"/>
                                        </p:tgtEl>
                                        <p:attrNameLst>
                                          <p:attrName>style.visibility</p:attrName>
                                        </p:attrNameLst>
                                      </p:cBhvr>
                                      <p:to>
                                        <p:strVal val="visible"/>
                                      </p:to>
                                    </p:set>
                                  </p:childTnLst>
                                </p:cTn>
                              </p:par>
                              <p:par>
                                <p:cTn accel="50000" decel="50000" fill="hold" id="19" nodeType="withEffect" presetClass="path" presetID="35" presetSubtype="0">
                                  <p:stCondLst>
                                    <p:cond delay="0"/>
                                  </p:stCondLst>
                                  <p:childTnLst>
                                    <p:animMotion origin="layout" path="M -1.94444E-06 -2.22222E-06 L -0.38194 -0.11227" pathEditMode="relative" ptsTypes="AA" rAng="0">
                                      <p:cBhvr>
                                        <p:cTn dur="500" fill="hold" id="20" spd="-99900"/>
                                        <p:tgtEl>
                                          <p:spTgt spid="33810"/>
                                        </p:tgtEl>
                                        <p:attrNameLst>
                                          <p:attrName>ppt_x,ppt_y</p:attrName>
                                        </p:attrNameLst>
                                      </p:cBhvr>
                                      <p:rCtr x="-19000" y="-5500"/>
                                    </p:animMotion>
                                  </p:childTnLst>
                                </p:cTn>
                              </p:par>
                              <p:par>
                                <p:cTn fill="hold" grpId="0" id="21" nodeType="withEffect" presetClass="entr" presetID="10" presetSubtype="0">
                                  <p:stCondLst>
                                    <p:cond delay="0"/>
                                  </p:stCondLst>
                                  <p:childTnLst>
                                    <p:set>
                                      <p:cBhvr>
                                        <p:cTn dur="1" fill="hold" id="22">
                                          <p:stCondLst>
                                            <p:cond delay="0"/>
                                          </p:stCondLst>
                                        </p:cTn>
                                        <p:tgtEl>
                                          <p:spTgt spid="33807"/>
                                        </p:tgtEl>
                                        <p:attrNameLst>
                                          <p:attrName>style.visibility</p:attrName>
                                        </p:attrNameLst>
                                      </p:cBhvr>
                                      <p:to>
                                        <p:strVal val="visible"/>
                                      </p:to>
                                    </p:set>
                                    <p:anim calcmode="lin" valueType="num">
                                      <p:cBhvr>
                                        <p:cTn dur="500" fill="hold" id="23"/>
                                        <p:tgtEl>
                                          <p:spTgt spid="33807"/>
                                        </p:tgtEl>
                                        <p:attrNameLst>
                                          <p:attrName>ppt_w</p:attrName>
                                        </p:attrNameLst>
                                      </p:cBhvr>
                                      <p:tavLst>
                                        <p:tav tm="0">
                                          <p:val>
                                            <p:fltVal val="0"/>
                                          </p:val>
                                        </p:tav>
                                        <p:tav tm="100000">
                                          <p:val>
                                            <p:strVal val="#ppt_w"/>
                                          </p:val>
                                        </p:tav>
                                      </p:tavLst>
                                    </p:anim>
                                    <p:anim calcmode="lin" valueType="num">
                                      <p:cBhvr>
                                        <p:cTn dur="500" fill="hold" id="24"/>
                                        <p:tgtEl>
                                          <p:spTgt spid="33807"/>
                                        </p:tgtEl>
                                        <p:attrNameLst>
                                          <p:attrName>ppt_h</p:attrName>
                                        </p:attrNameLst>
                                      </p:cBhvr>
                                      <p:tavLst>
                                        <p:tav tm="0">
                                          <p:val>
                                            <p:fltVal val="0"/>
                                          </p:val>
                                        </p:tav>
                                        <p:tav tm="100000">
                                          <p:val>
                                            <p:strVal val="#ppt_h"/>
                                          </p:val>
                                        </p:tav>
                                      </p:tavLst>
                                    </p:anim>
                                    <p:animEffect filter="fade" transition="in">
                                      <p:cBhvr>
                                        <p:cTn dur="500" id="25"/>
                                        <p:tgtEl>
                                          <p:spTgt spid="33807"/>
                                        </p:tgtEl>
                                      </p:cBhvr>
                                    </p:animEffect>
                                  </p:childTnLst>
                                </p:cTn>
                              </p:par>
                            </p:childTnLst>
                          </p:cTn>
                        </p:par>
                        <p:par>
                          <p:cTn fill="hold" id="26" nodeType="afterGroup">
                            <p:stCondLst>
                              <p:cond delay="900"/>
                            </p:stCondLst>
                            <p:childTnLst>
                              <p:par>
                                <p:cTn fill="hold" id="27" nodeType="afterEffect" presetClass="entr" presetID="31" presetSubtype="0">
                                  <p:stCondLst>
                                    <p:cond delay="400"/>
                                  </p:stCondLst>
                                  <p:childTnLst>
                                    <p:set>
                                      <p:cBhvr>
                                        <p:cTn dur="1" fill="hold" id="28">
                                          <p:stCondLst>
                                            <p:cond delay="0"/>
                                          </p:stCondLst>
                                        </p:cTn>
                                        <p:tgtEl>
                                          <p:spTgt spid="33811"/>
                                        </p:tgtEl>
                                        <p:attrNameLst>
                                          <p:attrName>style.visibility</p:attrName>
                                        </p:attrNameLst>
                                      </p:cBhvr>
                                      <p:to>
                                        <p:strVal val="visible"/>
                                      </p:to>
                                    </p:set>
                                    <p:anim calcmode="lin" valueType="num">
                                      <p:cBhvr>
                                        <p:cTn dur="300" fill="hold" id="29"/>
                                        <p:tgtEl>
                                          <p:spTgt spid="33811"/>
                                        </p:tgtEl>
                                        <p:attrNameLst>
                                          <p:attrName>ppt_w</p:attrName>
                                        </p:attrNameLst>
                                      </p:cBhvr>
                                      <p:tavLst>
                                        <p:tav tm="0">
                                          <p:val>
                                            <p:fltVal val="0"/>
                                          </p:val>
                                        </p:tav>
                                        <p:tav tm="100000">
                                          <p:val>
                                            <p:strVal val="#ppt_w"/>
                                          </p:val>
                                        </p:tav>
                                      </p:tavLst>
                                    </p:anim>
                                    <p:anim calcmode="lin" valueType="num">
                                      <p:cBhvr>
                                        <p:cTn dur="300" fill="hold" id="30"/>
                                        <p:tgtEl>
                                          <p:spTgt spid="33811"/>
                                        </p:tgtEl>
                                        <p:attrNameLst>
                                          <p:attrName>ppt_h</p:attrName>
                                        </p:attrNameLst>
                                      </p:cBhvr>
                                      <p:tavLst>
                                        <p:tav tm="0">
                                          <p:val>
                                            <p:fltVal val="0"/>
                                          </p:val>
                                        </p:tav>
                                        <p:tav tm="100000">
                                          <p:val>
                                            <p:strVal val="#ppt_h"/>
                                          </p:val>
                                        </p:tav>
                                      </p:tavLst>
                                    </p:anim>
                                    <p:anim calcmode="lin" valueType="num">
                                      <p:cBhvr>
                                        <p:cTn dur="300" fill="hold" id="31"/>
                                        <p:tgtEl>
                                          <p:spTgt spid="33811"/>
                                        </p:tgtEl>
                                        <p:attrNameLst>
                                          <p:attrName>style.rotation</p:attrName>
                                        </p:attrNameLst>
                                      </p:cBhvr>
                                      <p:tavLst>
                                        <p:tav tm="0">
                                          <p:val>
                                            <p:fltVal val="90"/>
                                          </p:val>
                                        </p:tav>
                                        <p:tav tm="100000">
                                          <p:val>
                                            <p:fltVal val="0"/>
                                          </p:val>
                                        </p:tav>
                                      </p:tavLst>
                                    </p:anim>
                                    <p:animEffect filter="fade" transition="in">
                                      <p:cBhvr>
                                        <p:cTn dur="300" id="32"/>
                                        <p:tgtEl>
                                          <p:spTgt spid="33811"/>
                                        </p:tgtEl>
                                      </p:cBhvr>
                                    </p:animEffect>
                                  </p:childTnLst>
                                </p:cTn>
                              </p:par>
                            </p:childTnLst>
                          </p:cTn>
                        </p:par>
                        <p:par>
                          <p:cTn fill="hold" id="33" nodeType="afterGroup">
                            <p:stCondLst>
                              <p:cond delay="1600"/>
                            </p:stCondLst>
                            <p:childTnLst>
                              <p:par>
                                <p:cTn fill="hold" id="34" nodeType="afterEffect" presetClass="entr" presetID="22" presetSubtype="1">
                                  <p:stCondLst>
                                    <p:cond delay="0"/>
                                  </p:stCondLst>
                                  <p:childTnLst>
                                    <p:set>
                                      <p:cBhvr>
                                        <p:cTn dur="1" fill="hold" id="35">
                                          <p:stCondLst>
                                            <p:cond delay="0"/>
                                          </p:stCondLst>
                                        </p:cTn>
                                        <p:tgtEl>
                                          <p:spTgt spid="33808">
                                            <p:txEl>
                                              <p:pRg end="0" st="0"/>
                                            </p:txEl>
                                          </p:spTgt>
                                        </p:tgtEl>
                                        <p:attrNameLst>
                                          <p:attrName>style.visibility</p:attrName>
                                        </p:attrNameLst>
                                      </p:cBhvr>
                                      <p:to>
                                        <p:strVal val="visible"/>
                                      </p:to>
                                    </p:set>
                                    <p:animEffect filter="wipe(up)" transition="in">
                                      <p:cBhvr>
                                        <p:cTn dur="500" id="36"/>
                                        <p:tgtEl>
                                          <p:spTgt spid="33808">
                                            <p:txEl>
                                              <p:pRg end="0" st="0"/>
                                            </p:txEl>
                                          </p:spTgt>
                                        </p:tgtEl>
                                      </p:cBhvr>
                                    </p:animEffect>
                                  </p:childTnLst>
                                </p:cTn>
                              </p:par>
                            </p:childTnLst>
                          </p:cTn>
                        </p:par>
                        <p:par>
                          <p:cTn fill="hold" id="37" nodeType="afterGroup">
                            <p:stCondLst>
                              <p:cond delay="2100"/>
                            </p:stCondLst>
                            <p:childTnLst>
                              <p:par>
                                <p:cTn fill="hold" id="38" nodeType="afterEffect" presetClass="entr" presetID="22" presetSubtype="1">
                                  <p:stCondLst>
                                    <p:cond delay="0"/>
                                  </p:stCondLst>
                                  <p:childTnLst>
                                    <p:set>
                                      <p:cBhvr>
                                        <p:cTn dur="1" fill="hold" id="39">
                                          <p:stCondLst>
                                            <p:cond delay="0"/>
                                          </p:stCondLst>
                                        </p:cTn>
                                        <p:tgtEl>
                                          <p:spTgt spid="33808">
                                            <p:txEl>
                                              <p:pRg end="1" st="1"/>
                                            </p:txEl>
                                          </p:spTgt>
                                        </p:tgtEl>
                                        <p:attrNameLst>
                                          <p:attrName>style.visibility</p:attrName>
                                        </p:attrNameLst>
                                      </p:cBhvr>
                                      <p:to>
                                        <p:strVal val="visible"/>
                                      </p:to>
                                    </p:set>
                                    <p:animEffect filter="wipe(up)" transition="in">
                                      <p:cBhvr>
                                        <p:cTn dur="500" id="40"/>
                                        <p:tgtEl>
                                          <p:spTgt spid="33808">
                                            <p:txEl>
                                              <p:pRg end="1" st="1"/>
                                            </p:txEl>
                                          </p:spTgt>
                                        </p:tgtEl>
                                      </p:cBhvr>
                                    </p:animEffect>
                                  </p:childTnLst>
                                </p:cTn>
                              </p:par>
                            </p:childTnLst>
                          </p:cTn>
                        </p:par>
                        <p:par>
                          <p:cTn fill="hold" id="41" nodeType="afterGroup">
                            <p:stCondLst>
                              <p:cond delay="2600"/>
                            </p:stCondLst>
                            <p:childTnLst>
                              <p:par>
                                <p:cTn fill="hold" grpId="0" id="42" nodeType="afterEffect" presetClass="entr" presetID="52" presetSubtype="0">
                                  <p:stCondLst>
                                    <p:cond delay="0"/>
                                  </p:stCondLst>
                                  <p:childTnLst>
                                    <p:set>
                                      <p:cBhvr>
                                        <p:cTn dur="1" fill="hold" id="43">
                                          <p:stCondLst>
                                            <p:cond delay="0"/>
                                          </p:stCondLst>
                                        </p:cTn>
                                        <p:tgtEl>
                                          <p:spTgt spid="33797"/>
                                        </p:tgtEl>
                                        <p:attrNameLst>
                                          <p:attrName>style.visibility</p:attrName>
                                        </p:attrNameLst>
                                      </p:cBhvr>
                                      <p:to>
                                        <p:strVal val="visible"/>
                                      </p:to>
                                    </p:set>
                                    <p:animScale>
                                      <p:cBhvr>
                                        <p:cTn decel="50000" dur="1000" fill="hold" id="44">
                                          <p:stCondLst>
                                            <p:cond delay="0"/>
                                          </p:stCondLst>
                                        </p:cTn>
                                        <p:tgtEl>
                                          <p:spTgt spid="3379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5">
                                          <p:stCondLst>
                                            <p:cond delay="0"/>
                                          </p:stCondLst>
                                        </p:cTn>
                                        <p:tgtEl>
                                          <p:spTgt spid="33797"/>
                                        </p:tgtEl>
                                        <p:attrNameLst>
                                          <p:attrName>ppt_x,ppt_y</p:attrName>
                                        </p:attrNameLst>
                                      </p:cBhvr>
                                      <p:rCtr x="0" y="0"/>
                                    </p:animMotion>
                                    <p:animEffect filter="fade" transition="in">
                                      <p:cBhvr>
                                        <p:cTn dur="1000" id="46"/>
                                        <p:tgtEl>
                                          <p:spTgt spid="33797"/>
                                        </p:tgtEl>
                                      </p:cBhvr>
                                    </p:animEffect>
                                  </p:childTnLst>
                                </p:cTn>
                              </p:par>
                              <p:par>
                                <p:cTn fill="hold" grpId="0" id="47" nodeType="withEffect" presetClass="entr" presetID="52" presetSubtype="0">
                                  <p:stCondLst>
                                    <p:cond delay="0"/>
                                  </p:stCondLst>
                                  <p:childTnLst>
                                    <p:set>
                                      <p:cBhvr>
                                        <p:cTn dur="1" fill="hold" id="48">
                                          <p:stCondLst>
                                            <p:cond delay="0"/>
                                          </p:stCondLst>
                                        </p:cTn>
                                        <p:tgtEl>
                                          <p:spTgt spid="33798"/>
                                        </p:tgtEl>
                                        <p:attrNameLst>
                                          <p:attrName>style.visibility</p:attrName>
                                        </p:attrNameLst>
                                      </p:cBhvr>
                                      <p:to>
                                        <p:strVal val="visible"/>
                                      </p:to>
                                    </p:set>
                                    <p:animScale>
                                      <p:cBhvr>
                                        <p:cTn decel="50000" dur="1000" fill="hold" id="49">
                                          <p:stCondLst>
                                            <p:cond delay="0"/>
                                          </p:stCondLst>
                                        </p:cTn>
                                        <p:tgtEl>
                                          <p:spTgt spid="3379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0">
                                          <p:stCondLst>
                                            <p:cond delay="0"/>
                                          </p:stCondLst>
                                        </p:cTn>
                                        <p:tgtEl>
                                          <p:spTgt spid="33798"/>
                                        </p:tgtEl>
                                        <p:attrNameLst>
                                          <p:attrName>ppt_x,ppt_y</p:attrName>
                                        </p:attrNameLst>
                                      </p:cBhvr>
                                      <p:rCtr x="0" y="0"/>
                                    </p:animMotion>
                                    <p:animEffect filter="fade" transition="in">
                                      <p:cBhvr>
                                        <p:cTn dur="1000" id="51"/>
                                        <p:tgtEl>
                                          <p:spTgt spid="33798"/>
                                        </p:tgtEl>
                                      </p:cBhvr>
                                    </p:animEffect>
                                  </p:childTnLst>
                                </p:cTn>
                              </p:par>
                            </p:childTnLst>
                          </p:cTn>
                        </p:par>
                        <p:par>
                          <p:cTn fill="hold" id="52" nodeType="afterGroup">
                            <p:stCondLst>
                              <p:cond delay="3600"/>
                            </p:stCondLst>
                            <p:childTnLst>
                              <p:par>
                                <p:cTn fill="hold" id="53" nodeType="afterEffect" presetClass="entr" presetID="16" presetSubtype="42">
                                  <p:stCondLst>
                                    <p:cond delay="0"/>
                                  </p:stCondLst>
                                  <p:childTnLst>
                                    <p:set>
                                      <p:cBhvr>
                                        <p:cTn dur="1" fill="hold" id="54">
                                          <p:stCondLst>
                                            <p:cond delay="0"/>
                                          </p:stCondLst>
                                        </p:cTn>
                                        <p:tgtEl>
                                          <p:spTgt spid="33796"/>
                                        </p:tgtEl>
                                        <p:attrNameLst>
                                          <p:attrName>style.visibility</p:attrName>
                                        </p:attrNameLst>
                                      </p:cBhvr>
                                      <p:to>
                                        <p:strVal val="visible"/>
                                      </p:to>
                                    </p:set>
                                    <p:animEffect filter="barn(outHorizontal)" transition="in">
                                      <p:cBhvr>
                                        <p:cTn dur="500" id="55"/>
                                        <p:tgtEl>
                                          <p:spTgt spid="33796"/>
                                        </p:tgtEl>
                                      </p:cBhvr>
                                    </p:animEffect>
                                  </p:childTnLst>
                                </p:cTn>
                              </p:par>
                            </p:childTnLst>
                          </p:cTn>
                        </p:par>
                        <p:par>
                          <p:cTn fill="hold" id="56" nodeType="afterGroup">
                            <p:stCondLst>
                              <p:cond delay="4100"/>
                            </p:stCondLst>
                            <p:childTnLst>
                              <p:par>
                                <p:cTn fill="hold" id="57" nodeType="afterEffect" presetClass="entr" presetID="22" presetSubtype="8">
                                  <p:stCondLst>
                                    <p:cond delay="0"/>
                                  </p:stCondLst>
                                  <p:childTnLst>
                                    <p:set>
                                      <p:cBhvr>
                                        <p:cTn dur="1" fill="hold" id="58">
                                          <p:stCondLst>
                                            <p:cond delay="0"/>
                                          </p:stCondLst>
                                        </p:cTn>
                                        <p:tgtEl>
                                          <p:spTgt spid="33799"/>
                                        </p:tgtEl>
                                        <p:attrNameLst>
                                          <p:attrName>style.visibility</p:attrName>
                                        </p:attrNameLst>
                                      </p:cBhvr>
                                      <p:to>
                                        <p:strVal val="visible"/>
                                      </p:to>
                                    </p:set>
                                    <p:animEffect filter="wipe(left)" transition="in">
                                      <p:cBhvr>
                                        <p:cTn dur="500" id="59"/>
                                        <p:tgtEl>
                                          <p:spTgt spid="33799"/>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33800"/>
                                        </p:tgtEl>
                                        <p:attrNameLst>
                                          <p:attrName>style.visibility</p:attrName>
                                        </p:attrNameLst>
                                      </p:cBhvr>
                                      <p:to>
                                        <p:strVal val="visible"/>
                                      </p:to>
                                    </p:set>
                                    <p:animEffect filter="wipe(left)" transition="in">
                                      <p:cBhvr>
                                        <p:cTn dur="500" id="62"/>
                                        <p:tgtEl>
                                          <p:spTgt spid="33800"/>
                                        </p:tgtEl>
                                      </p:cBhvr>
                                    </p:animEffect>
                                  </p:childTnLst>
                                </p:cTn>
                              </p:par>
                              <p:par>
                                <p:cTn fill="hold" id="63" nodeType="withEffect" presetClass="entr" presetID="22" presetSubtype="8">
                                  <p:stCondLst>
                                    <p:cond delay="0"/>
                                  </p:stCondLst>
                                  <p:childTnLst>
                                    <p:set>
                                      <p:cBhvr>
                                        <p:cTn dur="1" fill="hold" id="64">
                                          <p:stCondLst>
                                            <p:cond delay="0"/>
                                          </p:stCondLst>
                                        </p:cTn>
                                        <p:tgtEl>
                                          <p:spTgt spid="33801"/>
                                        </p:tgtEl>
                                        <p:attrNameLst>
                                          <p:attrName>style.visibility</p:attrName>
                                        </p:attrNameLst>
                                      </p:cBhvr>
                                      <p:to>
                                        <p:strVal val="visible"/>
                                      </p:to>
                                    </p:set>
                                    <p:animEffect filter="wipe(left)" transition="in">
                                      <p:cBhvr>
                                        <p:cTn dur="500" id="65"/>
                                        <p:tgtEl>
                                          <p:spTgt spid="33801"/>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33802"/>
                                        </p:tgtEl>
                                        <p:attrNameLst>
                                          <p:attrName>style.visibility</p:attrName>
                                        </p:attrNameLst>
                                      </p:cBhvr>
                                      <p:to>
                                        <p:strVal val="visible"/>
                                      </p:to>
                                    </p:set>
                                    <p:animEffect filter="wipe(left)" transition="in">
                                      <p:cBhvr>
                                        <p:cTn dur="500" id="68"/>
                                        <p:tgtEl>
                                          <p:spTgt spid="33802"/>
                                        </p:tgtEl>
                                      </p:cBhvr>
                                    </p:animEffect>
                                  </p:childTnLst>
                                </p:cTn>
                              </p:par>
                              <p:par>
                                <p:cTn fill="hold" id="69" nodeType="withEffect" presetClass="entr" presetID="22" presetSubtype="8">
                                  <p:stCondLst>
                                    <p:cond delay="300"/>
                                  </p:stCondLst>
                                  <p:childTnLst>
                                    <p:set>
                                      <p:cBhvr>
                                        <p:cTn dur="1" fill="hold" id="70">
                                          <p:stCondLst>
                                            <p:cond delay="0"/>
                                          </p:stCondLst>
                                        </p:cTn>
                                        <p:tgtEl>
                                          <p:spTgt spid="33803"/>
                                        </p:tgtEl>
                                        <p:attrNameLst>
                                          <p:attrName>style.visibility</p:attrName>
                                        </p:attrNameLst>
                                      </p:cBhvr>
                                      <p:to>
                                        <p:strVal val="visible"/>
                                      </p:to>
                                    </p:set>
                                    <p:animEffect filter="wipe(left)" transition="in">
                                      <p:cBhvr>
                                        <p:cTn dur="500" id="71"/>
                                        <p:tgtEl>
                                          <p:spTgt spid="33803"/>
                                        </p:tgtEl>
                                      </p:cBhvr>
                                    </p:animEffect>
                                  </p:childTnLst>
                                </p:cTn>
                              </p:par>
                              <p:par>
                                <p:cTn fill="hold" grpId="0" id="72" nodeType="withEffect" presetClass="entr" presetID="22" presetSubtype="8">
                                  <p:stCondLst>
                                    <p:cond delay="300"/>
                                  </p:stCondLst>
                                  <p:childTnLst>
                                    <p:set>
                                      <p:cBhvr>
                                        <p:cTn dur="1" fill="hold" id="73">
                                          <p:stCondLst>
                                            <p:cond delay="0"/>
                                          </p:stCondLst>
                                        </p:cTn>
                                        <p:tgtEl>
                                          <p:spTgt spid="33804"/>
                                        </p:tgtEl>
                                        <p:attrNameLst>
                                          <p:attrName>style.visibility</p:attrName>
                                        </p:attrNameLst>
                                      </p:cBhvr>
                                      <p:to>
                                        <p:strVal val="visible"/>
                                      </p:to>
                                    </p:set>
                                    <p:animEffect filter="wipe(left)" transition="in">
                                      <p:cBhvr>
                                        <p:cTn dur="500" id="74"/>
                                        <p:tgtEl>
                                          <p:spTgt spid="33804"/>
                                        </p:tgtEl>
                                      </p:cBhvr>
                                    </p:animEffect>
                                  </p:childTnLst>
                                </p:cTn>
                              </p:par>
                              <p:par>
                                <p:cTn fill="hold" id="75" nodeType="withEffect" presetClass="entr" presetID="22" presetSubtype="8">
                                  <p:stCondLst>
                                    <p:cond delay="400"/>
                                  </p:stCondLst>
                                  <p:childTnLst>
                                    <p:set>
                                      <p:cBhvr>
                                        <p:cTn dur="1" fill="hold" id="76">
                                          <p:stCondLst>
                                            <p:cond delay="0"/>
                                          </p:stCondLst>
                                        </p:cTn>
                                        <p:tgtEl>
                                          <p:spTgt spid="33805"/>
                                        </p:tgtEl>
                                        <p:attrNameLst>
                                          <p:attrName>style.visibility</p:attrName>
                                        </p:attrNameLst>
                                      </p:cBhvr>
                                      <p:to>
                                        <p:strVal val="visible"/>
                                      </p:to>
                                    </p:set>
                                    <p:animEffect filter="wipe(left)" transition="in">
                                      <p:cBhvr>
                                        <p:cTn dur="500" id="77"/>
                                        <p:tgtEl>
                                          <p:spTgt spid="33805"/>
                                        </p:tgtEl>
                                      </p:cBhvr>
                                    </p:animEffect>
                                  </p:childTnLst>
                                </p:cTn>
                              </p:par>
                              <p:par>
                                <p:cTn fill="hold" grpId="0" id="78" nodeType="withEffect" presetClass="entr" presetID="22" presetSubtype="8">
                                  <p:stCondLst>
                                    <p:cond delay="400"/>
                                  </p:stCondLst>
                                  <p:childTnLst>
                                    <p:set>
                                      <p:cBhvr>
                                        <p:cTn dur="1" fill="hold" id="79">
                                          <p:stCondLst>
                                            <p:cond delay="0"/>
                                          </p:stCondLst>
                                        </p:cTn>
                                        <p:tgtEl>
                                          <p:spTgt spid="33806"/>
                                        </p:tgtEl>
                                        <p:attrNameLst>
                                          <p:attrName>style.visibility</p:attrName>
                                        </p:attrNameLst>
                                      </p:cBhvr>
                                      <p:to>
                                        <p:strVal val="visible"/>
                                      </p:to>
                                    </p:set>
                                    <p:animEffect filter="wipe(left)" transition="in">
                                      <p:cBhvr>
                                        <p:cTn dur="500" id="80"/>
                                        <p:tgtEl>
                                          <p:spTgt spid="338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794"/>
      <p:bldP grpId="0" spid="33797"/>
      <p:bldP grpId="0" spid="33798"/>
      <p:bldP grpId="0" spid="33800"/>
      <p:bldP grpId="0" spid="33802"/>
      <p:bldP grpId="0" spid="33804"/>
      <p:bldP grpId="0" spid="33806"/>
      <p:bldP grpId="0" spid="3380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TextBox 31"/>
          <p:cNvSpPr txBox="1">
            <a:spLocks noChangeArrowheads="1"/>
          </p:cNvSpPr>
          <p:nvPr/>
        </p:nvSpPr>
        <p:spPr bwMode="auto">
          <a:xfrm>
            <a:off x="2854327" y="87315"/>
            <a:ext cx="24625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5.4亮点与不足</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5</a:t>
            </a:r>
          </a:p>
        </p:txBody>
      </p:sp>
      <p:sp>
        <p:nvSpPr>
          <p:cNvPr id="34820" name="燕尾形 3"/>
          <p:cNvSpPr>
            <a:spLocks noChangeArrowheads="1"/>
          </p:cNvSpPr>
          <p:nvPr/>
        </p:nvSpPr>
        <p:spPr bwMode="auto">
          <a:xfrm rot="16200000">
            <a:off x="2028830" y="4279901"/>
            <a:ext cx="1008063" cy="1223963"/>
          </a:xfrm>
          <a:prstGeom prst="chevron">
            <a:avLst>
              <a:gd fmla="val 23856"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solidFill>
                <a:srgbClr val="C4261D"/>
              </a:solidFill>
            </a:endParaRPr>
          </a:p>
        </p:txBody>
      </p:sp>
      <p:sp>
        <p:nvSpPr>
          <p:cNvPr id="34821" name="燕尾形 4"/>
          <p:cNvSpPr>
            <a:spLocks noChangeArrowheads="1"/>
          </p:cNvSpPr>
          <p:nvPr/>
        </p:nvSpPr>
        <p:spPr bwMode="auto">
          <a:xfrm rot="16200000">
            <a:off x="2028830" y="2889253"/>
            <a:ext cx="1008063" cy="1223963"/>
          </a:xfrm>
          <a:prstGeom prst="chevron">
            <a:avLst>
              <a:gd fmla="val 23856"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solidFill>
                <a:srgbClr val="C4261D"/>
              </a:solidFill>
            </a:endParaRPr>
          </a:p>
        </p:txBody>
      </p:sp>
      <p:sp>
        <p:nvSpPr>
          <p:cNvPr id="34822" name="燕尾形 5"/>
          <p:cNvSpPr>
            <a:spLocks noChangeArrowheads="1"/>
          </p:cNvSpPr>
          <p:nvPr/>
        </p:nvSpPr>
        <p:spPr bwMode="auto">
          <a:xfrm rot="16200000">
            <a:off x="2028830" y="1479552"/>
            <a:ext cx="1008063" cy="1223963"/>
          </a:xfrm>
          <a:prstGeom prst="chevron">
            <a:avLst>
              <a:gd fmla="val 23856" name="adj"/>
            </a:avLst>
          </a:prstGeom>
          <a:solidFill>
            <a:schemeClr val="bg2"/>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solidFill>
                <a:srgbClr val="C4261D"/>
              </a:solidFill>
            </a:endParaRPr>
          </a:p>
        </p:txBody>
      </p:sp>
      <p:sp>
        <p:nvSpPr>
          <p:cNvPr id="34823" name="燕尾形 6"/>
          <p:cNvSpPr>
            <a:spLocks noChangeArrowheads="1"/>
          </p:cNvSpPr>
          <p:nvPr/>
        </p:nvSpPr>
        <p:spPr bwMode="auto">
          <a:xfrm flipV="1" rot="5400000">
            <a:off x="6492881" y="3033713"/>
            <a:ext cx="1008063" cy="1223963"/>
          </a:xfrm>
          <a:prstGeom prst="chevron">
            <a:avLst>
              <a:gd fmla="val 23856" name="adj"/>
            </a:avLst>
          </a:prstGeom>
          <a:solidFill>
            <a:schemeClr val="tx1"/>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solidFill>
                <a:srgbClr val="C4261D"/>
              </a:solidFill>
            </a:endParaRPr>
          </a:p>
        </p:txBody>
      </p:sp>
      <p:sp>
        <p:nvSpPr>
          <p:cNvPr id="34824" name="燕尾形 7"/>
          <p:cNvSpPr>
            <a:spLocks noChangeArrowheads="1"/>
          </p:cNvSpPr>
          <p:nvPr/>
        </p:nvSpPr>
        <p:spPr bwMode="auto">
          <a:xfrm flipV="1" rot="5400000">
            <a:off x="6492881" y="1387477"/>
            <a:ext cx="1008063" cy="1223963"/>
          </a:xfrm>
          <a:prstGeom prst="chevron">
            <a:avLst>
              <a:gd fmla="val 23856" name="adj"/>
            </a:avLst>
          </a:prstGeom>
          <a:solidFill>
            <a:schemeClr val="tx1"/>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solidFill>
                <a:srgbClr val="C4261D"/>
              </a:solidFill>
            </a:endParaRPr>
          </a:p>
        </p:txBody>
      </p:sp>
      <p:sp>
        <p:nvSpPr>
          <p:cNvPr id="34825" name="TextBox 8"/>
          <p:cNvSpPr txBox="1">
            <a:spLocks noChangeArrowheads="1"/>
          </p:cNvSpPr>
          <p:nvPr/>
        </p:nvSpPr>
        <p:spPr bwMode="auto">
          <a:xfrm>
            <a:off x="2096944" y="1731965"/>
            <a:ext cx="868664"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pPr algn="ctr"/>
            <a:r>
              <a:rPr altLang="en-US" lang="zh-CN">
                <a:solidFill>
                  <a:srgbClr val="F8F8F8"/>
                </a:solidFill>
                <a:latin charset="-122" pitchFamily="34" typeface="微软雅黑"/>
                <a:ea charset="-122" pitchFamily="34" typeface="微软雅黑"/>
              </a:rPr>
              <a:t>正面</a:t>
            </a:r>
          </a:p>
          <a:p>
            <a:pPr algn="ctr"/>
            <a:r>
              <a:rPr altLang="en-US" lang="zh-CN">
                <a:solidFill>
                  <a:srgbClr val="F8F8F8"/>
                </a:solidFill>
                <a:latin charset="-122" pitchFamily="34" typeface="微软雅黑"/>
                <a:ea charset="-122" pitchFamily="34" typeface="微软雅黑"/>
              </a:rPr>
              <a:t>观点一</a:t>
            </a:r>
          </a:p>
        </p:txBody>
      </p:sp>
      <p:sp>
        <p:nvSpPr>
          <p:cNvPr id="34826" name="TextBox 9"/>
          <p:cNvSpPr txBox="1">
            <a:spLocks noChangeArrowheads="1"/>
          </p:cNvSpPr>
          <p:nvPr/>
        </p:nvSpPr>
        <p:spPr bwMode="auto">
          <a:xfrm>
            <a:off x="3287712" y="1819275"/>
            <a:ext cx="2736851"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rgbClr val="080808"/>
                </a:solidFill>
                <a:latin charset="-122" pitchFamily="34" typeface="微软雅黑"/>
                <a:ea charset="-122" pitchFamily="34" typeface="微软雅黑"/>
              </a:rPr>
              <a:t>这里输入段落文本这里输入段落文本这里输入段落文本这里输入段落文本</a:t>
            </a:r>
          </a:p>
        </p:txBody>
      </p:sp>
      <p:sp>
        <p:nvSpPr>
          <p:cNvPr id="34827" name="TextBox 10"/>
          <p:cNvSpPr txBox="1">
            <a:spLocks noChangeArrowheads="1"/>
          </p:cNvSpPr>
          <p:nvPr/>
        </p:nvSpPr>
        <p:spPr bwMode="auto">
          <a:xfrm>
            <a:off x="2096944" y="3182941"/>
            <a:ext cx="868664"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pPr algn="ctr"/>
            <a:r>
              <a:rPr altLang="en-US" lang="zh-CN">
                <a:solidFill>
                  <a:srgbClr val="F8F8F8"/>
                </a:solidFill>
                <a:latin charset="-122" pitchFamily="34" typeface="微软雅黑"/>
                <a:ea charset="-122" pitchFamily="34" typeface="微软雅黑"/>
              </a:rPr>
              <a:t>正面</a:t>
            </a:r>
          </a:p>
          <a:p>
            <a:pPr algn="ctr"/>
            <a:r>
              <a:rPr altLang="en-US" lang="zh-CN">
                <a:solidFill>
                  <a:srgbClr val="F8F8F8"/>
                </a:solidFill>
                <a:latin charset="-122" pitchFamily="34" typeface="微软雅黑"/>
                <a:ea charset="-122" pitchFamily="34" typeface="微软雅黑"/>
              </a:rPr>
              <a:t>观点二</a:t>
            </a:r>
          </a:p>
        </p:txBody>
      </p:sp>
      <p:sp>
        <p:nvSpPr>
          <p:cNvPr id="34828" name="TextBox 11"/>
          <p:cNvSpPr txBox="1">
            <a:spLocks noChangeArrowheads="1"/>
          </p:cNvSpPr>
          <p:nvPr/>
        </p:nvSpPr>
        <p:spPr bwMode="auto">
          <a:xfrm>
            <a:off x="3287712" y="3270251"/>
            <a:ext cx="2736851"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rgbClr val="080808"/>
                </a:solidFill>
                <a:latin charset="-122" pitchFamily="34" typeface="微软雅黑"/>
                <a:ea charset="-122" pitchFamily="34" typeface="微软雅黑"/>
              </a:rPr>
              <a:t>这里输入段落文本这里输入段落文本这里输入段落文本这里输入段落文本</a:t>
            </a:r>
          </a:p>
        </p:txBody>
      </p:sp>
      <p:sp>
        <p:nvSpPr>
          <p:cNvPr id="34829" name="TextBox 12"/>
          <p:cNvSpPr txBox="1">
            <a:spLocks noChangeArrowheads="1"/>
          </p:cNvSpPr>
          <p:nvPr/>
        </p:nvSpPr>
        <p:spPr bwMode="auto">
          <a:xfrm>
            <a:off x="2096944" y="4552953"/>
            <a:ext cx="868664"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pPr algn="ctr"/>
            <a:r>
              <a:rPr altLang="en-US" lang="zh-CN">
                <a:solidFill>
                  <a:srgbClr val="F8F8F8"/>
                </a:solidFill>
                <a:latin charset="-122" pitchFamily="34" typeface="微软雅黑"/>
                <a:ea charset="-122" pitchFamily="34" typeface="微软雅黑"/>
              </a:rPr>
              <a:t>正面</a:t>
            </a:r>
          </a:p>
          <a:p>
            <a:pPr algn="ctr"/>
            <a:r>
              <a:rPr altLang="en-US" lang="zh-CN">
                <a:solidFill>
                  <a:srgbClr val="F8F8F8"/>
                </a:solidFill>
                <a:latin charset="-122" pitchFamily="34" typeface="微软雅黑"/>
                <a:ea charset="-122" pitchFamily="34" typeface="微软雅黑"/>
              </a:rPr>
              <a:t>观点三</a:t>
            </a:r>
          </a:p>
        </p:txBody>
      </p:sp>
      <p:sp>
        <p:nvSpPr>
          <p:cNvPr id="34830" name="TextBox 13"/>
          <p:cNvSpPr txBox="1">
            <a:spLocks noChangeArrowheads="1"/>
          </p:cNvSpPr>
          <p:nvPr/>
        </p:nvSpPr>
        <p:spPr bwMode="auto">
          <a:xfrm>
            <a:off x="3287712" y="4640265"/>
            <a:ext cx="2736851"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rgbClr val="080808"/>
                </a:solidFill>
                <a:latin charset="-122" pitchFamily="34" typeface="微软雅黑"/>
                <a:ea charset="-122" pitchFamily="34" typeface="微软雅黑"/>
              </a:rPr>
              <a:t>这里输入段落文本这里输入段落文本这里输入段落文本这里输入段落文本</a:t>
            </a:r>
          </a:p>
        </p:txBody>
      </p:sp>
      <p:sp>
        <p:nvSpPr>
          <p:cNvPr id="34831" name="TextBox 14"/>
          <p:cNvSpPr txBox="1">
            <a:spLocks noChangeArrowheads="1"/>
          </p:cNvSpPr>
          <p:nvPr/>
        </p:nvSpPr>
        <p:spPr bwMode="auto">
          <a:xfrm>
            <a:off x="6575282" y="1728789"/>
            <a:ext cx="868664"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pPr algn="ctr"/>
            <a:r>
              <a:rPr altLang="en-US" lang="zh-CN">
                <a:solidFill>
                  <a:srgbClr val="F8F8F8"/>
                </a:solidFill>
                <a:latin charset="-122" pitchFamily="34" typeface="微软雅黑"/>
                <a:ea charset="-122" pitchFamily="34" typeface="微软雅黑"/>
              </a:rPr>
              <a:t>负面</a:t>
            </a:r>
          </a:p>
          <a:p>
            <a:pPr algn="ctr"/>
            <a:r>
              <a:rPr altLang="en-US" lang="zh-CN">
                <a:solidFill>
                  <a:srgbClr val="F8F8F8"/>
                </a:solidFill>
                <a:latin charset="-122" pitchFamily="34" typeface="微软雅黑"/>
                <a:ea charset="-122" pitchFamily="34" typeface="微软雅黑"/>
              </a:rPr>
              <a:t>观点一</a:t>
            </a:r>
          </a:p>
        </p:txBody>
      </p:sp>
      <p:sp>
        <p:nvSpPr>
          <p:cNvPr id="34832" name="TextBox 15"/>
          <p:cNvSpPr txBox="1">
            <a:spLocks noChangeArrowheads="1"/>
          </p:cNvSpPr>
          <p:nvPr/>
        </p:nvSpPr>
        <p:spPr bwMode="auto">
          <a:xfrm>
            <a:off x="6575282" y="3365501"/>
            <a:ext cx="868664"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pPr algn="ctr"/>
            <a:r>
              <a:rPr altLang="en-US" lang="zh-CN">
                <a:solidFill>
                  <a:srgbClr val="F8F8F8"/>
                </a:solidFill>
                <a:latin charset="-122" pitchFamily="34" typeface="微软雅黑"/>
                <a:ea charset="-122" pitchFamily="34" typeface="微软雅黑"/>
              </a:rPr>
              <a:t>负面</a:t>
            </a:r>
          </a:p>
          <a:p>
            <a:pPr algn="ctr"/>
            <a:r>
              <a:rPr altLang="en-US" lang="zh-CN">
                <a:solidFill>
                  <a:srgbClr val="F8F8F8"/>
                </a:solidFill>
                <a:latin charset="-122" pitchFamily="34" typeface="微软雅黑"/>
                <a:ea charset="-122" pitchFamily="34" typeface="微软雅黑"/>
              </a:rPr>
              <a:t>观点二</a:t>
            </a:r>
          </a:p>
        </p:txBody>
      </p:sp>
      <p:sp>
        <p:nvSpPr>
          <p:cNvPr id="34833" name="TextBox 16"/>
          <p:cNvSpPr txBox="1">
            <a:spLocks noChangeArrowheads="1"/>
          </p:cNvSpPr>
          <p:nvPr/>
        </p:nvSpPr>
        <p:spPr bwMode="auto">
          <a:xfrm>
            <a:off x="7677152" y="1557341"/>
            <a:ext cx="2665413"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rgbClr val="080808"/>
                </a:solidFill>
                <a:latin charset="-122" pitchFamily="34" typeface="微软雅黑"/>
                <a:ea charset="-122" pitchFamily="34" typeface="微软雅黑"/>
              </a:rPr>
              <a:t>这里输入段落文本这里输入段落文本这里输入段落文本这里输入段落文本</a:t>
            </a:r>
          </a:p>
        </p:txBody>
      </p:sp>
      <p:sp>
        <p:nvSpPr>
          <p:cNvPr id="34834" name="TextBox 17"/>
          <p:cNvSpPr txBox="1">
            <a:spLocks noChangeArrowheads="1"/>
          </p:cNvSpPr>
          <p:nvPr/>
        </p:nvSpPr>
        <p:spPr bwMode="auto">
          <a:xfrm>
            <a:off x="7677152" y="3176589"/>
            <a:ext cx="2665413"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rgbClr val="080808"/>
                </a:solidFill>
                <a:latin charset="-122" pitchFamily="34" typeface="微软雅黑"/>
                <a:ea charset="-122" pitchFamily="34" typeface="微软雅黑"/>
              </a:rPr>
              <a:t>这里输入段落文本这里输入段落文本这里输入段落文本这里输入段落文本</a:t>
            </a:r>
          </a:p>
        </p:txBody>
      </p:sp>
      <p:sp>
        <p:nvSpPr>
          <p:cNvPr id="34835" name="燕尾形 18"/>
          <p:cNvSpPr>
            <a:spLocks noChangeArrowheads="1"/>
          </p:cNvSpPr>
          <p:nvPr/>
        </p:nvSpPr>
        <p:spPr bwMode="auto">
          <a:xfrm flipV="1" rot="5400000">
            <a:off x="6492881" y="4668837"/>
            <a:ext cx="1008063" cy="1223963"/>
          </a:xfrm>
          <a:prstGeom prst="chevron">
            <a:avLst>
              <a:gd fmla="val 23856" name="adj"/>
            </a:avLst>
          </a:prstGeom>
          <a:solidFill>
            <a:schemeClr val="tx1"/>
          </a:solidFill>
          <a:ln>
            <a:noFill/>
          </a:ln>
          <a:extLst>
            <a:ext uri="{91240B29-F687-4F45-9708-019B960494DF}">
              <a14:hiddenLine w="9525">
                <a:solidFill>
                  <a:srgbClr val="000000"/>
                </a:solidFill>
                <a:miter lim="800000"/>
                <a:headEnd/>
                <a:tailEnd/>
              </a14:hiddenLine>
            </a:ext>
          </a:extLst>
        </p:spPr>
        <p:txBody>
          <a:bodyPr bIns="45718" lIns="91432" rIns="91432" tIns="45718"/>
          <a:lstStyle/>
          <a:p>
            <a:endParaRPr altLang="en-US" lang="zh-CN">
              <a:solidFill>
                <a:srgbClr val="C4261D"/>
              </a:solidFill>
            </a:endParaRPr>
          </a:p>
        </p:txBody>
      </p:sp>
      <p:sp>
        <p:nvSpPr>
          <p:cNvPr id="34836" name="TextBox 19"/>
          <p:cNvSpPr txBox="1">
            <a:spLocks noChangeArrowheads="1"/>
          </p:cNvSpPr>
          <p:nvPr/>
        </p:nvSpPr>
        <p:spPr bwMode="auto">
          <a:xfrm>
            <a:off x="6575282" y="5002217"/>
            <a:ext cx="868664"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pPr algn="ctr"/>
            <a:r>
              <a:rPr altLang="en-US" lang="zh-CN">
                <a:solidFill>
                  <a:srgbClr val="F8F8F8"/>
                </a:solidFill>
                <a:latin charset="-122" pitchFamily="34" typeface="微软雅黑"/>
                <a:ea charset="-122" pitchFamily="34" typeface="微软雅黑"/>
              </a:rPr>
              <a:t>负面</a:t>
            </a:r>
          </a:p>
          <a:p>
            <a:pPr algn="ctr"/>
            <a:r>
              <a:rPr altLang="en-US" lang="zh-CN">
                <a:solidFill>
                  <a:srgbClr val="F8F8F8"/>
                </a:solidFill>
                <a:latin charset="-122" pitchFamily="34" typeface="微软雅黑"/>
                <a:ea charset="-122" pitchFamily="34" typeface="微软雅黑"/>
              </a:rPr>
              <a:t>观点二</a:t>
            </a:r>
          </a:p>
        </p:txBody>
      </p:sp>
      <p:sp>
        <p:nvSpPr>
          <p:cNvPr id="34837" name="TextBox 20"/>
          <p:cNvSpPr txBox="1">
            <a:spLocks noChangeArrowheads="1"/>
          </p:cNvSpPr>
          <p:nvPr/>
        </p:nvSpPr>
        <p:spPr bwMode="auto">
          <a:xfrm>
            <a:off x="7677152" y="4813303"/>
            <a:ext cx="2665413"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sz="1600">
                <a:solidFill>
                  <a:srgbClr val="080808"/>
                </a:solidFill>
                <a:latin charset="-122" pitchFamily="34" typeface="微软雅黑"/>
                <a:ea charset="-122" pitchFamily="34" typeface="微软雅黑"/>
              </a:rPr>
              <a:t>这里输入段落文本这里输入段落文本这里输入段落文本这里输入段落文本</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4818"/>
                                        </p:tgtEl>
                                        <p:attrNameLst>
                                          <p:attrName>style.visibility</p:attrName>
                                        </p:attrNameLst>
                                      </p:cBhvr>
                                      <p:to>
                                        <p:strVal val="visible"/>
                                      </p:to>
                                    </p:set>
                                    <p:anim calcmode="lin" valueType="num">
                                      <p:cBhvr>
                                        <p:cTn dur="400" fill="hold" id="7"/>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34818"/>
                                        </p:tgtEl>
                                        <p:attrNameLst>
                                          <p:attrName>ppt_y</p:attrName>
                                        </p:attrNameLst>
                                      </p:cBhvr>
                                      <p:tavLst>
                                        <p:tav tm="0">
                                          <p:val>
                                            <p:strVal val="#ppt_y"/>
                                          </p:val>
                                        </p:tav>
                                        <p:tav tm="100000">
                                          <p:val>
                                            <p:strVal val="#ppt_y"/>
                                          </p:val>
                                        </p:tav>
                                      </p:tavLst>
                                    </p:anim>
                                    <p:anim calcmode="lin" valueType="num">
                                      <p:cBhvr>
                                        <p:cTn dur="400" fill="hold" id="9"/>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3481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34818"/>
                                        </p:tgtEl>
                                      </p:cBhvr>
                                    </p:animEffect>
                                  </p:childTnLst>
                                </p:cTn>
                              </p:par>
                            </p:childTnLst>
                          </p:cTn>
                        </p:par>
                        <p:par>
                          <p:cTn fill="hold" id="12" nodeType="afterGroup">
                            <p:stCondLst>
                              <p:cond delay="400"/>
                            </p:stCondLst>
                            <p:childTnLst>
                              <p:par>
                                <p:cTn fill="hold" grpId="0" id="13" nodeType="afterEffect" presetClass="entr" presetID="42" presetSubtype="0">
                                  <p:stCondLst>
                                    <p:cond delay="0"/>
                                  </p:stCondLst>
                                  <p:childTnLst>
                                    <p:set>
                                      <p:cBhvr>
                                        <p:cTn dur="1" fill="hold" id="14">
                                          <p:stCondLst>
                                            <p:cond delay="0"/>
                                          </p:stCondLst>
                                        </p:cTn>
                                        <p:tgtEl>
                                          <p:spTgt spid="34822"/>
                                        </p:tgtEl>
                                        <p:attrNameLst>
                                          <p:attrName>style.visibility</p:attrName>
                                        </p:attrNameLst>
                                      </p:cBhvr>
                                      <p:to>
                                        <p:strVal val="visible"/>
                                      </p:to>
                                    </p:set>
                                    <p:animEffect filter="fade" transition="in">
                                      <p:cBhvr>
                                        <p:cTn dur="500" id="15"/>
                                        <p:tgtEl>
                                          <p:spTgt spid="34822"/>
                                        </p:tgtEl>
                                      </p:cBhvr>
                                    </p:animEffect>
                                    <p:anim calcmode="lin" valueType="num">
                                      <p:cBhvr>
                                        <p:cTn dur="500" fill="hold" id="16"/>
                                        <p:tgtEl>
                                          <p:spTgt spid="34822"/>
                                        </p:tgtEl>
                                        <p:attrNameLst>
                                          <p:attrName>ppt_x</p:attrName>
                                        </p:attrNameLst>
                                      </p:cBhvr>
                                      <p:tavLst>
                                        <p:tav tm="0">
                                          <p:val>
                                            <p:strVal val="#ppt_x"/>
                                          </p:val>
                                        </p:tav>
                                        <p:tav tm="100000">
                                          <p:val>
                                            <p:strVal val="#ppt_x"/>
                                          </p:val>
                                        </p:tav>
                                      </p:tavLst>
                                    </p:anim>
                                    <p:anim calcmode="lin" valueType="num">
                                      <p:cBhvr>
                                        <p:cTn dur="500" fill="hold" id="17"/>
                                        <p:tgtEl>
                                          <p:spTgt spid="34822"/>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34825"/>
                                        </p:tgtEl>
                                        <p:attrNameLst>
                                          <p:attrName>style.visibility</p:attrName>
                                        </p:attrNameLst>
                                      </p:cBhvr>
                                      <p:to>
                                        <p:strVal val="visible"/>
                                      </p:to>
                                    </p:set>
                                    <p:animEffect filter="fade" transition="in">
                                      <p:cBhvr>
                                        <p:cTn dur="500" id="20"/>
                                        <p:tgtEl>
                                          <p:spTgt spid="34825"/>
                                        </p:tgtEl>
                                      </p:cBhvr>
                                    </p:animEffect>
                                    <p:anim calcmode="lin" valueType="num">
                                      <p:cBhvr>
                                        <p:cTn dur="500" fill="hold" id="21"/>
                                        <p:tgtEl>
                                          <p:spTgt spid="34825"/>
                                        </p:tgtEl>
                                        <p:attrNameLst>
                                          <p:attrName>ppt_x</p:attrName>
                                        </p:attrNameLst>
                                      </p:cBhvr>
                                      <p:tavLst>
                                        <p:tav tm="0">
                                          <p:val>
                                            <p:strVal val="#ppt_x"/>
                                          </p:val>
                                        </p:tav>
                                        <p:tav tm="100000">
                                          <p:val>
                                            <p:strVal val="#ppt_x"/>
                                          </p:val>
                                        </p:tav>
                                      </p:tavLst>
                                    </p:anim>
                                    <p:anim calcmode="lin" valueType="num">
                                      <p:cBhvr>
                                        <p:cTn dur="500" fill="hold" id="22"/>
                                        <p:tgtEl>
                                          <p:spTgt spid="34825"/>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200"/>
                                  </p:stCondLst>
                                  <p:childTnLst>
                                    <p:set>
                                      <p:cBhvr>
                                        <p:cTn dur="1" fill="hold" id="24">
                                          <p:stCondLst>
                                            <p:cond delay="0"/>
                                          </p:stCondLst>
                                        </p:cTn>
                                        <p:tgtEl>
                                          <p:spTgt spid="34821"/>
                                        </p:tgtEl>
                                        <p:attrNameLst>
                                          <p:attrName>style.visibility</p:attrName>
                                        </p:attrNameLst>
                                      </p:cBhvr>
                                      <p:to>
                                        <p:strVal val="visible"/>
                                      </p:to>
                                    </p:set>
                                    <p:animEffect filter="fade" transition="in">
                                      <p:cBhvr>
                                        <p:cTn dur="500" id="25"/>
                                        <p:tgtEl>
                                          <p:spTgt spid="34821"/>
                                        </p:tgtEl>
                                      </p:cBhvr>
                                    </p:animEffect>
                                    <p:anim calcmode="lin" valueType="num">
                                      <p:cBhvr>
                                        <p:cTn dur="500" fill="hold" id="26"/>
                                        <p:tgtEl>
                                          <p:spTgt spid="34821"/>
                                        </p:tgtEl>
                                        <p:attrNameLst>
                                          <p:attrName>ppt_x</p:attrName>
                                        </p:attrNameLst>
                                      </p:cBhvr>
                                      <p:tavLst>
                                        <p:tav tm="0">
                                          <p:val>
                                            <p:strVal val="#ppt_x"/>
                                          </p:val>
                                        </p:tav>
                                        <p:tav tm="100000">
                                          <p:val>
                                            <p:strVal val="#ppt_x"/>
                                          </p:val>
                                        </p:tav>
                                      </p:tavLst>
                                    </p:anim>
                                    <p:anim calcmode="lin" valueType="num">
                                      <p:cBhvr>
                                        <p:cTn dur="500" fill="hold" id="27"/>
                                        <p:tgtEl>
                                          <p:spTgt spid="34821"/>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200"/>
                                  </p:stCondLst>
                                  <p:childTnLst>
                                    <p:set>
                                      <p:cBhvr>
                                        <p:cTn dur="1" fill="hold" id="29">
                                          <p:stCondLst>
                                            <p:cond delay="0"/>
                                          </p:stCondLst>
                                        </p:cTn>
                                        <p:tgtEl>
                                          <p:spTgt spid="34827"/>
                                        </p:tgtEl>
                                        <p:attrNameLst>
                                          <p:attrName>style.visibility</p:attrName>
                                        </p:attrNameLst>
                                      </p:cBhvr>
                                      <p:to>
                                        <p:strVal val="visible"/>
                                      </p:to>
                                    </p:set>
                                    <p:animEffect filter="fade" transition="in">
                                      <p:cBhvr>
                                        <p:cTn dur="500" id="30"/>
                                        <p:tgtEl>
                                          <p:spTgt spid="34827"/>
                                        </p:tgtEl>
                                      </p:cBhvr>
                                    </p:animEffect>
                                    <p:anim calcmode="lin" valueType="num">
                                      <p:cBhvr>
                                        <p:cTn dur="500" fill="hold" id="31"/>
                                        <p:tgtEl>
                                          <p:spTgt spid="34827"/>
                                        </p:tgtEl>
                                        <p:attrNameLst>
                                          <p:attrName>ppt_x</p:attrName>
                                        </p:attrNameLst>
                                      </p:cBhvr>
                                      <p:tavLst>
                                        <p:tav tm="0">
                                          <p:val>
                                            <p:strVal val="#ppt_x"/>
                                          </p:val>
                                        </p:tav>
                                        <p:tav tm="100000">
                                          <p:val>
                                            <p:strVal val="#ppt_x"/>
                                          </p:val>
                                        </p:tav>
                                      </p:tavLst>
                                    </p:anim>
                                    <p:anim calcmode="lin" valueType="num">
                                      <p:cBhvr>
                                        <p:cTn dur="500" fill="hold" id="32"/>
                                        <p:tgtEl>
                                          <p:spTgt spid="34827"/>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200"/>
                                  </p:stCondLst>
                                  <p:childTnLst>
                                    <p:set>
                                      <p:cBhvr>
                                        <p:cTn dur="1" fill="hold" id="34">
                                          <p:stCondLst>
                                            <p:cond delay="0"/>
                                          </p:stCondLst>
                                        </p:cTn>
                                        <p:tgtEl>
                                          <p:spTgt spid="34820"/>
                                        </p:tgtEl>
                                        <p:attrNameLst>
                                          <p:attrName>style.visibility</p:attrName>
                                        </p:attrNameLst>
                                      </p:cBhvr>
                                      <p:to>
                                        <p:strVal val="visible"/>
                                      </p:to>
                                    </p:set>
                                    <p:animEffect filter="fade" transition="in">
                                      <p:cBhvr>
                                        <p:cTn dur="500" id="35"/>
                                        <p:tgtEl>
                                          <p:spTgt spid="34820"/>
                                        </p:tgtEl>
                                      </p:cBhvr>
                                    </p:animEffect>
                                    <p:anim calcmode="lin" valueType="num">
                                      <p:cBhvr>
                                        <p:cTn dur="500" fill="hold" id="36"/>
                                        <p:tgtEl>
                                          <p:spTgt spid="34820"/>
                                        </p:tgtEl>
                                        <p:attrNameLst>
                                          <p:attrName>ppt_x</p:attrName>
                                        </p:attrNameLst>
                                      </p:cBhvr>
                                      <p:tavLst>
                                        <p:tav tm="0">
                                          <p:val>
                                            <p:strVal val="#ppt_x"/>
                                          </p:val>
                                        </p:tav>
                                        <p:tav tm="100000">
                                          <p:val>
                                            <p:strVal val="#ppt_x"/>
                                          </p:val>
                                        </p:tav>
                                      </p:tavLst>
                                    </p:anim>
                                    <p:anim calcmode="lin" valueType="num">
                                      <p:cBhvr>
                                        <p:cTn dur="500" fill="hold" id="37"/>
                                        <p:tgtEl>
                                          <p:spTgt spid="34820"/>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200"/>
                                  </p:stCondLst>
                                  <p:childTnLst>
                                    <p:set>
                                      <p:cBhvr>
                                        <p:cTn dur="1" fill="hold" id="39">
                                          <p:stCondLst>
                                            <p:cond delay="0"/>
                                          </p:stCondLst>
                                        </p:cTn>
                                        <p:tgtEl>
                                          <p:spTgt spid="34829"/>
                                        </p:tgtEl>
                                        <p:attrNameLst>
                                          <p:attrName>style.visibility</p:attrName>
                                        </p:attrNameLst>
                                      </p:cBhvr>
                                      <p:to>
                                        <p:strVal val="visible"/>
                                      </p:to>
                                    </p:set>
                                    <p:animEffect filter="fade" transition="in">
                                      <p:cBhvr>
                                        <p:cTn dur="500" id="40"/>
                                        <p:tgtEl>
                                          <p:spTgt spid="34829"/>
                                        </p:tgtEl>
                                      </p:cBhvr>
                                    </p:animEffect>
                                    <p:anim calcmode="lin" valueType="num">
                                      <p:cBhvr>
                                        <p:cTn dur="500" fill="hold" id="41"/>
                                        <p:tgtEl>
                                          <p:spTgt spid="34829"/>
                                        </p:tgtEl>
                                        <p:attrNameLst>
                                          <p:attrName>ppt_x</p:attrName>
                                        </p:attrNameLst>
                                      </p:cBhvr>
                                      <p:tavLst>
                                        <p:tav tm="0">
                                          <p:val>
                                            <p:strVal val="#ppt_x"/>
                                          </p:val>
                                        </p:tav>
                                        <p:tav tm="100000">
                                          <p:val>
                                            <p:strVal val="#ppt_x"/>
                                          </p:val>
                                        </p:tav>
                                      </p:tavLst>
                                    </p:anim>
                                    <p:anim calcmode="lin" valueType="num">
                                      <p:cBhvr>
                                        <p:cTn dur="500" fill="hold" id="42"/>
                                        <p:tgtEl>
                                          <p:spTgt spid="34829"/>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1100"/>
                            </p:stCondLst>
                            <p:childTnLst>
                              <p:par>
                                <p:cTn fill="hold" grpId="0" id="44" nodeType="afterEffect" presetClass="entr" presetID="22" presetSubtype="8">
                                  <p:stCondLst>
                                    <p:cond delay="0"/>
                                  </p:stCondLst>
                                  <p:childTnLst>
                                    <p:set>
                                      <p:cBhvr>
                                        <p:cTn dur="1" fill="hold" id="45">
                                          <p:stCondLst>
                                            <p:cond delay="0"/>
                                          </p:stCondLst>
                                        </p:cTn>
                                        <p:tgtEl>
                                          <p:spTgt spid="34826"/>
                                        </p:tgtEl>
                                        <p:attrNameLst>
                                          <p:attrName>style.visibility</p:attrName>
                                        </p:attrNameLst>
                                      </p:cBhvr>
                                      <p:to>
                                        <p:strVal val="visible"/>
                                      </p:to>
                                    </p:set>
                                    <p:animEffect filter="wipe(left)" transition="in">
                                      <p:cBhvr>
                                        <p:cTn dur="500" id="46"/>
                                        <p:tgtEl>
                                          <p:spTgt spid="34826"/>
                                        </p:tgtEl>
                                      </p:cBhvr>
                                    </p:animEffect>
                                  </p:childTnLst>
                                </p:cTn>
                              </p:par>
                              <p:par>
                                <p:cTn fill="hold" grpId="0" id="47" nodeType="withEffect" presetClass="entr" presetID="22" presetSubtype="8">
                                  <p:stCondLst>
                                    <p:cond delay="200"/>
                                  </p:stCondLst>
                                  <p:childTnLst>
                                    <p:set>
                                      <p:cBhvr>
                                        <p:cTn dur="1" fill="hold" id="48">
                                          <p:stCondLst>
                                            <p:cond delay="0"/>
                                          </p:stCondLst>
                                        </p:cTn>
                                        <p:tgtEl>
                                          <p:spTgt spid="34828"/>
                                        </p:tgtEl>
                                        <p:attrNameLst>
                                          <p:attrName>style.visibility</p:attrName>
                                        </p:attrNameLst>
                                      </p:cBhvr>
                                      <p:to>
                                        <p:strVal val="visible"/>
                                      </p:to>
                                    </p:set>
                                    <p:animEffect filter="wipe(left)" transition="in">
                                      <p:cBhvr>
                                        <p:cTn dur="500" id="49"/>
                                        <p:tgtEl>
                                          <p:spTgt spid="34828"/>
                                        </p:tgtEl>
                                      </p:cBhvr>
                                    </p:animEffect>
                                  </p:childTnLst>
                                </p:cTn>
                              </p:par>
                              <p:par>
                                <p:cTn fill="hold" grpId="0" id="50" nodeType="withEffect" presetClass="entr" presetID="22" presetSubtype="8">
                                  <p:stCondLst>
                                    <p:cond delay="400"/>
                                  </p:stCondLst>
                                  <p:childTnLst>
                                    <p:set>
                                      <p:cBhvr>
                                        <p:cTn dur="1" fill="hold" id="51">
                                          <p:stCondLst>
                                            <p:cond delay="0"/>
                                          </p:stCondLst>
                                        </p:cTn>
                                        <p:tgtEl>
                                          <p:spTgt spid="34830"/>
                                        </p:tgtEl>
                                        <p:attrNameLst>
                                          <p:attrName>style.visibility</p:attrName>
                                        </p:attrNameLst>
                                      </p:cBhvr>
                                      <p:to>
                                        <p:strVal val="visible"/>
                                      </p:to>
                                    </p:set>
                                    <p:animEffect filter="wipe(left)" transition="in">
                                      <p:cBhvr>
                                        <p:cTn dur="500" id="52"/>
                                        <p:tgtEl>
                                          <p:spTgt spid="34830"/>
                                        </p:tgtEl>
                                      </p:cBhvr>
                                    </p:animEffect>
                                  </p:childTnLst>
                                </p:cTn>
                              </p:par>
                            </p:childTnLst>
                          </p:cTn>
                        </p:par>
                        <p:par>
                          <p:cTn fill="hold" id="53" nodeType="afterGroup">
                            <p:stCondLst>
                              <p:cond delay="2000"/>
                            </p:stCondLst>
                            <p:childTnLst>
                              <p:par>
                                <p:cTn fill="hold" grpId="0" id="54" nodeType="afterEffect" presetClass="entr" presetID="47" presetSubtype="0">
                                  <p:stCondLst>
                                    <p:cond delay="0"/>
                                  </p:stCondLst>
                                  <p:childTnLst>
                                    <p:set>
                                      <p:cBhvr>
                                        <p:cTn dur="1" fill="hold" id="55">
                                          <p:stCondLst>
                                            <p:cond delay="0"/>
                                          </p:stCondLst>
                                        </p:cTn>
                                        <p:tgtEl>
                                          <p:spTgt spid="34824"/>
                                        </p:tgtEl>
                                        <p:attrNameLst>
                                          <p:attrName>style.visibility</p:attrName>
                                        </p:attrNameLst>
                                      </p:cBhvr>
                                      <p:to>
                                        <p:strVal val="visible"/>
                                      </p:to>
                                    </p:set>
                                    <p:animEffect filter="fade" transition="in">
                                      <p:cBhvr>
                                        <p:cTn dur="500" id="56"/>
                                        <p:tgtEl>
                                          <p:spTgt spid="34824"/>
                                        </p:tgtEl>
                                      </p:cBhvr>
                                    </p:animEffect>
                                    <p:anim calcmode="lin" valueType="num">
                                      <p:cBhvr>
                                        <p:cTn dur="500" fill="hold" id="57"/>
                                        <p:tgtEl>
                                          <p:spTgt spid="34824"/>
                                        </p:tgtEl>
                                        <p:attrNameLst>
                                          <p:attrName>ppt_x</p:attrName>
                                        </p:attrNameLst>
                                      </p:cBhvr>
                                      <p:tavLst>
                                        <p:tav tm="0">
                                          <p:val>
                                            <p:strVal val="#ppt_x"/>
                                          </p:val>
                                        </p:tav>
                                        <p:tav tm="100000">
                                          <p:val>
                                            <p:strVal val="#ppt_x"/>
                                          </p:val>
                                        </p:tav>
                                      </p:tavLst>
                                    </p:anim>
                                    <p:anim calcmode="lin" valueType="num">
                                      <p:cBhvr>
                                        <p:cTn dur="500" fill="hold" id="58"/>
                                        <p:tgtEl>
                                          <p:spTgt spid="34824"/>
                                        </p:tgtEl>
                                        <p:attrNameLst>
                                          <p:attrName>ppt_y</p:attrName>
                                        </p:attrNameLst>
                                      </p:cBhvr>
                                      <p:tavLst>
                                        <p:tav tm="0">
                                          <p:val>
                                            <p:strVal val="#ppt_y-.1"/>
                                          </p:val>
                                        </p:tav>
                                        <p:tav tm="100000">
                                          <p:val>
                                            <p:strVal val="#ppt_y"/>
                                          </p:val>
                                        </p:tav>
                                      </p:tavLst>
                                    </p:anim>
                                  </p:childTnLst>
                                </p:cTn>
                              </p:par>
                              <p:par>
                                <p:cTn fill="hold" grpId="0" id="59" nodeType="withEffect" presetClass="entr" presetID="47" presetSubtype="0">
                                  <p:stCondLst>
                                    <p:cond delay="0"/>
                                  </p:stCondLst>
                                  <p:childTnLst>
                                    <p:set>
                                      <p:cBhvr>
                                        <p:cTn dur="1" fill="hold" id="60">
                                          <p:stCondLst>
                                            <p:cond delay="0"/>
                                          </p:stCondLst>
                                        </p:cTn>
                                        <p:tgtEl>
                                          <p:spTgt spid="34831"/>
                                        </p:tgtEl>
                                        <p:attrNameLst>
                                          <p:attrName>style.visibility</p:attrName>
                                        </p:attrNameLst>
                                      </p:cBhvr>
                                      <p:to>
                                        <p:strVal val="visible"/>
                                      </p:to>
                                    </p:set>
                                    <p:animEffect filter="fade" transition="in">
                                      <p:cBhvr>
                                        <p:cTn dur="500" id="61"/>
                                        <p:tgtEl>
                                          <p:spTgt spid="34831"/>
                                        </p:tgtEl>
                                      </p:cBhvr>
                                    </p:animEffect>
                                    <p:anim calcmode="lin" valueType="num">
                                      <p:cBhvr>
                                        <p:cTn dur="500" fill="hold" id="62"/>
                                        <p:tgtEl>
                                          <p:spTgt spid="34831"/>
                                        </p:tgtEl>
                                        <p:attrNameLst>
                                          <p:attrName>ppt_x</p:attrName>
                                        </p:attrNameLst>
                                      </p:cBhvr>
                                      <p:tavLst>
                                        <p:tav tm="0">
                                          <p:val>
                                            <p:strVal val="#ppt_x"/>
                                          </p:val>
                                        </p:tav>
                                        <p:tav tm="100000">
                                          <p:val>
                                            <p:strVal val="#ppt_x"/>
                                          </p:val>
                                        </p:tav>
                                      </p:tavLst>
                                    </p:anim>
                                    <p:anim calcmode="lin" valueType="num">
                                      <p:cBhvr>
                                        <p:cTn dur="500" fill="hold" id="63"/>
                                        <p:tgtEl>
                                          <p:spTgt spid="34831"/>
                                        </p:tgtEl>
                                        <p:attrNameLst>
                                          <p:attrName>ppt_y</p:attrName>
                                        </p:attrNameLst>
                                      </p:cBhvr>
                                      <p:tavLst>
                                        <p:tav tm="0">
                                          <p:val>
                                            <p:strVal val="#ppt_y-.1"/>
                                          </p:val>
                                        </p:tav>
                                        <p:tav tm="100000">
                                          <p:val>
                                            <p:strVal val="#ppt_y"/>
                                          </p:val>
                                        </p:tav>
                                      </p:tavLst>
                                    </p:anim>
                                  </p:childTnLst>
                                </p:cTn>
                              </p:par>
                              <p:par>
                                <p:cTn fill="hold" grpId="0" id="64" nodeType="withEffect" presetClass="entr" presetID="47" presetSubtype="0">
                                  <p:stCondLst>
                                    <p:cond delay="200"/>
                                  </p:stCondLst>
                                  <p:childTnLst>
                                    <p:set>
                                      <p:cBhvr>
                                        <p:cTn dur="1" fill="hold" id="65">
                                          <p:stCondLst>
                                            <p:cond delay="0"/>
                                          </p:stCondLst>
                                        </p:cTn>
                                        <p:tgtEl>
                                          <p:spTgt spid="34832"/>
                                        </p:tgtEl>
                                        <p:attrNameLst>
                                          <p:attrName>style.visibility</p:attrName>
                                        </p:attrNameLst>
                                      </p:cBhvr>
                                      <p:to>
                                        <p:strVal val="visible"/>
                                      </p:to>
                                    </p:set>
                                    <p:animEffect filter="fade" transition="in">
                                      <p:cBhvr>
                                        <p:cTn dur="500" id="66"/>
                                        <p:tgtEl>
                                          <p:spTgt spid="34832"/>
                                        </p:tgtEl>
                                      </p:cBhvr>
                                    </p:animEffect>
                                    <p:anim calcmode="lin" valueType="num">
                                      <p:cBhvr>
                                        <p:cTn dur="500" fill="hold" id="67"/>
                                        <p:tgtEl>
                                          <p:spTgt spid="34832"/>
                                        </p:tgtEl>
                                        <p:attrNameLst>
                                          <p:attrName>ppt_x</p:attrName>
                                        </p:attrNameLst>
                                      </p:cBhvr>
                                      <p:tavLst>
                                        <p:tav tm="0">
                                          <p:val>
                                            <p:strVal val="#ppt_x"/>
                                          </p:val>
                                        </p:tav>
                                        <p:tav tm="100000">
                                          <p:val>
                                            <p:strVal val="#ppt_x"/>
                                          </p:val>
                                        </p:tav>
                                      </p:tavLst>
                                    </p:anim>
                                    <p:anim calcmode="lin" valueType="num">
                                      <p:cBhvr>
                                        <p:cTn dur="500" fill="hold" id="68"/>
                                        <p:tgtEl>
                                          <p:spTgt spid="34832"/>
                                        </p:tgtEl>
                                        <p:attrNameLst>
                                          <p:attrName>ppt_y</p:attrName>
                                        </p:attrNameLst>
                                      </p:cBhvr>
                                      <p:tavLst>
                                        <p:tav tm="0">
                                          <p:val>
                                            <p:strVal val="#ppt_y-.1"/>
                                          </p:val>
                                        </p:tav>
                                        <p:tav tm="100000">
                                          <p:val>
                                            <p:strVal val="#ppt_y"/>
                                          </p:val>
                                        </p:tav>
                                      </p:tavLst>
                                    </p:anim>
                                  </p:childTnLst>
                                </p:cTn>
                              </p:par>
                              <p:par>
                                <p:cTn fill="hold" grpId="0" id="69" nodeType="withEffect" presetClass="entr" presetID="47" presetSubtype="0">
                                  <p:stCondLst>
                                    <p:cond delay="200"/>
                                  </p:stCondLst>
                                  <p:childTnLst>
                                    <p:set>
                                      <p:cBhvr>
                                        <p:cTn dur="1" fill="hold" id="70">
                                          <p:stCondLst>
                                            <p:cond delay="0"/>
                                          </p:stCondLst>
                                        </p:cTn>
                                        <p:tgtEl>
                                          <p:spTgt spid="34823"/>
                                        </p:tgtEl>
                                        <p:attrNameLst>
                                          <p:attrName>style.visibility</p:attrName>
                                        </p:attrNameLst>
                                      </p:cBhvr>
                                      <p:to>
                                        <p:strVal val="visible"/>
                                      </p:to>
                                    </p:set>
                                    <p:animEffect filter="fade" transition="in">
                                      <p:cBhvr>
                                        <p:cTn dur="500" id="71"/>
                                        <p:tgtEl>
                                          <p:spTgt spid="34823"/>
                                        </p:tgtEl>
                                      </p:cBhvr>
                                    </p:animEffect>
                                    <p:anim calcmode="lin" valueType="num">
                                      <p:cBhvr>
                                        <p:cTn dur="500" fill="hold" id="72"/>
                                        <p:tgtEl>
                                          <p:spTgt spid="34823"/>
                                        </p:tgtEl>
                                        <p:attrNameLst>
                                          <p:attrName>ppt_x</p:attrName>
                                        </p:attrNameLst>
                                      </p:cBhvr>
                                      <p:tavLst>
                                        <p:tav tm="0">
                                          <p:val>
                                            <p:strVal val="#ppt_x"/>
                                          </p:val>
                                        </p:tav>
                                        <p:tav tm="100000">
                                          <p:val>
                                            <p:strVal val="#ppt_x"/>
                                          </p:val>
                                        </p:tav>
                                      </p:tavLst>
                                    </p:anim>
                                    <p:anim calcmode="lin" valueType="num">
                                      <p:cBhvr>
                                        <p:cTn dur="500" fill="hold" id="73"/>
                                        <p:tgtEl>
                                          <p:spTgt spid="34823"/>
                                        </p:tgtEl>
                                        <p:attrNameLst>
                                          <p:attrName>ppt_y</p:attrName>
                                        </p:attrNameLst>
                                      </p:cBhvr>
                                      <p:tavLst>
                                        <p:tav tm="0">
                                          <p:val>
                                            <p:strVal val="#ppt_y-.1"/>
                                          </p:val>
                                        </p:tav>
                                        <p:tav tm="100000">
                                          <p:val>
                                            <p:strVal val="#ppt_y"/>
                                          </p:val>
                                        </p:tav>
                                      </p:tavLst>
                                    </p:anim>
                                  </p:childTnLst>
                                </p:cTn>
                              </p:par>
                              <p:par>
                                <p:cTn fill="hold" grpId="0" id="74" nodeType="withEffect" presetClass="entr" presetID="47" presetSubtype="0">
                                  <p:stCondLst>
                                    <p:cond delay="400"/>
                                  </p:stCondLst>
                                  <p:childTnLst>
                                    <p:set>
                                      <p:cBhvr>
                                        <p:cTn dur="1" fill="hold" id="75">
                                          <p:stCondLst>
                                            <p:cond delay="0"/>
                                          </p:stCondLst>
                                        </p:cTn>
                                        <p:tgtEl>
                                          <p:spTgt spid="34836"/>
                                        </p:tgtEl>
                                        <p:attrNameLst>
                                          <p:attrName>style.visibility</p:attrName>
                                        </p:attrNameLst>
                                      </p:cBhvr>
                                      <p:to>
                                        <p:strVal val="visible"/>
                                      </p:to>
                                    </p:set>
                                    <p:animEffect filter="fade" transition="in">
                                      <p:cBhvr>
                                        <p:cTn dur="500" id="76"/>
                                        <p:tgtEl>
                                          <p:spTgt spid="34836"/>
                                        </p:tgtEl>
                                      </p:cBhvr>
                                    </p:animEffect>
                                    <p:anim calcmode="lin" valueType="num">
                                      <p:cBhvr>
                                        <p:cTn dur="500" fill="hold" id="77"/>
                                        <p:tgtEl>
                                          <p:spTgt spid="34836"/>
                                        </p:tgtEl>
                                        <p:attrNameLst>
                                          <p:attrName>ppt_x</p:attrName>
                                        </p:attrNameLst>
                                      </p:cBhvr>
                                      <p:tavLst>
                                        <p:tav tm="0">
                                          <p:val>
                                            <p:strVal val="#ppt_x"/>
                                          </p:val>
                                        </p:tav>
                                        <p:tav tm="100000">
                                          <p:val>
                                            <p:strVal val="#ppt_x"/>
                                          </p:val>
                                        </p:tav>
                                      </p:tavLst>
                                    </p:anim>
                                    <p:anim calcmode="lin" valueType="num">
                                      <p:cBhvr>
                                        <p:cTn dur="500" fill="hold" id="78"/>
                                        <p:tgtEl>
                                          <p:spTgt spid="34836"/>
                                        </p:tgtEl>
                                        <p:attrNameLst>
                                          <p:attrName>ppt_y</p:attrName>
                                        </p:attrNameLst>
                                      </p:cBhvr>
                                      <p:tavLst>
                                        <p:tav tm="0">
                                          <p:val>
                                            <p:strVal val="#ppt_y-.1"/>
                                          </p:val>
                                        </p:tav>
                                        <p:tav tm="100000">
                                          <p:val>
                                            <p:strVal val="#ppt_y"/>
                                          </p:val>
                                        </p:tav>
                                      </p:tavLst>
                                    </p:anim>
                                  </p:childTnLst>
                                </p:cTn>
                              </p:par>
                              <p:par>
                                <p:cTn fill="hold" grpId="0" id="79" nodeType="withEffect" presetClass="entr" presetID="47" presetSubtype="0">
                                  <p:stCondLst>
                                    <p:cond delay="400"/>
                                  </p:stCondLst>
                                  <p:childTnLst>
                                    <p:set>
                                      <p:cBhvr>
                                        <p:cTn dur="1" fill="hold" id="80">
                                          <p:stCondLst>
                                            <p:cond delay="0"/>
                                          </p:stCondLst>
                                        </p:cTn>
                                        <p:tgtEl>
                                          <p:spTgt spid="34835"/>
                                        </p:tgtEl>
                                        <p:attrNameLst>
                                          <p:attrName>style.visibility</p:attrName>
                                        </p:attrNameLst>
                                      </p:cBhvr>
                                      <p:to>
                                        <p:strVal val="visible"/>
                                      </p:to>
                                    </p:set>
                                    <p:animEffect filter="fade" transition="in">
                                      <p:cBhvr>
                                        <p:cTn dur="500" id="81"/>
                                        <p:tgtEl>
                                          <p:spTgt spid="34835"/>
                                        </p:tgtEl>
                                      </p:cBhvr>
                                    </p:animEffect>
                                    <p:anim calcmode="lin" valueType="num">
                                      <p:cBhvr>
                                        <p:cTn dur="500" fill="hold" id="82"/>
                                        <p:tgtEl>
                                          <p:spTgt spid="34835"/>
                                        </p:tgtEl>
                                        <p:attrNameLst>
                                          <p:attrName>ppt_x</p:attrName>
                                        </p:attrNameLst>
                                      </p:cBhvr>
                                      <p:tavLst>
                                        <p:tav tm="0">
                                          <p:val>
                                            <p:strVal val="#ppt_x"/>
                                          </p:val>
                                        </p:tav>
                                        <p:tav tm="100000">
                                          <p:val>
                                            <p:strVal val="#ppt_x"/>
                                          </p:val>
                                        </p:tav>
                                      </p:tavLst>
                                    </p:anim>
                                    <p:anim calcmode="lin" valueType="num">
                                      <p:cBhvr>
                                        <p:cTn dur="500" fill="hold" id="83"/>
                                        <p:tgtEl>
                                          <p:spTgt spid="34835"/>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2900"/>
                            </p:stCondLst>
                            <p:childTnLst>
                              <p:par>
                                <p:cTn fill="hold" grpId="0" id="85" nodeType="afterEffect" presetClass="entr" presetID="22" presetSubtype="8">
                                  <p:stCondLst>
                                    <p:cond delay="0"/>
                                  </p:stCondLst>
                                  <p:childTnLst>
                                    <p:set>
                                      <p:cBhvr>
                                        <p:cTn dur="1" fill="hold" id="86">
                                          <p:stCondLst>
                                            <p:cond delay="0"/>
                                          </p:stCondLst>
                                        </p:cTn>
                                        <p:tgtEl>
                                          <p:spTgt spid="34833"/>
                                        </p:tgtEl>
                                        <p:attrNameLst>
                                          <p:attrName>style.visibility</p:attrName>
                                        </p:attrNameLst>
                                      </p:cBhvr>
                                      <p:to>
                                        <p:strVal val="visible"/>
                                      </p:to>
                                    </p:set>
                                    <p:animEffect filter="wipe(left)" transition="in">
                                      <p:cBhvr>
                                        <p:cTn dur="500" id="87"/>
                                        <p:tgtEl>
                                          <p:spTgt spid="34833"/>
                                        </p:tgtEl>
                                      </p:cBhvr>
                                    </p:animEffect>
                                  </p:childTnLst>
                                </p:cTn>
                              </p:par>
                              <p:par>
                                <p:cTn fill="hold" grpId="0" id="88" nodeType="withEffect" presetClass="entr" presetID="22" presetSubtype="8">
                                  <p:stCondLst>
                                    <p:cond delay="200"/>
                                  </p:stCondLst>
                                  <p:childTnLst>
                                    <p:set>
                                      <p:cBhvr>
                                        <p:cTn dur="1" fill="hold" id="89">
                                          <p:stCondLst>
                                            <p:cond delay="0"/>
                                          </p:stCondLst>
                                        </p:cTn>
                                        <p:tgtEl>
                                          <p:spTgt spid="34834"/>
                                        </p:tgtEl>
                                        <p:attrNameLst>
                                          <p:attrName>style.visibility</p:attrName>
                                        </p:attrNameLst>
                                      </p:cBhvr>
                                      <p:to>
                                        <p:strVal val="visible"/>
                                      </p:to>
                                    </p:set>
                                    <p:animEffect filter="wipe(left)" transition="in">
                                      <p:cBhvr>
                                        <p:cTn dur="500" id="90"/>
                                        <p:tgtEl>
                                          <p:spTgt spid="34834"/>
                                        </p:tgtEl>
                                      </p:cBhvr>
                                    </p:animEffect>
                                  </p:childTnLst>
                                </p:cTn>
                              </p:par>
                              <p:par>
                                <p:cTn fill="hold" grpId="0" id="91" nodeType="withEffect" presetClass="entr" presetID="22" presetSubtype="8">
                                  <p:stCondLst>
                                    <p:cond delay="400"/>
                                  </p:stCondLst>
                                  <p:childTnLst>
                                    <p:set>
                                      <p:cBhvr>
                                        <p:cTn dur="1" fill="hold" id="92">
                                          <p:stCondLst>
                                            <p:cond delay="0"/>
                                          </p:stCondLst>
                                        </p:cTn>
                                        <p:tgtEl>
                                          <p:spTgt spid="34837"/>
                                        </p:tgtEl>
                                        <p:attrNameLst>
                                          <p:attrName>style.visibility</p:attrName>
                                        </p:attrNameLst>
                                      </p:cBhvr>
                                      <p:to>
                                        <p:strVal val="visible"/>
                                      </p:to>
                                    </p:set>
                                    <p:animEffect filter="wipe(left)" transition="in">
                                      <p:cBhvr>
                                        <p:cTn dur="500" id="93"/>
                                        <p:tgtEl>
                                          <p:spTgt spid="348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18"/>
      <p:bldP grpId="0" spid="34820"/>
      <p:bldP grpId="0" spid="34821"/>
      <p:bldP grpId="0" spid="34822"/>
      <p:bldP grpId="0" spid="34823"/>
      <p:bldP grpId="0" spid="34824"/>
      <p:bldP grpId="0" spid="34825"/>
      <p:bldP grpId="0" spid="34826"/>
      <p:bldP grpId="0" spid="34827"/>
      <p:bldP grpId="0" spid="34828"/>
      <p:bldP grpId="0" spid="34829"/>
      <p:bldP grpId="0" spid="34830"/>
      <p:bldP grpId="0" spid="34831"/>
      <p:bldP grpId="0" spid="34832"/>
      <p:bldP grpId="0" spid="34833"/>
      <p:bldP grpId="0" spid="34834"/>
      <p:bldP grpId="0" spid="34835"/>
      <p:bldP grpId="0" spid="34836"/>
      <p:bldP grpId="0" spid="3483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42" name="TextBox 5"/>
          <p:cNvSpPr txBox="1">
            <a:spLocks noChangeArrowheads="1"/>
          </p:cNvSpPr>
          <p:nvPr/>
        </p:nvSpPr>
        <p:spPr bwMode="auto">
          <a:xfrm>
            <a:off x="5395918" y="1270005"/>
            <a:ext cx="1633839" cy="761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sz="4400">
                <a:latin charset="-122" pitchFamily="34" typeface="微软雅黑"/>
                <a:ea charset="-122" pitchFamily="34" typeface="微软雅黑"/>
              </a:rPr>
              <a:t>致  谢</a:t>
            </a:r>
          </a:p>
        </p:txBody>
      </p:sp>
      <p:sp>
        <p:nvSpPr>
          <p:cNvPr id="35843" name="TextBox 6"/>
          <p:cNvSpPr txBox="1">
            <a:spLocks noChangeArrowheads="1"/>
          </p:cNvSpPr>
          <p:nvPr/>
        </p:nvSpPr>
        <p:spPr bwMode="auto">
          <a:xfrm>
            <a:off x="2352679" y="2349502"/>
            <a:ext cx="7767639" cy="17373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lnSpc>
                <a:spcPct val="150000"/>
              </a:lnSpc>
            </a:pPr>
            <a:r>
              <a:rPr altLang="en-US" lang="zh-CN">
                <a:latin charset="-122" pitchFamily="34" typeface="微软雅黑"/>
                <a:ea charset="-122" pitchFamily="34" typeface="微软雅黑"/>
              </a:rPr>
              <a:t>感谢母校提供的学习与实践的机会；</a:t>
            </a:r>
          </a:p>
          <a:p>
            <a:pPr algn="ctr">
              <a:lnSpc>
                <a:spcPct val="150000"/>
              </a:lnSpc>
            </a:pPr>
            <a:r>
              <a:rPr altLang="en-US" lang="zh-CN">
                <a:latin charset="-122" pitchFamily="34" typeface="微软雅黑"/>
                <a:ea charset="-122" pitchFamily="34" typeface="微软雅黑"/>
              </a:rPr>
              <a:t>感谢导师团队，特别感谢某某教授给予的耐心指导；</a:t>
            </a:r>
          </a:p>
          <a:p>
            <a:pPr algn="ctr">
              <a:lnSpc>
                <a:spcPct val="150000"/>
              </a:lnSpc>
            </a:pPr>
            <a:r>
              <a:rPr altLang="en-US" lang="zh-CN">
                <a:latin charset="-122" pitchFamily="34" typeface="微软雅黑"/>
                <a:ea charset="-122" pitchFamily="34" typeface="微软雅黑"/>
              </a:rPr>
              <a:t>感谢同学及舍友的帮助；</a:t>
            </a:r>
          </a:p>
          <a:p>
            <a:pPr algn="ctr">
              <a:lnSpc>
                <a:spcPct val="150000"/>
              </a:lnSpc>
            </a:pPr>
            <a:r>
              <a:rPr altLang="en-US" lang="zh-CN">
                <a:latin charset="-122" pitchFamily="34" typeface="微软雅黑"/>
                <a:ea charset="-122" pitchFamily="34" typeface="微软雅黑"/>
              </a:rPr>
              <a:t>感谢答辩评审！</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35842"/>
                                        </p:tgtEl>
                                        <p:attrNameLst>
                                          <p:attrName>style.visibility</p:attrName>
                                        </p:attrNameLst>
                                      </p:cBhvr>
                                      <p:to>
                                        <p:strVal val="visible"/>
                                      </p:to>
                                    </p:set>
                                    <p:anim by="(-#ppt_w*2)" calcmode="lin" valueType="num">
                                      <p:cBhvr rctx="PPT">
                                        <p:cTn autoRev="1" dur="500" fill="hold" id="7">
                                          <p:stCondLst>
                                            <p:cond delay="0"/>
                                          </p:stCondLst>
                                        </p:cTn>
                                        <p:tgtEl>
                                          <p:spTgt spid="35842"/>
                                        </p:tgtEl>
                                        <p:attrNameLst>
                                          <p:attrName>ppt_w</p:attrName>
                                        </p:attrNameLst>
                                      </p:cBhvr>
                                    </p:anim>
                                    <p:anim by="(#ppt_w*0.50)" calcmode="lin" valueType="num">
                                      <p:cBhvr>
                                        <p:cTn autoRev="1" decel="50000" dur="500" fill="hold" id="8">
                                          <p:stCondLst>
                                            <p:cond delay="0"/>
                                          </p:stCondLst>
                                        </p:cTn>
                                        <p:tgtEl>
                                          <p:spTgt spid="35842"/>
                                        </p:tgtEl>
                                        <p:attrNameLst>
                                          <p:attrName>ppt_x</p:attrName>
                                        </p:attrNameLst>
                                      </p:cBhvr>
                                    </p:anim>
                                    <p:anim calcmode="lin" from="(-#ppt_h/2)" to="(#ppt_y)" valueType="num">
                                      <p:cBhvr>
                                        <p:cTn dur="1000" fill="hold" id="9">
                                          <p:stCondLst>
                                            <p:cond delay="0"/>
                                          </p:stCondLst>
                                        </p:cTn>
                                        <p:tgtEl>
                                          <p:spTgt spid="35842"/>
                                        </p:tgtEl>
                                        <p:attrNameLst>
                                          <p:attrName>ppt_y</p:attrName>
                                        </p:attrNameLst>
                                      </p:cBhvr>
                                    </p:anim>
                                    <p:animRot by="21600000">
                                      <p:cBhvr>
                                        <p:cTn dur="1000" fill="hold" id="10">
                                          <p:stCondLst>
                                            <p:cond delay="0"/>
                                          </p:stCondLst>
                                        </p:cTn>
                                        <p:tgtEl>
                                          <p:spTgt spid="35842"/>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56" presetSubtype="0">
                                  <p:stCondLst>
                                    <p:cond delay="0"/>
                                  </p:stCondLst>
                                  <p:iterate type="lt">
                                    <p:tmPct val="10000"/>
                                  </p:iterate>
                                  <p:childTnLst>
                                    <p:set>
                                      <p:cBhvr>
                                        <p:cTn dur="1" fill="hold" id="13">
                                          <p:stCondLst>
                                            <p:cond delay="0"/>
                                          </p:stCondLst>
                                        </p:cTn>
                                        <p:tgtEl>
                                          <p:spTgt spid="35843"/>
                                        </p:tgtEl>
                                        <p:attrNameLst>
                                          <p:attrName>style.visibility</p:attrName>
                                        </p:attrNameLst>
                                      </p:cBhvr>
                                      <p:to>
                                        <p:strVal val="visible"/>
                                      </p:to>
                                    </p:set>
                                    <p:anim by="(-#ppt_w*2)" calcmode="lin" valueType="num">
                                      <p:cBhvr rctx="PPT">
                                        <p:cTn autoRev="1" dur="500" fill="hold" id="14">
                                          <p:stCondLst>
                                            <p:cond delay="0"/>
                                          </p:stCondLst>
                                        </p:cTn>
                                        <p:tgtEl>
                                          <p:spTgt spid="35843"/>
                                        </p:tgtEl>
                                        <p:attrNameLst>
                                          <p:attrName>ppt_w</p:attrName>
                                        </p:attrNameLst>
                                      </p:cBhvr>
                                    </p:anim>
                                    <p:anim by="(#ppt_w*0.50)" calcmode="lin" valueType="num">
                                      <p:cBhvr>
                                        <p:cTn autoRev="1" decel="50000" dur="500" fill="hold" id="15">
                                          <p:stCondLst>
                                            <p:cond delay="0"/>
                                          </p:stCondLst>
                                        </p:cTn>
                                        <p:tgtEl>
                                          <p:spTgt spid="35843"/>
                                        </p:tgtEl>
                                        <p:attrNameLst>
                                          <p:attrName>ppt_x</p:attrName>
                                        </p:attrNameLst>
                                      </p:cBhvr>
                                    </p:anim>
                                    <p:anim calcmode="lin" from="(-#ppt_h/2)" to="(#ppt_y)" valueType="num">
                                      <p:cBhvr>
                                        <p:cTn dur="1000" fill="hold" id="16">
                                          <p:stCondLst>
                                            <p:cond delay="0"/>
                                          </p:stCondLst>
                                        </p:cTn>
                                        <p:tgtEl>
                                          <p:spTgt spid="35843"/>
                                        </p:tgtEl>
                                        <p:attrNameLst>
                                          <p:attrName>ppt_y</p:attrName>
                                        </p:attrNameLst>
                                      </p:cBhvr>
                                    </p:anim>
                                    <p:animRot by="21600000">
                                      <p:cBhvr>
                                        <p:cTn dur="1000" fill="hold" id="17">
                                          <p:stCondLst>
                                            <p:cond delay="0"/>
                                          </p:stCondLst>
                                        </p:cTn>
                                        <p:tgtEl>
                                          <p:spTgt spid="3584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42"/>
      <p:bldP grpId="0" spid="3584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9218"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2336800"/>
            <a:ext cx="12192000" cy="4521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9219" name="组合 9"/>
          <p:cNvGrpSpPr/>
          <p:nvPr/>
        </p:nvGrpSpPr>
        <p:grpSpPr>
          <a:xfrm>
            <a:off x="4946653" y="1182693"/>
            <a:ext cx="2301875" cy="2308225"/>
            <a:chExt cx="2301875" cy="2308226"/>
          </a:xfrm>
        </p:grpSpPr>
        <p:sp>
          <p:nvSpPr>
            <p:cNvPr id="9220"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21" name="Freeform 6"/>
            <p:cNvSpPr>
              <a:spLocks noChangeArrowheads="1" noEditPoints="1"/>
            </p:cNvSpPr>
            <p:nvPr/>
          </p:nvSpPr>
          <p:spPr bwMode="auto">
            <a:xfrm>
              <a:off x="123825" y="123825"/>
              <a:ext cx="2054225" cy="2058988"/>
            </a:xfrm>
            <a:custGeom>
              <a:gdLst>
                <a:gd fmla="*/ 1653 w 3306" name="T0"/>
                <a:gd fmla="*/ 0 h 3306" name="T1"/>
                <a:gd fmla="*/ 3306 w 3306" name="T2"/>
                <a:gd fmla="*/ 1653 h 3306" name="T3"/>
                <a:gd fmla="*/ 1653 w 3306" name="T4"/>
                <a:gd fmla="*/ 3306 h 3306" name="T5"/>
                <a:gd fmla="*/ 0 w 3306" name="T6"/>
                <a:gd fmla="*/ 1653 h 3306" name="T7"/>
                <a:gd fmla="*/ 1653 w 3306" name="T8"/>
                <a:gd fmla="*/ 0 h 3306" name="T9"/>
                <a:gd fmla="*/ 1653 w 3306" name="T10"/>
                <a:gd fmla="*/ 112 h 3306" name="T11"/>
                <a:gd fmla="*/ 3193 w 3306" name="T12"/>
                <a:gd fmla="*/ 1653 h 3306" name="T13"/>
                <a:gd fmla="*/ 1653 w 3306" name="T14"/>
                <a:gd fmla="*/ 3193 h 3306" name="T15"/>
                <a:gd fmla="*/ 112 w 3306" name="T16"/>
                <a:gd fmla="*/ 1653 h 3306" name="T17"/>
                <a:gd fmla="*/ 1653 w 3306" name="T18"/>
                <a:gd fmla="*/ 112 h 33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06" w="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9222" name="Freeform 67"/>
          <p:cNvSpPr>
            <a:spLocks noChangeArrowheads="1" noEditPoints="1"/>
          </p:cNvSpPr>
          <p:nvPr/>
        </p:nvSpPr>
        <p:spPr bwMode="auto">
          <a:xfrm>
            <a:off x="5772151" y="1509718"/>
            <a:ext cx="649288" cy="1654175"/>
          </a:xfrm>
          <a:custGeom>
            <a:gdLst>
              <a:gd fmla="*/ 6 w 795" name="T0"/>
              <a:gd fmla="*/ 720 h 2026" name="T1"/>
              <a:gd fmla="*/ 6 w 795" name="T2"/>
              <a:gd fmla="*/ 771 h 2026" name="T3"/>
              <a:gd fmla="*/ 185 w 795" name="T4"/>
              <a:gd fmla="*/ 1286 h 2026" name="T5"/>
              <a:gd fmla="*/ 349 w 795" name="T6"/>
              <a:gd fmla="*/ 1286 h 2026" name="T7"/>
              <a:gd fmla="*/ 371 w 795" name="T8"/>
              <a:gd fmla="*/ 1265 h 2026" name="T9"/>
              <a:gd fmla="*/ 372 w 795" name="T10"/>
              <a:gd fmla="*/ 586 h 2026" name="T11"/>
              <a:gd fmla="*/ 306 w 795" name="T12"/>
              <a:gd fmla="*/ 520 h 2026" name="T13"/>
              <a:gd fmla="*/ 406 w 795" name="T14"/>
              <a:gd fmla="*/ 427 h 2026" name="T15"/>
              <a:gd fmla="*/ 478 w 795" name="T16"/>
              <a:gd fmla="*/ 527 h 2026" name="T17"/>
              <a:gd fmla="*/ 414 w 795" name="T18"/>
              <a:gd fmla="*/ 584 h 2026" name="T19"/>
              <a:gd fmla="*/ 414 w 795" name="T20"/>
              <a:gd fmla="*/ 1265 h 2026" name="T21"/>
              <a:gd fmla="*/ 435 w 795" name="T22"/>
              <a:gd fmla="*/ 1286 h 2026" name="T23"/>
              <a:gd fmla="*/ 628 w 795" name="T24"/>
              <a:gd fmla="*/ 1286 h 2026" name="T25"/>
              <a:gd fmla="*/ 793 w 795" name="T26"/>
              <a:gd fmla="*/ 771 h 2026" name="T27"/>
              <a:gd fmla="*/ 788 w 795" name="T28"/>
              <a:gd fmla="*/ 723 h 2026" name="T29"/>
              <a:gd fmla="*/ 406 w 795" name="T30"/>
              <a:gd fmla="*/ 11 h 2026" name="T31"/>
              <a:gd fmla="*/ 378 w 795" name="T32"/>
              <a:gd fmla="*/ 11 h 2026" name="T33"/>
              <a:gd fmla="*/ 193 w 795" name="T34"/>
              <a:gd fmla="*/ 364 h 2026" name="T35"/>
              <a:gd fmla="*/ 6 w 795" name="T36"/>
              <a:gd fmla="*/ 720 h 2026" name="T37"/>
              <a:gd fmla="*/ 63 w 795" name="T38"/>
              <a:gd fmla="*/ 1558 h 2026" name="T39"/>
              <a:gd fmla="*/ 63 w 795" name="T40"/>
              <a:gd fmla="*/ 2002 h 2026" name="T41"/>
              <a:gd fmla="*/ 84 w 795" name="T42"/>
              <a:gd fmla="*/ 2024 h 2026" name="T43"/>
              <a:gd fmla="*/ 499 w 795" name="T44"/>
              <a:gd fmla="*/ 2024 h 2026" name="T45"/>
              <a:gd fmla="*/ 521 w 795" name="T46"/>
              <a:gd fmla="*/ 2002 h 2026" name="T47"/>
              <a:gd fmla="*/ 521 w 795" name="T48"/>
              <a:gd fmla="*/ 1530 h 2026" name="T49"/>
              <a:gd fmla="*/ 614 w 795" name="T50"/>
              <a:gd fmla="*/ 1530 h 2026" name="T51"/>
              <a:gd fmla="*/ 614 w 795" name="T52"/>
              <a:gd fmla="*/ 2017 h 2026" name="T53"/>
              <a:gd fmla="*/ 650 w 795" name="T54"/>
              <a:gd fmla="*/ 2024 h 2026" name="T55"/>
              <a:gd fmla="*/ 721 w 795" name="T56"/>
              <a:gd fmla="*/ 2024 h 2026" name="T57"/>
              <a:gd fmla="*/ 750 w 795" name="T58"/>
              <a:gd fmla="*/ 1995 h 2026" name="T59"/>
              <a:gd fmla="*/ 750 w 795" name="T60"/>
              <a:gd fmla="*/ 1558 h 2026" name="T61"/>
              <a:gd fmla="*/ 698 w 795" name="T62"/>
              <a:gd fmla="*/ 1421 h 2026" name="T63"/>
              <a:gd fmla="*/ 620 w 795" name="T64"/>
              <a:gd fmla="*/ 1342 h 2026" name="T65"/>
              <a:gd fmla="*/ 185 w 795" name="T66"/>
              <a:gd fmla="*/ 1346 h 2026" name="T67"/>
              <a:gd fmla="*/ 63 w 795" name="T68"/>
              <a:gd fmla="*/ 1558 h 20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026" w="795">
                <a:moveTo>
                  <a:pt x="6" y="720"/>
                </a:moveTo>
                <a:cubicBezTo>
                  <a:pt x="0" y="738"/>
                  <a:pt x="1" y="755"/>
                  <a:pt x="6" y="771"/>
                </a:cubicBezTo>
                <a:cubicBezTo>
                  <a:pt x="22" y="826"/>
                  <a:pt x="130" y="1286"/>
                  <a:pt x="185" y="1286"/>
                </a:cubicBezTo>
                <a:cubicBezTo>
                  <a:pt x="239" y="1286"/>
                  <a:pt x="294" y="1286"/>
                  <a:pt x="349" y="1286"/>
                </a:cubicBezTo>
                <a:cubicBezTo>
                  <a:pt x="366" y="1286"/>
                  <a:pt x="371" y="1281"/>
                  <a:pt x="371" y="1265"/>
                </a:cubicBezTo>
                <a:cubicBezTo>
                  <a:pt x="371" y="1041"/>
                  <a:pt x="370" y="820"/>
                  <a:pt x="372" y="586"/>
                </a:cubicBezTo>
                <a:cubicBezTo>
                  <a:pt x="351" y="577"/>
                  <a:pt x="307" y="557"/>
                  <a:pt x="306" y="520"/>
                </a:cubicBezTo>
                <a:cubicBezTo>
                  <a:pt x="303" y="457"/>
                  <a:pt x="344" y="421"/>
                  <a:pt x="406" y="427"/>
                </a:cubicBezTo>
                <a:cubicBezTo>
                  <a:pt x="459" y="431"/>
                  <a:pt x="486" y="477"/>
                  <a:pt x="478" y="527"/>
                </a:cubicBezTo>
                <a:cubicBezTo>
                  <a:pt x="479" y="554"/>
                  <a:pt x="439" y="579"/>
                  <a:pt x="414" y="584"/>
                </a:cubicBezTo>
                <a:cubicBezTo>
                  <a:pt x="414" y="811"/>
                  <a:pt x="414" y="1038"/>
                  <a:pt x="414" y="1265"/>
                </a:cubicBezTo>
                <a:cubicBezTo>
                  <a:pt x="414" y="1281"/>
                  <a:pt x="418" y="1286"/>
                  <a:pt x="435" y="1286"/>
                </a:cubicBezTo>
                <a:cubicBezTo>
                  <a:pt x="499" y="1286"/>
                  <a:pt x="564" y="1286"/>
                  <a:pt x="628" y="1286"/>
                </a:cubicBezTo>
                <a:cubicBezTo>
                  <a:pt x="669" y="1286"/>
                  <a:pt x="776" y="838"/>
                  <a:pt x="793" y="771"/>
                </a:cubicBezTo>
                <a:cubicBezTo>
                  <a:pt x="795" y="755"/>
                  <a:pt x="794" y="739"/>
                  <a:pt x="788" y="723"/>
                </a:cubicBezTo>
                <a:cubicBezTo>
                  <a:pt x="661" y="486"/>
                  <a:pt x="534" y="249"/>
                  <a:pt x="406" y="11"/>
                </a:cubicBezTo>
                <a:cubicBezTo>
                  <a:pt x="393" y="0"/>
                  <a:pt x="384" y="2"/>
                  <a:pt x="378" y="11"/>
                </a:cubicBezTo>
                <a:cubicBezTo>
                  <a:pt x="351" y="68"/>
                  <a:pt x="223" y="312"/>
                  <a:pt x="193" y="364"/>
                </a:cubicBezTo>
                <a:cubicBezTo>
                  <a:pt x="175" y="396"/>
                  <a:pt x="6" y="714"/>
                  <a:pt x="6" y="720"/>
                </a:cubicBezTo>
                <a:close/>
                <a:moveTo>
                  <a:pt x="63" y="1558"/>
                </a:moveTo>
                <a:cubicBezTo>
                  <a:pt x="63" y="1706"/>
                  <a:pt x="63" y="1854"/>
                  <a:pt x="63" y="2002"/>
                </a:cubicBezTo>
                <a:cubicBezTo>
                  <a:pt x="63" y="2019"/>
                  <a:pt x="68" y="2024"/>
                  <a:pt x="84" y="2024"/>
                </a:cubicBezTo>
                <a:cubicBezTo>
                  <a:pt x="223" y="2024"/>
                  <a:pt x="361" y="2024"/>
                  <a:pt x="499" y="2024"/>
                </a:cubicBezTo>
                <a:cubicBezTo>
                  <a:pt x="516" y="2024"/>
                  <a:pt x="521" y="2019"/>
                  <a:pt x="521" y="2002"/>
                </a:cubicBezTo>
                <a:cubicBezTo>
                  <a:pt x="521" y="1845"/>
                  <a:pt x="521" y="1687"/>
                  <a:pt x="521" y="1530"/>
                </a:cubicBezTo>
                <a:cubicBezTo>
                  <a:pt x="552" y="1530"/>
                  <a:pt x="583" y="1530"/>
                  <a:pt x="614" y="1530"/>
                </a:cubicBezTo>
                <a:cubicBezTo>
                  <a:pt x="614" y="1692"/>
                  <a:pt x="614" y="1854"/>
                  <a:pt x="614" y="2017"/>
                </a:cubicBezTo>
                <a:cubicBezTo>
                  <a:pt x="618" y="2026"/>
                  <a:pt x="630" y="2024"/>
                  <a:pt x="650" y="2024"/>
                </a:cubicBezTo>
                <a:cubicBezTo>
                  <a:pt x="673" y="2024"/>
                  <a:pt x="697" y="2024"/>
                  <a:pt x="721" y="2024"/>
                </a:cubicBezTo>
                <a:cubicBezTo>
                  <a:pt x="738" y="2024"/>
                  <a:pt x="750" y="2012"/>
                  <a:pt x="750" y="1995"/>
                </a:cubicBezTo>
                <a:cubicBezTo>
                  <a:pt x="750" y="1850"/>
                  <a:pt x="750" y="1704"/>
                  <a:pt x="750" y="1558"/>
                </a:cubicBezTo>
                <a:cubicBezTo>
                  <a:pt x="750" y="1509"/>
                  <a:pt x="718" y="1457"/>
                  <a:pt x="698" y="1421"/>
                </a:cubicBezTo>
                <a:cubicBezTo>
                  <a:pt x="663" y="1367"/>
                  <a:pt x="648" y="1349"/>
                  <a:pt x="620" y="1342"/>
                </a:cubicBezTo>
                <a:cubicBezTo>
                  <a:pt x="538" y="1342"/>
                  <a:pt x="231" y="1342"/>
                  <a:pt x="185" y="1346"/>
                </a:cubicBezTo>
                <a:cubicBezTo>
                  <a:pt x="155" y="1354"/>
                  <a:pt x="63" y="1486"/>
                  <a:pt x="63" y="155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9223" name="TextBox 16"/>
          <p:cNvSpPr txBox="1">
            <a:spLocks noChangeArrowheads="1"/>
          </p:cNvSpPr>
          <p:nvPr/>
        </p:nvSpPr>
        <p:spPr bwMode="auto">
          <a:xfrm>
            <a:off x="4872039" y="3702055"/>
            <a:ext cx="2449512" cy="761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b="1" lang="zh-CN" sz="4400">
                <a:solidFill>
                  <a:schemeClr val="accent2"/>
                </a:solidFill>
                <a:latin charset="-122" pitchFamily="34" typeface="微软雅黑"/>
                <a:ea charset="-122" pitchFamily="34" typeface="微软雅黑"/>
              </a:rPr>
              <a:t>绪   论</a:t>
            </a:r>
          </a:p>
        </p:txBody>
      </p:sp>
      <p:sp>
        <p:nvSpPr>
          <p:cNvPr id="9224" name="Oval 39"/>
          <p:cNvSpPr>
            <a:spLocks noChangeArrowheads="1" noChangeAspect="1"/>
          </p:cNvSpPr>
          <p:nvPr/>
        </p:nvSpPr>
        <p:spPr bwMode="auto">
          <a:xfrm>
            <a:off x="3943355" y="4868867"/>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9225" name="Oval 40"/>
          <p:cNvSpPr>
            <a:spLocks noChangeArrowheads="1" noChangeAspect="1"/>
          </p:cNvSpPr>
          <p:nvPr/>
        </p:nvSpPr>
        <p:spPr bwMode="auto">
          <a:xfrm>
            <a:off x="3943355" y="5270501"/>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9226" name="Oval 41"/>
          <p:cNvSpPr>
            <a:spLocks noChangeArrowheads="1" noChangeAspect="1"/>
          </p:cNvSpPr>
          <p:nvPr/>
        </p:nvSpPr>
        <p:spPr bwMode="auto">
          <a:xfrm>
            <a:off x="3943355" y="5688018"/>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9227" name="Oval 42"/>
          <p:cNvSpPr>
            <a:spLocks noChangeArrowheads="1" noChangeAspect="1"/>
          </p:cNvSpPr>
          <p:nvPr/>
        </p:nvSpPr>
        <p:spPr bwMode="auto">
          <a:xfrm>
            <a:off x="6597655" y="4827589"/>
            <a:ext cx="144463" cy="146051"/>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9228" name="TextBox 22"/>
          <p:cNvSpPr txBox="1">
            <a:spLocks noChangeArrowheads="1"/>
          </p:cNvSpPr>
          <p:nvPr/>
        </p:nvSpPr>
        <p:spPr bwMode="auto">
          <a:xfrm>
            <a:off x="43068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选题背景</a:t>
            </a:r>
          </a:p>
        </p:txBody>
      </p:sp>
      <p:sp>
        <p:nvSpPr>
          <p:cNvPr id="9229" name="TextBox 23"/>
          <p:cNvSpPr txBox="1">
            <a:spLocks noChangeArrowheads="1"/>
          </p:cNvSpPr>
          <p:nvPr/>
        </p:nvSpPr>
        <p:spPr bwMode="auto">
          <a:xfrm>
            <a:off x="4306889" y="5200651"/>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国外相关研究状况</a:t>
            </a:r>
          </a:p>
        </p:txBody>
      </p:sp>
      <p:sp>
        <p:nvSpPr>
          <p:cNvPr id="9230" name="TextBox 24"/>
          <p:cNvSpPr txBox="1">
            <a:spLocks noChangeArrowheads="1"/>
          </p:cNvSpPr>
          <p:nvPr/>
        </p:nvSpPr>
        <p:spPr bwMode="auto">
          <a:xfrm>
            <a:off x="4306889" y="55816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国内研究状况</a:t>
            </a:r>
          </a:p>
        </p:txBody>
      </p:sp>
      <p:sp>
        <p:nvSpPr>
          <p:cNvPr id="9231" name="TextBox 25"/>
          <p:cNvSpPr txBox="1">
            <a:spLocks noChangeArrowheads="1"/>
          </p:cNvSpPr>
          <p:nvPr/>
        </p:nvSpPr>
        <p:spPr bwMode="auto">
          <a:xfrm>
            <a:off x="6961189" y="5545139"/>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主要贡献与创新</a:t>
            </a:r>
          </a:p>
        </p:txBody>
      </p:sp>
      <p:sp>
        <p:nvSpPr>
          <p:cNvPr id="9232" name="Oval 42"/>
          <p:cNvSpPr>
            <a:spLocks noChangeArrowheads="1" noChangeAspect="1"/>
          </p:cNvSpPr>
          <p:nvPr/>
        </p:nvSpPr>
        <p:spPr bwMode="auto">
          <a:xfrm>
            <a:off x="6597655" y="5260981"/>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9233" name="TextBox 27"/>
          <p:cNvSpPr txBox="1">
            <a:spLocks noChangeArrowheads="1"/>
          </p:cNvSpPr>
          <p:nvPr/>
        </p:nvSpPr>
        <p:spPr bwMode="auto">
          <a:xfrm>
            <a:off x="6961189" y="4756155"/>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研究意义</a:t>
            </a:r>
          </a:p>
        </p:txBody>
      </p:sp>
      <p:sp>
        <p:nvSpPr>
          <p:cNvPr id="9234" name="Oval 42"/>
          <p:cNvSpPr>
            <a:spLocks noChangeArrowheads="1" noChangeAspect="1"/>
          </p:cNvSpPr>
          <p:nvPr/>
        </p:nvSpPr>
        <p:spPr bwMode="auto">
          <a:xfrm>
            <a:off x="6597655" y="5689606"/>
            <a:ext cx="144463" cy="144463"/>
          </a:xfrm>
          <a:prstGeom prst="ellipse">
            <a:avLst/>
          </a:prstGeom>
          <a:solidFill>
            <a:schemeClr val="tx1"/>
          </a:solidFill>
          <a:ln w="28575">
            <a:solidFill>
              <a:schemeClr val="accent2"/>
            </a:solidFill>
            <a:round/>
          </a:ln>
        </p:spPr>
        <p:txBody>
          <a:bodyPr bIns="45718" lIns="91432" rIns="91432" tIns="45718"/>
          <a:lstStyle/>
          <a:p>
            <a:endParaRPr altLang="en-US" lang="zh-CN">
              <a:solidFill>
                <a:schemeClr val="accent1"/>
              </a:solidFill>
            </a:endParaRPr>
          </a:p>
        </p:txBody>
      </p:sp>
      <p:sp>
        <p:nvSpPr>
          <p:cNvPr id="9235" name="TextBox 29"/>
          <p:cNvSpPr txBox="1">
            <a:spLocks noChangeArrowheads="1"/>
          </p:cNvSpPr>
          <p:nvPr/>
        </p:nvSpPr>
        <p:spPr bwMode="auto">
          <a:xfrm>
            <a:off x="6961189" y="5184779"/>
            <a:ext cx="22653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chemeClr val="accent2"/>
                </a:solidFill>
                <a:latin charset="-122" pitchFamily="34" typeface="微软雅黑"/>
                <a:ea charset="-122" pitchFamily="34" typeface="微软雅黑"/>
              </a:rPr>
              <a:t>参考文献</a:t>
            </a:r>
          </a:p>
        </p:txBody>
      </p:sp>
      <p:cxnSp>
        <p:nvCxnSpPr>
          <p:cNvPr id="9236" name="直接连接符 11"/>
          <p:cNvCxnSpPr>
            <a:cxnSpLocks noChangeShapeType="1"/>
          </p:cNvCxnSpPr>
          <p:nvPr/>
        </p:nvCxnSpPr>
        <p:spPr bwMode="auto">
          <a:xfrm>
            <a:off x="3505203" y="4597400"/>
            <a:ext cx="5183188" cy="0"/>
          </a:xfrm>
          <a:prstGeom prst="line">
            <a:avLst/>
          </a:prstGeom>
          <a:noFill/>
          <a:ln w="9525">
            <a:solidFill>
              <a:schemeClr val="accent2"/>
            </a:solidFill>
            <a:round/>
          </a:ln>
          <a:extLst>
            <a:ext uri="{909E8E84-426E-40DD-AFC4-6F175D3DCCD1}">
              <a14:hiddenFill>
                <a:noFill/>
              </a14:hiddenFill>
            </a:ext>
          </a:extLst>
        </p:spPr>
      </p:cxn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9218"/>
                                        </p:tgtEl>
                                        <p:attrNameLst>
                                          <p:attrName>style.visibility</p:attrName>
                                        </p:attrNameLst>
                                      </p:cBhvr>
                                      <p:to>
                                        <p:strVal val="visible"/>
                                      </p:to>
                                    </p:set>
                                    <p:animEffect filter="wipe(down)" transition="in">
                                      <p:cBhvr>
                                        <p:cTn dur="500" id="7"/>
                                        <p:tgtEl>
                                          <p:spTgt spid="9218"/>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9219"/>
                                        </p:tgtEl>
                                        <p:attrNameLst>
                                          <p:attrName>style.visibility</p:attrName>
                                        </p:attrNameLst>
                                      </p:cBhvr>
                                      <p:to>
                                        <p:strVal val="visible"/>
                                      </p:to>
                                    </p:set>
                                    <p:animEffect filter="wheel(1)" transition="in">
                                      <p:cBhvr>
                                        <p:cTn dur="1000" id="11"/>
                                        <p:tgtEl>
                                          <p:spTgt spid="9219"/>
                                        </p:tgtEl>
                                      </p:cBhvr>
                                    </p:animEffect>
                                  </p:childTnLst>
                                </p:cTn>
                              </p:par>
                            </p:childTnLst>
                          </p:cTn>
                        </p:par>
                        <p:par>
                          <p:cTn fill="hold" id="12" nodeType="afterGroup">
                            <p:stCondLst>
                              <p:cond delay="1500"/>
                            </p:stCondLst>
                            <p:childTnLst>
                              <p:par>
                                <p:cTn fill="hold" id="13" nodeType="afterEffect" presetClass="entr" presetID="31" presetSubtype="0">
                                  <p:stCondLst>
                                    <p:cond delay="0"/>
                                  </p:stCondLst>
                                  <p:childTnLst>
                                    <p:set>
                                      <p:cBhvr>
                                        <p:cTn dur="1" fill="hold" id="14">
                                          <p:stCondLst>
                                            <p:cond delay="0"/>
                                          </p:stCondLst>
                                        </p:cTn>
                                        <p:tgtEl>
                                          <p:spTgt spid="9222"/>
                                        </p:tgtEl>
                                        <p:attrNameLst>
                                          <p:attrName>style.visibility</p:attrName>
                                        </p:attrNameLst>
                                      </p:cBhvr>
                                      <p:to>
                                        <p:strVal val="visible"/>
                                      </p:to>
                                    </p:set>
                                    <p:anim calcmode="lin" valueType="num">
                                      <p:cBhvr>
                                        <p:cTn dur="500" fill="hold" id="15"/>
                                        <p:tgtEl>
                                          <p:spTgt spid="9222"/>
                                        </p:tgtEl>
                                        <p:attrNameLst>
                                          <p:attrName>ppt_w</p:attrName>
                                        </p:attrNameLst>
                                      </p:cBhvr>
                                      <p:tavLst>
                                        <p:tav tm="0">
                                          <p:val>
                                            <p:fltVal val="0"/>
                                          </p:val>
                                        </p:tav>
                                        <p:tav tm="100000">
                                          <p:val>
                                            <p:strVal val="#ppt_w"/>
                                          </p:val>
                                        </p:tav>
                                      </p:tavLst>
                                    </p:anim>
                                    <p:anim calcmode="lin" valueType="num">
                                      <p:cBhvr>
                                        <p:cTn dur="500" fill="hold" id="16"/>
                                        <p:tgtEl>
                                          <p:spTgt spid="9222"/>
                                        </p:tgtEl>
                                        <p:attrNameLst>
                                          <p:attrName>ppt_h</p:attrName>
                                        </p:attrNameLst>
                                      </p:cBhvr>
                                      <p:tavLst>
                                        <p:tav tm="0">
                                          <p:val>
                                            <p:fltVal val="0"/>
                                          </p:val>
                                        </p:tav>
                                        <p:tav tm="100000">
                                          <p:val>
                                            <p:strVal val="#ppt_h"/>
                                          </p:val>
                                        </p:tav>
                                      </p:tavLst>
                                    </p:anim>
                                    <p:anim calcmode="lin" valueType="num">
                                      <p:cBhvr>
                                        <p:cTn dur="500" fill="hold" id="17"/>
                                        <p:tgtEl>
                                          <p:spTgt spid="9222"/>
                                        </p:tgtEl>
                                        <p:attrNameLst>
                                          <p:attrName>style.rotation</p:attrName>
                                        </p:attrNameLst>
                                      </p:cBhvr>
                                      <p:tavLst>
                                        <p:tav tm="0">
                                          <p:val>
                                            <p:fltVal val="90"/>
                                          </p:val>
                                        </p:tav>
                                        <p:tav tm="100000">
                                          <p:val>
                                            <p:fltVal val="0"/>
                                          </p:val>
                                        </p:tav>
                                      </p:tavLst>
                                    </p:anim>
                                    <p:animEffect filter="fade" transition="in">
                                      <p:cBhvr>
                                        <p:cTn dur="500" id="18"/>
                                        <p:tgtEl>
                                          <p:spTgt spid="9222"/>
                                        </p:tgtEl>
                                      </p:cBhvr>
                                    </p:animEffect>
                                  </p:childTnLst>
                                </p:cTn>
                              </p:par>
                            </p:childTnLst>
                          </p:cTn>
                        </p:par>
                        <p:par>
                          <p:cTn fill="hold" id="19" nodeType="afterGroup">
                            <p:stCondLst>
                              <p:cond delay="20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9223"/>
                                        </p:tgtEl>
                                        <p:attrNameLst>
                                          <p:attrName>style.visibility</p:attrName>
                                        </p:attrNameLst>
                                      </p:cBhvr>
                                      <p:to>
                                        <p:strVal val="visible"/>
                                      </p:to>
                                    </p:set>
                                    <p:anim calcmode="lin" valueType="num">
                                      <p:cBhvr>
                                        <p:cTn dur="500" fill="hold" id="22"/>
                                        <p:tgtEl>
                                          <p:spTgt spid="92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9223"/>
                                        </p:tgtEl>
                                        <p:attrNameLst>
                                          <p:attrName>ppt_y</p:attrName>
                                        </p:attrNameLst>
                                      </p:cBhvr>
                                      <p:tavLst>
                                        <p:tav tm="0">
                                          <p:val>
                                            <p:strVal val="#ppt_y"/>
                                          </p:val>
                                        </p:tav>
                                        <p:tav tm="100000">
                                          <p:val>
                                            <p:strVal val="#ppt_y"/>
                                          </p:val>
                                        </p:tav>
                                      </p:tavLst>
                                    </p:anim>
                                    <p:anim calcmode="lin" valueType="num">
                                      <p:cBhvr>
                                        <p:cTn dur="500" fill="hold" id="24"/>
                                        <p:tgtEl>
                                          <p:spTgt spid="92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92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9223"/>
                                        </p:tgtEl>
                                      </p:cBhvr>
                                    </p:animEffect>
                                  </p:childTnLst>
                                </p:cTn>
                              </p:par>
                            </p:childTnLst>
                          </p:cTn>
                        </p:par>
                        <p:par>
                          <p:cTn fill="hold" id="27" nodeType="afterGroup">
                            <p:stCondLst>
                              <p:cond delay="2500"/>
                            </p:stCondLst>
                            <p:childTnLst>
                              <p:par>
                                <p:cTn fill="hold" id="28" nodeType="afterEffect" presetClass="entr" presetID="16" presetSubtype="21">
                                  <p:stCondLst>
                                    <p:cond delay="0"/>
                                  </p:stCondLst>
                                  <p:childTnLst>
                                    <p:set>
                                      <p:cBhvr>
                                        <p:cTn dur="1" fill="hold" id="29">
                                          <p:stCondLst>
                                            <p:cond delay="0"/>
                                          </p:stCondLst>
                                        </p:cTn>
                                        <p:tgtEl>
                                          <p:spTgt spid="9236"/>
                                        </p:tgtEl>
                                        <p:attrNameLst>
                                          <p:attrName>style.visibility</p:attrName>
                                        </p:attrNameLst>
                                      </p:cBhvr>
                                      <p:to>
                                        <p:strVal val="visible"/>
                                      </p:to>
                                    </p:set>
                                    <p:animEffect filter="barn(inVertical)" transition="in">
                                      <p:cBhvr>
                                        <p:cTn dur="500" id="30"/>
                                        <p:tgtEl>
                                          <p:spTgt spid="9236"/>
                                        </p:tgtEl>
                                      </p:cBhvr>
                                    </p:animEffect>
                                  </p:childTnLst>
                                </p:cTn>
                              </p:par>
                            </p:childTnLst>
                          </p:cTn>
                        </p:par>
                        <p:par>
                          <p:cTn fill="hold" id="31" nodeType="afterGroup">
                            <p:stCondLst>
                              <p:cond delay="3000"/>
                            </p:stCondLst>
                            <p:childTnLst>
                              <p:par>
                                <p:cTn fill="hold" grpId="0" id="32" nodeType="afterEffect" presetClass="entr" presetID="2" presetSubtype="12">
                                  <p:stCondLst>
                                    <p:cond delay="0"/>
                                  </p:stCondLst>
                                  <p:childTnLst>
                                    <p:set>
                                      <p:cBhvr>
                                        <p:cTn dur="1" fill="hold" id="33">
                                          <p:stCondLst>
                                            <p:cond delay="0"/>
                                          </p:stCondLst>
                                        </p:cTn>
                                        <p:tgtEl>
                                          <p:spTgt spid="9224"/>
                                        </p:tgtEl>
                                        <p:attrNameLst>
                                          <p:attrName>style.visibility</p:attrName>
                                        </p:attrNameLst>
                                      </p:cBhvr>
                                      <p:to>
                                        <p:strVal val="visible"/>
                                      </p:to>
                                    </p:set>
                                    <p:anim calcmode="lin" valueType="num">
                                      <p:cBhvr additive="base">
                                        <p:cTn dur="500" fill="hold" id="34"/>
                                        <p:tgtEl>
                                          <p:spTgt spid="9224"/>
                                        </p:tgtEl>
                                        <p:attrNameLst>
                                          <p:attrName>ppt_x</p:attrName>
                                        </p:attrNameLst>
                                      </p:cBhvr>
                                      <p:tavLst>
                                        <p:tav tm="0">
                                          <p:val>
                                            <p:strVal val="0-#ppt_w/2"/>
                                          </p:val>
                                        </p:tav>
                                        <p:tav tm="100000">
                                          <p:val>
                                            <p:strVal val="#ppt_x"/>
                                          </p:val>
                                        </p:tav>
                                      </p:tavLst>
                                    </p:anim>
                                    <p:anim calcmode="lin" valueType="num">
                                      <p:cBhvr additive="base">
                                        <p:cTn dur="500" fill="hold" id="35"/>
                                        <p:tgtEl>
                                          <p:spTgt spid="9224"/>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12">
                                  <p:stCondLst>
                                    <p:cond delay="100"/>
                                  </p:stCondLst>
                                  <p:childTnLst>
                                    <p:set>
                                      <p:cBhvr>
                                        <p:cTn dur="1" fill="hold" id="37">
                                          <p:stCondLst>
                                            <p:cond delay="0"/>
                                          </p:stCondLst>
                                        </p:cTn>
                                        <p:tgtEl>
                                          <p:spTgt spid="9225"/>
                                        </p:tgtEl>
                                        <p:attrNameLst>
                                          <p:attrName>style.visibility</p:attrName>
                                        </p:attrNameLst>
                                      </p:cBhvr>
                                      <p:to>
                                        <p:strVal val="visible"/>
                                      </p:to>
                                    </p:set>
                                    <p:anim calcmode="lin" valueType="num">
                                      <p:cBhvr additive="base">
                                        <p:cTn dur="500" fill="hold" id="38"/>
                                        <p:tgtEl>
                                          <p:spTgt spid="9225"/>
                                        </p:tgtEl>
                                        <p:attrNameLst>
                                          <p:attrName>ppt_x</p:attrName>
                                        </p:attrNameLst>
                                      </p:cBhvr>
                                      <p:tavLst>
                                        <p:tav tm="0">
                                          <p:val>
                                            <p:strVal val="0-#ppt_w/2"/>
                                          </p:val>
                                        </p:tav>
                                        <p:tav tm="100000">
                                          <p:val>
                                            <p:strVal val="#ppt_x"/>
                                          </p:val>
                                        </p:tav>
                                      </p:tavLst>
                                    </p:anim>
                                    <p:anim calcmode="lin" valueType="num">
                                      <p:cBhvr additive="base">
                                        <p:cTn dur="500" fill="hold" id="39"/>
                                        <p:tgtEl>
                                          <p:spTgt spid="9225"/>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12">
                                  <p:stCondLst>
                                    <p:cond delay="200"/>
                                  </p:stCondLst>
                                  <p:childTnLst>
                                    <p:set>
                                      <p:cBhvr>
                                        <p:cTn dur="1" fill="hold" id="41">
                                          <p:stCondLst>
                                            <p:cond delay="0"/>
                                          </p:stCondLst>
                                        </p:cTn>
                                        <p:tgtEl>
                                          <p:spTgt spid="9226"/>
                                        </p:tgtEl>
                                        <p:attrNameLst>
                                          <p:attrName>style.visibility</p:attrName>
                                        </p:attrNameLst>
                                      </p:cBhvr>
                                      <p:to>
                                        <p:strVal val="visible"/>
                                      </p:to>
                                    </p:set>
                                    <p:anim calcmode="lin" valueType="num">
                                      <p:cBhvr additive="base">
                                        <p:cTn dur="500" fill="hold" id="42"/>
                                        <p:tgtEl>
                                          <p:spTgt spid="9226"/>
                                        </p:tgtEl>
                                        <p:attrNameLst>
                                          <p:attrName>ppt_x</p:attrName>
                                        </p:attrNameLst>
                                      </p:cBhvr>
                                      <p:tavLst>
                                        <p:tav tm="0">
                                          <p:val>
                                            <p:strVal val="0-#ppt_w/2"/>
                                          </p:val>
                                        </p:tav>
                                        <p:tav tm="100000">
                                          <p:val>
                                            <p:strVal val="#ppt_x"/>
                                          </p:val>
                                        </p:tav>
                                      </p:tavLst>
                                    </p:anim>
                                    <p:anim calcmode="lin" valueType="num">
                                      <p:cBhvr additive="base">
                                        <p:cTn dur="500" fill="hold" id="43"/>
                                        <p:tgtEl>
                                          <p:spTgt spid="9226"/>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12">
                                  <p:stCondLst>
                                    <p:cond delay="300"/>
                                  </p:stCondLst>
                                  <p:childTnLst>
                                    <p:set>
                                      <p:cBhvr>
                                        <p:cTn dur="1" fill="hold" id="45">
                                          <p:stCondLst>
                                            <p:cond delay="0"/>
                                          </p:stCondLst>
                                        </p:cTn>
                                        <p:tgtEl>
                                          <p:spTgt spid="9227"/>
                                        </p:tgtEl>
                                        <p:attrNameLst>
                                          <p:attrName>style.visibility</p:attrName>
                                        </p:attrNameLst>
                                      </p:cBhvr>
                                      <p:to>
                                        <p:strVal val="visible"/>
                                      </p:to>
                                    </p:set>
                                    <p:anim calcmode="lin" valueType="num">
                                      <p:cBhvr additive="base">
                                        <p:cTn dur="500" fill="hold" id="46"/>
                                        <p:tgtEl>
                                          <p:spTgt spid="9227"/>
                                        </p:tgtEl>
                                        <p:attrNameLst>
                                          <p:attrName>ppt_x</p:attrName>
                                        </p:attrNameLst>
                                      </p:cBhvr>
                                      <p:tavLst>
                                        <p:tav tm="0">
                                          <p:val>
                                            <p:strVal val="0-#ppt_w/2"/>
                                          </p:val>
                                        </p:tav>
                                        <p:tav tm="100000">
                                          <p:val>
                                            <p:strVal val="#ppt_x"/>
                                          </p:val>
                                        </p:tav>
                                      </p:tavLst>
                                    </p:anim>
                                    <p:anim calcmode="lin" valueType="num">
                                      <p:cBhvr additive="base">
                                        <p:cTn dur="500" fill="hold" id="47"/>
                                        <p:tgtEl>
                                          <p:spTgt spid="9227"/>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12">
                                  <p:stCondLst>
                                    <p:cond delay="400"/>
                                  </p:stCondLst>
                                  <p:childTnLst>
                                    <p:set>
                                      <p:cBhvr>
                                        <p:cTn dur="1" fill="hold" id="49">
                                          <p:stCondLst>
                                            <p:cond delay="0"/>
                                          </p:stCondLst>
                                        </p:cTn>
                                        <p:tgtEl>
                                          <p:spTgt spid="9232"/>
                                        </p:tgtEl>
                                        <p:attrNameLst>
                                          <p:attrName>style.visibility</p:attrName>
                                        </p:attrNameLst>
                                      </p:cBhvr>
                                      <p:to>
                                        <p:strVal val="visible"/>
                                      </p:to>
                                    </p:set>
                                    <p:anim calcmode="lin" valueType="num">
                                      <p:cBhvr additive="base">
                                        <p:cTn dur="500" fill="hold" id="50"/>
                                        <p:tgtEl>
                                          <p:spTgt spid="9232"/>
                                        </p:tgtEl>
                                        <p:attrNameLst>
                                          <p:attrName>ppt_x</p:attrName>
                                        </p:attrNameLst>
                                      </p:cBhvr>
                                      <p:tavLst>
                                        <p:tav tm="0">
                                          <p:val>
                                            <p:strVal val="0-#ppt_w/2"/>
                                          </p:val>
                                        </p:tav>
                                        <p:tav tm="100000">
                                          <p:val>
                                            <p:strVal val="#ppt_x"/>
                                          </p:val>
                                        </p:tav>
                                      </p:tavLst>
                                    </p:anim>
                                    <p:anim calcmode="lin" valueType="num">
                                      <p:cBhvr additive="base">
                                        <p:cTn dur="500" fill="hold" id="51"/>
                                        <p:tgtEl>
                                          <p:spTgt spid="9232"/>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12">
                                  <p:stCondLst>
                                    <p:cond delay="500"/>
                                  </p:stCondLst>
                                  <p:childTnLst>
                                    <p:set>
                                      <p:cBhvr>
                                        <p:cTn dur="1" fill="hold" id="53">
                                          <p:stCondLst>
                                            <p:cond delay="0"/>
                                          </p:stCondLst>
                                        </p:cTn>
                                        <p:tgtEl>
                                          <p:spTgt spid="9234"/>
                                        </p:tgtEl>
                                        <p:attrNameLst>
                                          <p:attrName>style.visibility</p:attrName>
                                        </p:attrNameLst>
                                      </p:cBhvr>
                                      <p:to>
                                        <p:strVal val="visible"/>
                                      </p:to>
                                    </p:set>
                                    <p:anim calcmode="lin" valueType="num">
                                      <p:cBhvr additive="base">
                                        <p:cTn dur="500" fill="hold" id="54"/>
                                        <p:tgtEl>
                                          <p:spTgt spid="9234"/>
                                        </p:tgtEl>
                                        <p:attrNameLst>
                                          <p:attrName>ppt_x</p:attrName>
                                        </p:attrNameLst>
                                      </p:cBhvr>
                                      <p:tavLst>
                                        <p:tav tm="0">
                                          <p:val>
                                            <p:strVal val="0-#ppt_w/2"/>
                                          </p:val>
                                        </p:tav>
                                        <p:tav tm="100000">
                                          <p:val>
                                            <p:strVal val="#ppt_x"/>
                                          </p:val>
                                        </p:tav>
                                      </p:tavLst>
                                    </p:anim>
                                    <p:anim calcmode="lin" valueType="num">
                                      <p:cBhvr additive="base">
                                        <p:cTn dur="500" fill="hold" id="55"/>
                                        <p:tgtEl>
                                          <p:spTgt spid="9234"/>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4000"/>
                            </p:stCondLst>
                            <p:childTnLst>
                              <p:par>
                                <p:cTn fill="hold" grpId="0" id="57" nodeType="afterEffect" presetClass="entr" presetID="22" presetSubtype="8">
                                  <p:stCondLst>
                                    <p:cond delay="0"/>
                                  </p:stCondLst>
                                  <p:childTnLst>
                                    <p:set>
                                      <p:cBhvr>
                                        <p:cTn dur="1" fill="hold" id="58">
                                          <p:stCondLst>
                                            <p:cond delay="0"/>
                                          </p:stCondLst>
                                        </p:cTn>
                                        <p:tgtEl>
                                          <p:spTgt spid="9228"/>
                                        </p:tgtEl>
                                        <p:attrNameLst>
                                          <p:attrName>style.visibility</p:attrName>
                                        </p:attrNameLst>
                                      </p:cBhvr>
                                      <p:to>
                                        <p:strVal val="visible"/>
                                      </p:to>
                                    </p:set>
                                    <p:animEffect filter="wipe(left)" transition="in">
                                      <p:cBhvr>
                                        <p:cTn dur="500" id="59"/>
                                        <p:tgtEl>
                                          <p:spTgt spid="9228"/>
                                        </p:tgtEl>
                                      </p:cBhvr>
                                    </p:animEffect>
                                  </p:childTnLst>
                                </p:cTn>
                              </p:par>
                              <p:par>
                                <p:cTn fill="hold" grpId="0" id="60" nodeType="withEffect" presetClass="entr" presetID="22" presetSubtype="8">
                                  <p:stCondLst>
                                    <p:cond delay="100"/>
                                  </p:stCondLst>
                                  <p:childTnLst>
                                    <p:set>
                                      <p:cBhvr>
                                        <p:cTn dur="1" fill="hold" id="61">
                                          <p:stCondLst>
                                            <p:cond delay="0"/>
                                          </p:stCondLst>
                                        </p:cTn>
                                        <p:tgtEl>
                                          <p:spTgt spid="9229"/>
                                        </p:tgtEl>
                                        <p:attrNameLst>
                                          <p:attrName>style.visibility</p:attrName>
                                        </p:attrNameLst>
                                      </p:cBhvr>
                                      <p:to>
                                        <p:strVal val="visible"/>
                                      </p:to>
                                    </p:set>
                                    <p:animEffect filter="wipe(left)" transition="in">
                                      <p:cBhvr>
                                        <p:cTn dur="500" id="62"/>
                                        <p:tgtEl>
                                          <p:spTgt spid="9229"/>
                                        </p:tgtEl>
                                      </p:cBhvr>
                                    </p:animEffect>
                                  </p:childTnLst>
                                </p:cTn>
                              </p:par>
                              <p:par>
                                <p:cTn fill="hold" grpId="0" id="63" nodeType="withEffect" presetClass="entr" presetID="22" presetSubtype="8">
                                  <p:stCondLst>
                                    <p:cond delay="200"/>
                                  </p:stCondLst>
                                  <p:childTnLst>
                                    <p:set>
                                      <p:cBhvr>
                                        <p:cTn dur="1" fill="hold" id="64">
                                          <p:stCondLst>
                                            <p:cond delay="0"/>
                                          </p:stCondLst>
                                        </p:cTn>
                                        <p:tgtEl>
                                          <p:spTgt spid="9230"/>
                                        </p:tgtEl>
                                        <p:attrNameLst>
                                          <p:attrName>style.visibility</p:attrName>
                                        </p:attrNameLst>
                                      </p:cBhvr>
                                      <p:to>
                                        <p:strVal val="visible"/>
                                      </p:to>
                                    </p:set>
                                    <p:animEffect filter="wipe(left)" transition="in">
                                      <p:cBhvr>
                                        <p:cTn dur="500" id="65"/>
                                        <p:tgtEl>
                                          <p:spTgt spid="9230"/>
                                        </p:tgtEl>
                                      </p:cBhvr>
                                    </p:animEffect>
                                  </p:childTnLst>
                                </p:cTn>
                              </p:par>
                              <p:par>
                                <p:cTn fill="hold" grpId="0" id="66" nodeType="withEffect" presetClass="entr" presetID="22" presetSubtype="8">
                                  <p:stCondLst>
                                    <p:cond delay="300"/>
                                  </p:stCondLst>
                                  <p:childTnLst>
                                    <p:set>
                                      <p:cBhvr>
                                        <p:cTn dur="1" fill="hold" id="67">
                                          <p:stCondLst>
                                            <p:cond delay="0"/>
                                          </p:stCondLst>
                                        </p:cTn>
                                        <p:tgtEl>
                                          <p:spTgt spid="9233"/>
                                        </p:tgtEl>
                                        <p:attrNameLst>
                                          <p:attrName>style.visibility</p:attrName>
                                        </p:attrNameLst>
                                      </p:cBhvr>
                                      <p:to>
                                        <p:strVal val="visible"/>
                                      </p:to>
                                    </p:set>
                                    <p:animEffect filter="wipe(left)" transition="in">
                                      <p:cBhvr>
                                        <p:cTn dur="500" id="68"/>
                                        <p:tgtEl>
                                          <p:spTgt spid="9233"/>
                                        </p:tgtEl>
                                      </p:cBhvr>
                                    </p:animEffect>
                                  </p:childTnLst>
                                </p:cTn>
                              </p:par>
                              <p:par>
                                <p:cTn fill="hold" grpId="0" id="69" nodeType="withEffect" presetClass="entr" presetID="22" presetSubtype="8">
                                  <p:stCondLst>
                                    <p:cond delay="400"/>
                                  </p:stCondLst>
                                  <p:childTnLst>
                                    <p:set>
                                      <p:cBhvr>
                                        <p:cTn dur="1" fill="hold" id="70">
                                          <p:stCondLst>
                                            <p:cond delay="0"/>
                                          </p:stCondLst>
                                        </p:cTn>
                                        <p:tgtEl>
                                          <p:spTgt spid="9235"/>
                                        </p:tgtEl>
                                        <p:attrNameLst>
                                          <p:attrName>style.visibility</p:attrName>
                                        </p:attrNameLst>
                                      </p:cBhvr>
                                      <p:to>
                                        <p:strVal val="visible"/>
                                      </p:to>
                                    </p:set>
                                    <p:animEffect filter="wipe(left)" transition="in">
                                      <p:cBhvr>
                                        <p:cTn dur="500" id="71"/>
                                        <p:tgtEl>
                                          <p:spTgt spid="9235"/>
                                        </p:tgtEl>
                                      </p:cBhvr>
                                    </p:animEffect>
                                  </p:childTnLst>
                                </p:cTn>
                              </p:par>
                              <p:par>
                                <p:cTn fill="hold" grpId="0" id="72" nodeType="withEffect" presetClass="entr" presetID="22" presetSubtype="8">
                                  <p:stCondLst>
                                    <p:cond delay="500"/>
                                  </p:stCondLst>
                                  <p:childTnLst>
                                    <p:set>
                                      <p:cBhvr>
                                        <p:cTn dur="1" fill="hold" id="73">
                                          <p:stCondLst>
                                            <p:cond delay="0"/>
                                          </p:stCondLst>
                                        </p:cTn>
                                        <p:tgtEl>
                                          <p:spTgt spid="9231"/>
                                        </p:tgtEl>
                                        <p:attrNameLst>
                                          <p:attrName>style.visibility</p:attrName>
                                        </p:attrNameLst>
                                      </p:cBhvr>
                                      <p:to>
                                        <p:strVal val="visible"/>
                                      </p:to>
                                    </p:set>
                                    <p:animEffect filter="wipe(left)" transition="in">
                                      <p:cBhvr>
                                        <p:cTn dur="500" id="74"/>
                                        <p:tgtEl>
                                          <p:spTgt spid="92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3"/>
      <p:bldP grpId="0" spid="9224"/>
      <p:bldP grpId="0" spid="9225"/>
      <p:bldP grpId="0" spid="9226"/>
      <p:bldP grpId="0" spid="9227"/>
      <p:bldP grpId="0" spid="9228"/>
      <p:bldP grpId="0" spid="9229"/>
      <p:bldP grpId="0" spid="9230"/>
      <p:bldP grpId="0" spid="9231"/>
      <p:bldP grpId="0" spid="9232"/>
      <p:bldP grpId="0" spid="9233"/>
      <p:bldP grpId="0" spid="9234"/>
      <p:bldP grpId="0" spid="923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36866" name="Freeform 5"/>
          <p:cNvSpPr>
            <a:spLocks noChangeArrowheads="1"/>
          </p:cNvSpPr>
          <p:nvPr/>
        </p:nvSpPr>
        <p:spPr bwMode="auto">
          <a:xfrm>
            <a:off x="4691063" y="3262315"/>
            <a:ext cx="1193800" cy="735012"/>
          </a:xfrm>
          <a:custGeom>
            <a:gdLst>
              <a:gd fmla="*/ 157 w 2126" name="T0"/>
              <a:gd fmla="*/ 0 h 1304" name="T1"/>
              <a:gd fmla="*/ 1969 w 2126" name="T2"/>
              <a:gd fmla="*/ 0 h 1304" name="T3"/>
              <a:gd fmla="*/ 2126 w 2126" name="T4"/>
              <a:gd fmla="*/ 122 h 1304" name="T5"/>
              <a:gd fmla="*/ 2126 w 2126" name="T6"/>
              <a:gd fmla="*/ 1304 h 1304" name="T7"/>
              <a:gd fmla="*/ 0 w 2126" name="T8"/>
              <a:gd fmla="*/ 1304 h 1304" name="T9"/>
              <a:gd fmla="*/ 0 w 2126" name="T10"/>
              <a:gd fmla="*/ 122 h 1304" name="T11"/>
              <a:gd fmla="*/ 157 w 2126" name="T12"/>
              <a:gd fmla="*/ 0 h 1304" name="T13"/>
            </a:gdLst>
            <a:cxnLst>
              <a:cxn ang="0">
                <a:pos x="T0" y="T1"/>
              </a:cxn>
              <a:cxn ang="0">
                <a:pos x="T2" y="T3"/>
              </a:cxn>
              <a:cxn ang="0">
                <a:pos x="T4" y="T5"/>
              </a:cxn>
              <a:cxn ang="0">
                <a:pos x="T6" y="T7"/>
              </a:cxn>
              <a:cxn ang="0">
                <a:pos x="T8" y="T9"/>
              </a:cxn>
              <a:cxn ang="0">
                <a:pos x="T10" y="T11"/>
              </a:cxn>
              <a:cxn ang="0">
                <a:pos x="T12" y="T13"/>
              </a:cxn>
            </a:cxnLst>
            <a:rect b="b" l="0" r="r" t="0"/>
            <a:pathLst>
              <a:path h="1304" w="2126">
                <a:moveTo>
                  <a:pt x="157" y="0"/>
                </a:moveTo>
                <a:lnTo>
                  <a:pt x="1969" y="0"/>
                </a:lnTo>
                <a:cubicBezTo>
                  <a:pt x="2055" y="0"/>
                  <a:pt x="2126" y="55"/>
                  <a:pt x="2126" y="122"/>
                </a:cubicBezTo>
                <a:lnTo>
                  <a:pt x="2126" y="1304"/>
                </a:lnTo>
                <a:lnTo>
                  <a:pt x="0" y="1304"/>
                </a:lnTo>
                <a:lnTo>
                  <a:pt x="0" y="122"/>
                </a:lnTo>
                <a:cubicBezTo>
                  <a:pt x="0" y="55"/>
                  <a:pt x="71" y="0"/>
                  <a:pt x="157"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6867" name="Freeform 6"/>
          <p:cNvSpPr>
            <a:spLocks noChangeArrowheads="1"/>
          </p:cNvSpPr>
          <p:nvPr/>
        </p:nvSpPr>
        <p:spPr bwMode="auto">
          <a:xfrm>
            <a:off x="5884863" y="2760667"/>
            <a:ext cx="1193800" cy="1236663"/>
          </a:xfrm>
          <a:custGeom>
            <a:gdLst>
              <a:gd fmla="*/ 157 w 2126" name="T0"/>
              <a:gd fmla="*/ 0 h 2194" name="T1"/>
              <a:gd fmla="*/ 1969 w 2126" name="T2"/>
              <a:gd fmla="*/ 0 h 2194" name="T3"/>
              <a:gd fmla="*/ 2126 w 2126" name="T4"/>
              <a:gd fmla="*/ 122 h 2194" name="T5"/>
              <a:gd fmla="*/ 2126 w 2126" name="T6"/>
              <a:gd fmla="*/ 2194 h 2194" name="T7"/>
              <a:gd fmla="*/ 0 w 2126" name="T8"/>
              <a:gd fmla="*/ 2194 h 2194" name="T9"/>
              <a:gd fmla="*/ 0 w 2126" name="T10"/>
              <a:gd fmla="*/ 122 h 2194" name="T11"/>
              <a:gd fmla="*/ 157 w 2126" name="T12"/>
              <a:gd fmla="*/ 0 h 2194" name="T13"/>
            </a:gdLst>
            <a:cxnLst>
              <a:cxn ang="0">
                <a:pos x="T0" y="T1"/>
              </a:cxn>
              <a:cxn ang="0">
                <a:pos x="T2" y="T3"/>
              </a:cxn>
              <a:cxn ang="0">
                <a:pos x="T4" y="T5"/>
              </a:cxn>
              <a:cxn ang="0">
                <a:pos x="T6" y="T7"/>
              </a:cxn>
              <a:cxn ang="0">
                <a:pos x="T8" y="T9"/>
              </a:cxn>
              <a:cxn ang="0">
                <a:pos x="T10" y="T11"/>
              </a:cxn>
              <a:cxn ang="0">
                <a:pos x="T12" y="T13"/>
              </a:cxn>
            </a:cxnLst>
            <a:rect b="b" l="0" r="r" t="0"/>
            <a:pathLst>
              <a:path h="2194" w="2126">
                <a:moveTo>
                  <a:pt x="157" y="0"/>
                </a:moveTo>
                <a:lnTo>
                  <a:pt x="1969" y="0"/>
                </a:lnTo>
                <a:cubicBezTo>
                  <a:pt x="2056" y="0"/>
                  <a:pt x="2126" y="55"/>
                  <a:pt x="2126" y="122"/>
                </a:cubicBezTo>
                <a:lnTo>
                  <a:pt x="2126" y="2194"/>
                </a:lnTo>
                <a:lnTo>
                  <a:pt x="0" y="2194"/>
                </a:lnTo>
                <a:lnTo>
                  <a:pt x="0" y="122"/>
                </a:lnTo>
                <a:cubicBezTo>
                  <a:pt x="0" y="55"/>
                  <a:pt x="71" y="0"/>
                  <a:pt x="157"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6868" name="Freeform 7"/>
          <p:cNvSpPr>
            <a:spLocks noChangeArrowheads="1"/>
          </p:cNvSpPr>
          <p:nvPr/>
        </p:nvSpPr>
        <p:spPr bwMode="auto">
          <a:xfrm>
            <a:off x="7078663" y="2211393"/>
            <a:ext cx="1193800" cy="1785937"/>
          </a:xfrm>
          <a:custGeom>
            <a:gdLst>
              <a:gd fmla="*/ 158 w 2127" name="T0"/>
              <a:gd fmla="*/ 0 h 3168" name="T1"/>
              <a:gd fmla="*/ 1969 w 2127" name="T2"/>
              <a:gd fmla="*/ 0 h 3168" name="T3"/>
              <a:gd fmla="*/ 2127 w 2127" name="T4"/>
              <a:gd fmla="*/ 122 h 3168" name="T5"/>
              <a:gd fmla="*/ 2127 w 2127" name="T6"/>
              <a:gd fmla="*/ 3168 h 3168" name="T7"/>
              <a:gd fmla="*/ 0 w 2127" name="T8"/>
              <a:gd fmla="*/ 3168 h 3168" name="T9"/>
              <a:gd fmla="*/ 0 w 2127" name="T10"/>
              <a:gd fmla="*/ 122 h 3168" name="T11"/>
              <a:gd fmla="*/ 158 w 2127" name="T12"/>
              <a:gd fmla="*/ 0 h 3168" name="T13"/>
            </a:gdLst>
            <a:cxnLst>
              <a:cxn ang="0">
                <a:pos x="T0" y="T1"/>
              </a:cxn>
              <a:cxn ang="0">
                <a:pos x="T2" y="T3"/>
              </a:cxn>
              <a:cxn ang="0">
                <a:pos x="T4" y="T5"/>
              </a:cxn>
              <a:cxn ang="0">
                <a:pos x="T6" y="T7"/>
              </a:cxn>
              <a:cxn ang="0">
                <a:pos x="T8" y="T9"/>
              </a:cxn>
              <a:cxn ang="0">
                <a:pos x="T10" y="T11"/>
              </a:cxn>
              <a:cxn ang="0">
                <a:pos x="T12" y="T13"/>
              </a:cxn>
            </a:cxnLst>
            <a:rect b="b" l="0" r="r" t="0"/>
            <a:pathLst>
              <a:path h="3168" w="2127">
                <a:moveTo>
                  <a:pt x="158" y="0"/>
                </a:moveTo>
                <a:lnTo>
                  <a:pt x="1969" y="0"/>
                </a:lnTo>
                <a:cubicBezTo>
                  <a:pt x="2056" y="0"/>
                  <a:pt x="2127" y="55"/>
                  <a:pt x="2127" y="122"/>
                </a:cubicBezTo>
                <a:lnTo>
                  <a:pt x="2127" y="3168"/>
                </a:lnTo>
                <a:lnTo>
                  <a:pt x="0" y="3168"/>
                </a:lnTo>
                <a:lnTo>
                  <a:pt x="0" y="122"/>
                </a:lnTo>
                <a:cubicBezTo>
                  <a:pt x="0" y="55"/>
                  <a:pt x="71" y="0"/>
                  <a:pt x="158"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6869" name="Freeform 8"/>
          <p:cNvSpPr>
            <a:spLocks noChangeArrowheads="1"/>
          </p:cNvSpPr>
          <p:nvPr/>
        </p:nvSpPr>
        <p:spPr bwMode="auto">
          <a:xfrm>
            <a:off x="8272463" y="1662115"/>
            <a:ext cx="1193800" cy="2335212"/>
          </a:xfrm>
          <a:custGeom>
            <a:gdLst>
              <a:gd fmla="*/ 157 w 2126" name="T0"/>
              <a:gd fmla="*/ 0 h 4142" name="T1"/>
              <a:gd fmla="*/ 1969 w 2126" name="T2"/>
              <a:gd fmla="*/ 0 h 4142" name="T3"/>
              <a:gd fmla="*/ 2126 w 2126" name="T4"/>
              <a:gd fmla="*/ 122 h 4142" name="T5"/>
              <a:gd fmla="*/ 2126 w 2126" name="T6"/>
              <a:gd fmla="*/ 4142 h 4142" name="T7"/>
              <a:gd fmla="*/ 0 w 2126" name="T8"/>
              <a:gd fmla="*/ 4142 h 4142" name="T9"/>
              <a:gd fmla="*/ 0 w 2126" name="T10"/>
              <a:gd fmla="*/ 122 h 4142" name="T11"/>
              <a:gd fmla="*/ 157 w 2126" name="T12"/>
              <a:gd fmla="*/ 0 h 4142" name="T13"/>
            </a:gdLst>
            <a:cxnLst>
              <a:cxn ang="0">
                <a:pos x="T0" y="T1"/>
              </a:cxn>
              <a:cxn ang="0">
                <a:pos x="T2" y="T3"/>
              </a:cxn>
              <a:cxn ang="0">
                <a:pos x="T4" y="T5"/>
              </a:cxn>
              <a:cxn ang="0">
                <a:pos x="T6" y="T7"/>
              </a:cxn>
              <a:cxn ang="0">
                <a:pos x="T8" y="T9"/>
              </a:cxn>
              <a:cxn ang="0">
                <a:pos x="T10" y="T11"/>
              </a:cxn>
              <a:cxn ang="0">
                <a:pos x="T12" y="T13"/>
              </a:cxn>
            </a:cxnLst>
            <a:rect b="b" l="0" r="r" t="0"/>
            <a:pathLst>
              <a:path h="4142" w="2126">
                <a:moveTo>
                  <a:pt x="157" y="0"/>
                </a:moveTo>
                <a:lnTo>
                  <a:pt x="1969" y="0"/>
                </a:lnTo>
                <a:cubicBezTo>
                  <a:pt x="2055" y="0"/>
                  <a:pt x="2126" y="55"/>
                  <a:pt x="2126" y="122"/>
                </a:cubicBezTo>
                <a:lnTo>
                  <a:pt x="2126" y="4142"/>
                </a:lnTo>
                <a:lnTo>
                  <a:pt x="0" y="4142"/>
                </a:lnTo>
                <a:lnTo>
                  <a:pt x="0" y="122"/>
                </a:lnTo>
                <a:cubicBezTo>
                  <a:pt x="0" y="55"/>
                  <a:pt x="70" y="0"/>
                  <a:pt x="157" y="0"/>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6870" name="Freeform 9"/>
          <p:cNvSpPr>
            <a:spLocks noChangeArrowheads="1"/>
          </p:cNvSpPr>
          <p:nvPr/>
        </p:nvSpPr>
        <p:spPr bwMode="auto">
          <a:xfrm>
            <a:off x="9466263" y="1112843"/>
            <a:ext cx="1193800" cy="2884487"/>
          </a:xfrm>
          <a:custGeom>
            <a:gdLst>
              <a:gd fmla="*/ 157 w 2126" name="T0"/>
              <a:gd fmla="*/ 0 h 5116" name="T1"/>
              <a:gd fmla="*/ 1969 w 2126" name="T2"/>
              <a:gd fmla="*/ 0 h 5116" name="T3"/>
              <a:gd fmla="*/ 2126 w 2126" name="T4"/>
              <a:gd fmla="*/ 122 h 5116" name="T5"/>
              <a:gd fmla="*/ 2126 w 2126" name="T6"/>
              <a:gd fmla="*/ 5116 h 5116" name="T7"/>
              <a:gd fmla="*/ 0 w 2126" name="T8"/>
              <a:gd fmla="*/ 5116 h 5116" name="T9"/>
              <a:gd fmla="*/ 0 w 2126" name="T10"/>
              <a:gd fmla="*/ 122 h 5116" name="T11"/>
              <a:gd fmla="*/ 157 w 2126" name="T12"/>
              <a:gd fmla="*/ 0 h 5116" name="T13"/>
            </a:gdLst>
            <a:cxnLst>
              <a:cxn ang="0">
                <a:pos x="T0" y="T1"/>
              </a:cxn>
              <a:cxn ang="0">
                <a:pos x="T2" y="T3"/>
              </a:cxn>
              <a:cxn ang="0">
                <a:pos x="T4" y="T5"/>
              </a:cxn>
              <a:cxn ang="0">
                <a:pos x="T6" y="T7"/>
              </a:cxn>
              <a:cxn ang="0">
                <a:pos x="T8" y="T9"/>
              </a:cxn>
              <a:cxn ang="0">
                <a:pos x="T10" y="T11"/>
              </a:cxn>
              <a:cxn ang="0">
                <a:pos x="T12" y="T13"/>
              </a:cxn>
            </a:cxnLst>
            <a:rect b="b" l="0" r="r" t="0"/>
            <a:pathLst>
              <a:path h="5116" w="2126">
                <a:moveTo>
                  <a:pt x="157" y="0"/>
                </a:moveTo>
                <a:lnTo>
                  <a:pt x="1969" y="0"/>
                </a:lnTo>
                <a:cubicBezTo>
                  <a:pt x="2055" y="0"/>
                  <a:pt x="2126" y="55"/>
                  <a:pt x="2126" y="122"/>
                </a:cubicBezTo>
                <a:lnTo>
                  <a:pt x="2126" y="5116"/>
                </a:lnTo>
                <a:lnTo>
                  <a:pt x="0" y="5116"/>
                </a:lnTo>
                <a:lnTo>
                  <a:pt x="0" y="122"/>
                </a:lnTo>
                <a:cubicBezTo>
                  <a:pt x="0" y="55"/>
                  <a:pt x="71" y="0"/>
                  <a:pt x="157"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36871" name="Freeform 10"/>
          <p:cNvSpPr>
            <a:spLocks noChangeArrowheads="1" noEditPoints="1"/>
          </p:cNvSpPr>
          <p:nvPr/>
        </p:nvSpPr>
        <p:spPr bwMode="auto">
          <a:xfrm>
            <a:off x="6532565" y="898530"/>
            <a:ext cx="984251" cy="1382713"/>
          </a:xfrm>
          <a:custGeom>
            <a:gdLst>
              <a:gd fmla="*/ 928 w 1753" name="T0"/>
              <a:gd fmla="*/ 698 h 2452" name="T1"/>
              <a:gd fmla="*/ 1129 w 1753" name="T2"/>
              <a:gd fmla="*/ 265 h 2452" name="T3"/>
              <a:gd fmla="*/ 696 w 1753" name="T4"/>
              <a:gd fmla="*/ 64 h 2452" name="T5"/>
              <a:gd fmla="*/ 495 w 1753" name="T6"/>
              <a:gd fmla="*/ 497 h 2452" name="T7"/>
              <a:gd fmla="*/ 928 w 1753" name="T8"/>
              <a:gd fmla="*/ 698 h 2452" name="T9"/>
              <a:gd fmla="*/ 1680 w 1753" name="T10"/>
              <a:gd fmla="*/ 1096 h 2452" name="T11"/>
              <a:gd fmla="*/ 1735 w 1753" name="T12"/>
              <a:gd fmla="*/ 976 h 2452" name="T13"/>
              <a:gd fmla="*/ 1614 w 1753" name="T14"/>
              <a:gd fmla="*/ 921 h 2452" name="T15"/>
              <a:gd fmla="*/ 1233 w 1753" name="T16"/>
              <a:gd fmla="*/ 1064 h 2452" name="T17"/>
              <a:gd fmla="*/ 912 w 1753" name="T18"/>
              <a:gd fmla="*/ 815 h 2452" name="T19"/>
              <a:gd fmla="*/ 881 w 1753" name="T20"/>
              <a:gd fmla="*/ 799 h 2452" name="T21"/>
              <a:gd fmla="*/ 864 w 1753" name="T22"/>
              <a:gd fmla="*/ 795 h 2452" name="T23"/>
              <a:gd fmla="*/ 651 w 1753" name="T24"/>
              <a:gd fmla="*/ 764 h 2452" name="T25"/>
              <a:gd fmla="*/ 651 w 1753" name="T26"/>
              <a:gd fmla="*/ 764 h 2452" name="T27"/>
              <a:gd fmla="*/ 592 w 1753" name="T28"/>
              <a:gd fmla="*/ 765 h 2452" name="T29"/>
              <a:gd fmla="*/ 160 w 1753" name="T30"/>
              <a:gd fmla="*/ 923 h 2452" name="T31"/>
              <a:gd fmla="*/ 99 w 1753" name="T32"/>
              <a:gd fmla="*/ 1007 h 2452" name="T33"/>
              <a:gd fmla="*/ 10 w 1753" name="T34"/>
              <a:gd fmla="*/ 1442 h 2452" name="T35"/>
              <a:gd fmla="*/ 83 w 1753" name="T36"/>
              <a:gd fmla="*/ 1553 h 2452" name="T37"/>
              <a:gd fmla="*/ 194 w 1753" name="T38"/>
              <a:gd fmla="*/ 1480 h 2452" name="T39"/>
              <a:gd fmla="*/ 275 w 1753" name="T40"/>
              <a:gd fmla="*/ 1080 h 2452" name="T41"/>
              <a:gd fmla="*/ 495 w 1753" name="T42"/>
              <a:gd fmla="*/ 1000 h 2452" name="T43"/>
              <a:gd fmla="*/ 425 w 1753" name="T44"/>
              <a:gd fmla="*/ 1480 h 2452" name="T45"/>
              <a:gd fmla="*/ 423 w 1753" name="T46"/>
              <a:gd fmla="*/ 1511 h 2452" name="T47"/>
              <a:gd fmla="*/ 429 w 1753" name="T48"/>
              <a:gd fmla="*/ 1562 h 2452" name="T49"/>
              <a:gd fmla="*/ 574 w 1753" name="T50"/>
              <a:gd fmla="*/ 1958 h 2452" name="T51"/>
              <a:gd fmla="*/ 248 w 1753" name="T52"/>
              <a:gd fmla="*/ 2236 h 2452" name="T53"/>
              <a:gd fmla="*/ 235 w 1753" name="T54"/>
              <a:gd fmla="*/ 2398 h 2452" name="T55"/>
              <a:gd fmla="*/ 396 w 1753" name="T56"/>
              <a:gd fmla="*/ 2411 h 2452" name="T57"/>
              <a:gd fmla="*/ 776 w 1753" name="T58"/>
              <a:gd fmla="*/ 2087 h 2452" name="T59"/>
              <a:gd fmla="*/ 794 w 1753" name="T60"/>
              <a:gd fmla="*/ 2069 h 2452" name="T61"/>
              <a:gd fmla="*/ 816 w 1753" name="T62"/>
              <a:gd fmla="*/ 1953 h 2452" name="T63"/>
              <a:gd fmla="*/ 714 w 1753" name="T64"/>
              <a:gd fmla="*/ 1674 h 2452" name="T65"/>
              <a:gd fmla="*/ 997 w 1753" name="T66"/>
              <a:gd fmla="*/ 1672 h 2452" name="T67"/>
              <a:gd fmla="*/ 1104 w 1753" name="T68"/>
              <a:gd fmla="*/ 1950 h 2452" name="T69"/>
              <a:gd fmla="*/ 1252 w 1753" name="T70"/>
              <a:gd fmla="*/ 2017 h 2452" name="T71"/>
              <a:gd fmla="*/ 1318 w 1753" name="T72"/>
              <a:gd fmla="*/ 1869 h 2452" name="T73"/>
              <a:gd fmla="*/ 1186 w 1753" name="T74"/>
              <a:gd fmla="*/ 1524 h 2452" name="T75"/>
              <a:gd fmla="*/ 1174 w 1753" name="T76"/>
              <a:gd fmla="*/ 1502 h 2452" name="T77"/>
              <a:gd fmla="*/ 1073 w 1753" name="T78"/>
              <a:gd fmla="*/ 1442 h 2452" name="T79"/>
              <a:gd fmla="*/ 890 w 1753" name="T80"/>
              <a:gd fmla="*/ 1443 h 2452" name="T81"/>
              <a:gd fmla="*/ 944 w 1753" name="T82"/>
              <a:gd fmla="*/ 1076 h 2452" name="T83"/>
              <a:gd fmla="*/ 1161 w 1753" name="T84"/>
              <a:gd fmla="*/ 1245 h 2452" name="T85"/>
              <a:gd fmla="*/ 1265 w 1753" name="T86"/>
              <a:gd fmla="*/ 1252 h 2452" name="T87"/>
              <a:gd fmla="*/ 1680 w 1753" name="T88"/>
              <a:gd fmla="*/ 1096 h 245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452" w="1752">
                <a:moveTo>
                  <a:pt x="928" y="698"/>
                </a:moveTo>
                <a:cubicBezTo>
                  <a:pt x="1103" y="634"/>
                  <a:pt x="1193" y="440"/>
                  <a:pt x="1129" y="265"/>
                </a:cubicBezTo>
                <a:cubicBezTo>
                  <a:pt x="1065" y="90"/>
                  <a:pt x="871" y="0"/>
                  <a:pt x="696" y="64"/>
                </a:cubicBezTo>
                <a:cubicBezTo>
                  <a:pt x="521" y="128"/>
                  <a:pt x="431" y="322"/>
                  <a:pt x="495" y="497"/>
                </a:cubicBezTo>
                <a:cubicBezTo>
                  <a:pt x="559" y="672"/>
                  <a:pt x="753" y="762"/>
                  <a:pt x="928" y="698"/>
                </a:cubicBezTo>
                <a:close/>
                <a:moveTo>
                  <a:pt x="1680" y="1096"/>
                </a:moveTo>
                <a:cubicBezTo>
                  <a:pt x="1729" y="1078"/>
                  <a:pt x="1753" y="1024"/>
                  <a:pt x="1735" y="976"/>
                </a:cubicBezTo>
                <a:cubicBezTo>
                  <a:pt x="1717" y="927"/>
                  <a:pt x="1663" y="903"/>
                  <a:pt x="1614" y="921"/>
                </a:cubicBezTo>
                <a:lnTo>
                  <a:pt x="1233" y="1064"/>
                </a:lnTo>
                <a:lnTo>
                  <a:pt x="912" y="815"/>
                </a:lnTo>
                <a:cubicBezTo>
                  <a:pt x="903" y="808"/>
                  <a:pt x="892" y="803"/>
                  <a:pt x="881" y="799"/>
                </a:cubicBezTo>
                <a:cubicBezTo>
                  <a:pt x="876" y="797"/>
                  <a:pt x="870" y="796"/>
                  <a:pt x="864" y="795"/>
                </a:cubicBezTo>
                <a:lnTo>
                  <a:pt x="651" y="764"/>
                </a:lnTo>
                <a:cubicBezTo>
                  <a:pt x="651" y="763"/>
                  <a:pt x="651" y="763"/>
                  <a:pt x="651" y="764"/>
                </a:cubicBezTo>
                <a:cubicBezTo>
                  <a:pt x="632" y="758"/>
                  <a:pt x="611" y="758"/>
                  <a:pt x="592" y="765"/>
                </a:cubicBezTo>
                <a:lnTo>
                  <a:pt x="160" y="923"/>
                </a:lnTo>
                <a:cubicBezTo>
                  <a:pt x="124" y="936"/>
                  <a:pt x="100" y="970"/>
                  <a:pt x="99" y="1007"/>
                </a:cubicBezTo>
                <a:lnTo>
                  <a:pt x="10" y="1442"/>
                </a:lnTo>
                <a:cubicBezTo>
                  <a:pt x="0" y="1493"/>
                  <a:pt x="33" y="1542"/>
                  <a:pt x="83" y="1553"/>
                </a:cubicBezTo>
                <a:cubicBezTo>
                  <a:pt x="134" y="1563"/>
                  <a:pt x="183" y="1531"/>
                  <a:pt x="194" y="1480"/>
                </a:cubicBezTo>
                <a:lnTo>
                  <a:pt x="275" y="1080"/>
                </a:lnTo>
                <a:lnTo>
                  <a:pt x="495" y="1000"/>
                </a:lnTo>
                <a:lnTo>
                  <a:pt x="425" y="1480"/>
                </a:lnTo>
                <a:cubicBezTo>
                  <a:pt x="423" y="1490"/>
                  <a:pt x="423" y="1501"/>
                  <a:pt x="423" y="1511"/>
                </a:cubicBezTo>
                <a:cubicBezTo>
                  <a:pt x="421" y="1528"/>
                  <a:pt x="423" y="1545"/>
                  <a:pt x="429" y="1562"/>
                </a:cubicBezTo>
                <a:lnTo>
                  <a:pt x="574" y="1958"/>
                </a:lnTo>
                <a:lnTo>
                  <a:pt x="248" y="2236"/>
                </a:lnTo>
                <a:cubicBezTo>
                  <a:pt x="200" y="2277"/>
                  <a:pt x="194" y="2349"/>
                  <a:pt x="235" y="2398"/>
                </a:cubicBezTo>
                <a:cubicBezTo>
                  <a:pt x="276" y="2446"/>
                  <a:pt x="348" y="2452"/>
                  <a:pt x="396" y="2411"/>
                </a:cubicBezTo>
                <a:lnTo>
                  <a:pt x="776" y="2087"/>
                </a:lnTo>
                <a:cubicBezTo>
                  <a:pt x="783" y="2082"/>
                  <a:pt x="789" y="2075"/>
                  <a:pt x="794" y="2069"/>
                </a:cubicBezTo>
                <a:cubicBezTo>
                  <a:pt x="821" y="2038"/>
                  <a:pt x="831" y="1994"/>
                  <a:pt x="816" y="1953"/>
                </a:cubicBezTo>
                <a:lnTo>
                  <a:pt x="714" y="1674"/>
                </a:lnTo>
                <a:lnTo>
                  <a:pt x="997" y="1672"/>
                </a:lnTo>
                <a:lnTo>
                  <a:pt x="1104" y="1950"/>
                </a:lnTo>
                <a:cubicBezTo>
                  <a:pt x="1126" y="2010"/>
                  <a:pt x="1193" y="2039"/>
                  <a:pt x="1252" y="2017"/>
                </a:cubicBezTo>
                <a:cubicBezTo>
                  <a:pt x="1311" y="1994"/>
                  <a:pt x="1340" y="1928"/>
                  <a:pt x="1318" y="1869"/>
                </a:cubicBezTo>
                <a:lnTo>
                  <a:pt x="1186" y="1524"/>
                </a:lnTo>
                <a:cubicBezTo>
                  <a:pt x="1183" y="1516"/>
                  <a:pt x="1179" y="1509"/>
                  <a:pt x="1174" y="1502"/>
                </a:cubicBezTo>
                <a:cubicBezTo>
                  <a:pt x="1155" y="1466"/>
                  <a:pt x="1116" y="1441"/>
                  <a:pt x="1073" y="1442"/>
                </a:cubicBezTo>
                <a:lnTo>
                  <a:pt x="890" y="1443"/>
                </a:lnTo>
                <a:lnTo>
                  <a:pt x="944" y="1076"/>
                </a:lnTo>
                <a:lnTo>
                  <a:pt x="1161" y="1245"/>
                </a:lnTo>
                <a:cubicBezTo>
                  <a:pt x="1192" y="1269"/>
                  <a:pt x="1233" y="1271"/>
                  <a:pt x="1265" y="1252"/>
                </a:cubicBezTo>
                <a:lnTo>
                  <a:pt x="1680" y="109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grpSp>
        <p:nvGrpSpPr>
          <p:cNvPr id="36872" name="组合 31"/>
          <p:cNvGrpSpPr/>
          <p:nvPr/>
        </p:nvGrpSpPr>
        <p:grpSpPr>
          <a:xfrm>
            <a:off x="9913941" y="1300165"/>
            <a:ext cx="382587" cy="382587"/>
            <a:chExt cx="382588" cy="382588"/>
          </a:xfrm>
        </p:grpSpPr>
        <p:sp>
          <p:nvSpPr>
            <p:cNvPr id="36873" name="Oval 11"/>
            <p:cNvSpPr>
              <a:spLocks noChangeArrowheads="1"/>
            </p:cNvSpPr>
            <p:nvPr/>
          </p:nvSpPr>
          <p:spPr bwMode="auto">
            <a:xfrm>
              <a:off x="0" y="0"/>
              <a:ext cx="382588" cy="3825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rgbClr val="294A5A"/>
                </a:solidFill>
              </a:endParaRPr>
            </a:p>
          </p:txBody>
        </p:sp>
        <p:sp>
          <p:nvSpPr>
            <p:cNvPr id="36874" name="Freeform 12"/>
            <p:cNvSpPr>
              <a:spLocks noChangeArrowheads="1" noEditPoints="1"/>
            </p:cNvSpPr>
            <p:nvPr/>
          </p:nvSpPr>
          <p:spPr bwMode="auto">
            <a:xfrm>
              <a:off x="92075" y="119062"/>
              <a:ext cx="211138" cy="163513"/>
            </a:xfrm>
            <a:custGeom>
              <a:gdLst>
                <a:gd fmla="*/ 244 w 377" name="T0"/>
                <a:gd fmla="*/ 56 h 291" name="T1"/>
                <a:gd fmla="*/ 58 w 377" name="T2"/>
                <a:gd fmla="*/ 67 h 291" name="T3"/>
                <a:gd fmla="*/ 58 w 377" name="T4"/>
                <a:gd fmla="*/ 99 h 291" name="T5"/>
                <a:gd fmla="*/ 244 w 377" name="T6"/>
                <a:gd fmla="*/ 110 h 291" name="T7"/>
                <a:gd fmla="*/ 58 w 377" name="T8"/>
                <a:gd fmla="*/ 99 h 291" name="T9"/>
                <a:gd fmla="*/ 215 w 377" name="T10"/>
                <a:gd fmla="*/ 140 h 291" name="T11"/>
                <a:gd fmla="*/ 58 w 377" name="T12"/>
                <a:gd fmla="*/ 151 h 291" name="T13"/>
                <a:gd fmla="*/ 298 w 377" name="T14"/>
                <a:gd fmla="*/ 192 h 291" name="T15"/>
                <a:gd fmla="*/ 298 w 377" name="T16"/>
                <a:gd fmla="*/ 226 h 291" name="T17"/>
                <a:gd fmla="*/ 264 w 377" name="T18"/>
                <a:gd fmla="*/ 226 h 291" name="T19"/>
                <a:gd fmla="*/ 264 w 377" name="T20"/>
                <a:gd fmla="*/ 192 h 291" name="T21"/>
                <a:gd fmla="*/ 298 w 377" name="T22"/>
                <a:gd fmla="*/ 192 h 291" name="T23"/>
                <a:gd fmla="*/ 305 w 377" name="T24"/>
                <a:gd fmla="*/ 68 h 291" name="T25"/>
                <a:gd fmla="*/ 340 w 377" name="T26"/>
                <a:gd fmla="*/ 67 h 291" name="T27"/>
                <a:gd fmla="*/ 308 w 377" name="T28"/>
                <a:gd fmla="*/ 0 h 291" name="T29"/>
                <a:gd fmla="*/ 318 w 377" name="T30"/>
                <a:gd fmla="*/ 5 h 291" name="T31"/>
                <a:gd fmla="*/ 377 w 377" name="T32"/>
                <a:gd fmla="*/ 61 h 291" name="T33"/>
                <a:gd fmla="*/ 377 w 377" name="T34"/>
                <a:gd fmla="*/ 240 h 291" name="T35"/>
                <a:gd fmla="*/ 362 w 377" name="T36"/>
                <a:gd fmla="*/ 254 h 291" name="T37"/>
                <a:gd fmla="*/ 324 w 377" name="T38"/>
                <a:gd fmla="*/ 280 h 291" name="T39"/>
                <a:gd fmla="*/ 297 w 377" name="T40"/>
                <a:gd fmla="*/ 291 h 291" name="T41"/>
                <a:gd fmla="*/ 281 w 377" name="T42"/>
                <a:gd fmla="*/ 255 h 291" name="T43"/>
                <a:gd fmla="*/ 265 w 377" name="T44"/>
                <a:gd fmla="*/ 291 h 291" name="T45"/>
                <a:gd fmla="*/ 238 w 377" name="T46"/>
                <a:gd fmla="*/ 280 h 291" name="T47"/>
                <a:gd fmla="*/ 149 w 377" name="T48"/>
                <a:gd fmla="*/ 254 h 291" name="T49"/>
                <a:gd fmla="*/ 0 w 377" name="T50"/>
                <a:gd fmla="*/ 0 h 291" name="T51"/>
                <a:gd fmla="*/ 149 w 377" name="T52"/>
                <a:gd fmla="*/ 225 h 291" name="T53"/>
                <a:gd fmla="*/ 235 w 377" name="T54"/>
                <a:gd fmla="*/ 209 h 291" name="T55"/>
                <a:gd fmla="*/ 281 w 377" name="T56"/>
                <a:gd fmla="*/ 163 h 291" name="T57"/>
                <a:gd fmla="*/ 327 w 377" name="T58"/>
                <a:gd fmla="*/ 209 h 291" name="T59"/>
                <a:gd fmla="*/ 348 w 377" name="T60"/>
                <a:gd fmla="*/ 225 h 291" name="T61"/>
                <a:gd fmla="*/ 297 w 377" name="T62"/>
                <a:gd fmla="*/ 83 h 291" name="T63"/>
                <a:gd fmla="*/ 289 w 377" name="T64"/>
                <a:gd fmla="*/ 75 h 291" name="T65"/>
                <a:gd fmla="*/ 29 w 377" name="T66"/>
                <a:gd fmla="*/ 30 h 29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1" w="377">
                  <a:moveTo>
                    <a:pt x="58" y="56"/>
                  </a:moveTo>
                  <a:lnTo>
                    <a:pt x="244" y="56"/>
                  </a:lnTo>
                  <a:lnTo>
                    <a:pt x="244" y="67"/>
                  </a:lnTo>
                  <a:lnTo>
                    <a:pt x="58" y="67"/>
                  </a:lnTo>
                  <a:lnTo>
                    <a:pt x="58" y="56"/>
                  </a:lnTo>
                  <a:close/>
                  <a:moveTo>
                    <a:pt x="58" y="99"/>
                  </a:moveTo>
                  <a:lnTo>
                    <a:pt x="244" y="99"/>
                  </a:lnTo>
                  <a:lnTo>
                    <a:pt x="244" y="110"/>
                  </a:lnTo>
                  <a:lnTo>
                    <a:pt x="58" y="110"/>
                  </a:lnTo>
                  <a:lnTo>
                    <a:pt x="58" y="99"/>
                  </a:lnTo>
                  <a:close/>
                  <a:moveTo>
                    <a:pt x="58" y="140"/>
                  </a:moveTo>
                  <a:lnTo>
                    <a:pt x="215" y="140"/>
                  </a:lnTo>
                  <a:lnTo>
                    <a:pt x="215" y="151"/>
                  </a:lnTo>
                  <a:lnTo>
                    <a:pt x="58" y="151"/>
                  </a:lnTo>
                  <a:lnTo>
                    <a:pt x="58" y="140"/>
                  </a:lnTo>
                  <a:close/>
                  <a:moveTo>
                    <a:pt x="298" y="192"/>
                  </a:moveTo>
                  <a:cubicBezTo>
                    <a:pt x="302" y="197"/>
                    <a:pt x="305" y="203"/>
                    <a:pt x="305" y="209"/>
                  </a:cubicBezTo>
                  <a:cubicBezTo>
                    <a:pt x="305" y="216"/>
                    <a:pt x="302" y="222"/>
                    <a:pt x="298" y="226"/>
                  </a:cubicBezTo>
                  <a:cubicBezTo>
                    <a:pt x="294" y="231"/>
                    <a:pt x="288" y="233"/>
                    <a:pt x="281" y="233"/>
                  </a:cubicBezTo>
                  <a:cubicBezTo>
                    <a:pt x="274" y="233"/>
                    <a:pt x="268" y="231"/>
                    <a:pt x="264" y="226"/>
                  </a:cubicBezTo>
                  <a:cubicBezTo>
                    <a:pt x="260" y="222"/>
                    <a:pt x="257" y="216"/>
                    <a:pt x="257" y="209"/>
                  </a:cubicBezTo>
                  <a:cubicBezTo>
                    <a:pt x="257" y="203"/>
                    <a:pt x="260" y="197"/>
                    <a:pt x="264" y="192"/>
                  </a:cubicBezTo>
                  <a:cubicBezTo>
                    <a:pt x="268" y="188"/>
                    <a:pt x="274" y="185"/>
                    <a:pt x="281" y="185"/>
                  </a:cubicBezTo>
                  <a:cubicBezTo>
                    <a:pt x="288" y="185"/>
                    <a:pt x="294" y="188"/>
                    <a:pt x="298" y="192"/>
                  </a:cubicBezTo>
                  <a:close/>
                  <a:moveTo>
                    <a:pt x="340" y="67"/>
                  </a:moveTo>
                  <a:lnTo>
                    <a:pt x="305" y="68"/>
                  </a:lnTo>
                  <a:lnTo>
                    <a:pt x="308" y="35"/>
                  </a:lnTo>
                  <a:lnTo>
                    <a:pt x="340" y="67"/>
                  </a:lnTo>
                  <a:close/>
                  <a:moveTo>
                    <a:pt x="0" y="0"/>
                  </a:moveTo>
                  <a:lnTo>
                    <a:pt x="308" y="0"/>
                  </a:lnTo>
                  <a:lnTo>
                    <a:pt x="314" y="0"/>
                  </a:lnTo>
                  <a:lnTo>
                    <a:pt x="318" y="5"/>
                  </a:lnTo>
                  <a:lnTo>
                    <a:pt x="372" y="57"/>
                  </a:lnTo>
                  <a:lnTo>
                    <a:pt x="377" y="61"/>
                  </a:lnTo>
                  <a:lnTo>
                    <a:pt x="377" y="67"/>
                  </a:lnTo>
                  <a:lnTo>
                    <a:pt x="377" y="240"/>
                  </a:lnTo>
                  <a:lnTo>
                    <a:pt x="377" y="254"/>
                  </a:lnTo>
                  <a:lnTo>
                    <a:pt x="362" y="254"/>
                  </a:lnTo>
                  <a:lnTo>
                    <a:pt x="314" y="254"/>
                  </a:lnTo>
                  <a:lnTo>
                    <a:pt x="324" y="280"/>
                  </a:lnTo>
                  <a:lnTo>
                    <a:pt x="306" y="280"/>
                  </a:lnTo>
                  <a:lnTo>
                    <a:pt x="297" y="291"/>
                  </a:lnTo>
                  <a:lnTo>
                    <a:pt x="281" y="255"/>
                  </a:lnTo>
                  <a:lnTo>
                    <a:pt x="265" y="291"/>
                  </a:lnTo>
                  <a:lnTo>
                    <a:pt x="256" y="280"/>
                  </a:lnTo>
                  <a:lnTo>
                    <a:pt x="238" y="280"/>
                  </a:lnTo>
                  <a:lnTo>
                    <a:pt x="248" y="254"/>
                  </a:lnTo>
                  <a:lnTo>
                    <a:pt x="149" y="254"/>
                  </a:lnTo>
                  <a:lnTo>
                    <a:pt x="0" y="254"/>
                  </a:lnTo>
                  <a:lnTo>
                    <a:pt x="0" y="0"/>
                  </a:lnTo>
                  <a:close/>
                  <a:moveTo>
                    <a:pt x="29" y="225"/>
                  </a:moveTo>
                  <a:lnTo>
                    <a:pt x="149" y="225"/>
                  </a:lnTo>
                  <a:lnTo>
                    <a:pt x="238" y="225"/>
                  </a:lnTo>
                  <a:cubicBezTo>
                    <a:pt x="236" y="220"/>
                    <a:pt x="235" y="215"/>
                    <a:pt x="235" y="209"/>
                  </a:cubicBezTo>
                  <a:cubicBezTo>
                    <a:pt x="235" y="197"/>
                    <a:pt x="240" y="185"/>
                    <a:pt x="249" y="177"/>
                  </a:cubicBezTo>
                  <a:cubicBezTo>
                    <a:pt x="257" y="168"/>
                    <a:pt x="268" y="163"/>
                    <a:pt x="281" y="163"/>
                  </a:cubicBezTo>
                  <a:cubicBezTo>
                    <a:pt x="294" y="163"/>
                    <a:pt x="305" y="168"/>
                    <a:pt x="314" y="177"/>
                  </a:cubicBezTo>
                  <a:cubicBezTo>
                    <a:pt x="322" y="185"/>
                    <a:pt x="327" y="197"/>
                    <a:pt x="327" y="209"/>
                  </a:cubicBezTo>
                  <a:cubicBezTo>
                    <a:pt x="327" y="215"/>
                    <a:pt x="326" y="220"/>
                    <a:pt x="324" y="225"/>
                  </a:cubicBezTo>
                  <a:lnTo>
                    <a:pt x="348" y="225"/>
                  </a:lnTo>
                  <a:lnTo>
                    <a:pt x="348" y="81"/>
                  </a:lnTo>
                  <a:lnTo>
                    <a:pt x="297" y="83"/>
                  </a:lnTo>
                  <a:lnTo>
                    <a:pt x="289" y="83"/>
                  </a:lnTo>
                  <a:lnTo>
                    <a:pt x="289" y="75"/>
                  </a:lnTo>
                  <a:lnTo>
                    <a:pt x="293" y="30"/>
                  </a:lnTo>
                  <a:lnTo>
                    <a:pt x="29" y="30"/>
                  </a:lnTo>
                  <a:lnTo>
                    <a:pt x="29" y="225"/>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6875" name="组合 32"/>
          <p:cNvGrpSpPr/>
          <p:nvPr/>
        </p:nvGrpSpPr>
        <p:grpSpPr>
          <a:xfrm>
            <a:off x="8696327" y="1833565"/>
            <a:ext cx="382588" cy="382587"/>
            <a:chExt cx="382588" cy="382588"/>
          </a:xfrm>
        </p:grpSpPr>
        <p:sp>
          <p:nvSpPr>
            <p:cNvPr id="36876" name="Oval 13"/>
            <p:cNvSpPr>
              <a:spLocks noChangeArrowheads="1"/>
            </p:cNvSpPr>
            <p:nvPr/>
          </p:nvSpPr>
          <p:spPr bwMode="auto">
            <a:xfrm>
              <a:off x="0" y="0"/>
              <a:ext cx="382588" cy="3825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rgbClr val="294A5A"/>
                </a:solidFill>
              </a:endParaRPr>
            </a:p>
          </p:txBody>
        </p:sp>
        <p:sp>
          <p:nvSpPr>
            <p:cNvPr id="36877" name="Freeform 14"/>
            <p:cNvSpPr>
              <a:spLocks noChangeArrowheads="1" noEditPoints="1"/>
            </p:cNvSpPr>
            <p:nvPr/>
          </p:nvSpPr>
          <p:spPr bwMode="auto">
            <a:xfrm>
              <a:off x="58738" y="69850"/>
              <a:ext cx="269875" cy="231775"/>
            </a:xfrm>
            <a:custGeom>
              <a:gdLst>
                <a:gd fmla="*/ 298 w 480" name="T0"/>
                <a:gd fmla="*/ 86 h 410" name="T1"/>
                <a:gd fmla="*/ 287 w 480" name="T2"/>
                <a:gd fmla="*/ 112 h 410" name="T3"/>
                <a:gd fmla="*/ 272 w 480" name="T4"/>
                <a:gd fmla="*/ 124 h 410" name="T5"/>
                <a:gd fmla="*/ 261 w 480" name="T6"/>
                <a:gd fmla="*/ 128 h 410" name="T7"/>
                <a:gd fmla="*/ 247 w 480" name="T8"/>
                <a:gd fmla="*/ 129 h 410" name="T9"/>
                <a:gd fmla="*/ 226 w 480" name="T10"/>
                <a:gd fmla="*/ 122 h 410" name="T11"/>
                <a:gd fmla="*/ 213 w 480" name="T12"/>
                <a:gd fmla="*/ 110 h 410" name="T13"/>
                <a:gd fmla="*/ 204 w 480" name="T14"/>
                <a:gd fmla="*/ 92 h 410" name="T15"/>
                <a:gd fmla="*/ 203 w 480" name="T16"/>
                <a:gd fmla="*/ 78 h 410" name="T17"/>
                <a:gd fmla="*/ 209 w 480" name="T18"/>
                <a:gd fmla="*/ 58 h 410" name="T19"/>
                <a:gd fmla="*/ 221 w 480" name="T20"/>
                <a:gd fmla="*/ 45 h 410" name="T21"/>
                <a:gd fmla="*/ 239 w 480" name="T22"/>
                <a:gd fmla="*/ 36 h 410" name="T23"/>
                <a:gd fmla="*/ 252 w 480" name="T24"/>
                <a:gd fmla="*/ 34 h 410" name="T25"/>
                <a:gd fmla="*/ 269 w 480" name="T26"/>
                <a:gd fmla="*/ 38 h 410" name="T27"/>
                <a:gd fmla="*/ 286 w 480" name="T28"/>
                <a:gd fmla="*/ 50 h 410" name="T29"/>
                <a:gd fmla="*/ 296 w 480" name="T30"/>
                <a:gd fmla="*/ 67 h 410" name="T31"/>
                <a:gd fmla="*/ 312 w 480" name="T32"/>
                <a:gd fmla="*/ 57 h 410" name="T33"/>
                <a:gd fmla="*/ 193 w 480" name="T34"/>
                <a:gd fmla="*/ 23 h 410" name="T35"/>
                <a:gd fmla="*/ 225 w 480" name="T36"/>
                <a:gd fmla="*/ 142 h 410" name="T37"/>
                <a:gd fmla="*/ 333 w 480" name="T38"/>
                <a:gd fmla="*/ 82 h 410" name="T39"/>
                <a:gd fmla="*/ 225 w 480" name="T40"/>
                <a:gd fmla="*/ 292 h 410" name="T41"/>
                <a:gd fmla="*/ 195 w 480" name="T42"/>
                <a:gd fmla="*/ 332 h 410" name="T43"/>
                <a:gd fmla="*/ 163 w 480" name="T44"/>
                <a:gd fmla="*/ 347 h 410" name="T45"/>
                <a:gd fmla="*/ 142 w 480" name="T46"/>
                <a:gd fmla="*/ 348 h 410" name="T47"/>
                <a:gd fmla="*/ 118 w 480" name="T48"/>
                <a:gd fmla="*/ 344 h 410" name="T49"/>
                <a:gd fmla="*/ 85 w 480" name="T50"/>
                <a:gd fmla="*/ 323 h 410" name="T51"/>
                <a:gd fmla="*/ 68 w 480" name="T52"/>
                <a:gd fmla="*/ 297 h 410" name="T53"/>
                <a:gd fmla="*/ 61 w 480" name="T54"/>
                <a:gd fmla="*/ 261 h 410" name="T55"/>
                <a:gd fmla="*/ 65 w 480" name="T56"/>
                <a:gd fmla="*/ 237 h 410" name="T57"/>
                <a:gd fmla="*/ 84 w 480" name="T58"/>
                <a:gd fmla="*/ 206 h 410" name="T59"/>
                <a:gd fmla="*/ 110 w 480" name="T60"/>
                <a:gd fmla="*/ 187 h 410" name="T61"/>
                <a:gd fmla="*/ 145 w 480" name="T62"/>
                <a:gd fmla="*/ 179 h 410" name="T63"/>
                <a:gd fmla="*/ 169 w 480" name="T64"/>
                <a:gd fmla="*/ 183 h 410" name="T65"/>
                <a:gd fmla="*/ 197 w 480" name="T66"/>
                <a:gd fmla="*/ 197 h 410" name="T67"/>
                <a:gd fmla="*/ 221 w 480" name="T68"/>
                <a:gd fmla="*/ 225 h 410" name="T69"/>
                <a:gd fmla="*/ 230 w 480" name="T70"/>
                <a:gd fmla="*/ 258 h 410" name="T71"/>
                <a:gd fmla="*/ 262 w 480" name="T72"/>
                <a:gd fmla="*/ 249 h 410" name="T73"/>
                <a:gd fmla="*/ 72 w 480" name="T74"/>
                <a:gd fmla="*/ 138 h 410" name="T75"/>
                <a:gd fmla="*/ 73 w 480" name="T76"/>
                <a:gd fmla="*/ 357 h 410" name="T77"/>
                <a:gd fmla="*/ 287 w 480" name="T78"/>
                <a:gd fmla="*/ 301 h 410" name="T79"/>
                <a:gd fmla="*/ 434 w 480" name="T80"/>
                <a:gd fmla="*/ 246 h 410" name="T81"/>
                <a:gd fmla="*/ 413 w 480" name="T82"/>
                <a:gd fmla="*/ 273 h 410" name="T83"/>
                <a:gd fmla="*/ 390 w 480" name="T84"/>
                <a:gd fmla="*/ 284 h 410" name="T85"/>
                <a:gd fmla="*/ 375 w 480" name="T86"/>
                <a:gd fmla="*/ 285 h 410" name="T87"/>
                <a:gd fmla="*/ 359 w 480" name="T88"/>
                <a:gd fmla="*/ 282 h 410" name="T89"/>
                <a:gd fmla="*/ 335 w 480" name="T90"/>
                <a:gd fmla="*/ 267 h 410" name="T91"/>
                <a:gd fmla="*/ 323 w 480" name="T92"/>
                <a:gd fmla="*/ 249 h 410" name="T93"/>
                <a:gd fmla="*/ 318 w 480" name="T94"/>
                <a:gd fmla="*/ 223 h 410" name="T95"/>
                <a:gd fmla="*/ 322 w 480" name="T96"/>
                <a:gd fmla="*/ 206 h 410" name="T97"/>
                <a:gd fmla="*/ 335 w 480" name="T98"/>
                <a:gd fmla="*/ 185 h 410" name="T99"/>
                <a:gd fmla="*/ 353 w 480" name="T100"/>
                <a:gd fmla="*/ 172 h 410" name="T101"/>
                <a:gd fmla="*/ 377 w 480" name="T102"/>
                <a:gd fmla="*/ 166 h 410" name="T103"/>
                <a:gd fmla="*/ 394 w 480" name="T104"/>
                <a:gd fmla="*/ 168 h 410" name="T105"/>
                <a:gd fmla="*/ 414 w 480" name="T106"/>
                <a:gd fmla="*/ 178 h 410" name="T107"/>
                <a:gd fmla="*/ 431 w 480" name="T108"/>
                <a:gd fmla="*/ 198 h 410" name="T109"/>
                <a:gd fmla="*/ 437 w 480" name="T110"/>
                <a:gd fmla="*/ 221 h 410" name="T111"/>
                <a:gd fmla="*/ 460 w 480" name="T112"/>
                <a:gd fmla="*/ 215 h 410" name="T113"/>
                <a:gd fmla="*/ 326 w 480" name="T114"/>
                <a:gd fmla="*/ 137 h 410" name="T115"/>
                <a:gd fmla="*/ 327 w 480" name="T116"/>
                <a:gd fmla="*/ 291 h 410" name="T117"/>
                <a:gd fmla="*/ 477 w 480" name="T118"/>
                <a:gd fmla="*/ 252 h 41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10" w="480">
                  <a:moveTo>
                    <a:pt x="298" y="76"/>
                  </a:moveTo>
                  <a:cubicBezTo>
                    <a:pt x="298" y="76"/>
                    <a:pt x="298" y="76"/>
                    <a:pt x="298" y="77"/>
                  </a:cubicBezTo>
                  <a:cubicBezTo>
                    <a:pt x="298" y="77"/>
                    <a:pt x="298" y="78"/>
                    <a:pt x="298" y="78"/>
                  </a:cubicBezTo>
                  <a:cubicBezTo>
                    <a:pt x="298" y="78"/>
                    <a:pt x="298" y="79"/>
                    <a:pt x="298" y="79"/>
                  </a:cubicBezTo>
                  <a:cubicBezTo>
                    <a:pt x="298" y="80"/>
                    <a:pt x="298" y="80"/>
                    <a:pt x="298" y="81"/>
                  </a:cubicBezTo>
                  <a:cubicBezTo>
                    <a:pt x="298" y="81"/>
                    <a:pt x="298" y="81"/>
                    <a:pt x="298" y="81"/>
                  </a:cubicBezTo>
                  <a:cubicBezTo>
                    <a:pt x="298" y="82"/>
                    <a:pt x="298" y="82"/>
                    <a:pt x="298" y="83"/>
                  </a:cubicBezTo>
                  <a:cubicBezTo>
                    <a:pt x="298" y="83"/>
                    <a:pt x="298" y="84"/>
                    <a:pt x="298" y="84"/>
                  </a:cubicBezTo>
                  <a:cubicBezTo>
                    <a:pt x="298" y="84"/>
                    <a:pt x="298" y="85"/>
                    <a:pt x="298" y="85"/>
                  </a:cubicBezTo>
                  <a:cubicBezTo>
                    <a:pt x="298" y="86"/>
                    <a:pt x="298" y="86"/>
                    <a:pt x="298" y="86"/>
                  </a:cubicBezTo>
                  <a:cubicBezTo>
                    <a:pt x="298" y="90"/>
                    <a:pt x="297" y="93"/>
                    <a:pt x="296" y="96"/>
                  </a:cubicBezTo>
                  <a:cubicBezTo>
                    <a:pt x="295" y="97"/>
                    <a:pt x="295" y="97"/>
                    <a:pt x="295" y="98"/>
                  </a:cubicBezTo>
                  <a:cubicBezTo>
                    <a:pt x="295" y="98"/>
                    <a:pt x="295" y="98"/>
                    <a:pt x="295" y="98"/>
                  </a:cubicBezTo>
                  <a:cubicBezTo>
                    <a:pt x="295" y="99"/>
                    <a:pt x="295" y="99"/>
                    <a:pt x="294" y="100"/>
                  </a:cubicBezTo>
                  <a:cubicBezTo>
                    <a:pt x="294" y="100"/>
                    <a:pt x="294" y="100"/>
                    <a:pt x="294" y="100"/>
                  </a:cubicBezTo>
                  <a:cubicBezTo>
                    <a:pt x="294" y="102"/>
                    <a:pt x="293" y="103"/>
                    <a:pt x="292" y="104"/>
                  </a:cubicBezTo>
                  <a:cubicBezTo>
                    <a:pt x="292" y="105"/>
                    <a:pt x="292" y="105"/>
                    <a:pt x="292" y="105"/>
                  </a:cubicBezTo>
                  <a:cubicBezTo>
                    <a:pt x="292" y="105"/>
                    <a:pt x="292" y="106"/>
                    <a:pt x="291" y="106"/>
                  </a:cubicBezTo>
                  <a:cubicBezTo>
                    <a:pt x="291" y="106"/>
                    <a:pt x="291" y="106"/>
                    <a:pt x="291" y="106"/>
                  </a:cubicBezTo>
                  <a:cubicBezTo>
                    <a:pt x="290" y="108"/>
                    <a:pt x="289" y="110"/>
                    <a:pt x="287" y="112"/>
                  </a:cubicBezTo>
                  <a:cubicBezTo>
                    <a:pt x="287" y="112"/>
                    <a:pt x="287" y="112"/>
                    <a:pt x="287" y="112"/>
                  </a:cubicBezTo>
                  <a:cubicBezTo>
                    <a:pt x="287" y="112"/>
                    <a:pt x="286" y="113"/>
                    <a:pt x="286" y="113"/>
                  </a:cubicBezTo>
                  <a:cubicBezTo>
                    <a:pt x="286" y="113"/>
                    <a:pt x="286" y="113"/>
                    <a:pt x="286" y="113"/>
                  </a:cubicBezTo>
                  <a:cubicBezTo>
                    <a:pt x="285" y="115"/>
                    <a:pt x="283" y="116"/>
                    <a:pt x="282" y="117"/>
                  </a:cubicBezTo>
                  <a:cubicBezTo>
                    <a:pt x="282" y="117"/>
                    <a:pt x="282" y="117"/>
                    <a:pt x="282" y="117"/>
                  </a:cubicBezTo>
                  <a:cubicBezTo>
                    <a:pt x="282" y="117"/>
                    <a:pt x="281" y="118"/>
                    <a:pt x="281" y="118"/>
                  </a:cubicBezTo>
                  <a:cubicBezTo>
                    <a:pt x="281" y="118"/>
                    <a:pt x="281" y="118"/>
                    <a:pt x="281" y="118"/>
                  </a:cubicBezTo>
                  <a:cubicBezTo>
                    <a:pt x="280" y="119"/>
                    <a:pt x="280" y="119"/>
                    <a:pt x="279" y="119"/>
                  </a:cubicBezTo>
                  <a:cubicBezTo>
                    <a:pt x="277" y="121"/>
                    <a:pt x="275" y="123"/>
                    <a:pt x="272" y="124"/>
                  </a:cubicBezTo>
                  <a:cubicBezTo>
                    <a:pt x="271" y="124"/>
                    <a:pt x="271" y="125"/>
                    <a:pt x="270" y="125"/>
                  </a:cubicBezTo>
                  <a:cubicBezTo>
                    <a:pt x="270" y="125"/>
                    <a:pt x="270" y="125"/>
                    <a:pt x="269" y="125"/>
                  </a:cubicBezTo>
                  <a:cubicBezTo>
                    <a:pt x="269" y="125"/>
                    <a:pt x="269" y="125"/>
                    <a:pt x="268" y="126"/>
                  </a:cubicBezTo>
                  <a:cubicBezTo>
                    <a:pt x="268" y="126"/>
                    <a:pt x="268" y="126"/>
                    <a:pt x="267" y="126"/>
                  </a:cubicBezTo>
                  <a:cubicBezTo>
                    <a:pt x="267" y="126"/>
                    <a:pt x="266" y="126"/>
                    <a:pt x="266" y="127"/>
                  </a:cubicBezTo>
                  <a:cubicBezTo>
                    <a:pt x="266" y="127"/>
                    <a:pt x="266" y="127"/>
                    <a:pt x="265" y="127"/>
                  </a:cubicBezTo>
                  <a:cubicBezTo>
                    <a:pt x="265" y="127"/>
                    <a:pt x="264" y="127"/>
                    <a:pt x="263" y="127"/>
                  </a:cubicBezTo>
                  <a:cubicBezTo>
                    <a:pt x="263" y="127"/>
                    <a:pt x="263" y="127"/>
                    <a:pt x="263" y="127"/>
                  </a:cubicBezTo>
                  <a:cubicBezTo>
                    <a:pt x="262" y="128"/>
                    <a:pt x="262" y="128"/>
                    <a:pt x="261" y="128"/>
                  </a:cubicBezTo>
                  <a:cubicBezTo>
                    <a:pt x="261" y="128"/>
                    <a:pt x="261" y="128"/>
                    <a:pt x="261" y="128"/>
                  </a:cubicBezTo>
                  <a:cubicBezTo>
                    <a:pt x="260" y="128"/>
                    <a:pt x="259" y="128"/>
                    <a:pt x="258" y="128"/>
                  </a:cubicBezTo>
                  <a:cubicBezTo>
                    <a:pt x="258" y="128"/>
                    <a:pt x="257" y="129"/>
                    <a:pt x="256" y="129"/>
                  </a:cubicBezTo>
                  <a:cubicBezTo>
                    <a:pt x="256" y="129"/>
                    <a:pt x="256" y="129"/>
                    <a:pt x="256" y="129"/>
                  </a:cubicBezTo>
                  <a:cubicBezTo>
                    <a:pt x="255" y="129"/>
                    <a:pt x="255" y="129"/>
                    <a:pt x="254" y="129"/>
                  </a:cubicBezTo>
                  <a:cubicBezTo>
                    <a:pt x="254" y="129"/>
                    <a:pt x="254" y="129"/>
                    <a:pt x="253" y="129"/>
                  </a:cubicBezTo>
                  <a:cubicBezTo>
                    <a:pt x="253" y="129"/>
                    <a:pt x="252" y="129"/>
                    <a:pt x="251" y="129"/>
                  </a:cubicBezTo>
                  <a:cubicBezTo>
                    <a:pt x="251" y="129"/>
                    <a:pt x="251" y="129"/>
                    <a:pt x="251" y="129"/>
                  </a:cubicBezTo>
                  <a:cubicBezTo>
                    <a:pt x="250" y="129"/>
                    <a:pt x="250" y="129"/>
                    <a:pt x="249" y="129"/>
                  </a:cubicBezTo>
                  <a:cubicBezTo>
                    <a:pt x="249" y="129"/>
                    <a:pt x="249" y="129"/>
                    <a:pt x="248" y="129"/>
                  </a:cubicBezTo>
                  <a:cubicBezTo>
                    <a:pt x="248" y="129"/>
                    <a:pt x="247" y="129"/>
                    <a:pt x="247" y="129"/>
                  </a:cubicBezTo>
                  <a:cubicBezTo>
                    <a:pt x="247" y="129"/>
                    <a:pt x="247" y="129"/>
                    <a:pt x="246" y="129"/>
                  </a:cubicBezTo>
                  <a:cubicBezTo>
                    <a:pt x="246" y="129"/>
                    <a:pt x="245" y="129"/>
                    <a:pt x="244" y="129"/>
                  </a:cubicBezTo>
                  <a:cubicBezTo>
                    <a:pt x="241" y="128"/>
                    <a:pt x="239" y="127"/>
                    <a:pt x="236" y="127"/>
                  </a:cubicBezTo>
                  <a:cubicBezTo>
                    <a:pt x="235" y="126"/>
                    <a:pt x="235" y="126"/>
                    <a:pt x="234" y="126"/>
                  </a:cubicBezTo>
                  <a:cubicBezTo>
                    <a:pt x="234" y="126"/>
                    <a:pt x="234" y="126"/>
                    <a:pt x="234" y="126"/>
                  </a:cubicBezTo>
                  <a:cubicBezTo>
                    <a:pt x="233" y="126"/>
                    <a:pt x="233" y="126"/>
                    <a:pt x="232" y="125"/>
                  </a:cubicBezTo>
                  <a:cubicBezTo>
                    <a:pt x="232" y="125"/>
                    <a:pt x="232" y="125"/>
                    <a:pt x="232" y="125"/>
                  </a:cubicBezTo>
                  <a:cubicBezTo>
                    <a:pt x="231" y="125"/>
                    <a:pt x="229" y="124"/>
                    <a:pt x="228" y="123"/>
                  </a:cubicBezTo>
                  <a:cubicBezTo>
                    <a:pt x="228" y="123"/>
                    <a:pt x="228" y="123"/>
                    <a:pt x="228" y="123"/>
                  </a:cubicBezTo>
                  <a:cubicBezTo>
                    <a:pt x="227" y="123"/>
                    <a:pt x="227" y="122"/>
                    <a:pt x="226" y="122"/>
                  </a:cubicBezTo>
                  <a:cubicBezTo>
                    <a:pt x="226" y="122"/>
                    <a:pt x="226" y="122"/>
                    <a:pt x="226" y="122"/>
                  </a:cubicBezTo>
                  <a:cubicBezTo>
                    <a:pt x="224" y="121"/>
                    <a:pt x="222" y="119"/>
                    <a:pt x="221" y="118"/>
                  </a:cubicBezTo>
                  <a:cubicBezTo>
                    <a:pt x="220" y="118"/>
                    <a:pt x="220" y="118"/>
                    <a:pt x="220" y="118"/>
                  </a:cubicBezTo>
                  <a:cubicBezTo>
                    <a:pt x="220" y="118"/>
                    <a:pt x="219" y="117"/>
                    <a:pt x="219" y="117"/>
                  </a:cubicBezTo>
                  <a:cubicBezTo>
                    <a:pt x="219" y="117"/>
                    <a:pt x="219" y="117"/>
                    <a:pt x="219" y="117"/>
                  </a:cubicBezTo>
                  <a:cubicBezTo>
                    <a:pt x="218" y="116"/>
                    <a:pt x="216" y="114"/>
                    <a:pt x="215" y="113"/>
                  </a:cubicBezTo>
                  <a:cubicBezTo>
                    <a:pt x="215" y="113"/>
                    <a:pt x="215" y="113"/>
                    <a:pt x="215" y="113"/>
                  </a:cubicBezTo>
                  <a:cubicBezTo>
                    <a:pt x="215" y="113"/>
                    <a:pt x="215" y="112"/>
                    <a:pt x="214" y="112"/>
                  </a:cubicBezTo>
                  <a:cubicBezTo>
                    <a:pt x="214" y="112"/>
                    <a:pt x="214" y="112"/>
                    <a:pt x="214" y="111"/>
                  </a:cubicBezTo>
                  <a:cubicBezTo>
                    <a:pt x="214" y="111"/>
                    <a:pt x="213" y="111"/>
                    <a:pt x="213" y="110"/>
                  </a:cubicBezTo>
                  <a:cubicBezTo>
                    <a:pt x="211" y="107"/>
                    <a:pt x="209" y="104"/>
                    <a:pt x="207" y="101"/>
                  </a:cubicBezTo>
                  <a:cubicBezTo>
                    <a:pt x="207" y="101"/>
                    <a:pt x="207" y="101"/>
                    <a:pt x="207" y="100"/>
                  </a:cubicBezTo>
                  <a:cubicBezTo>
                    <a:pt x="207" y="100"/>
                    <a:pt x="207" y="99"/>
                    <a:pt x="207" y="99"/>
                  </a:cubicBezTo>
                  <a:cubicBezTo>
                    <a:pt x="207" y="99"/>
                    <a:pt x="206" y="99"/>
                    <a:pt x="206" y="98"/>
                  </a:cubicBezTo>
                  <a:cubicBezTo>
                    <a:pt x="206" y="98"/>
                    <a:pt x="206" y="97"/>
                    <a:pt x="206" y="97"/>
                  </a:cubicBezTo>
                  <a:cubicBezTo>
                    <a:pt x="206" y="97"/>
                    <a:pt x="206" y="96"/>
                    <a:pt x="206" y="96"/>
                  </a:cubicBezTo>
                  <a:cubicBezTo>
                    <a:pt x="205" y="96"/>
                    <a:pt x="205" y="95"/>
                    <a:pt x="205" y="94"/>
                  </a:cubicBezTo>
                  <a:cubicBezTo>
                    <a:pt x="205" y="94"/>
                    <a:pt x="205" y="94"/>
                    <a:pt x="205" y="94"/>
                  </a:cubicBezTo>
                  <a:cubicBezTo>
                    <a:pt x="205" y="93"/>
                    <a:pt x="205" y="93"/>
                    <a:pt x="204" y="92"/>
                  </a:cubicBezTo>
                  <a:cubicBezTo>
                    <a:pt x="204" y="92"/>
                    <a:pt x="204" y="92"/>
                    <a:pt x="204" y="92"/>
                  </a:cubicBezTo>
                  <a:cubicBezTo>
                    <a:pt x="204" y="91"/>
                    <a:pt x="204" y="90"/>
                    <a:pt x="204" y="89"/>
                  </a:cubicBezTo>
                  <a:cubicBezTo>
                    <a:pt x="204" y="89"/>
                    <a:pt x="204" y="88"/>
                    <a:pt x="204" y="87"/>
                  </a:cubicBezTo>
                  <a:cubicBezTo>
                    <a:pt x="204" y="87"/>
                    <a:pt x="204" y="87"/>
                    <a:pt x="204" y="87"/>
                  </a:cubicBezTo>
                  <a:cubicBezTo>
                    <a:pt x="204" y="86"/>
                    <a:pt x="203" y="85"/>
                    <a:pt x="203" y="85"/>
                  </a:cubicBezTo>
                  <a:cubicBezTo>
                    <a:pt x="203" y="85"/>
                    <a:pt x="203" y="85"/>
                    <a:pt x="203" y="84"/>
                  </a:cubicBezTo>
                  <a:cubicBezTo>
                    <a:pt x="203" y="84"/>
                    <a:pt x="203" y="83"/>
                    <a:pt x="203" y="82"/>
                  </a:cubicBezTo>
                  <a:cubicBezTo>
                    <a:pt x="203" y="82"/>
                    <a:pt x="203" y="82"/>
                    <a:pt x="203" y="82"/>
                  </a:cubicBezTo>
                  <a:cubicBezTo>
                    <a:pt x="203" y="81"/>
                    <a:pt x="203" y="81"/>
                    <a:pt x="203" y="80"/>
                  </a:cubicBezTo>
                  <a:cubicBezTo>
                    <a:pt x="203" y="80"/>
                    <a:pt x="203" y="80"/>
                    <a:pt x="203" y="79"/>
                  </a:cubicBezTo>
                  <a:cubicBezTo>
                    <a:pt x="203" y="79"/>
                    <a:pt x="203" y="78"/>
                    <a:pt x="203" y="78"/>
                  </a:cubicBezTo>
                  <a:cubicBezTo>
                    <a:pt x="203" y="78"/>
                    <a:pt x="203" y="77"/>
                    <a:pt x="204" y="77"/>
                  </a:cubicBezTo>
                  <a:cubicBezTo>
                    <a:pt x="204" y="77"/>
                    <a:pt x="204" y="76"/>
                    <a:pt x="204" y="75"/>
                  </a:cubicBezTo>
                  <a:cubicBezTo>
                    <a:pt x="204" y="75"/>
                    <a:pt x="204" y="75"/>
                    <a:pt x="204" y="75"/>
                  </a:cubicBezTo>
                  <a:cubicBezTo>
                    <a:pt x="204" y="72"/>
                    <a:pt x="205" y="69"/>
                    <a:pt x="206" y="67"/>
                  </a:cubicBezTo>
                  <a:cubicBezTo>
                    <a:pt x="206" y="66"/>
                    <a:pt x="206" y="66"/>
                    <a:pt x="206" y="65"/>
                  </a:cubicBezTo>
                  <a:cubicBezTo>
                    <a:pt x="206" y="65"/>
                    <a:pt x="206" y="65"/>
                    <a:pt x="206" y="65"/>
                  </a:cubicBezTo>
                  <a:cubicBezTo>
                    <a:pt x="207" y="64"/>
                    <a:pt x="207" y="64"/>
                    <a:pt x="207" y="63"/>
                  </a:cubicBezTo>
                  <a:cubicBezTo>
                    <a:pt x="207" y="63"/>
                    <a:pt x="207" y="63"/>
                    <a:pt x="207" y="63"/>
                  </a:cubicBezTo>
                  <a:cubicBezTo>
                    <a:pt x="208" y="62"/>
                    <a:pt x="208" y="60"/>
                    <a:pt x="209" y="59"/>
                  </a:cubicBezTo>
                  <a:cubicBezTo>
                    <a:pt x="209" y="59"/>
                    <a:pt x="209" y="59"/>
                    <a:pt x="209" y="58"/>
                  </a:cubicBezTo>
                  <a:cubicBezTo>
                    <a:pt x="210" y="58"/>
                    <a:pt x="210" y="58"/>
                    <a:pt x="210" y="57"/>
                  </a:cubicBezTo>
                  <a:cubicBezTo>
                    <a:pt x="210" y="57"/>
                    <a:pt x="210" y="57"/>
                    <a:pt x="210" y="57"/>
                  </a:cubicBezTo>
                  <a:cubicBezTo>
                    <a:pt x="211" y="55"/>
                    <a:pt x="213" y="53"/>
                    <a:pt x="214" y="51"/>
                  </a:cubicBezTo>
                  <a:cubicBezTo>
                    <a:pt x="214" y="51"/>
                    <a:pt x="214" y="51"/>
                    <a:pt x="214" y="51"/>
                  </a:cubicBezTo>
                  <a:cubicBezTo>
                    <a:pt x="215" y="51"/>
                    <a:pt x="215" y="50"/>
                    <a:pt x="215" y="50"/>
                  </a:cubicBezTo>
                  <a:cubicBezTo>
                    <a:pt x="215" y="50"/>
                    <a:pt x="216" y="50"/>
                    <a:pt x="216" y="50"/>
                  </a:cubicBezTo>
                  <a:cubicBezTo>
                    <a:pt x="217" y="49"/>
                    <a:pt x="218" y="47"/>
                    <a:pt x="219" y="46"/>
                  </a:cubicBezTo>
                  <a:cubicBezTo>
                    <a:pt x="219" y="46"/>
                    <a:pt x="219" y="46"/>
                    <a:pt x="219" y="46"/>
                  </a:cubicBezTo>
                  <a:cubicBezTo>
                    <a:pt x="220" y="46"/>
                    <a:pt x="220" y="45"/>
                    <a:pt x="221" y="45"/>
                  </a:cubicBezTo>
                  <a:cubicBezTo>
                    <a:pt x="221" y="45"/>
                    <a:pt x="221" y="45"/>
                    <a:pt x="221" y="45"/>
                  </a:cubicBezTo>
                  <a:cubicBezTo>
                    <a:pt x="221" y="45"/>
                    <a:pt x="222" y="44"/>
                    <a:pt x="222" y="44"/>
                  </a:cubicBezTo>
                  <a:cubicBezTo>
                    <a:pt x="224" y="42"/>
                    <a:pt x="227" y="41"/>
                    <a:pt x="229" y="39"/>
                  </a:cubicBezTo>
                  <a:cubicBezTo>
                    <a:pt x="230" y="39"/>
                    <a:pt x="231" y="39"/>
                    <a:pt x="231" y="38"/>
                  </a:cubicBezTo>
                  <a:cubicBezTo>
                    <a:pt x="231" y="38"/>
                    <a:pt x="232" y="38"/>
                    <a:pt x="232" y="38"/>
                  </a:cubicBezTo>
                  <a:cubicBezTo>
                    <a:pt x="232" y="38"/>
                    <a:pt x="233" y="38"/>
                    <a:pt x="233" y="38"/>
                  </a:cubicBezTo>
                  <a:cubicBezTo>
                    <a:pt x="233" y="37"/>
                    <a:pt x="234" y="37"/>
                    <a:pt x="234" y="37"/>
                  </a:cubicBezTo>
                  <a:cubicBezTo>
                    <a:pt x="235" y="37"/>
                    <a:pt x="235" y="37"/>
                    <a:pt x="236" y="37"/>
                  </a:cubicBezTo>
                  <a:cubicBezTo>
                    <a:pt x="236" y="37"/>
                    <a:pt x="236" y="37"/>
                    <a:pt x="236" y="37"/>
                  </a:cubicBezTo>
                  <a:cubicBezTo>
                    <a:pt x="237" y="36"/>
                    <a:pt x="237" y="36"/>
                    <a:pt x="238" y="36"/>
                  </a:cubicBezTo>
                  <a:cubicBezTo>
                    <a:pt x="238" y="36"/>
                    <a:pt x="238" y="36"/>
                    <a:pt x="239" y="36"/>
                  </a:cubicBezTo>
                  <a:cubicBezTo>
                    <a:pt x="239" y="36"/>
                    <a:pt x="240" y="36"/>
                    <a:pt x="240" y="35"/>
                  </a:cubicBezTo>
                  <a:cubicBezTo>
                    <a:pt x="240" y="35"/>
                    <a:pt x="241" y="35"/>
                    <a:pt x="241" y="35"/>
                  </a:cubicBezTo>
                  <a:cubicBezTo>
                    <a:pt x="241" y="35"/>
                    <a:pt x="242" y="35"/>
                    <a:pt x="243" y="35"/>
                  </a:cubicBezTo>
                  <a:cubicBezTo>
                    <a:pt x="244" y="35"/>
                    <a:pt x="244" y="35"/>
                    <a:pt x="245" y="35"/>
                  </a:cubicBezTo>
                  <a:cubicBezTo>
                    <a:pt x="245" y="35"/>
                    <a:pt x="246" y="34"/>
                    <a:pt x="246" y="34"/>
                  </a:cubicBezTo>
                  <a:cubicBezTo>
                    <a:pt x="246" y="34"/>
                    <a:pt x="247" y="34"/>
                    <a:pt x="247" y="34"/>
                  </a:cubicBezTo>
                  <a:cubicBezTo>
                    <a:pt x="248" y="34"/>
                    <a:pt x="248" y="34"/>
                    <a:pt x="248" y="34"/>
                  </a:cubicBezTo>
                  <a:cubicBezTo>
                    <a:pt x="249" y="34"/>
                    <a:pt x="249" y="34"/>
                    <a:pt x="250" y="34"/>
                  </a:cubicBezTo>
                  <a:cubicBezTo>
                    <a:pt x="250" y="34"/>
                    <a:pt x="250" y="34"/>
                    <a:pt x="250" y="34"/>
                  </a:cubicBezTo>
                  <a:cubicBezTo>
                    <a:pt x="251" y="34"/>
                    <a:pt x="252" y="34"/>
                    <a:pt x="252" y="34"/>
                  </a:cubicBezTo>
                  <a:cubicBezTo>
                    <a:pt x="252" y="34"/>
                    <a:pt x="253" y="34"/>
                    <a:pt x="253" y="34"/>
                  </a:cubicBezTo>
                  <a:cubicBezTo>
                    <a:pt x="253" y="34"/>
                    <a:pt x="254" y="34"/>
                    <a:pt x="254" y="34"/>
                  </a:cubicBezTo>
                  <a:cubicBezTo>
                    <a:pt x="255" y="34"/>
                    <a:pt x="255" y="34"/>
                    <a:pt x="255" y="34"/>
                  </a:cubicBezTo>
                  <a:cubicBezTo>
                    <a:pt x="256" y="34"/>
                    <a:pt x="256" y="35"/>
                    <a:pt x="257" y="35"/>
                  </a:cubicBezTo>
                  <a:cubicBezTo>
                    <a:pt x="260" y="35"/>
                    <a:pt x="263" y="36"/>
                    <a:pt x="266" y="37"/>
                  </a:cubicBezTo>
                  <a:cubicBezTo>
                    <a:pt x="266" y="37"/>
                    <a:pt x="267" y="37"/>
                    <a:pt x="267" y="37"/>
                  </a:cubicBezTo>
                  <a:cubicBezTo>
                    <a:pt x="267" y="37"/>
                    <a:pt x="267" y="37"/>
                    <a:pt x="267" y="37"/>
                  </a:cubicBezTo>
                  <a:cubicBezTo>
                    <a:pt x="268" y="37"/>
                    <a:pt x="268" y="38"/>
                    <a:pt x="269" y="38"/>
                  </a:cubicBezTo>
                  <a:cubicBezTo>
                    <a:pt x="269" y="38"/>
                    <a:pt x="269" y="38"/>
                    <a:pt x="269" y="38"/>
                  </a:cubicBezTo>
                  <a:cubicBezTo>
                    <a:pt x="271" y="39"/>
                    <a:pt x="272" y="39"/>
                    <a:pt x="274" y="40"/>
                  </a:cubicBezTo>
                  <a:cubicBezTo>
                    <a:pt x="274" y="40"/>
                    <a:pt x="274" y="40"/>
                    <a:pt x="274" y="40"/>
                  </a:cubicBezTo>
                  <a:cubicBezTo>
                    <a:pt x="274" y="40"/>
                    <a:pt x="275" y="41"/>
                    <a:pt x="275" y="41"/>
                  </a:cubicBezTo>
                  <a:cubicBezTo>
                    <a:pt x="275" y="41"/>
                    <a:pt x="275" y="41"/>
                    <a:pt x="275" y="41"/>
                  </a:cubicBezTo>
                  <a:cubicBezTo>
                    <a:pt x="277" y="42"/>
                    <a:pt x="279" y="44"/>
                    <a:pt x="281" y="45"/>
                  </a:cubicBezTo>
                  <a:cubicBezTo>
                    <a:pt x="281" y="45"/>
                    <a:pt x="281" y="45"/>
                    <a:pt x="281" y="45"/>
                  </a:cubicBezTo>
                  <a:cubicBezTo>
                    <a:pt x="282" y="46"/>
                    <a:pt x="282" y="46"/>
                    <a:pt x="282" y="46"/>
                  </a:cubicBezTo>
                  <a:cubicBezTo>
                    <a:pt x="282" y="46"/>
                    <a:pt x="282" y="46"/>
                    <a:pt x="283" y="47"/>
                  </a:cubicBezTo>
                  <a:cubicBezTo>
                    <a:pt x="284" y="48"/>
                    <a:pt x="285" y="49"/>
                    <a:pt x="286" y="50"/>
                  </a:cubicBezTo>
                  <a:cubicBezTo>
                    <a:pt x="286" y="50"/>
                    <a:pt x="286" y="50"/>
                    <a:pt x="286" y="50"/>
                  </a:cubicBezTo>
                  <a:cubicBezTo>
                    <a:pt x="287" y="51"/>
                    <a:pt x="287" y="51"/>
                    <a:pt x="287" y="51"/>
                  </a:cubicBezTo>
                  <a:cubicBezTo>
                    <a:pt x="287" y="51"/>
                    <a:pt x="287" y="52"/>
                    <a:pt x="287" y="52"/>
                  </a:cubicBezTo>
                  <a:cubicBezTo>
                    <a:pt x="288" y="52"/>
                    <a:pt x="288" y="53"/>
                    <a:pt x="288" y="53"/>
                  </a:cubicBezTo>
                  <a:cubicBezTo>
                    <a:pt x="290" y="55"/>
                    <a:pt x="292" y="58"/>
                    <a:pt x="293" y="60"/>
                  </a:cubicBezTo>
                  <a:cubicBezTo>
                    <a:pt x="293" y="61"/>
                    <a:pt x="294" y="62"/>
                    <a:pt x="294" y="62"/>
                  </a:cubicBezTo>
                  <a:cubicBezTo>
                    <a:pt x="294" y="62"/>
                    <a:pt x="294" y="63"/>
                    <a:pt x="294" y="63"/>
                  </a:cubicBezTo>
                  <a:cubicBezTo>
                    <a:pt x="294" y="63"/>
                    <a:pt x="295" y="64"/>
                    <a:pt x="295" y="64"/>
                  </a:cubicBezTo>
                  <a:cubicBezTo>
                    <a:pt x="295" y="64"/>
                    <a:pt x="295" y="65"/>
                    <a:pt x="295" y="65"/>
                  </a:cubicBezTo>
                  <a:cubicBezTo>
                    <a:pt x="295" y="65"/>
                    <a:pt x="295" y="66"/>
                    <a:pt x="296" y="67"/>
                  </a:cubicBezTo>
                  <a:cubicBezTo>
                    <a:pt x="296" y="67"/>
                    <a:pt x="296" y="67"/>
                    <a:pt x="296" y="67"/>
                  </a:cubicBezTo>
                  <a:cubicBezTo>
                    <a:pt x="296" y="67"/>
                    <a:pt x="296" y="68"/>
                    <a:pt x="296" y="69"/>
                  </a:cubicBezTo>
                  <a:cubicBezTo>
                    <a:pt x="297" y="70"/>
                    <a:pt x="297" y="71"/>
                    <a:pt x="297" y="71"/>
                  </a:cubicBezTo>
                  <a:cubicBezTo>
                    <a:pt x="297" y="71"/>
                    <a:pt x="297" y="71"/>
                    <a:pt x="297" y="72"/>
                  </a:cubicBezTo>
                  <a:cubicBezTo>
                    <a:pt x="297" y="72"/>
                    <a:pt x="297" y="73"/>
                    <a:pt x="297" y="74"/>
                  </a:cubicBezTo>
                  <a:cubicBezTo>
                    <a:pt x="298" y="75"/>
                    <a:pt x="298" y="75"/>
                    <a:pt x="298" y="76"/>
                  </a:cubicBezTo>
                  <a:close/>
                  <a:moveTo>
                    <a:pt x="333" y="82"/>
                  </a:moveTo>
                  <a:lnTo>
                    <a:pt x="328" y="55"/>
                  </a:lnTo>
                  <a:lnTo>
                    <a:pt x="312" y="57"/>
                  </a:lnTo>
                  <a:cubicBezTo>
                    <a:pt x="309" y="50"/>
                    <a:pt x="305" y="43"/>
                    <a:pt x="300" y="37"/>
                  </a:cubicBezTo>
                  <a:lnTo>
                    <a:pt x="309" y="24"/>
                  </a:lnTo>
                  <a:lnTo>
                    <a:pt x="286" y="8"/>
                  </a:lnTo>
                  <a:lnTo>
                    <a:pt x="277" y="21"/>
                  </a:lnTo>
                  <a:cubicBezTo>
                    <a:pt x="270" y="18"/>
                    <a:pt x="262" y="16"/>
                    <a:pt x="254" y="16"/>
                  </a:cubicBezTo>
                  <a:lnTo>
                    <a:pt x="251" y="0"/>
                  </a:lnTo>
                  <a:lnTo>
                    <a:pt x="224" y="4"/>
                  </a:lnTo>
                  <a:lnTo>
                    <a:pt x="226" y="20"/>
                  </a:lnTo>
                  <a:cubicBezTo>
                    <a:pt x="219" y="23"/>
                    <a:pt x="212" y="27"/>
                    <a:pt x="206" y="33"/>
                  </a:cubicBezTo>
                  <a:lnTo>
                    <a:pt x="193" y="23"/>
                  </a:lnTo>
                  <a:lnTo>
                    <a:pt x="177" y="46"/>
                  </a:lnTo>
                  <a:lnTo>
                    <a:pt x="190" y="56"/>
                  </a:lnTo>
                  <a:cubicBezTo>
                    <a:pt x="187" y="63"/>
                    <a:pt x="185" y="70"/>
                    <a:pt x="185" y="78"/>
                  </a:cubicBezTo>
                  <a:lnTo>
                    <a:pt x="169" y="81"/>
                  </a:lnTo>
                  <a:lnTo>
                    <a:pt x="173" y="109"/>
                  </a:lnTo>
                  <a:lnTo>
                    <a:pt x="189" y="106"/>
                  </a:lnTo>
                  <a:cubicBezTo>
                    <a:pt x="192" y="113"/>
                    <a:pt x="197" y="120"/>
                    <a:pt x="202" y="126"/>
                  </a:cubicBezTo>
                  <a:lnTo>
                    <a:pt x="192" y="139"/>
                  </a:lnTo>
                  <a:lnTo>
                    <a:pt x="215" y="155"/>
                  </a:lnTo>
                  <a:lnTo>
                    <a:pt x="225" y="142"/>
                  </a:lnTo>
                  <a:cubicBezTo>
                    <a:pt x="232" y="145"/>
                    <a:pt x="239" y="147"/>
                    <a:pt x="247" y="147"/>
                  </a:cubicBezTo>
                  <a:lnTo>
                    <a:pt x="250" y="163"/>
                  </a:lnTo>
                  <a:lnTo>
                    <a:pt x="278" y="159"/>
                  </a:lnTo>
                  <a:lnTo>
                    <a:pt x="275" y="143"/>
                  </a:lnTo>
                  <a:cubicBezTo>
                    <a:pt x="283" y="140"/>
                    <a:pt x="289" y="136"/>
                    <a:pt x="295" y="130"/>
                  </a:cubicBezTo>
                  <a:lnTo>
                    <a:pt x="308" y="140"/>
                  </a:lnTo>
                  <a:lnTo>
                    <a:pt x="324" y="117"/>
                  </a:lnTo>
                  <a:lnTo>
                    <a:pt x="311" y="108"/>
                  </a:lnTo>
                  <a:cubicBezTo>
                    <a:pt x="314" y="101"/>
                    <a:pt x="316" y="93"/>
                    <a:pt x="317" y="85"/>
                  </a:cubicBezTo>
                  <a:lnTo>
                    <a:pt x="333" y="82"/>
                  </a:lnTo>
                  <a:close/>
                  <a:moveTo>
                    <a:pt x="229" y="275"/>
                  </a:moveTo>
                  <a:cubicBezTo>
                    <a:pt x="229" y="276"/>
                    <a:pt x="229" y="276"/>
                    <a:pt x="229" y="276"/>
                  </a:cubicBezTo>
                  <a:cubicBezTo>
                    <a:pt x="229" y="277"/>
                    <a:pt x="229" y="278"/>
                    <a:pt x="229" y="279"/>
                  </a:cubicBezTo>
                  <a:cubicBezTo>
                    <a:pt x="229" y="279"/>
                    <a:pt x="228" y="280"/>
                    <a:pt x="228" y="280"/>
                  </a:cubicBezTo>
                  <a:cubicBezTo>
                    <a:pt x="228" y="281"/>
                    <a:pt x="228" y="283"/>
                    <a:pt x="228" y="284"/>
                  </a:cubicBezTo>
                  <a:cubicBezTo>
                    <a:pt x="228" y="284"/>
                    <a:pt x="228" y="284"/>
                    <a:pt x="227" y="284"/>
                  </a:cubicBezTo>
                  <a:cubicBezTo>
                    <a:pt x="227" y="285"/>
                    <a:pt x="227" y="287"/>
                    <a:pt x="227" y="288"/>
                  </a:cubicBezTo>
                  <a:cubicBezTo>
                    <a:pt x="226" y="288"/>
                    <a:pt x="226" y="288"/>
                    <a:pt x="226" y="289"/>
                  </a:cubicBezTo>
                  <a:cubicBezTo>
                    <a:pt x="226" y="290"/>
                    <a:pt x="226" y="290"/>
                    <a:pt x="225" y="291"/>
                  </a:cubicBezTo>
                  <a:cubicBezTo>
                    <a:pt x="225" y="292"/>
                    <a:pt x="225" y="292"/>
                    <a:pt x="225" y="292"/>
                  </a:cubicBezTo>
                  <a:cubicBezTo>
                    <a:pt x="223" y="299"/>
                    <a:pt x="220" y="304"/>
                    <a:pt x="217" y="310"/>
                  </a:cubicBezTo>
                  <a:cubicBezTo>
                    <a:pt x="216" y="310"/>
                    <a:pt x="215" y="311"/>
                    <a:pt x="215" y="312"/>
                  </a:cubicBezTo>
                  <a:cubicBezTo>
                    <a:pt x="215" y="312"/>
                    <a:pt x="215" y="312"/>
                    <a:pt x="215" y="313"/>
                  </a:cubicBezTo>
                  <a:cubicBezTo>
                    <a:pt x="214" y="313"/>
                    <a:pt x="214" y="314"/>
                    <a:pt x="213" y="315"/>
                  </a:cubicBezTo>
                  <a:cubicBezTo>
                    <a:pt x="213" y="315"/>
                    <a:pt x="213" y="315"/>
                    <a:pt x="213" y="315"/>
                  </a:cubicBezTo>
                  <a:cubicBezTo>
                    <a:pt x="211" y="317"/>
                    <a:pt x="209" y="320"/>
                    <a:pt x="207" y="322"/>
                  </a:cubicBezTo>
                  <a:cubicBezTo>
                    <a:pt x="207" y="322"/>
                    <a:pt x="207" y="322"/>
                    <a:pt x="207" y="322"/>
                  </a:cubicBezTo>
                  <a:cubicBezTo>
                    <a:pt x="206" y="323"/>
                    <a:pt x="205" y="324"/>
                    <a:pt x="205" y="324"/>
                  </a:cubicBezTo>
                  <a:cubicBezTo>
                    <a:pt x="205" y="324"/>
                    <a:pt x="204" y="325"/>
                    <a:pt x="204" y="325"/>
                  </a:cubicBezTo>
                  <a:cubicBezTo>
                    <a:pt x="201" y="327"/>
                    <a:pt x="198" y="330"/>
                    <a:pt x="195" y="332"/>
                  </a:cubicBezTo>
                  <a:cubicBezTo>
                    <a:pt x="195" y="332"/>
                    <a:pt x="195" y="333"/>
                    <a:pt x="195" y="333"/>
                  </a:cubicBezTo>
                  <a:cubicBezTo>
                    <a:pt x="194" y="333"/>
                    <a:pt x="193" y="334"/>
                    <a:pt x="192" y="334"/>
                  </a:cubicBezTo>
                  <a:cubicBezTo>
                    <a:pt x="192" y="334"/>
                    <a:pt x="192" y="334"/>
                    <a:pt x="192" y="335"/>
                  </a:cubicBezTo>
                  <a:cubicBezTo>
                    <a:pt x="189" y="336"/>
                    <a:pt x="187" y="338"/>
                    <a:pt x="184" y="339"/>
                  </a:cubicBezTo>
                  <a:cubicBezTo>
                    <a:pt x="184" y="339"/>
                    <a:pt x="184" y="339"/>
                    <a:pt x="184" y="339"/>
                  </a:cubicBezTo>
                  <a:cubicBezTo>
                    <a:pt x="183" y="340"/>
                    <a:pt x="182" y="340"/>
                    <a:pt x="181" y="340"/>
                  </a:cubicBezTo>
                  <a:cubicBezTo>
                    <a:pt x="181" y="341"/>
                    <a:pt x="181" y="341"/>
                    <a:pt x="181" y="341"/>
                  </a:cubicBezTo>
                  <a:cubicBezTo>
                    <a:pt x="180" y="341"/>
                    <a:pt x="179" y="341"/>
                    <a:pt x="178" y="342"/>
                  </a:cubicBezTo>
                  <a:cubicBezTo>
                    <a:pt x="173" y="344"/>
                    <a:pt x="169" y="345"/>
                    <a:pt x="163" y="347"/>
                  </a:cubicBezTo>
                  <a:cubicBezTo>
                    <a:pt x="162" y="347"/>
                    <a:pt x="161" y="347"/>
                    <a:pt x="160" y="347"/>
                  </a:cubicBezTo>
                  <a:cubicBezTo>
                    <a:pt x="159" y="347"/>
                    <a:pt x="159" y="347"/>
                    <a:pt x="159" y="347"/>
                  </a:cubicBezTo>
                  <a:cubicBezTo>
                    <a:pt x="158" y="348"/>
                    <a:pt x="157" y="348"/>
                    <a:pt x="156" y="348"/>
                  </a:cubicBezTo>
                  <a:cubicBezTo>
                    <a:pt x="156" y="348"/>
                    <a:pt x="155" y="348"/>
                    <a:pt x="155" y="348"/>
                  </a:cubicBezTo>
                  <a:cubicBezTo>
                    <a:pt x="154" y="348"/>
                    <a:pt x="152" y="348"/>
                    <a:pt x="151" y="348"/>
                  </a:cubicBezTo>
                  <a:cubicBezTo>
                    <a:pt x="151" y="348"/>
                    <a:pt x="151" y="348"/>
                    <a:pt x="151" y="348"/>
                  </a:cubicBezTo>
                  <a:cubicBezTo>
                    <a:pt x="150" y="348"/>
                    <a:pt x="148" y="348"/>
                    <a:pt x="147" y="348"/>
                  </a:cubicBezTo>
                  <a:cubicBezTo>
                    <a:pt x="147" y="348"/>
                    <a:pt x="146" y="348"/>
                    <a:pt x="146" y="348"/>
                  </a:cubicBezTo>
                  <a:cubicBezTo>
                    <a:pt x="145" y="349"/>
                    <a:pt x="144" y="348"/>
                    <a:pt x="143" y="348"/>
                  </a:cubicBezTo>
                  <a:cubicBezTo>
                    <a:pt x="143" y="348"/>
                    <a:pt x="142" y="348"/>
                    <a:pt x="142" y="348"/>
                  </a:cubicBezTo>
                  <a:cubicBezTo>
                    <a:pt x="141" y="348"/>
                    <a:pt x="139" y="348"/>
                    <a:pt x="138" y="348"/>
                  </a:cubicBezTo>
                  <a:cubicBezTo>
                    <a:pt x="137" y="348"/>
                    <a:pt x="136" y="348"/>
                    <a:pt x="134" y="348"/>
                  </a:cubicBezTo>
                  <a:cubicBezTo>
                    <a:pt x="134" y="348"/>
                    <a:pt x="133" y="348"/>
                    <a:pt x="133" y="348"/>
                  </a:cubicBezTo>
                  <a:cubicBezTo>
                    <a:pt x="132" y="347"/>
                    <a:pt x="131" y="347"/>
                    <a:pt x="130" y="347"/>
                  </a:cubicBezTo>
                  <a:cubicBezTo>
                    <a:pt x="130" y="347"/>
                    <a:pt x="130" y="347"/>
                    <a:pt x="129" y="347"/>
                  </a:cubicBezTo>
                  <a:cubicBezTo>
                    <a:pt x="128" y="347"/>
                    <a:pt x="127" y="346"/>
                    <a:pt x="125" y="346"/>
                  </a:cubicBezTo>
                  <a:cubicBezTo>
                    <a:pt x="125" y="346"/>
                    <a:pt x="125" y="346"/>
                    <a:pt x="125" y="346"/>
                  </a:cubicBezTo>
                  <a:cubicBezTo>
                    <a:pt x="124" y="346"/>
                    <a:pt x="123" y="345"/>
                    <a:pt x="122" y="345"/>
                  </a:cubicBezTo>
                  <a:cubicBezTo>
                    <a:pt x="121" y="345"/>
                    <a:pt x="121" y="345"/>
                    <a:pt x="121" y="345"/>
                  </a:cubicBezTo>
                  <a:cubicBezTo>
                    <a:pt x="120" y="345"/>
                    <a:pt x="119" y="344"/>
                    <a:pt x="118" y="344"/>
                  </a:cubicBezTo>
                  <a:cubicBezTo>
                    <a:pt x="118" y="344"/>
                    <a:pt x="117" y="344"/>
                    <a:pt x="117" y="344"/>
                  </a:cubicBezTo>
                  <a:cubicBezTo>
                    <a:pt x="116" y="343"/>
                    <a:pt x="115" y="343"/>
                    <a:pt x="114" y="342"/>
                  </a:cubicBezTo>
                  <a:cubicBezTo>
                    <a:pt x="109" y="340"/>
                    <a:pt x="104" y="338"/>
                    <a:pt x="100" y="335"/>
                  </a:cubicBezTo>
                  <a:cubicBezTo>
                    <a:pt x="99" y="335"/>
                    <a:pt x="98" y="334"/>
                    <a:pt x="97" y="334"/>
                  </a:cubicBezTo>
                  <a:cubicBezTo>
                    <a:pt x="97" y="333"/>
                    <a:pt x="97" y="333"/>
                    <a:pt x="97" y="333"/>
                  </a:cubicBezTo>
                  <a:cubicBezTo>
                    <a:pt x="96" y="333"/>
                    <a:pt x="95" y="332"/>
                    <a:pt x="95" y="331"/>
                  </a:cubicBezTo>
                  <a:cubicBezTo>
                    <a:pt x="94" y="331"/>
                    <a:pt x="94" y="331"/>
                    <a:pt x="94" y="331"/>
                  </a:cubicBezTo>
                  <a:cubicBezTo>
                    <a:pt x="92" y="329"/>
                    <a:pt x="90" y="328"/>
                    <a:pt x="87" y="326"/>
                  </a:cubicBezTo>
                  <a:cubicBezTo>
                    <a:pt x="87" y="325"/>
                    <a:pt x="87" y="325"/>
                    <a:pt x="87" y="325"/>
                  </a:cubicBezTo>
                  <a:cubicBezTo>
                    <a:pt x="86" y="325"/>
                    <a:pt x="86" y="324"/>
                    <a:pt x="85" y="323"/>
                  </a:cubicBezTo>
                  <a:cubicBezTo>
                    <a:pt x="85" y="323"/>
                    <a:pt x="85" y="323"/>
                    <a:pt x="85" y="323"/>
                  </a:cubicBezTo>
                  <a:cubicBezTo>
                    <a:pt x="82" y="320"/>
                    <a:pt x="79" y="317"/>
                    <a:pt x="77" y="314"/>
                  </a:cubicBezTo>
                  <a:cubicBezTo>
                    <a:pt x="77" y="313"/>
                    <a:pt x="77" y="313"/>
                    <a:pt x="77" y="313"/>
                  </a:cubicBezTo>
                  <a:cubicBezTo>
                    <a:pt x="76" y="312"/>
                    <a:pt x="76" y="312"/>
                    <a:pt x="75" y="311"/>
                  </a:cubicBezTo>
                  <a:cubicBezTo>
                    <a:pt x="75" y="311"/>
                    <a:pt x="75" y="311"/>
                    <a:pt x="75" y="310"/>
                  </a:cubicBezTo>
                  <a:cubicBezTo>
                    <a:pt x="73" y="308"/>
                    <a:pt x="72" y="305"/>
                    <a:pt x="70" y="303"/>
                  </a:cubicBezTo>
                  <a:cubicBezTo>
                    <a:pt x="70" y="303"/>
                    <a:pt x="70" y="303"/>
                    <a:pt x="70" y="302"/>
                  </a:cubicBezTo>
                  <a:cubicBezTo>
                    <a:pt x="70" y="302"/>
                    <a:pt x="69" y="301"/>
                    <a:pt x="69" y="300"/>
                  </a:cubicBezTo>
                  <a:cubicBezTo>
                    <a:pt x="69" y="300"/>
                    <a:pt x="69" y="300"/>
                    <a:pt x="69" y="299"/>
                  </a:cubicBezTo>
                  <a:cubicBezTo>
                    <a:pt x="68" y="298"/>
                    <a:pt x="68" y="298"/>
                    <a:pt x="68" y="297"/>
                  </a:cubicBezTo>
                  <a:cubicBezTo>
                    <a:pt x="65" y="291"/>
                    <a:pt x="63" y="285"/>
                    <a:pt x="62" y="278"/>
                  </a:cubicBezTo>
                  <a:cubicBezTo>
                    <a:pt x="62" y="278"/>
                    <a:pt x="62" y="278"/>
                    <a:pt x="62" y="277"/>
                  </a:cubicBezTo>
                  <a:cubicBezTo>
                    <a:pt x="62" y="276"/>
                    <a:pt x="62" y="275"/>
                    <a:pt x="62" y="275"/>
                  </a:cubicBezTo>
                  <a:cubicBezTo>
                    <a:pt x="61" y="274"/>
                    <a:pt x="61" y="274"/>
                    <a:pt x="61" y="273"/>
                  </a:cubicBezTo>
                  <a:cubicBezTo>
                    <a:pt x="61" y="272"/>
                    <a:pt x="61" y="271"/>
                    <a:pt x="61" y="270"/>
                  </a:cubicBezTo>
                  <a:cubicBezTo>
                    <a:pt x="61" y="270"/>
                    <a:pt x="61" y="270"/>
                    <a:pt x="61" y="270"/>
                  </a:cubicBezTo>
                  <a:cubicBezTo>
                    <a:pt x="61" y="268"/>
                    <a:pt x="61" y="267"/>
                    <a:pt x="61" y="266"/>
                  </a:cubicBezTo>
                  <a:cubicBezTo>
                    <a:pt x="61" y="265"/>
                    <a:pt x="61" y="265"/>
                    <a:pt x="61" y="265"/>
                  </a:cubicBezTo>
                  <a:cubicBezTo>
                    <a:pt x="61" y="264"/>
                    <a:pt x="61" y="263"/>
                    <a:pt x="61" y="262"/>
                  </a:cubicBezTo>
                  <a:cubicBezTo>
                    <a:pt x="61" y="261"/>
                    <a:pt x="61" y="261"/>
                    <a:pt x="61" y="261"/>
                  </a:cubicBezTo>
                  <a:cubicBezTo>
                    <a:pt x="61" y="259"/>
                    <a:pt x="61" y="258"/>
                    <a:pt x="61" y="257"/>
                  </a:cubicBezTo>
                  <a:cubicBezTo>
                    <a:pt x="61" y="255"/>
                    <a:pt x="61" y="254"/>
                    <a:pt x="62" y="253"/>
                  </a:cubicBezTo>
                  <a:cubicBezTo>
                    <a:pt x="62" y="252"/>
                    <a:pt x="62" y="252"/>
                    <a:pt x="62" y="252"/>
                  </a:cubicBezTo>
                  <a:cubicBezTo>
                    <a:pt x="62" y="251"/>
                    <a:pt x="62" y="250"/>
                    <a:pt x="62" y="249"/>
                  </a:cubicBezTo>
                  <a:cubicBezTo>
                    <a:pt x="62" y="248"/>
                    <a:pt x="62" y="248"/>
                    <a:pt x="62" y="248"/>
                  </a:cubicBezTo>
                  <a:cubicBezTo>
                    <a:pt x="63" y="246"/>
                    <a:pt x="63" y="245"/>
                    <a:pt x="63" y="244"/>
                  </a:cubicBezTo>
                  <a:cubicBezTo>
                    <a:pt x="63" y="244"/>
                    <a:pt x="63" y="244"/>
                    <a:pt x="63" y="244"/>
                  </a:cubicBezTo>
                  <a:cubicBezTo>
                    <a:pt x="64" y="242"/>
                    <a:pt x="64" y="241"/>
                    <a:pt x="64" y="240"/>
                  </a:cubicBezTo>
                  <a:cubicBezTo>
                    <a:pt x="64" y="240"/>
                    <a:pt x="64" y="239"/>
                    <a:pt x="65" y="239"/>
                  </a:cubicBezTo>
                  <a:cubicBezTo>
                    <a:pt x="65" y="238"/>
                    <a:pt x="65" y="237"/>
                    <a:pt x="65" y="237"/>
                  </a:cubicBezTo>
                  <a:cubicBezTo>
                    <a:pt x="66" y="236"/>
                    <a:pt x="66" y="236"/>
                    <a:pt x="66" y="235"/>
                  </a:cubicBezTo>
                  <a:cubicBezTo>
                    <a:pt x="66" y="234"/>
                    <a:pt x="67" y="233"/>
                    <a:pt x="67" y="232"/>
                  </a:cubicBezTo>
                  <a:cubicBezTo>
                    <a:pt x="67" y="232"/>
                    <a:pt x="67" y="232"/>
                    <a:pt x="67" y="232"/>
                  </a:cubicBezTo>
                  <a:cubicBezTo>
                    <a:pt x="69" y="227"/>
                    <a:pt x="71" y="223"/>
                    <a:pt x="74" y="218"/>
                  </a:cubicBezTo>
                  <a:cubicBezTo>
                    <a:pt x="75" y="217"/>
                    <a:pt x="75" y="217"/>
                    <a:pt x="76" y="216"/>
                  </a:cubicBezTo>
                  <a:cubicBezTo>
                    <a:pt x="76" y="216"/>
                    <a:pt x="76" y="216"/>
                    <a:pt x="76" y="215"/>
                  </a:cubicBezTo>
                  <a:cubicBezTo>
                    <a:pt x="77" y="215"/>
                    <a:pt x="77" y="214"/>
                    <a:pt x="78" y="213"/>
                  </a:cubicBezTo>
                  <a:cubicBezTo>
                    <a:pt x="78" y="213"/>
                    <a:pt x="78" y="213"/>
                    <a:pt x="78" y="213"/>
                  </a:cubicBezTo>
                  <a:cubicBezTo>
                    <a:pt x="80" y="210"/>
                    <a:pt x="82" y="208"/>
                    <a:pt x="84" y="206"/>
                  </a:cubicBezTo>
                  <a:cubicBezTo>
                    <a:pt x="84" y="206"/>
                    <a:pt x="84" y="206"/>
                    <a:pt x="84" y="206"/>
                  </a:cubicBezTo>
                  <a:cubicBezTo>
                    <a:pt x="85" y="205"/>
                    <a:pt x="85" y="204"/>
                    <a:pt x="86" y="204"/>
                  </a:cubicBezTo>
                  <a:cubicBezTo>
                    <a:pt x="86" y="204"/>
                    <a:pt x="86" y="203"/>
                    <a:pt x="87" y="203"/>
                  </a:cubicBezTo>
                  <a:cubicBezTo>
                    <a:pt x="89" y="200"/>
                    <a:pt x="92" y="198"/>
                    <a:pt x="96" y="196"/>
                  </a:cubicBezTo>
                  <a:cubicBezTo>
                    <a:pt x="96" y="195"/>
                    <a:pt x="96" y="195"/>
                    <a:pt x="96" y="195"/>
                  </a:cubicBezTo>
                  <a:cubicBezTo>
                    <a:pt x="97" y="195"/>
                    <a:pt x="98" y="194"/>
                    <a:pt x="98" y="194"/>
                  </a:cubicBezTo>
                  <a:cubicBezTo>
                    <a:pt x="99" y="194"/>
                    <a:pt x="99" y="193"/>
                    <a:pt x="99" y="193"/>
                  </a:cubicBezTo>
                  <a:cubicBezTo>
                    <a:pt x="101" y="192"/>
                    <a:pt x="104" y="190"/>
                    <a:pt x="107" y="189"/>
                  </a:cubicBezTo>
                  <a:cubicBezTo>
                    <a:pt x="107" y="189"/>
                    <a:pt x="107" y="189"/>
                    <a:pt x="107" y="189"/>
                  </a:cubicBezTo>
                  <a:cubicBezTo>
                    <a:pt x="108" y="188"/>
                    <a:pt x="109" y="188"/>
                    <a:pt x="109" y="187"/>
                  </a:cubicBezTo>
                  <a:cubicBezTo>
                    <a:pt x="110" y="187"/>
                    <a:pt x="110" y="187"/>
                    <a:pt x="110" y="187"/>
                  </a:cubicBezTo>
                  <a:cubicBezTo>
                    <a:pt x="111" y="187"/>
                    <a:pt x="112" y="186"/>
                    <a:pt x="113" y="186"/>
                  </a:cubicBezTo>
                  <a:cubicBezTo>
                    <a:pt x="117" y="184"/>
                    <a:pt x="122" y="182"/>
                    <a:pt x="127" y="181"/>
                  </a:cubicBezTo>
                  <a:cubicBezTo>
                    <a:pt x="129" y="181"/>
                    <a:pt x="130" y="181"/>
                    <a:pt x="131" y="181"/>
                  </a:cubicBezTo>
                  <a:cubicBezTo>
                    <a:pt x="131" y="181"/>
                    <a:pt x="132" y="181"/>
                    <a:pt x="132" y="180"/>
                  </a:cubicBezTo>
                  <a:cubicBezTo>
                    <a:pt x="133" y="180"/>
                    <a:pt x="134" y="180"/>
                    <a:pt x="135" y="180"/>
                  </a:cubicBezTo>
                  <a:cubicBezTo>
                    <a:pt x="135" y="180"/>
                    <a:pt x="136" y="180"/>
                    <a:pt x="136" y="180"/>
                  </a:cubicBezTo>
                  <a:cubicBezTo>
                    <a:pt x="137" y="180"/>
                    <a:pt x="138" y="180"/>
                    <a:pt x="139" y="180"/>
                  </a:cubicBezTo>
                  <a:cubicBezTo>
                    <a:pt x="140" y="180"/>
                    <a:pt x="140" y="180"/>
                    <a:pt x="140" y="180"/>
                  </a:cubicBezTo>
                  <a:cubicBezTo>
                    <a:pt x="141" y="179"/>
                    <a:pt x="142" y="179"/>
                    <a:pt x="144" y="179"/>
                  </a:cubicBezTo>
                  <a:cubicBezTo>
                    <a:pt x="144" y="179"/>
                    <a:pt x="144" y="179"/>
                    <a:pt x="145" y="179"/>
                  </a:cubicBezTo>
                  <a:cubicBezTo>
                    <a:pt x="146" y="179"/>
                    <a:pt x="147" y="179"/>
                    <a:pt x="148" y="179"/>
                  </a:cubicBezTo>
                  <a:cubicBezTo>
                    <a:pt x="148" y="179"/>
                    <a:pt x="148" y="179"/>
                    <a:pt x="149" y="179"/>
                  </a:cubicBezTo>
                  <a:cubicBezTo>
                    <a:pt x="150" y="180"/>
                    <a:pt x="151" y="180"/>
                    <a:pt x="153" y="180"/>
                  </a:cubicBezTo>
                  <a:cubicBezTo>
                    <a:pt x="154" y="180"/>
                    <a:pt x="155" y="180"/>
                    <a:pt x="157" y="180"/>
                  </a:cubicBezTo>
                  <a:cubicBezTo>
                    <a:pt x="157" y="180"/>
                    <a:pt x="157" y="180"/>
                    <a:pt x="158" y="180"/>
                  </a:cubicBezTo>
                  <a:cubicBezTo>
                    <a:pt x="159" y="180"/>
                    <a:pt x="160" y="181"/>
                    <a:pt x="161" y="181"/>
                  </a:cubicBezTo>
                  <a:cubicBezTo>
                    <a:pt x="161" y="181"/>
                    <a:pt x="161" y="181"/>
                    <a:pt x="162" y="181"/>
                  </a:cubicBezTo>
                  <a:cubicBezTo>
                    <a:pt x="163" y="181"/>
                    <a:pt x="164" y="181"/>
                    <a:pt x="165" y="182"/>
                  </a:cubicBezTo>
                  <a:cubicBezTo>
                    <a:pt x="166" y="182"/>
                    <a:pt x="166" y="182"/>
                    <a:pt x="166" y="182"/>
                  </a:cubicBezTo>
                  <a:cubicBezTo>
                    <a:pt x="167" y="182"/>
                    <a:pt x="168" y="182"/>
                    <a:pt x="169" y="183"/>
                  </a:cubicBezTo>
                  <a:cubicBezTo>
                    <a:pt x="169" y="183"/>
                    <a:pt x="170" y="183"/>
                    <a:pt x="170" y="183"/>
                  </a:cubicBezTo>
                  <a:cubicBezTo>
                    <a:pt x="171" y="183"/>
                    <a:pt x="172" y="184"/>
                    <a:pt x="173" y="184"/>
                  </a:cubicBezTo>
                  <a:cubicBezTo>
                    <a:pt x="173" y="184"/>
                    <a:pt x="174" y="184"/>
                    <a:pt x="174" y="184"/>
                  </a:cubicBezTo>
                  <a:cubicBezTo>
                    <a:pt x="175" y="185"/>
                    <a:pt x="176" y="185"/>
                    <a:pt x="177" y="186"/>
                  </a:cubicBezTo>
                  <a:cubicBezTo>
                    <a:pt x="182" y="188"/>
                    <a:pt x="187" y="190"/>
                    <a:pt x="191" y="193"/>
                  </a:cubicBezTo>
                  <a:cubicBezTo>
                    <a:pt x="192" y="193"/>
                    <a:pt x="193" y="194"/>
                    <a:pt x="193" y="194"/>
                  </a:cubicBezTo>
                  <a:cubicBezTo>
                    <a:pt x="194" y="195"/>
                    <a:pt x="194" y="195"/>
                    <a:pt x="194" y="195"/>
                  </a:cubicBezTo>
                  <a:cubicBezTo>
                    <a:pt x="195" y="195"/>
                    <a:pt x="196" y="196"/>
                    <a:pt x="196" y="196"/>
                  </a:cubicBezTo>
                  <a:cubicBezTo>
                    <a:pt x="196" y="197"/>
                    <a:pt x="196" y="197"/>
                    <a:pt x="197" y="197"/>
                  </a:cubicBezTo>
                  <a:cubicBezTo>
                    <a:pt x="199" y="198"/>
                    <a:pt x="201" y="200"/>
                    <a:pt x="203" y="202"/>
                  </a:cubicBezTo>
                  <a:cubicBezTo>
                    <a:pt x="203" y="203"/>
                    <a:pt x="204" y="203"/>
                    <a:pt x="204" y="203"/>
                  </a:cubicBezTo>
                  <a:cubicBezTo>
                    <a:pt x="204" y="203"/>
                    <a:pt x="205" y="204"/>
                    <a:pt x="206" y="205"/>
                  </a:cubicBezTo>
                  <a:cubicBezTo>
                    <a:pt x="206" y="205"/>
                    <a:pt x="206" y="205"/>
                    <a:pt x="206" y="205"/>
                  </a:cubicBezTo>
                  <a:cubicBezTo>
                    <a:pt x="209" y="208"/>
                    <a:pt x="211" y="211"/>
                    <a:pt x="214" y="214"/>
                  </a:cubicBezTo>
                  <a:cubicBezTo>
                    <a:pt x="214" y="214"/>
                    <a:pt x="214" y="215"/>
                    <a:pt x="214" y="215"/>
                  </a:cubicBezTo>
                  <a:cubicBezTo>
                    <a:pt x="215" y="216"/>
                    <a:pt x="215" y="216"/>
                    <a:pt x="216" y="217"/>
                  </a:cubicBezTo>
                  <a:cubicBezTo>
                    <a:pt x="216" y="217"/>
                    <a:pt x="216" y="217"/>
                    <a:pt x="216" y="217"/>
                  </a:cubicBezTo>
                  <a:cubicBezTo>
                    <a:pt x="218" y="220"/>
                    <a:pt x="219" y="222"/>
                    <a:pt x="221" y="225"/>
                  </a:cubicBezTo>
                  <a:cubicBezTo>
                    <a:pt x="221" y="225"/>
                    <a:pt x="221" y="225"/>
                    <a:pt x="221" y="225"/>
                  </a:cubicBezTo>
                  <a:cubicBezTo>
                    <a:pt x="221" y="226"/>
                    <a:pt x="221" y="227"/>
                    <a:pt x="222" y="228"/>
                  </a:cubicBezTo>
                  <a:cubicBezTo>
                    <a:pt x="222" y="228"/>
                    <a:pt x="222" y="228"/>
                    <a:pt x="222" y="229"/>
                  </a:cubicBezTo>
                  <a:cubicBezTo>
                    <a:pt x="223" y="229"/>
                    <a:pt x="223" y="230"/>
                    <a:pt x="223" y="231"/>
                  </a:cubicBezTo>
                  <a:cubicBezTo>
                    <a:pt x="225" y="236"/>
                    <a:pt x="227" y="241"/>
                    <a:pt x="228" y="246"/>
                  </a:cubicBezTo>
                  <a:cubicBezTo>
                    <a:pt x="228" y="247"/>
                    <a:pt x="229" y="248"/>
                    <a:pt x="229" y="249"/>
                  </a:cubicBezTo>
                  <a:cubicBezTo>
                    <a:pt x="229" y="250"/>
                    <a:pt x="229" y="250"/>
                    <a:pt x="229" y="251"/>
                  </a:cubicBezTo>
                  <a:cubicBezTo>
                    <a:pt x="229" y="252"/>
                    <a:pt x="229" y="252"/>
                    <a:pt x="229" y="253"/>
                  </a:cubicBezTo>
                  <a:cubicBezTo>
                    <a:pt x="229" y="254"/>
                    <a:pt x="229" y="254"/>
                    <a:pt x="229" y="255"/>
                  </a:cubicBezTo>
                  <a:cubicBezTo>
                    <a:pt x="230" y="256"/>
                    <a:pt x="230" y="257"/>
                    <a:pt x="230" y="258"/>
                  </a:cubicBezTo>
                  <a:cubicBezTo>
                    <a:pt x="230" y="258"/>
                    <a:pt x="230" y="258"/>
                    <a:pt x="230" y="258"/>
                  </a:cubicBezTo>
                  <a:cubicBezTo>
                    <a:pt x="230" y="260"/>
                    <a:pt x="230" y="261"/>
                    <a:pt x="230" y="262"/>
                  </a:cubicBezTo>
                  <a:lnTo>
                    <a:pt x="230" y="263"/>
                  </a:lnTo>
                  <a:cubicBezTo>
                    <a:pt x="230" y="264"/>
                    <a:pt x="230" y="265"/>
                    <a:pt x="230" y="266"/>
                  </a:cubicBezTo>
                  <a:cubicBezTo>
                    <a:pt x="230" y="267"/>
                    <a:pt x="230" y="267"/>
                    <a:pt x="230" y="267"/>
                  </a:cubicBezTo>
                  <a:cubicBezTo>
                    <a:pt x="230" y="269"/>
                    <a:pt x="230" y="270"/>
                    <a:pt x="230" y="271"/>
                  </a:cubicBezTo>
                  <a:cubicBezTo>
                    <a:pt x="230" y="273"/>
                    <a:pt x="229" y="274"/>
                    <a:pt x="229" y="275"/>
                  </a:cubicBezTo>
                  <a:close/>
                  <a:moveTo>
                    <a:pt x="287" y="301"/>
                  </a:moveTo>
                  <a:lnTo>
                    <a:pt x="291" y="251"/>
                  </a:lnTo>
                  <a:lnTo>
                    <a:pt x="262" y="249"/>
                  </a:lnTo>
                  <a:cubicBezTo>
                    <a:pt x="260" y="235"/>
                    <a:pt x="256" y="221"/>
                    <a:pt x="250" y="209"/>
                  </a:cubicBezTo>
                  <a:lnTo>
                    <a:pt x="272" y="190"/>
                  </a:lnTo>
                  <a:lnTo>
                    <a:pt x="239" y="152"/>
                  </a:lnTo>
                  <a:lnTo>
                    <a:pt x="217" y="171"/>
                  </a:lnTo>
                  <a:cubicBezTo>
                    <a:pt x="206" y="162"/>
                    <a:pt x="194" y="156"/>
                    <a:pt x="180" y="152"/>
                  </a:cubicBezTo>
                  <a:lnTo>
                    <a:pt x="183" y="123"/>
                  </a:lnTo>
                  <a:lnTo>
                    <a:pt x="133" y="118"/>
                  </a:lnTo>
                  <a:lnTo>
                    <a:pt x="130" y="147"/>
                  </a:lnTo>
                  <a:cubicBezTo>
                    <a:pt x="116" y="149"/>
                    <a:pt x="103" y="153"/>
                    <a:pt x="91" y="160"/>
                  </a:cubicBezTo>
                  <a:lnTo>
                    <a:pt x="72" y="138"/>
                  </a:lnTo>
                  <a:lnTo>
                    <a:pt x="34" y="170"/>
                  </a:lnTo>
                  <a:lnTo>
                    <a:pt x="52" y="192"/>
                  </a:lnTo>
                  <a:cubicBezTo>
                    <a:pt x="44" y="203"/>
                    <a:pt x="37" y="215"/>
                    <a:pt x="33" y="229"/>
                  </a:cubicBezTo>
                  <a:lnTo>
                    <a:pt x="4" y="227"/>
                  </a:lnTo>
                  <a:lnTo>
                    <a:pt x="0" y="276"/>
                  </a:lnTo>
                  <a:lnTo>
                    <a:pt x="29" y="279"/>
                  </a:lnTo>
                  <a:cubicBezTo>
                    <a:pt x="30" y="293"/>
                    <a:pt x="35" y="307"/>
                    <a:pt x="41" y="319"/>
                  </a:cubicBezTo>
                  <a:lnTo>
                    <a:pt x="19" y="337"/>
                  </a:lnTo>
                  <a:lnTo>
                    <a:pt x="51" y="376"/>
                  </a:lnTo>
                  <a:lnTo>
                    <a:pt x="73" y="357"/>
                  </a:lnTo>
                  <a:cubicBezTo>
                    <a:pt x="84" y="366"/>
                    <a:pt x="97" y="372"/>
                    <a:pt x="111" y="376"/>
                  </a:cubicBezTo>
                  <a:lnTo>
                    <a:pt x="108" y="405"/>
                  </a:lnTo>
                  <a:lnTo>
                    <a:pt x="158" y="410"/>
                  </a:lnTo>
                  <a:lnTo>
                    <a:pt x="160" y="381"/>
                  </a:lnTo>
                  <a:cubicBezTo>
                    <a:pt x="175" y="379"/>
                    <a:pt x="188" y="375"/>
                    <a:pt x="200" y="368"/>
                  </a:cubicBezTo>
                  <a:lnTo>
                    <a:pt x="219" y="390"/>
                  </a:lnTo>
                  <a:lnTo>
                    <a:pt x="257" y="358"/>
                  </a:lnTo>
                  <a:lnTo>
                    <a:pt x="239" y="336"/>
                  </a:lnTo>
                  <a:cubicBezTo>
                    <a:pt x="247" y="325"/>
                    <a:pt x="254" y="312"/>
                    <a:pt x="258" y="299"/>
                  </a:cubicBezTo>
                  <a:lnTo>
                    <a:pt x="287" y="301"/>
                  </a:lnTo>
                  <a:close/>
                  <a:moveTo>
                    <a:pt x="437" y="233"/>
                  </a:moveTo>
                  <a:cubicBezTo>
                    <a:pt x="437" y="234"/>
                    <a:pt x="437" y="234"/>
                    <a:pt x="436" y="234"/>
                  </a:cubicBezTo>
                  <a:cubicBezTo>
                    <a:pt x="436" y="235"/>
                    <a:pt x="436" y="235"/>
                    <a:pt x="436" y="236"/>
                  </a:cubicBezTo>
                  <a:cubicBezTo>
                    <a:pt x="436" y="236"/>
                    <a:pt x="436" y="237"/>
                    <a:pt x="436" y="237"/>
                  </a:cubicBezTo>
                  <a:cubicBezTo>
                    <a:pt x="436" y="238"/>
                    <a:pt x="436" y="239"/>
                    <a:pt x="435" y="239"/>
                  </a:cubicBezTo>
                  <a:cubicBezTo>
                    <a:pt x="435" y="240"/>
                    <a:pt x="435" y="240"/>
                    <a:pt x="435" y="240"/>
                  </a:cubicBezTo>
                  <a:cubicBezTo>
                    <a:pt x="435" y="241"/>
                    <a:pt x="435" y="241"/>
                    <a:pt x="435" y="242"/>
                  </a:cubicBezTo>
                  <a:cubicBezTo>
                    <a:pt x="435" y="242"/>
                    <a:pt x="435" y="243"/>
                    <a:pt x="434" y="243"/>
                  </a:cubicBezTo>
                  <a:cubicBezTo>
                    <a:pt x="434" y="244"/>
                    <a:pt x="434" y="244"/>
                    <a:pt x="434" y="245"/>
                  </a:cubicBezTo>
                  <a:cubicBezTo>
                    <a:pt x="434" y="245"/>
                    <a:pt x="434" y="245"/>
                    <a:pt x="434" y="246"/>
                  </a:cubicBezTo>
                  <a:cubicBezTo>
                    <a:pt x="432" y="250"/>
                    <a:pt x="430" y="254"/>
                    <a:pt x="428" y="258"/>
                  </a:cubicBezTo>
                  <a:cubicBezTo>
                    <a:pt x="427" y="258"/>
                    <a:pt x="427" y="259"/>
                    <a:pt x="427" y="259"/>
                  </a:cubicBezTo>
                  <a:cubicBezTo>
                    <a:pt x="426" y="259"/>
                    <a:pt x="426" y="259"/>
                    <a:pt x="426" y="260"/>
                  </a:cubicBezTo>
                  <a:cubicBezTo>
                    <a:pt x="426" y="260"/>
                    <a:pt x="426" y="261"/>
                    <a:pt x="425" y="261"/>
                  </a:cubicBezTo>
                  <a:cubicBezTo>
                    <a:pt x="425" y="261"/>
                    <a:pt x="425" y="261"/>
                    <a:pt x="425" y="261"/>
                  </a:cubicBezTo>
                  <a:cubicBezTo>
                    <a:pt x="424" y="263"/>
                    <a:pt x="422" y="265"/>
                    <a:pt x="421" y="266"/>
                  </a:cubicBezTo>
                  <a:cubicBezTo>
                    <a:pt x="421" y="266"/>
                    <a:pt x="421" y="266"/>
                    <a:pt x="421" y="266"/>
                  </a:cubicBezTo>
                  <a:cubicBezTo>
                    <a:pt x="420" y="267"/>
                    <a:pt x="420" y="267"/>
                    <a:pt x="419" y="268"/>
                  </a:cubicBezTo>
                  <a:cubicBezTo>
                    <a:pt x="419" y="268"/>
                    <a:pt x="419" y="268"/>
                    <a:pt x="419" y="268"/>
                  </a:cubicBezTo>
                  <a:cubicBezTo>
                    <a:pt x="417" y="270"/>
                    <a:pt x="415" y="272"/>
                    <a:pt x="413" y="273"/>
                  </a:cubicBezTo>
                  <a:cubicBezTo>
                    <a:pt x="413" y="274"/>
                    <a:pt x="412" y="274"/>
                    <a:pt x="412" y="274"/>
                  </a:cubicBezTo>
                  <a:cubicBezTo>
                    <a:pt x="412" y="274"/>
                    <a:pt x="411" y="274"/>
                    <a:pt x="411" y="275"/>
                  </a:cubicBezTo>
                  <a:cubicBezTo>
                    <a:pt x="411" y="275"/>
                    <a:pt x="410" y="275"/>
                    <a:pt x="410" y="275"/>
                  </a:cubicBezTo>
                  <a:cubicBezTo>
                    <a:pt x="409" y="276"/>
                    <a:pt x="407" y="277"/>
                    <a:pt x="405" y="278"/>
                  </a:cubicBezTo>
                  <a:cubicBezTo>
                    <a:pt x="405" y="278"/>
                    <a:pt x="405" y="278"/>
                    <a:pt x="405" y="278"/>
                  </a:cubicBezTo>
                  <a:cubicBezTo>
                    <a:pt x="404" y="279"/>
                    <a:pt x="404" y="279"/>
                    <a:pt x="403" y="279"/>
                  </a:cubicBezTo>
                  <a:cubicBezTo>
                    <a:pt x="403" y="279"/>
                    <a:pt x="403" y="279"/>
                    <a:pt x="403" y="279"/>
                  </a:cubicBezTo>
                  <a:cubicBezTo>
                    <a:pt x="402" y="280"/>
                    <a:pt x="401" y="280"/>
                    <a:pt x="401" y="280"/>
                  </a:cubicBezTo>
                  <a:cubicBezTo>
                    <a:pt x="397" y="282"/>
                    <a:pt x="394" y="283"/>
                    <a:pt x="390" y="283"/>
                  </a:cubicBezTo>
                  <a:lnTo>
                    <a:pt x="390" y="284"/>
                  </a:lnTo>
                  <a:cubicBezTo>
                    <a:pt x="390" y="284"/>
                    <a:pt x="389" y="284"/>
                    <a:pt x="388" y="284"/>
                  </a:cubicBezTo>
                  <a:cubicBezTo>
                    <a:pt x="388" y="284"/>
                    <a:pt x="387" y="284"/>
                    <a:pt x="387" y="284"/>
                  </a:cubicBezTo>
                  <a:cubicBezTo>
                    <a:pt x="386" y="284"/>
                    <a:pt x="386" y="284"/>
                    <a:pt x="385" y="284"/>
                  </a:cubicBezTo>
                  <a:cubicBezTo>
                    <a:pt x="385" y="284"/>
                    <a:pt x="385" y="284"/>
                    <a:pt x="384" y="284"/>
                  </a:cubicBezTo>
                  <a:cubicBezTo>
                    <a:pt x="383" y="285"/>
                    <a:pt x="383" y="285"/>
                    <a:pt x="382" y="285"/>
                  </a:cubicBezTo>
                  <a:cubicBezTo>
                    <a:pt x="382" y="285"/>
                    <a:pt x="382" y="285"/>
                    <a:pt x="382" y="285"/>
                  </a:cubicBezTo>
                  <a:cubicBezTo>
                    <a:pt x="381" y="285"/>
                    <a:pt x="380" y="285"/>
                    <a:pt x="379" y="285"/>
                  </a:cubicBezTo>
                  <a:cubicBezTo>
                    <a:pt x="379" y="285"/>
                    <a:pt x="378" y="285"/>
                    <a:pt x="378" y="285"/>
                  </a:cubicBezTo>
                  <a:cubicBezTo>
                    <a:pt x="378" y="285"/>
                    <a:pt x="377" y="285"/>
                    <a:pt x="376" y="285"/>
                  </a:cubicBezTo>
                  <a:cubicBezTo>
                    <a:pt x="376" y="285"/>
                    <a:pt x="376" y="285"/>
                    <a:pt x="375" y="285"/>
                  </a:cubicBezTo>
                  <a:cubicBezTo>
                    <a:pt x="374" y="285"/>
                    <a:pt x="374" y="285"/>
                    <a:pt x="373" y="285"/>
                  </a:cubicBezTo>
                  <a:cubicBezTo>
                    <a:pt x="372" y="285"/>
                    <a:pt x="371" y="284"/>
                    <a:pt x="370" y="284"/>
                  </a:cubicBezTo>
                  <a:cubicBezTo>
                    <a:pt x="370" y="284"/>
                    <a:pt x="369" y="284"/>
                    <a:pt x="369" y="284"/>
                  </a:cubicBezTo>
                  <a:cubicBezTo>
                    <a:pt x="368" y="284"/>
                    <a:pt x="368" y="284"/>
                    <a:pt x="367" y="284"/>
                  </a:cubicBezTo>
                  <a:cubicBezTo>
                    <a:pt x="367" y="284"/>
                    <a:pt x="367" y="284"/>
                    <a:pt x="366" y="284"/>
                  </a:cubicBezTo>
                  <a:cubicBezTo>
                    <a:pt x="365" y="284"/>
                    <a:pt x="365" y="283"/>
                    <a:pt x="364" y="283"/>
                  </a:cubicBezTo>
                  <a:cubicBezTo>
                    <a:pt x="364" y="283"/>
                    <a:pt x="364" y="283"/>
                    <a:pt x="363" y="283"/>
                  </a:cubicBezTo>
                  <a:cubicBezTo>
                    <a:pt x="363" y="283"/>
                    <a:pt x="362" y="283"/>
                    <a:pt x="361" y="282"/>
                  </a:cubicBezTo>
                  <a:cubicBezTo>
                    <a:pt x="361" y="282"/>
                    <a:pt x="361" y="282"/>
                    <a:pt x="360" y="282"/>
                  </a:cubicBezTo>
                  <a:cubicBezTo>
                    <a:pt x="360" y="282"/>
                    <a:pt x="359" y="282"/>
                    <a:pt x="359" y="282"/>
                  </a:cubicBezTo>
                  <a:cubicBezTo>
                    <a:pt x="358" y="282"/>
                    <a:pt x="358" y="281"/>
                    <a:pt x="358" y="281"/>
                  </a:cubicBezTo>
                  <a:cubicBezTo>
                    <a:pt x="357" y="281"/>
                    <a:pt x="356" y="281"/>
                    <a:pt x="355" y="280"/>
                  </a:cubicBezTo>
                  <a:cubicBezTo>
                    <a:pt x="352" y="279"/>
                    <a:pt x="349" y="277"/>
                    <a:pt x="346" y="275"/>
                  </a:cubicBezTo>
                  <a:cubicBezTo>
                    <a:pt x="345" y="275"/>
                    <a:pt x="345" y="275"/>
                    <a:pt x="344" y="274"/>
                  </a:cubicBezTo>
                  <a:cubicBezTo>
                    <a:pt x="344" y="274"/>
                    <a:pt x="344" y="274"/>
                    <a:pt x="344" y="274"/>
                  </a:cubicBezTo>
                  <a:cubicBezTo>
                    <a:pt x="343" y="274"/>
                    <a:pt x="343" y="273"/>
                    <a:pt x="342" y="273"/>
                  </a:cubicBezTo>
                  <a:cubicBezTo>
                    <a:pt x="342" y="273"/>
                    <a:pt x="342" y="273"/>
                    <a:pt x="342" y="273"/>
                  </a:cubicBezTo>
                  <a:cubicBezTo>
                    <a:pt x="340" y="271"/>
                    <a:pt x="339" y="270"/>
                    <a:pt x="337" y="269"/>
                  </a:cubicBezTo>
                  <a:cubicBezTo>
                    <a:pt x="337" y="269"/>
                    <a:pt x="337" y="269"/>
                    <a:pt x="337" y="268"/>
                  </a:cubicBezTo>
                  <a:cubicBezTo>
                    <a:pt x="336" y="268"/>
                    <a:pt x="336" y="268"/>
                    <a:pt x="335" y="267"/>
                  </a:cubicBezTo>
                  <a:cubicBezTo>
                    <a:pt x="335" y="267"/>
                    <a:pt x="335" y="267"/>
                    <a:pt x="335" y="267"/>
                  </a:cubicBezTo>
                  <a:cubicBezTo>
                    <a:pt x="333" y="265"/>
                    <a:pt x="331" y="263"/>
                    <a:pt x="330" y="260"/>
                  </a:cubicBezTo>
                  <a:cubicBezTo>
                    <a:pt x="330" y="260"/>
                    <a:pt x="330" y="260"/>
                    <a:pt x="329" y="260"/>
                  </a:cubicBezTo>
                  <a:cubicBezTo>
                    <a:pt x="329" y="259"/>
                    <a:pt x="329" y="259"/>
                    <a:pt x="328" y="258"/>
                  </a:cubicBezTo>
                  <a:cubicBezTo>
                    <a:pt x="328" y="258"/>
                    <a:pt x="328" y="258"/>
                    <a:pt x="328" y="258"/>
                  </a:cubicBezTo>
                  <a:cubicBezTo>
                    <a:pt x="327" y="256"/>
                    <a:pt x="326" y="255"/>
                    <a:pt x="325" y="253"/>
                  </a:cubicBezTo>
                  <a:cubicBezTo>
                    <a:pt x="325" y="253"/>
                    <a:pt x="325" y="253"/>
                    <a:pt x="325" y="253"/>
                  </a:cubicBezTo>
                  <a:cubicBezTo>
                    <a:pt x="325" y="252"/>
                    <a:pt x="324" y="251"/>
                    <a:pt x="324" y="251"/>
                  </a:cubicBezTo>
                  <a:cubicBezTo>
                    <a:pt x="324" y="251"/>
                    <a:pt x="324" y="250"/>
                    <a:pt x="324" y="250"/>
                  </a:cubicBezTo>
                  <a:cubicBezTo>
                    <a:pt x="324" y="250"/>
                    <a:pt x="323" y="249"/>
                    <a:pt x="323" y="249"/>
                  </a:cubicBezTo>
                  <a:cubicBezTo>
                    <a:pt x="321" y="244"/>
                    <a:pt x="320" y="240"/>
                    <a:pt x="319" y="236"/>
                  </a:cubicBezTo>
                  <a:cubicBezTo>
                    <a:pt x="319" y="235"/>
                    <a:pt x="319" y="235"/>
                    <a:pt x="319" y="235"/>
                  </a:cubicBezTo>
                  <a:cubicBezTo>
                    <a:pt x="319" y="234"/>
                    <a:pt x="319" y="234"/>
                    <a:pt x="319" y="233"/>
                  </a:cubicBezTo>
                  <a:cubicBezTo>
                    <a:pt x="319" y="233"/>
                    <a:pt x="319" y="232"/>
                    <a:pt x="319" y="232"/>
                  </a:cubicBezTo>
                  <a:cubicBezTo>
                    <a:pt x="319" y="231"/>
                    <a:pt x="319" y="230"/>
                    <a:pt x="318" y="230"/>
                  </a:cubicBezTo>
                  <a:cubicBezTo>
                    <a:pt x="318" y="230"/>
                    <a:pt x="318" y="229"/>
                    <a:pt x="318" y="229"/>
                  </a:cubicBezTo>
                  <a:cubicBezTo>
                    <a:pt x="318" y="229"/>
                    <a:pt x="318" y="228"/>
                    <a:pt x="318" y="227"/>
                  </a:cubicBezTo>
                  <a:cubicBezTo>
                    <a:pt x="318" y="226"/>
                    <a:pt x="318" y="226"/>
                    <a:pt x="318" y="226"/>
                  </a:cubicBezTo>
                  <a:cubicBezTo>
                    <a:pt x="318" y="225"/>
                    <a:pt x="318" y="225"/>
                    <a:pt x="318" y="224"/>
                  </a:cubicBezTo>
                  <a:cubicBezTo>
                    <a:pt x="318" y="224"/>
                    <a:pt x="318" y="223"/>
                    <a:pt x="318" y="223"/>
                  </a:cubicBezTo>
                  <a:cubicBezTo>
                    <a:pt x="318" y="222"/>
                    <a:pt x="318" y="221"/>
                    <a:pt x="319" y="220"/>
                  </a:cubicBezTo>
                  <a:cubicBezTo>
                    <a:pt x="319" y="219"/>
                    <a:pt x="319" y="219"/>
                    <a:pt x="319" y="218"/>
                  </a:cubicBezTo>
                  <a:cubicBezTo>
                    <a:pt x="319" y="217"/>
                    <a:pt x="319" y="217"/>
                    <a:pt x="319" y="217"/>
                  </a:cubicBezTo>
                  <a:cubicBezTo>
                    <a:pt x="319" y="216"/>
                    <a:pt x="319" y="216"/>
                    <a:pt x="319" y="215"/>
                  </a:cubicBezTo>
                  <a:cubicBezTo>
                    <a:pt x="319" y="215"/>
                    <a:pt x="319" y="214"/>
                    <a:pt x="319" y="214"/>
                  </a:cubicBezTo>
                  <a:cubicBezTo>
                    <a:pt x="320" y="213"/>
                    <a:pt x="320" y="212"/>
                    <a:pt x="320" y="211"/>
                  </a:cubicBezTo>
                  <a:cubicBezTo>
                    <a:pt x="320" y="211"/>
                    <a:pt x="320" y="211"/>
                    <a:pt x="320" y="211"/>
                  </a:cubicBezTo>
                  <a:cubicBezTo>
                    <a:pt x="320" y="210"/>
                    <a:pt x="320" y="210"/>
                    <a:pt x="321" y="209"/>
                  </a:cubicBezTo>
                  <a:cubicBezTo>
                    <a:pt x="321" y="209"/>
                    <a:pt x="321" y="208"/>
                    <a:pt x="321" y="208"/>
                  </a:cubicBezTo>
                  <a:cubicBezTo>
                    <a:pt x="321" y="207"/>
                    <a:pt x="321" y="207"/>
                    <a:pt x="322" y="206"/>
                  </a:cubicBezTo>
                  <a:cubicBezTo>
                    <a:pt x="322" y="206"/>
                    <a:pt x="322" y="206"/>
                    <a:pt x="322" y="205"/>
                  </a:cubicBezTo>
                  <a:cubicBezTo>
                    <a:pt x="322" y="205"/>
                    <a:pt x="322" y="204"/>
                    <a:pt x="323" y="203"/>
                  </a:cubicBezTo>
                  <a:cubicBezTo>
                    <a:pt x="323" y="203"/>
                    <a:pt x="323" y="203"/>
                    <a:pt x="323" y="203"/>
                  </a:cubicBezTo>
                  <a:cubicBezTo>
                    <a:pt x="324" y="200"/>
                    <a:pt x="326" y="196"/>
                    <a:pt x="328" y="193"/>
                  </a:cubicBezTo>
                  <a:cubicBezTo>
                    <a:pt x="328" y="193"/>
                    <a:pt x="328" y="192"/>
                    <a:pt x="329" y="192"/>
                  </a:cubicBezTo>
                  <a:cubicBezTo>
                    <a:pt x="329" y="192"/>
                    <a:pt x="329" y="191"/>
                    <a:pt x="329" y="191"/>
                  </a:cubicBezTo>
                  <a:cubicBezTo>
                    <a:pt x="330" y="191"/>
                    <a:pt x="330" y="190"/>
                    <a:pt x="330" y="190"/>
                  </a:cubicBezTo>
                  <a:cubicBezTo>
                    <a:pt x="330" y="190"/>
                    <a:pt x="330" y="190"/>
                    <a:pt x="330" y="190"/>
                  </a:cubicBezTo>
                  <a:cubicBezTo>
                    <a:pt x="332" y="188"/>
                    <a:pt x="333" y="186"/>
                    <a:pt x="335" y="185"/>
                  </a:cubicBezTo>
                  <a:cubicBezTo>
                    <a:pt x="335" y="185"/>
                    <a:pt x="335" y="185"/>
                    <a:pt x="335" y="185"/>
                  </a:cubicBezTo>
                  <a:cubicBezTo>
                    <a:pt x="335" y="184"/>
                    <a:pt x="336" y="184"/>
                    <a:pt x="336" y="183"/>
                  </a:cubicBezTo>
                  <a:cubicBezTo>
                    <a:pt x="336" y="183"/>
                    <a:pt x="336" y="183"/>
                    <a:pt x="336" y="183"/>
                  </a:cubicBezTo>
                  <a:cubicBezTo>
                    <a:pt x="338" y="181"/>
                    <a:pt x="341" y="179"/>
                    <a:pt x="343" y="177"/>
                  </a:cubicBezTo>
                  <a:cubicBezTo>
                    <a:pt x="343" y="177"/>
                    <a:pt x="343" y="177"/>
                    <a:pt x="343" y="177"/>
                  </a:cubicBezTo>
                  <a:cubicBezTo>
                    <a:pt x="344" y="177"/>
                    <a:pt x="344" y="176"/>
                    <a:pt x="345" y="176"/>
                  </a:cubicBezTo>
                  <a:cubicBezTo>
                    <a:pt x="345" y="176"/>
                    <a:pt x="345" y="176"/>
                    <a:pt x="345" y="176"/>
                  </a:cubicBezTo>
                  <a:cubicBezTo>
                    <a:pt x="347" y="175"/>
                    <a:pt x="349" y="174"/>
                    <a:pt x="350" y="173"/>
                  </a:cubicBezTo>
                  <a:cubicBezTo>
                    <a:pt x="351" y="173"/>
                    <a:pt x="351" y="173"/>
                    <a:pt x="351" y="173"/>
                  </a:cubicBezTo>
                  <a:cubicBezTo>
                    <a:pt x="351" y="172"/>
                    <a:pt x="352" y="172"/>
                    <a:pt x="352" y="172"/>
                  </a:cubicBezTo>
                  <a:cubicBezTo>
                    <a:pt x="353" y="172"/>
                    <a:pt x="353" y="172"/>
                    <a:pt x="353" y="172"/>
                  </a:cubicBezTo>
                  <a:cubicBezTo>
                    <a:pt x="353" y="171"/>
                    <a:pt x="354" y="171"/>
                    <a:pt x="355" y="171"/>
                  </a:cubicBezTo>
                  <a:cubicBezTo>
                    <a:pt x="358" y="169"/>
                    <a:pt x="362" y="168"/>
                    <a:pt x="365" y="167"/>
                  </a:cubicBezTo>
                  <a:cubicBezTo>
                    <a:pt x="366" y="167"/>
                    <a:pt x="367" y="167"/>
                    <a:pt x="368" y="167"/>
                  </a:cubicBezTo>
                  <a:cubicBezTo>
                    <a:pt x="368" y="167"/>
                    <a:pt x="368" y="167"/>
                    <a:pt x="368" y="167"/>
                  </a:cubicBezTo>
                  <a:cubicBezTo>
                    <a:pt x="369" y="167"/>
                    <a:pt x="370" y="167"/>
                    <a:pt x="370" y="167"/>
                  </a:cubicBezTo>
                  <a:cubicBezTo>
                    <a:pt x="371" y="167"/>
                    <a:pt x="371" y="166"/>
                    <a:pt x="371" y="166"/>
                  </a:cubicBezTo>
                  <a:cubicBezTo>
                    <a:pt x="372" y="166"/>
                    <a:pt x="373" y="166"/>
                    <a:pt x="374" y="166"/>
                  </a:cubicBezTo>
                  <a:cubicBezTo>
                    <a:pt x="374" y="166"/>
                    <a:pt x="374" y="166"/>
                    <a:pt x="374" y="166"/>
                  </a:cubicBezTo>
                  <a:cubicBezTo>
                    <a:pt x="375" y="166"/>
                    <a:pt x="376" y="166"/>
                    <a:pt x="376" y="166"/>
                  </a:cubicBezTo>
                  <a:cubicBezTo>
                    <a:pt x="377" y="166"/>
                    <a:pt x="377" y="166"/>
                    <a:pt x="377" y="166"/>
                  </a:cubicBezTo>
                  <a:cubicBezTo>
                    <a:pt x="378" y="166"/>
                    <a:pt x="379" y="166"/>
                    <a:pt x="379" y="166"/>
                  </a:cubicBezTo>
                  <a:cubicBezTo>
                    <a:pt x="380" y="166"/>
                    <a:pt x="380" y="166"/>
                    <a:pt x="380" y="166"/>
                  </a:cubicBezTo>
                  <a:cubicBezTo>
                    <a:pt x="381" y="166"/>
                    <a:pt x="382" y="166"/>
                    <a:pt x="383" y="166"/>
                  </a:cubicBezTo>
                  <a:cubicBezTo>
                    <a:pt x="384" y="166"/>
                    <a:pt x="385" y="166"/>
                    <a:pt x="386" y="167"/>
                  </a:cubicBezTo>
                  <a:cubicBezTo>
                    <a:pt x="386" y="167"/>
                    <a:pt x="386" y="167"/>
                    <a:pt x="386" y="167"/>
                  </a:cubicBezTo>
                  <a:cubicBezTo>
                    <a:pt x="387" y="167"/>
                    <a:pt x="388" y="167"/>
                    <a:pt x="388" y="167"/>
                  </a:cubicBezTo>
                  <a:cubicBezTo>
                    <a:pt x="389" y="167"/>
                    <a:pt x="389" y="167"/>
                    <a:pt x="389" y="167"/>
                  </a:cubicBezTo>
                  <a:cubicBezTo>
                    <a:pt x="390" y="167"/>
                    <a:pt x="391" y="168"/>
                    <a:pt x="392" y="168"/>
                  </a:cubicBezTo>
                  <a:cubicBezTo>
                    <a:pt x="392" y="168"/>
                    <a:pt x="392" y="168"/>
                    <a:pt x="392" y="168"/>
                  </a:cubicBezTo>
                  <a:cubicBezTo>
                    <a:pt x="393" y="168"/>
                    <a:pt x="394" y="168"/>
                    <a:pt x="394" y="168"/>
                  </a:cubicBezTo>
                  <a:cubicBezTo>
                    <a:pt x="395" y="169"/>
                    <a:pt x="395" y="169"/>
                    <a:pt x="395" y="169"/>
                  </a:cubicBezTo>
                  <a:cubicBezTo>
                    <a:pt x="396" y="169"/>
                    <a:pt x="396" y="169"/>
                    <a:pt x="397" y="169"/>
                  </a:cubicBezTo>
                  <a:cubicBezTo>
                    <a:pt x="397" y="169"/>
                    <a:pt x="398" y="169"/>
                    <a:pt x="398" y="170"/>
                  </a:cubicBezTo>
                  <a:cubicBezTo>
                    <a:pt x="399" y="170"/>
                    <a:pt x="399" y="170"/>
                    <a:pt x="400" y="170"/>
                  </a:cubicBezTo>
                  <a:cubicBezTo>
                    <a:pt x="404" y="172"/>
                    <a:pt x="407" y="174"/>
                    <a:pt x="410" y="175"/>
                  </a:cubicBezTo>
                  <a:cubicBezTo>
                    <a:pt x="410" y="176"/>
                    <a:pt x="411" y="176"/>
                    <a:pt x="411" y="177"/>
                  </a:cubicBezTo>
                  <a:cubicBezTo>
                    <a:pt x="412" y="177"/>
                    <a:pt x="412" y="177"/>
                    <a:pt x="412" y="177"/>
                  </a:cubicBezTo>
                  <a:cubicBezTo>
                    <a:pt x="412" y="177"/>
                    <a:pt x="413" y="178"/>
                    <a:pt x="413" y="178"/>
                  </a:cubicBezTo>
                  <a:cubicBezTo>
                    <a:pt x="414" y="178"/>
                    <a:pt x="414" y="178"/>
                    <a:pt x="414" y="178"/>
                  </a:cubicBezTo>
                  <a:cubicBezTo>
                    <a:pt x="415" y="179"/>
                    <a:pt x="417" y="181"/>
                    <a:pt x="418" y="182"/>
                  </a:cubicBezTo>
                  <a:cubicBezTo>
                    <a:pt x="419" y="182"/>
                    <a:pt x="419" y="182"/>
                    <a:pt x="419" y="182"/>
                  </a:cubicBezTo>
                  <a:cubicBezTo>
                    <a:pt x="419" y="183"/>
                    <a:pt x="420" y="183"/>
                    <a:pt x="420" y="184"/>
                  </a:cubicBezTo>
                  <a:cubicBezTo>
                    <a:pt x="420" y="184"/>
                    <a:pt x="420" y="184"/>
                    <a:pt x="420" y="184"/>
                  </a:cubicBezTo>
                  <a:cubicBezTo>
                    <a:pt x="422" y="186"/>
                    <a:pt x="424" y="188"/>
                    <a:pt x="426" y="191"/>
                  </a:cubicBezTo>
                  <a:cubicBezTo>
                    <a:pt x="426" y="191"/>
                    <a:pt x="426" y="191"/>
                    <a:pt x="426" y="191"/>
                  </a:cubicBezTo>
                  <a:cubicBezTo>
                    <a:pt x="426" y="191"/>
                    <a:pt x="427" y="192"/>
                    <a:pt x="427" y="193"/>
                  </a:cubicBezTo>
                  <a:cubicBezTo>
                    <a:pt x="427" y="193"/>
                    <a:pt x="427" y="193"/>
                    <a:pt x="427" y="193"/>
                  </a:cubicBezTo>
                  <a:cubicBezTo>
                    <a:pt x="428" y="195"/>
                    <a:pt x="429" y="196"/>
                    <a:pt x="430" y="198"/>
                  </a:cubicBezTo>
                  <a:cubicBezTo>
                    <a:pt x="431" y="198"/>
                    <a:pt x="431" y="198"/>
                    <a:pt x="431" y="198"/>
                  </a:cubicBezTo>
                  <a:cubicBezTo>
                    <a:pt x="431" y="199"/>
                    <a:pt x="431" y="200"/>
                    <a:pt x="431" y="200"/>
                  </a:cubicBezTo>
                  <a:cubicBezTo>
                    <a:pt x="432" y="200"/>
                    <a:pt x="432" y="200"/>
                    <a:pt x="432" y="201"/>
                  </a:cubicBezTo>
                  <a:cubicBezTo>
                    <a:pt x="432" y="201"/>
                    <a:pt x="432" y="202"/>
                    <a:pt x="432" y="202"/>
                  </a:cubicBezTo>
                  <a:cubicBezTo>
                    <a:pt x="434" y="206"/>
                    <a:pt x="435" y="209"/>
                    <a:pt x="436" y="213"/>
                  </a:cubicBezTo>
                  <a:cubicBezTo>
                    <a:pt x="436" y="214"/>
                    <a:pt x="436" y="214"/>
                    <a:pt x="436" y="215"/>
                  </a:cubicBezTo>
                  <a:cubicBezTo>
                    <a:pt x="436" y="216"/>
                    <a:pt x="436" y="216"/>
                    <a:pt x="436" y="216"/>
                  </a:cubicBezTo>
                  <a:cubicBezTo>
                    <a:pt x="436" y="217"/>
                    <a:pt x="437" y="217"/>
                    <a:pt x="437" y="218"/>
                  </a:cubicBezTo>
                  <a:cubicBezTo>
                    <a:pt x="437" y="218"/>
                    <a:pt x="437" y="219"/>
                    <a:pt x="437" y="219"/>
                  </a:cubicBezTo>
                  <a:cubicBezTo>
                    <a:pt x="437" y="220"/>
                    <a:pt x="437" y="220"/>
                    <a:pt x="437" y="221"/>
                  </a:cubicBezTo>
                  <a:cubicBezTo>
                    <a:pt x="437" y="221"/>
                    <a:pt x="437" y="221"/>
                    <a:pt x="437" y="222"/>
                  </a:cubicBezTo>
                  <a:cubicBezTo>
                    <a:pt x="437" y="222"/>
                    <a:pt x="437" y="223"/>
                    <a:pt x="437" y="224"/>
                  </a:cubicBezTo>
                  <a:lnTo>
                    <a:pt x="437" y="225"/>
                  </a:lnTo>
                  <a:cubicBezTo>
                    <a:pt x="437" y="226"/>
                    <a:pt x="437" y="226"/>
                    <a:pt x="437" y="227"/>
                  </a:cubicBezTo>
                  <a:cubicBezTo>
                    <a:pt x="437" y="227"/>
                    <a:pt x="437" y="228"/>
                    <a:pt x="437" y="228"/>
                  </a:cubicBezTo>
                  <a:cubicBezTo>
                    <a:pt x="437" y="229"/>
                    <a:pt x="437" y="230"/>
                    <a:pt x="437" y="231"/>
                  </a:cubicBezTo>
                  <a:cubicBezTo>
                    <a:pt x="437" y="231"/>
                    <a:pt x="437" y="232"/>
                    <a:pt x="437" y="233"/>
                  </a:cubicBezTo>
                  <a:close/>
                  <a:moveTo>
                    <a:pt x="477" y="252"/>
                  </a:moveTo>
                  <a:lnTo>
                    <a:pt x="480" y="217"/>
                  </a:lnTo>
                  <a:lnTo>
                    <a:pt x="460" y="215"/>
                  </a:lnTo>
                  <a:cubicBezTo>
                    <a:pt x="458" y="205"/>
                    <a:pt x="455" y="196"/>
                    <a:pt x="451" y="187"/>
                  </a:cubicBezTo>
                  <a:lnTo>
                    <a:pt x="466" y="174"/>
                  </a:lnTo>
                  <a:lnTo>
                    <a:pt x="444" y="147"/>
                  </a:lnTo>
                  <a:lnTo>
                    <a:pt x="428" y="160"/>
                  </a:lnTo>
                  <a:cubicBezTo>
                    <a:pt x="421" y="154"/>
                    <a:pt x="412" y="149"/>
                    <a:pt x="402" y="147"/>
                  </a:cubicBezTo>
                  <a:lnTo>
                    <a:pt x="404" y="126"/>
                  </a:lnTo>
                  <a:lnTo>
                    <a:pt x="369" y="123"/>
                  </a:lnTo>
                  <a:lnTo>
                    <a:pt x="367" y="143"/>
                  </a:lnTo>
                  <a:cubicBezTo>
                    <a:pt x="357" y="145"/>
                    <a:pt x="348" y="148"/>
                    <a:pt x="339" y="152"/>
                  </a:cubicBezTo>
                  <a:lnTo>
                    <a:pt x="326" y="137"/>
                  </a:lnTo>
                  <a:lnTo>
                    <a:pt x="299" y="159"/>
                  </a:lnTo>
                  <a:lnTo>
                    <a:pt x="312" y="175"/>
                  </a:lnTo>
                  <a:cubicBezTo>
                    <a:pt x="306" y="183"/>
                    <a:pt x="302" y="191"/>
                    <a:pt x="299" y="201"/>
                  </a:cubicBezTo>
                  <a:lnTo>
                    <a:pt x="279" y="199"/>
                  </a:lnTo>
                  <a:lnTo>
                    <a:pt x="275" y="234"/>
                  </a:lnTo>
                  <a:lnTo>
                    <a:pt x="296" y="236"/>
                  </a:lnTo>
                  <a:cubicBezTo>
                    <a:pt x="297" y="246"/>
                    <a:pt x="300" y="255"/>
                    <a:pt x="305" y="264"/>
                  </a:cubicBezTo>
                  <a:lnTo>
                    <a:pt x="289" y="277"/>
                  </a:lnTo>
                  <a:lnTo>
                    <a:pt x="312" y="304"/>
                  </a:lnTo>
                  <a:lnTo>
                    <a:pt x="327" y="291"/>
                  </a:lnTo>
                  <a:cubicBezTo>
                    <a:pt x="335" y="297"/>
                    <a:pt x="344" y="301"/>
                    <a:pt x="353" y="304"/>
                  </a:cubicBezTo>
                  <a:lnTo>
                    <a:pt x="352" y="325"/>
                  </a:lnTo>
                  <a:lnTo>
                    <a:pt x="387" y="328"/>
                  </a:lnTo>
                  <a:lnTo>
                    <a:pt x="388" y="307"/>
                  </a:lnTo>
                  <a:cubicBezTo>
                    <a:pt x="398" y="306"/>
                    <a:pt x="408" y="303"/>
                    <a:pt x="416" y="299"/>
                  </a:cubicBezTo>
                  <a:lnTo>
                    <a:pt x="429" y="314"/>
                  </a:lnTo>
                  <a:lnTo>
                    <a:pt x="456" y="292"/>
                  </a:lnTo>
                  <a:lnTo>
                    <a:pt x="443" y="276"/>
                  </a:lnTo>
                  <a:cubicBezTo>
                    <a:pt x="449" y="268"/>
                    <a:pt x="454" y="260"/>
                    <a:pt x="457" y="250"/>
                  </a:cubicBezTo>
                  <a:lnTo>
                    <a:pt x="477" y="252"/>
                  </a:lnTo>
                  <a:close/>
                </a:path>
              </a:pathLst>
            </a:custGeom>
            <a:solidFill>
              <a:srgbClr val="F4BF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6878" name="组合 33"/>
          <p:cNvGrpSpPr/>
          <p:nvPr/>
        </p:nvGrpSpPr>
        <p:grpSpPr>
          <a:xfrm>
            <a:off x="7523163" y="2413005"/>
            <a:ext cx="381000" cy="384175"/>
            <a:chExt cx="381000" cy="384175"/>
          </a:xfrm>
        </p:grpSpPr>
        <p:sp>
          <p:nvSpPr>
            <p:cNvPr id="36879" name="Oval 15"/>
            <p:cNvSpPr>
              <a:spLocks noChangeArrowheads="1"/>
            </p:cNvSpPr>
            <p:nvPr/>
          </p:nvSpPr>
          <p:spPr bwMode="auto">
            <a:xfrm>
              <a:off x="0" y="0"/>
              <a:ext cx="381000" cy="38417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rgbClr val="294A5A"/>
                </a:solidFill>
              </a:endParaRPr>
            </a:p>
          </p:txBody>
        </p:sp>
        <p:sp>
          <p:nvSpPr>
            <p:cNvPr id="36880" name="Freeform 16"/>
            <p:cNvSpPr>
              <a:spLocks noChangeArrowheads="1" noEditPoints="1"/>
            </p:cNvSpPr>
            <p:nvPr/>
          </p:nvSpPr>
          <p:spPr bwMode="auto">
            <a:xfrm>
              <a:off x="57150" y="55563"/>
              <a:ext cx="274638" cy="261938"/>
            </a:xfrm>
            <a:custGeom>
              <a:gdLst>
                <a:gd fmla="*/ 204 w 489" name="T0"/>
                <a:gd fmla="*/ 421 h 465" name="T1"/>
                <a:gd fmla="*/ 204 w 489" name="T2"/>
                <a:gd fmla="*/ 442 h 465" name="T3"/>
                <a:gd fmla="*/ 296 w 489" name="T4"/>
                <a:gd fmla="*/ 432 h 465" name="T5"/>
                <a:gd fmla="*/ 285 w 489" name="T6"/>
                <a:gd fmla="*/ 388 h 465" name="T7"/>
                <a:gd fmla="*/ 204 w 489" name="T8"/>
                <a:gd fmla="*/ 388 h 465" name="T9"/>
                <a:gd fmla="*/ 204 w 489" name="T10"/>
                <a:gd fmla="*/ 410 h 465" name="T11"/>
                <a:gd fmla="*/ 296 w 489" name="T12"/>
                <a:gd fmla="*/ 399 h 465" name="T13"/>
                <a:gd fmla="*/ 245 w 489" name="T14"/>
                <a:gd fmla="*/ 465 h 465" name="T15"/>
                <a:gd fmla="*/ 280 w 489" name="T16"/>
                <a:gd fmla="*/ 452 h 465" name="T17"/>
                <a:gd fmla="*/ 245 w 489" name="T18"/>
                <a:gd fmla="*/ 465 h 465" name="T19"/>
                <a:gd fmla="*/ 246 w 489" name="T20"/>
                <a:gd fmla="*/ 124 h 465" name="T21"/>
                <a:gd fmla="*/ 131 w 489" name="T22"/>
                <a:gd fmla="*/ 232 h 465" name="T23"/>
                <a:gd fmla="*/ 199 w 489" name="T24"/>
                <a:gd fmla="*/ 376 h 465" name="T25"/>
                <a:gd fmla="*/ 246 w 489" name="T26"/>
                <a:gd fmla="*/ 379 h 465" name="T27"/>
                <a:gd fmla="*/ 304 w 489" name="T28"/>
                <a:gd fmla="*/ 344 h 465" name="T29"/>
                <a:gd fmla="*/ 246 w 489" name="T30"/>
                <a:gd fmla="*/ 124 h 465" name="T31"/>
                <a:gd fmla="*/ 96 w 489" name="T32"/>
                <a:gd fmla="*/ 251 h 465" name="T33"/>
                <a:gd fmla="*/ 19 w 489" name="T34"/>
                <a:gd fmla="*/ 236 h 465" name="T35"/>
                <a:gd fmla="*/ 19 w 489" name="T36"/>
                <a:gd fmla="*/ 267 h 465" name="T37"/>
                <a:gd fmla="*/ 96 w 489" name="T38"/>
                <a:gd fmla="*/ 251 h 465" name="T39"/>
                <a:gd fmla="*/ 470 w 489" name="T40"/>
                <a:gd fmla="*/ 236 h 465" name="T41"/>
                <a:gd fmla="*/ 393 w 489" name="T42"/>
                <a:gd fmla="*/ 251 h 465" name="T43"/>
                <a:gd fmla="*/ 470 w 489" name="T44"/>
                <a:gd fmla="*/ 267 h 465" name="T45"/>
                <a:gd fmla="*/ 470 w 489" name="T46"/>
                <a:gd fmla="*/ 236 h 465" name="T47"/>
                <a:gd fmla="*/ 374 w 489" name="T48"/>
                <a:gd fmla="*/ 141 h 465" name="T49"/>
                <a:gd fmla="*/ 418 w 489" name="T50"/>
                <a:gd fmla="*/ 76 h 465" name="T51"/>
                <a:gd fmla="*/ 353 w 489" name="T52"/>
                <a:gd fmla="*/ 120 h 465" name="T53"/>
                <a:gd fmla="*/ 374 w 489" name="T54"/>
                <a:gd fmla="*/ 141 h 465" name="T55"/>
                <a:gd fmla="*/ 243 w 489" name="T56"/>
                <a:gd fmla="*/ 96 h 465" name="T57"/>
                <a:gd fmla="*/ 259 w 489" name="T58"/>
                <a:gd fmla="*/ 18 h 465" name="T59"/>
                <a:gd fmla="*/ 228 w 489" name="T60"/>
                <a:gd fmla="*/ 18 h 465" name="T61"/>
                <a:gd fmla="*/ 243 w 489" name="T62"/>
                <a:gd fmla="*/ 96 h 465" name="T63"/>
                <a:gd fmla="*/ 110 w 489" name="T64"/>
                <a:gd fmla="*/ 135 h 465" name="T65"/>
                <a:gd fmla="*/ 132 w 489" name="T66"/>
                <a:gd fmla="*/ 114 h 465" name="T67"/>
                <a:gd fmla="*/ 66 w 489" name="T68"/>
                <a:gd fmla="*/ 70 h 465" name="T69"/>
                <a:gd fmla="*/ 110 w 489" name="T70"/>
                <a:gd fmla="*/ 135 h 465" name="T71"/>
                <a:gd fmla="*/ 115 w 489" name="T72"/>
                <a:gd fmla="*/ 361 h 465" name="T73"/>
                <a:gd fmla="*/ 71 w 489" name="T74"/>
                <a:gd fmla="*/ 427 h 465" name="T75"/>
                <a:gd fmla="*/ 137 w 489" name="T76"/>
                <a:gd fmla="*/ 383 h 465" name="T77"/>
                <a:gd fmla="*/ 115 w 489" name="T78"/>
                <a:gd fmla="*/ 361 h 465" name="T79"/>
                <a:gd fmla="*/ 379 w 489" name="T80"/>
                <a:gd fmla="*/ 367 h 465" name="T81"/>
                <a:gd fmla="*/ 358 w 489" name="T82"/>
                <a:gd fmla="*/ 389 h 465" name="T83"/>
                <a:gd fmla="*/ 423 w 489" name="T84"/>
                <a:gd fmla="*/ 433 h 465" name="T85"/>
                <a:gd fmla="*/ 379 w 489" name="T86"/>
                <a:gd fmla="*/ 367 h 46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5" w="489">
                  <a:moveTo>
                    <a:pt x="285" y="421"/>
                  </a:moveTo>
                  <a:lnTo>
                    <a:pt x="204" y="421"/>
                  </a:lnTo>
                  <a:cubicBezTo>
                    <a:pt x="198" y="421"/>
                    <a:pt x="193" y="426"/>
                    <a:pt x="193" y="432"/>
                  </a:cubicBezTo>
                  <a:cubicBezTo>
                    <a:pt x="193" y="438"/>
                    <a:pt x="198" y="442"/>
                    <a:pt x="204" y="442"/>
                  </a:cubicBezTo>
                  <a:lnTo>
                    <a:pt x="285" y="442"/>
                  </a:lnTo>
                  <a:cubicBezTo>
                    <a:pt x="291" y="442"/>
                    <a:pt x="296" y="438"/>
                    <a:pt x="296" y="432"/>
                  </a:cubicBezTo>
                  <a:cubicBezTo>
                    <a:pt x="296" y="426"/>
                    <a:pt x="291" y="421"/>
                    <a:pt x="285" y="421"/>
                  </a:cubicBezTo>
                  <a:close/>
                  <a:moveTo>
                    <a:pt x="285" y="388"/>
                  </a:moveTo>
                  <a:lnTo>
                    <a:pt x="285" y="388"/>
                  </a:lnTo>
                  <a:lnTo>
                    <a:pt x="204" y="388"/>
                  </a:lnTo>
                  <a:cubicBezTo>
                    <a:pt x="198" y="388"/>
                    <a:pt x="193" y="393"/>
                    <a:pt x="193" y="399"/>
                  </a:cubicBezTo>
                  <a:cubicBezTo>
                    <a:pt x="193" y="405"/>
                    <a:pt x="198" y="410"/>
                    <a:pt x="204" y="410"/>
                  </a:cubicBezTo>
                  <a:lnTo>
                    <a:pt x="285" y="410"/>
                  </a:lnTo>
                  <a:cubicBezTo>
                    <a:pt x="291" y="410"/>
                    <a:pt x="296" y="405"/>
                    <a:pt x="296" y="399"/>
                  </a:cubicBezTo>
                  <a:cubicBezTo>
                    <a:pt x="296" y="393"/>
                    <a:pt x="291" y="388"/>
                    <a:pt x="285" y="388"/>
                  </a:cubicBezTo>
                  <a:close/>
                  <a:moveTo>
                    <a:pt x="245" y="465"/>
                  </a:moveTo>
                  <a:lnTo>
                    <a:pt x="245" y="465"/>
                  </a:lnTo>
                  <a:lnTo>
                    <a:pt x="280" y="452"/>
                  </a:lnTo>
                  <a:lnTo>
                    <a:pt x="209" y="452"/>
                  </a:lnTo>
                  <a:lnTo>
                    <a:pt x="245" y="465"/>
                  </a:lnTo>
                  <a:close/>
                  <a:moveTo>
                    <a:pt x="246" y="124"/>
                  </a:moveTo>
                  <a:lnTo>
                    <a:pt x="246" y="124"/>
                  </a:lnTo>
                  <a:lnTo>
                    <a:pt x="243" y="124"/>
                  </a:lnTo>
                  <a:cubicBezTo>
                    <a:pt x="184" y="124"/>
                    <a:pt x="131" y="173"/>
                    <a:pt x="131" y="232"/>
                  </a:cubicBezTo>
                  <a:cubicBezTo>
                    <a:pt x="131" y="292"/>
                    <a:pt x="181" y="326"/>
                    <a:pt x="186" y="344"/>
                  </a:cubicBezTo>
                  <a:cubicBezTo>
                    <a:pt x="191" y="362"/>
                    <a:pt x="186" y="372"/>
                    <a:pt x="199" y="376"/>
                  </a:cubicBezTo>
                  <a:cubicBezTo>
                    <a:pt x="213" y="380"/>
                    <a:pt x="243" y="379"/>
                    <a:pt x="243" y="379"/>
                  </a:cubicBezTo>
                  <a:lnTo>
                    <a:pt x="246" y="379"/>
                  </a:lnTo>
                  <a:cubicBezTo>
                    <a:pt x="246" y="379"/>
                    <a:pt x="277" y="380"/>
                    <a:pt x="290" y="376"/>
                  </a:cubicBezTo>
                  <a:cubicBezTo>
                    <a:pt x="304" y="372"/>
                    <a:pt x="299" y="362"/>
                    <a:pt x="304" y="344"/>
                  </a:cubicBezTo>
                  <a:cubicBezTo>
                    <a:pt x="309" y="326"/>
                    <a:pt x="359" y="292"/>
                    <a:pt x="359" y="232"/>
                  </a:cubicBezTo>
                  <a:cubicBezTo>
                    <a:pt x="359" y="173"/>
                    <a:pt x="305" y="124"/>
                    <a:pt x="246" y="124"/>
                  </a:cubicBezTo>
                  <a:close/>
                  <a:moveTo>
                    <a:pt x="96" y="251"/>
                  </a:moveTo>
                  <a:lnTo>
                    <a:pt x="96" y="251"/>
                  </a:lnTo>
                  <a:cubicBezTo>
                    <a:pt x="96" y="243"/>
                    <a:pt x="88" y="236"/>
                    <a:pt x="78" y="236"/>
                  </a:cubicBezTo>
                  <a:lnTo>
                    <a:pt x="19" y="236"/>
                  </a:lnTo>
                  <a:cubicBezTo>
                    <a:pt x="9" y="236"/>
                    <a:pt x="0" y="243"/>
                    <a:pt x="0" y="251"/>
                  </a:cubicBezTo>
                  <a:cubicBezTo>
                    <a:pt x="0" y="260"/>
                    <a:pt x="9" y="267"/>
                    <a:pt x="19" y="267"/>
                  </a:cubicBezTo>
                  <a:lnTo>
                    <a:pt x="78" y="267"/>
                  </a:lnTo>
                  <a:cubicBezTo>
                    <a:pt x="88" y="267"/>
                    <a:pt x="96" y="260"/>
                    <a:pt x="96" y="251"/>
                  </a:cubicBezTo>
                  <a:close/>
                  <a:moveTo>
                    <a:pt x="470" y="236"/>
                  </a:moveTo>
                  <a:lnTo>
                    <a:pt x="470" y="236"/>
                  </a:lnTo>
                  <a:lnTo>
                    <a:pt x="412" y="236"/>
                  </a:lnTo>
                  <a:cubicBezTo>
                    <a:pt x="401" y="236"/>
                    <a:pt x="393" y="243"/>
                    <a:pt x="393" y="251"/>
                  </a:cubicBezTo>
                  <a:cubicBezTo>
                    <a:pt x="393" y="260"/>
                    <a:pt x="401" y="267"/>
                    <a:pt x="412" y="267"/>
                  </a:cubicBezTo>
                  <a:lnTo>
                    <a:pt x="470" y="267"/>
                  </a:lnTo>
                  <a:cubicBezTo>
                    <a:pt x="481" y="267"/>
                    <a:pt x="489" y="260"/>
                    <a:pt x="489" y="251"/>
                  </a:cubicBezTo>
                  <a:cubicBezTo>
                    <a:pt x="489" y="243"/>
                    <a:pt x="481" y="236"/>
                    <a:pt x="470" y="236"/>
                  </a:cubicBezTo>
                  <a:close/>
                  <a:moveTo>
                    <a:pt x="374" y="141"/>
                  </a:moveTo>
                  <a:lnTo>
                    <a:pt x="374" y="141"/>
                  </a:lnTo>
                  <a:lnTo>
                    <a:pt x="416" y="100"/>
                  </a:lnTo>
                  <a:cubicBezTo>
                    <a:pt x="423" y="93"/>
                    <a:pt x="424" y="82"/>
                    <a:pt x="418" y="76"/>
                  </a:cubicBezTo>
                  <a:cubicBezTo>
                    <a:pt x="412" y="70"/>
                    <a:pt x="402" y="71"/>
                    <a:pt x="394" y="78"/>
                  </a:cubicBezTo>
                  <a:lnTo>
                    <a:pt x="353" y="120"/>
                  </a:lnTo>
                  <a:cubicBezTo>
                    <a:pt x="346" y="127"/>
                    <a:pt x="345" y="138"/>
                    <a:pt x="350" y="144"/>
                  </a:cubicBezTo>
                  <a:cubicBezTo>
                    <a:pt x="356" y="150"/>
                    <a:pt x="367" y="149"/>
                    <a:pt x="374" y="141"/>
                  </a:cubicBezTo>
                  <a:close/>
                  <a:moveTo>
                    <a:pt x="243" y="96"/>
                  </a:moveTo>
                  <a:lnTo>
                    <a:pt x="243" y="96"/>
                  </a:lnTo>
                  <a:cubicBezTo>
                    <a:pt x="252" y="96"/>
                    <a:pt x="259" y="87"/>
                    <a:pt x="259" y="77"/>
                  </a:cubicBezTo>
                  <a:lnTo>
                    <a:pt x="259" y="18"/>
                  </a:lnTo>
                  <a:cubicBezTo>
                    <a:pt x="259" y="8"/>
                    <a:pt x="252" y="0"/>
                    <a:pt x="243" y="0"/>
                  </a:cubicBezTo>
                  <a:cubicBezTo>
                    <a:pt x="235" y="0"/>
                    <a:pt x="228" y="8"/>
                    <a:pt x="228" y="18"/>
                  </a:cubicBezTo>
                  <a:lnTo>
                    <a:pt x="228" y="77"/>
                  </a:lnTo>
                  <a:cubicBezTo>
                    <a:pt x="228" y="87"/>
                    <a:pt x="235" y="96"/>
                    <a:pt x="243" y="96"/>
                  </a:cubicBezTo>
                  <a:close/>
                  <a:moveTo>
                    <a:pt x="110" y="135"/>
                  </a:moveTo>
                  <a:lnTo>
                    <a:pt x="110" y="135"/>
                  </a:lnTo>
                  <a:cubicBezTo>
                    <a:pt x="117" y="143"/>
                    <a:pt x="128" y="144"/>
                    <a:pt x="134" y="138"/>
                  </a:cubicBezTo>
                  <a:cubicBezTo>
                    <a:pt x="140" y="132"/>
                    <a:pt x="139" y="121"/>
                    <a:pt x="132" y="114"/>
                  </a:cubicBezTo>
                  <a:lnTo>
                    <a:pt x="90" y="72"/>
                  </a:lnTo>
                  <a:cubicBezTo>
                    <a:pt x="83" y="65"/>
                    <a:pt x="72" y="64"/>
                    <a:pt x="66" y="70"/>
                  </a:cubicBezTo>
                  <a:cubicBezTo>
                    <a:pt x="60" y="76"/>
                    <a:pt x="61" y="86"/>
                    <a:pt x="68" y="94"/>
                  </a:cubicBezTo>
                  <a:lnTo>
                    <a:pt x="110" y="135"/>
                  </a:lnTo>
                  <a:close/>
                  <a:moveTo>
                    <a:pt x="115" y="361"/>
                  </a:moveTo>
                  <a:lnTo>
                    <a:pt x="115" y="361"/>
                  </a:lnTo>
                  <a:lnTo>
                    <a:pt x="73" y="403"/>
                  </a:lnTo>
                  <a:cubicBezTo>
                    <a:pt x="66" y="410"/>
                    <a:pt x="65" y="421"/>
                    <a:pt x="71" y="427"/>
                  </a:cubicBezTo>
                  <a:cubicBezTo>
                    <a:pt x="77" y="433"/>
                    <a:pt x="88" y="432"/>
                    <a:pt x="95" y="424"/>
                  </a:cubicBezTo>
                  <a:lnTo>
                    <a:pt x="137" y="383"/>
                  </a:lnTo>
                  <a:cubicBezTo>
                    <a:pt x="144" y="376"/>
                    <a:pt x="145" y="365"/>
                    <a:pt x="139" y="359"/>
                  </a:cubicBezTo>
                  <a:cubicBezTo>
                    <a:pt x="133" y="353"/>
                    <a:pt x="122" y="354"/>
                    <a:pt x="115" y="361"/>
                  </a:cubicBezTo>
                  <a:close/>
                  <a:moveTo>
                    <a:pt x="379" y="367"/>
                  </a:moveTo>
                  <a:lnTo>
                    <a:pt x="379" y="367"/>
                  </a:lnTo>
                  <a:cubicBezTo>
                    <a:pt x="372" y="360"/>
                    <a:pt x="361" y="359"/>
                    <a:pt x="356" y="365"/>
                  </a:cubicBezTo>
                  <a:cubicBezTo>
                    <a:pt x="350" y="371"/>
                    <a:pt x="351" y="382"/>
                    <a:pt x="358" y="389"/>
                  </a:cubicBezTo>
                  <a:lnTo>
                    <a:pt x="399" y="430"/>
                  </a:lnTo>
                  <a:cubicBezTo>
                    <a:pt x="407" y="438"/>
                    <a:pt x="417" y="439"/>
                    <a:pt x="423" y="433"/>
                  </a:cubicBezTo>
                  <a:cubicBezTo>
                    <a:pt x="429" y="427"/>
                    <a:pt x="428" y="416"/>
                    <a:pt x="421" y="409"/>
                  </a:cubicBezTo>
                  <a:lnTo>
                    <a:pt x="379" y="367"/>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6881" name="组合 34"/>
          <p:cNvGrpSpPr/>
          <p:nvPr/>
        </p:nvGrpSpPr>
        <p:grpSpPr>
          <a:xfrm>
            <a:off x="6278563" y="2970213"/>
            <a:ext cx="381000" cy="382587"/>
            <a:chExt cx="381000" cy="382588"/>
          </a:xfrm>
        </p:grpSpPr>
        <p:sp>
          <p:nvSpPr>
            <p:cNvPr id="36882" name="Oval 17"/>
            <p:cNvSpPr>
              <a:spLocks noChangeArrowheads="1"/>
            </p:cNvSpPr>
            <p:nvPr/>
          </p:nvSpPr>
          <p:spPr bwMode="auto">
            <a:xfrm>
              <a:off x="0" y="0"/>
              <a:ext cx="381000" cy="3825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rgbClr val="294A5A"/>
                </a:solidFill>
              </a:endParaRPr>
            </a:p>
          </p:txBody>
        </p:sp>
        <p:sp>
          <p:nvSpPr>
            <p:cNvPr id="36883" name="Freeform 18"/>
            <p:cNvSpPr>
              <a:spLocks noChangeArrowheads="1" noEditPoints="1"/>
            </p:cNvSpPr>
            <p:nvPr/>
          </p:nvSpPr>
          <p:spPr bwMode="auto">
            <a:xfrm>
              <a:off x="84138" y="68262"/>
              <a:ext cx="261938" cy="242888"/>
            </a:xfrm>
            <a:custGeom>
              <a:gdLst>
                <a:gd fmla="*/ 0 w 466" name="T0"/>
                <a:gd fmla="*/ 255 h 431" name="T1"/>
                <a:gd fmla="*/ 179 w 466" name="T2"/>
                <a:gd fmla="*/ 431 h 431" name="T3"/>
                <a:gd fmla="*/ 314 w 466" name="T4"/>
                <a:gd fmla="*/ 408 h 431" name="T5"/>
                <a:gd fmla="*/ 283 w 466" name="T6"/>
                <a:gd fmla="*/ 191 h 431" name="T7"/>
                <a:gd fmla="*/ 276 w 466" name="T8"/>
                <a:gd fmla="*/ 401 h 431" name="T9"/>
                <a:gd fmla="*/ 183 w 466" name="T10"/>
                <a:gd fmla="*/ 361 h 431" name="T11"/>
                <a:gd fmla="*/ 158 w 466" name="T12"/>
                <a:gd fmla="*/ 252 h 431" name="T13"/>
                <a:gd fmla="*/ 32 w 466" name="T14"/>
                <a:gd fmla="*/ 248 h 431" name="T15"/>
                <a:gd fmla="*/ 36 w 466" name="T16"/>
                <a:gd fmla="*/ 79 h 431" name="T17"/>
                <a:gd fmla="*/ 183 w 466" name="T18"/>
                <a:gd fmla="*/ 45 h 431" name="T19"/>
                <a:gd fmla="*/ 0 w 466" name="T20"/>
                <a:gd fmla="*/ 76 h 431" name="T21"/>
                <a:gd fmla="*/ 262 w 466" name="T22"/>
                <a:gd fmla="*/ 89 h 431" name="T23"/>
                <a:gd fmla="*/ 246 w 466" name="T24"/>
                <a:gd fmla="*/ 71 h 431" name="T25"/>
                <a:gd fmla="*/ 259 w 466" name="T26"/>
                <a:gd fmla="*/ 60 h 431" name="T27"/>
                <a:gd fmla="*/ 291 w 466" name="T28"/>
                <a:gd fmla="*/ 60 h 431" name="T29"/>
                <a:gd fmla="*/ 304 w 466" name="T30"/>
                <a:gd fmla="*/ 71 h 431" name="T31"/>
                <a:gd fmla="*/ 288 w 466" name="T32"/>
                <a:gd fmla="*/ 89 h 431" name="T33"/>
                <a:gd fmla="*/ 304 w 466" name="T34"/>
                <a:gd fmla="*/ 108 h 431" name="T35"/>
                <a:gd fmla="*/ 291 w 466" name="T36"/>
                <a:gd fmla="*/ 118 h 431" name="T37"/>
                <a:gd fmla="*/ 259 w 466" name="T38"/>
                <a:gd fmla="*/ 118 h 431" name="T39"/>
                <a:gd fmla="*/ 246 w 466" name="T40"/>
                <a:gd fmla="*/ 108 h 431" name="T41"/>
                <a:gd fmla="*/ 380 w 466" name="T42"/>
                <a:gd fmla="*/ 162 h 431" name="T43"/>
                <a:gd fmla="*/ 460 w 466" name="T44"/>
                <a:gd fmla="*/ 265 h 431" name="T45"/>
                <a:gd fmla="*/ 427 w 466" name="T46"/>
                <a:gd fmla="*/ 274 h 431" name="T47"/>
                <a:gd fmla="*/ 380 w 466" name="T48"/>
                <a:gd fmla="*/ 162 h 431" name="T49"/>
                <a:gd fmla="*/ 332 w 466" name="T50"/>
                <a:gd fmla="*/ 32 h 431" name="T51"/>
                <a:gd fmla="*/ 367 w 466" name="T52"/>
                <a:gd fmla="*/ 162 h 431" name="T53"/>
                <a:gd fmla="*/ 351 w 466" name="T54"/>
                <a:gd fmla="*/ 182 h 431" name="T55"/>
                <a:gd fmla="*/ 321 w 466" name="T56"/>
                <a:gd fmla="*/ 156 h 431" name="T57"/>
                <a:gd fmla="*/ 217 w 466" name="T58"/>
                <a:gd fmla="*/ 32 h 431" name="T59"/>
                <a:gd fmla="*/ 313 w 466" name="T60"/>
                <a:gd fmla="*/ 51 h 431" name="T61"/>
                <a:gd fmla="*/ 236 w 466" name="T62"/>
                <a:gd fmla="*/ 128 h 431" name="T63"/>
                <a:gd fmla="*/ 149 w 466" name="T64"/>
                <a:gd fmla="*/ 376 h 431" name="T65"/>
                <a:gd fmla="*/ 57 w 466" name="T66"/>
                <a:gd fmla="*/ 282 h 431" name="T67"/>
                <a:gd fmla="*/ 149 w 466" name="T68"/>
                <a:gd fmla="*/ 376 h 431" name="T69"/>
                <a:gd fmla="*/ 54 w 466" name="T70"/>
                <a:gd fmla="*/ 122 h 431" name="T71"/>
                <a:gd fmla="*/ 183 w 466" name="T72"/>
                <a:gd fmla="*/ 130 h 431" name="T73"/>
                <a:gd fmla="*/ 116 w 466" name="T74"/>
                <a:gd fmla="*/ 105 h 431" name="T75"/>
                <a:gd fmla="*/ 54 w 466" name="T76"/>
                <a:gd fmla="*/ 198 h 431" name="T77"/>
                <a:gd fmla="*/ 59 w 466" name="T78"/>
                <a:gd fmla="*/ 219 h 431" name="T79"/>
                <a:gd fmla="*/ 185 w 466" name="T80"/>
                <a:gd fmla="*/ 196 h 431" name="T81"/>
                <a:gd fmla="*/ 54 w 466" name="T82"/>
                <a:gd fmla="*/ 198 h 431" name="T83"/>
                <a:gd fmla="*/ 54 w 466" name="T84"/>
                <a:gd fmla="*/ 167 h 431" name="T85"/>
                <a:gd fmla="*/ 185 w 466" name="T86"/>
                <a:gd fmla="*/ 175 h 431" name="T87"/>
                <a:gd fmla="*/ 192 w 466" name="T88"/>
                <a:gd fmla="*/ 162 h 431" name="T89"/>
                <a:gd fmla="*/ 115 w 466" name="T90"/>
                <a:gd fmla="*/ 151 h 431" name="T91"/>
                <a:gd fmla="*/ 54 w 466" name="T92"/>
                <a:gd fmla="*/ 160 h 43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31" w="466">
                  <a:moveTo>
                    <a:pt x="0" y="76"/>
                  </a:moveTo>
                  <a:cubicBezTo>
                    <a:pt x="0" y="136"/>
                    <a:pt x="0" y="196"/>
                    <a:pt x="0" y="255"/>
                  </a:cubicBezTo>
                  <a:cubicBezTo>
                    <a:pt x="0" y="260"/>
                    <a:pt x="78" y="335"/>
                    <a:pt x="88" y="345"/>
                  </a:cubicBezTo>
                  <a:cubicBezTo>
                    <a:pt x="98" y="355"/>
                    <a:pt x="173" y="431"/>
                    <a:pt x="179" y="431"/>
                  </a:cubicBezTo>
                  <a:cubicBezTo>
                    <a:pt x="215" y="431"/>
                    <a:pt x="251" y="431"/>
                    <a:pt x="287" y="431"/>
                  </a:cubicBezTo>
                  <a:cubicBezTo>
                    <a:pt x="302" y="431"/>
                    <a:pt x="308" y="417"/>
                    <a:pt x="314" y="408"/>
                  </a:cubicBezTo>
                  <a:cubicBezTo>
                    <a:pt x="314" y="334"/>
                    <a:pt x="314" y="260"/>
                    <a:pt x="314" y="185"/>
                  </a:cubicBezTo>
                  <a:cubicBezTo>
                    <a:pt x="307" y="188"/>
                    <a:pt x="287" y="180"/>
                    <a:pt x="283" y="191"/>
                  </a:cubicBezTo>
                  <a:cubicBezTo>
                    <a:pt x="281" y="196"/>
                    <a:pt x="283" y="279"/>
                    <a:pt x="283" y="297"/>
                  </a:cubicBezTo>
                  <a:cubicBezTo>
                    <a:pt x="283" y="314"/>
                    <a:pt x="288" y="401"/>
                    <a:pt x="276" y="401"/>
                  </a:cubicBezTo>
                  <a:cubicBezTo>
                    <a:pt x="247" y="401"/>
                    <a:pt x="217" y="401"/>
                    <a:pt x="188" y="401"/>
                  </a:cubicBezTo>
                  <a:cubicBezTo>
                    <a:pt x="179" y="401"/>
                    <a:pt x="183" y="371"/>
                    <a:pt x="183" y="361"/>
                  </a:cubicBezTo>
                  <a:cubicBezTo>
                    <a:pt x="183" y="346"/>
                    <a:pt x="183" y="331"/>
                    <a:pt x="183" y="316"/>
                  </a:cubicBezTo>
                  <a:cubicBezTo>
                    <a:pt x="183" y="276"/>
                    <a:pt x="183" y="269"/>
                    <a:pt x="158" y="252"/>
                  </a:cubicBezTo>
                  <a:cubicBezTo>
                    <a:pt x="146" y="252"/>
                    <a:pt x="146" y="248"/>
                    <a:pt x="136" y="248"/>
                  </a:cubicBezTo>
                  <a:cubicBezTo>
                    <a:pt x="101" y="248"/>
                    <a:pt x="67" y="248"/>
                    <a:pt x="32" y="248"/>
                  </a:cubicBezTo>
                  <a:cubicBezTo>
                    <a:pt x="32" y="194"/>
                    <a:pt x="32" y="140"/>
                    <a:pt x="32" y="87"/>
                  </a:cubicBezTo>
                  <a:cubicBezTo>
                    <a:pt x="32" y="83"/>
                    <a:pt x="33" y="83"/>
                    <a:pt x="36" y="79"/>
                  </a:cubicBezTo>
                  <a:cubicBezTo>
                    <a:pt x="75" y="79"/>
                    <a:pt x="115" y="79"/>
                    <a:pt x="154" y="79"/>
                  </a:cubicBezTo>
                  <a:cubicBezTo>
                    <a:pt x="162" y="74"/>
                    <a:pt x="183" y="57"/>
                    <a:pt x="183" y="45"/>
                  </a:cubicBezTo>
                  <a:cubicBezTo>
                    <a:pt x="133" y="45"/>
                    <a:pt x="83" y="45"/>
                    <a:pt x="34" y="45"/>
                  </a:cubicBezTo>
                  <a:cubicBezTo>
                    <a:pt x="20" y="45"/>
                    <a:pt x="0" y="64"/>
                    <a:pt x="0" y="76"/>
                  </a:cubicBezTo>
                  <a:close/>
                  <a:moveTo>
                    <a:pt x="246" y="105"/>
                  </a:moveTo>
                  <a:lnTo>
                    <a:pt x="262" y="89"/>
                  </a:lnTo>
                  <a:lnTo>
                    <a:pt x="246" y="73"/>
                  </a:lnTo>
                  <a:cubicBezTo>
                    <a:pt x="245" y="73"/>
                    <a:pt x="245" y="72"/>
                    <a:pt x="246" y="71"/>
                  </a:cubicBezTo>
                  <a:lnTo>
                    <a:pt x="257" y="60"/>
                  </a:lnTo>
                  <a:cubicBezTo>
                    <a:pt x="257" y="60"/>
                    <a:pt x="258" y="60"/>
                    <a:pt x="259" y="60"/>
                  </a:cubicBezTo>
                  <a:lnTo>
                    <a:pt x="275" y="77"/>
                  </a:lnTo>
                  <a:lnTo>
                    <a:pt x="291" y="60"/>
                  </a:lnTo>
                  <a:cubicBezTo>
                    <a:pt x="291" y="60"/>
                    <a:pt x="292" y="60"/>
                    <a:pt x="293" y="60"/>
                  </a:cubicBezTo>
                  <a:lnTo>
                    <a:pt x="304" y="71"/>
                  </a:lnTo>
                  <a:cubicBezTo>
                    <a:pt x="304" y="72"/>
                    <a:pt x="304" y="73"/>
                    <a:pt x="304" y="73"/>
                  </a:cubicBezTo>
                  <a:lnTo>
                    <a:pt x="288" y="89"/>
                  </a:lnTo>
                  <a:lnTo>
                    <a:pt x="304" y="105"/>
                  </a:lnTo>
                  <a:cubicBezTo>
                    <a:pt x="304" y="106"/>
                    <a:pt x="304" y="107"/>
                    <a:pt x="304" y="108"/>
                  </a:cubicBezTo>
                  <a:lnTo>
                    <a:pt x="293" y="118"/>
                  </a:lnTo>
                  <a:cubicBezTo>
                    <a:pt x="292" y="119"/>
                    <a:pt x="291" y="119"/>
                    <a:pt x="291" y="118"/>
                  </a:cubicBezTo>
                  <a:lnTo>
                    <a:pt x="275" y="102"/>
                  </a:lnTo>
                  <a:lnTo>
                    <a:pt x="259" y="118"/>
                  </a:lnTo>
                  <a:cubicBezTo>
                    <a:pt x="258" y="119"/>
                    <a:pt x="257" y="119"/>
                    <a:pt x="257" y="118"/>
                  </a:cubicBezTo>
                  <a:lnTo>
                    <a:pt x="246" y="108"/>
                  </a:lnTo>
                  <a:cubicBezTo>
                    <a:pt x="245" y="107"/>
                    <a:pt x="245" y="106"/>
                    <a:pt x="246" y="105"/>
                  </a:cubicBezTo>
                  <a:close/>
                  <a:moveTo>
                    <a:pt x="380" y="162"/>
                  </a:moveTo>
                  <a:lnTo>
                    <a:pt x="460" y="242"/>
                  </a:lnTo>
                  <a:cubicBezTo>
                    <a:pt x="466" y="248"/>
                    <a:pt x="466" y="258"/>
                    <a:pt x="460" y="265"/>
                  </a:cubicBezTo>
                  <a:lnTo>
                    <a:pt x="450" y="274"/>
                  </a:lnTo>
                  <a:cubicBezTo>
                    <a:pt x="444" y="280"/>
                    <a:pt x="434" y="280"/>
                    <a:pt x="427" y="274"/>
                  </a:cubicBezTo>
                  <a:lnTo>
                    <a:pt x="348" y="194"/>
                  </a:lnTo>
                  <a:lnTo>
                    <a:pt x="380" y="162"/>
                  </a:lnTo>
                  <a:close/>
                  <a:moveTo>
                    <a:pt x="217" y="32"/>
                  </a:moveTo>
                  <a:cubicBezTo>
                    <a:pt x="249" y="0"/>
                    <a:pt x="300" y="0"/>
                    <a:pt x="332" y="32"/>
                  </a:cubicBezTo>
                  <a:cubicBezTo>
                    <a:pt x="360" y="60"/>
                    <a:pt x="363" y="104"/>
                    <a:pt x="341" y="136"/>
                  </a:cubicBezTo>
                  <a:lnTo>
                    <a:pt x="367" y="162"/>
                  </a:lnTo>
                  <a:cubicBezTo>
                    <a:pt x="368" y="163"/>
                    <a:pt x="368" y="165"/>
                    <a:pt x="367" y="166"/>
                  </a:cubicBezTo>
                  <a:lnTo>
                    <a:pt x="351" y="182"/>
                  </a:lnTo>
                  <a:cubicBezTo>
                    <a:pt x="350" y="183"/>
                    <a:pt x="348" y="183"/>
                    <a:pt x="347" y="182"/>
                  </a:cubicBezTo>
                  <a:lnTo>
                    <a:pt x="321" y="156"/>
                  </a:lnTo>
                  <a:cubicBezTo>
                    <a:pt x="290" y="178"/>
                    <a:pt x="246" y="175"/>
                    <a:pt x="217" y="147"/>
                  </a:cubicBezTo>
                  <a:cubicBezTo>
                    <a:pt x="186" y="115"/>
                    <a:pt x="186" y="64"/>
                    <a:pt x="217" y="32"/>
                  </a:cubicBezTo>
                  <a:close/>
                  <a:moveTo>
                    <a:pt x="236" y="51"/>
                  </a:moveTo>
                  <a:cubicBezTo>
                    <a:pt x="258" y="30"/>
                    <a:pt x="292" y="30"/>
                    <a:pt x="313" y="51"/>
                  </a:cubicBezTo>
                  <a:cubicBezTo>
                    <a:pt x="334" y="72"/>
                    <a:pt x="334" y="106"/>
                    <a:pt x="313" y="128"/>
                  </a:cubicBezTo>
                  <a:cubicBezTo>
                    <a:pt x="292" y="149"/>
                    <a:pt x="258" y="149"/>
                    <a:pt x="236" y="128"/>
                  </a:cubicBezTo>
                  <a:cubicBezTo>
                    <a:pt x="215" y="106"/>
                    <a:pt x="215" y="72"/>
                    <a:pt x="236" y="51"/>
                  </a:cubicBezTo>
                  <a:close/>
                  <a:moveTo>
                    <a:pt x="149" y="376"/>
                  </a:moveTo>
                  <a:cubicBezTo>
                    <a:pt x="148" y="345"/>
                    <a:pt x="147" y="313"/>
                    <a:pt x="147" y="282"/>
                  </a:cubicBezTo>
                  <a:cubicBezTo>
                    <a:pt x="117" y="282"/>
                    <a:pt x="87" y="282"/>
                    <a:pt x="57" y="282"/>
                  </a:cubicBezTo>
                  <a:cubicBezTo>
                    <a:pt x="57" y="283"/>
                    <a:pt x="56" y="283"/>
                    <a:pt x="56" y="284"/>
                  </a:cubicBezTo>
                  <a:cubicBezTo>
                    <a:pt x="87" y="314"/>
                    <a:pt x="118" y="345"/>
                    <a:pt x="149" y="376"/>
                  </a:cubicBezTo>
                  <a:close/>
                  <a:moveTo>
                    <a:pt x="54" y="110"/>
                  </a:moveTo>
                  <a:cubicBezTo>
                    <a:pt x="54" y="114"/>
                    <a:pt x="54" y="118"/>
                    <a:pt x="54" y="122"/>
                  </a:cubicBezTo>
                  <a:cubicBezTo>
                    <a:pt x="54" y="127"/>
                    <a:pt x="57" y="130"/>
                    <a:pt x="61" y="130"/>
                  </a:cubicBezTo>
                  <a:cubicBezTo>
                    <a:pt x="101" y="130"/>
                    <a:pt x="142" y="130"/>
                    <a:pt x="183" y="130"/>
                  </a:cubicBezTo>
                  <a:cubicBezTo>
                    <a:pt x="194" y="130"/>
                    <a:pt x="192" y="112"/>
                    <a:pt x="188" y="105"/>
                  </a:cubicBezTo>
                  <a:cubicBezTo>
                    <a:pt x="164" y="105"/>
                    <a:pt x="140" y="105"/>
                    <a:pt x="116" y="105"/>
                  </a:cubicBezTo>
                  <a:cubicBezTo>
                    <a:pt x="101" y="105"/>
                    <a:pt x="54" y="101"/>
                    <a:pt x="54" y="110"/>
                  </a:cubicBezTo>
                  <a:close/>
                  <a:moveTo>
                    <a:pt x="54" y="198"/>
                  </a:moveTo>
                  <a:cubicBezTo>
                    <a:pt x="54" y="203"/>
                    <a:pt x="54" y="209"/>
                    <a:pt x="54" y="214"/>
                  </a:cubicBezTo>
                  <a:cubicBezTo>
                    <a:pt x="54" y="218"/>
                    <a:pt x="55" y="219"/>
                    <a:pt x="59" y="219"/>
                  </a:cubicBezTo>
                  <a:cubicBezTo>
                    <a:pt x="103" y="219"/>
                    <a:pt x="146" y="219"/>
                    <a:pt x="190" y="219"/>
                  </a:cubicBezTo>
                  <a:cubicBezTo>
                    <a:pt x="191" y="215"/>
                    <a:pt x="194" y="196"/>
                    <a:pt x="185" y="196"/>
                  </a:cubicBezTo>
                  <a:cubicBezTo>
                    <a:pt x="144" y="196"/>
                    <a:pt x="103" y="196"/>
                    <a:pt x="63" y="196"/>
                  </a:cubicBezTo>
                  <a:cubicBezTo>
                    <a:pt x="60" y="196"/>
                    <a:pt x="56" y="197"/>
                    <a:pt x="54" y="198"/>
                  </a:cubicBezTo>
                  <a:close/>
                  <a:moveTo>
                    <a:pt x="54" y="160"/>
                  </a:moveTo>
                  <a:cubicBezTo>
                    <a:pt x="54" y="163"/>
                    <a:pt x="54" y="165"/>
                    <a:pt x="54" y="167"/>
                  </a:cubicBezTo>
                  <a:cubicBezTo>
                    <a:pt x="54" y="171"/>
                    <a:pt x="55" y="171"/>
                    <a:pt x="57" y="174"/>
                  </a:cubicBezTo>
                  <a:cubicBezTo>
                    <a:pt x="100" y="174"/>
                    <a:pt x="142" y="175"/>
                    <a:pt x="185" y="175"/>
                  </a:cubicBezTo>
                  <a:cubicBezTo>
                    <a:pt x="187" y="173"/>
                    <a:pt x="189" y="172"/>
                    <a:pt x="192" y="171"/>
                  </a:cubicBezTo>
                  <a:cubicBezTo>
                    <a:pt x="192" y="168"/>
                    <a:pt x="192" y="165"/>
                    <a:pt x="192" y="162"/>
                  </a:cubicBezTo>
                  <a:cubicBezTo>
                    <a:pt x="192" y="156"/>
                    <a:pt x="190" y="155"/>
                    <a:pt x="188" y="151"/>
                  </a:cubicBezTo>
                  <a:cubicBezTo>
                    <a:pt x="164" y="151"/>
                    <a:pt x="139" y="151"/>
                    <a:pt x="115" y="151"/>
                  </a:cubicBezTo>
                  <a:cubicBezTo>
                    <a:pt x="103" y="151"/>
                    <a:pt x="91" y="151"/>
                    <a:pt x="79" y="151"/>
                  </a:cubicBezTo>
                  <a:cubicBezTo>
                    <a:pt x="64" y="151"/>
                    <a:pt x="54" y="146"/>
                    <a:pt x="54" y="160"/>
                  </a:cubicBezTo>
                  <a:close/>
                </a:path>
              </a:pathLst>
            </a:custGeom>
            <a:solidFill>
              <a:srgbClr val="93CA3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6884" name="组合 35"/>
          <p:cNvGrpSpPr/>
          <p:nvPr/>
        </p:nvGrpSpPr>
        <p:grpSpPr>
          <a:xfrm>
            <a:off x="5084763" y="3343280"/>
            <a:ext cx="381000" cy="384175"/>
            <a:chExt cx="381000" cy="384175"/>
          </a:xfrm>
        </p:grpSpPr>
        <p:sp>
          <p:nvSpPr>
            <p:cNvPr id="36885" name="Oval 19"/>
            <p:cNvSpPr>
              <a:spLocks noChangeArrowheads="1"/>
            </p:cNvSpPr>
            <p:nvPr/>
          </p:nvSpPr>
          <p:spPr bwMode="auto">
            <a:xfrm>
              <a:off x="0" y="0"/>
              <a:ext cx="381000" cy="38417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rgbClr val="294A5A"/>
                </a:solidFill>
              </a:endParaRPr>
            </a:p>
          </p:txBody>
        </p:sp>
        <p:sp>
          <p:nvSpPr>
            <p:cNvPr id="36886" name="Freeform 20"/>
            <p:cNvSpPr>
              <a:spLocks noChangeArrowheads="1" noEditPoints="1"/>
            </p:cNvSpPr>
            <p:nvPr/>
          </p:nvSpPr>
          <p:spPr bwMode="auto">
            <a:xfrm>
              <a:off x="128588" y="46038"/>
              <a:ext cx="111125" cy="285750"/>
            </a:xfrm>
            <a:custGeom>
              <a:gdLst>
                <a:gd fmla="*/ 2 w 200" name="T0"/>
                <a:gd fmla="*/ 181 h 508" name="T1"/>
                <a:gd fmla="*/ 2 w 200" name="T2"/>
                <a:gd fmla="*/ 193 h 508" name="T3"/>
                <a:gd fmla="*/ 47 w 200" name="T4"/>
                <a:gd fmla="*/ 323 h 508" name="T5"/>
                <a:gd fmla="*/ 88 w 200" name="T6"/>
                <a:gd fmla="*/ 323 h 508" name="T7"/>
                <a:gd fmla="*/ 93 w 200" name="T8"/>
                <a:gd fmla="*/ 317 h 508" name="T9"/>
                <a:gd fmla="*/ 94 w 200" name="T10"/>
                <a:gd fmla="*/ 147 h 508" name="T11"/>
                <a:gd fmla="*/ 77 w 200" name="T12"/>
                <a:gd fmla="*/ 131 h 508" name="T13"/>
                <a:gd fmla="*/ 102 w 200" name="T14"/>
                <a:gd fmla="*/ 107 h 508" name="T15"/>
                <a:gd fmla="*/ 120 w 200" name="T16"/>
                <a:gd fmla="*/ 132 h 508" name="T17"/>
                <a:gd fmla="*/ 104 w 200" name="T18"/>
                <a:gd fmla="*/ 147 h 508" name="T19"/>
                <a:gd fmla="*/ 104 w 200" name="T20"/>
                <a:gd fmla="*/ 317 h 508" name="T21"/>
                <a:gd fmla="*/ 110 w 200" name="T22"/>
                <a:gd fmla="*/ 323 h 508" name="T23"/>
                <a:gd fmla="*/ 158 w 200" name="T24"/>
                <a:gd fmla="*/ 323 h 508" name="T25"/>
                <a:gd fmla="*/ 199 w 200" name="T26"/>
                <a:gd fmla="*/ 193 h 508" name="T27"/>
                <a:gd fmla="*/ 198 w 200" name="T28"/>
                <a:gd fmla="*/ 181 h 508" name="T29"/>
                <a:gd fmla="*/ 102 w 200" name="T30"/>
                <a:gd fmla="*/ 3 h 508" name="T31"/>
                <a:gd fmla="*/ 95 w 200" name="T32"/>
                <a:gd fmla="*/ 3 h 508" name="T33"/>
                <a:gd fmla="*/ 49 w 200" name="T34"/>
                <a:gd fmla="*/ 91 h 508" name="T35"/>
                <a:gd fmla="*/ 2 w 200" name="T36"/>
                <a:gd fmla="*/ 181 h 508" name="T37"/>
                <a:gd fmla="*/ 16 w 200" name="T38"/>
                <a:gd fmla="*/ 391 h 508" name="T39"/>
                <a:gd fmla="*/ 16 w 200" name="T40"/>
                <a:gd fmla="*/ 502 h 508" name="T41"/>
                <a:gd fmla="*/ 22 w 200" name="T42"/>
                <a:gd fmla="*/ 508 h 508" name="T43"/>
                <a:gd fmla="*/ 126 w 200" name="T44"/>
                <a:gd fmla="*/ 508 h 508" name="T45"/>
                <a:gd fmla="*/ 131 w 200" name="T46"/>
                <a:gd fmla="*/ 502 h 508" name="T47"/>
                <a:gd fmla="*/ 131 w 200" name="T48"/>
                <a:gd fmla="*/ 384 h 508" name="T49"/>
                <a:gd fmla="*/ 154 w 200" name="T50"/>
                <a:gd fmla="*/ 384 h 508" name="T51"/>
                <a:gd fmla="*/ 154 w 200" name="T52"/>
                <a:gd fmla="*/ 506 h 508" name="T53"/>
                <a:gd fmla="*/ 163 w 200" name="T54"/>
                <a:gd fmla="*/ 508 h 508" name="T55"/>
                <a:gd fmla="*/ 181 w 200" name="T56"/>
                <a:gd fmla="*/ 508 h 508" name="T57"/>
                <a:gd fmla="*/ 189 w 200" name="T58"/>
                <a:gd fmla="*/ 501 h 508" name="T59"/>
                <a:gd fmla="*/ 189 w 200" name="T60"/>
                <a:gd fmla="*/ 391 h 508" name="T61"/>
                <a:gd fmla="*/ 176 w 200" name="T62"/>
                <a:gd fmla="*/ 356 h 508" name="T63"/>
                <a:gd fmla="*/ 156 w 200" name="T64"/>
                <a:gd fmla="*/ 337 h 508" name="T65"/>
                <a:gd fmla="*/ 47 w 200" name="T66"/>
                <a:gd fmla="*/ 338 h 508" name="T67"/>
                <a:gd fmla="*/ 16 w 200" name="T68"/>
                <a:gd fmla="*/ 391 h 50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08" w="200">
                  <a:moveTo>
                    <a:pt x="2" y="181"/>
                  </a:moveTo>
                  <a:cubicBezTo>
                    <a:pt x="0" y="185"/>
                    <a:pt x="1" y="189"/>
                    <a:pt x="2" y="193"/>
                  </a:cubicBezTo>
                  <a:cubicBezTo>
                    <a:pt x="6" y="207"/>
                    <a:pt x="33" y="323"/>
                    <a:pt x="47" y="323"/>
                  </a:cubicBezTo>
                  <a:cubicBezTo>
                    <a:pt x="61" y="323"/>
                    <a:pt x="74" y="323"/>
                    <a:pt x="88" y="323"/>
                  </a:cubicBezTo>
                  <a:cubicBezTo>
                    <a:pt x="92" y="323"/>
                    <a:pt x="93" y="321"/>
                    <a:pt x="93" y="317"/>
                  </a:cubicBezTo>
                  <a:cubicBezTo>
                    <a:pt x="93" y="261"/>
                    <a:pt x="93" y="206"/>
                    <a:pt x="94" y="147"/>
                  </a:cubicBezTo>
                  <a:cubicBezTo>
                    <a:pt x="89" y="145"/>
                    <a:pt x="78" y="140"/>
                    <a:pt x="77" y="131"/>
                  </a:cubicBezTo>
                  <a:cubicBezTo>
                    <a:pt x="76" y="115"/>
                    <a:pt x="87" y="106"/>
                    <a:pt x="102" y="107"/>
                  </a:cubicBezTo>
                  <a:cubicBezTo>
                    <a:pt x="116" y="108"/>
                    <a:pt x="122" y="120"/>
                    <a:pt x="120" y="132"/>
                  </a:cubicBezTo>
                  <a:cubicBezTo>
                    <a:pt x="121" y="139"/>
                    <a:pt x="111" y="145"/>
                    <a:pt x="104" y="147"/>
                  </a:cubicBezTo>
                  <a:cubicBezTo>
                    <a:pt x="104" y="204"/>
                    <a:pt x="104" y="260"/>
                    <a:pt x="104" y="317"/>
                  </a:cubicBezTo>
                  <a:cubicBezTo>
                    <a:pt x="104" y="321"/>
                    <a:pt x="105" y="323"/>
                    <a:pt x="110" y="323"/>
                  </a:cubicBezTo>
                  <a:cubicBezTo>
                    <a:pt x="126" y="323"/>
                    <a:pt x="142" y="323"/>
                    <a:pt x="158" y="323"/>
                  </a:cubicBezTo>
                  <a:cubicBezTo>
                    <a:pt x="168" y="323"/>
                    <a:pt x="195" y="210"/>
                    <a:pt x="199" y="193"/>
                  </a:cubicBezTo>
                  <a:cubicBezTo>
                    <a:pt x="200" y="189"/>
                    <a:pt x="200" y="185"/>
                    <a:pt x="198" y="181"/>
                  </a:cubicBezTo>
                  <a:cubicBezTo>
                    <a:pt x="166" y="122"/>
                    <a:pt x="134" y="62"/>
                    <a:pt x="102" y="3"/>
                  </a:cubicBezTo>
                  <a:cubicBezTo>
                    <a:pt x="99" y="0"/>
                    <a:pt x="97" y="1"/>
                    <a:pt x="95" y="3"/>
                  </a:cubicBezTo>
                  <a:cubicBezTo>
                    <a:pt x="89" y="17"/>
                    <a:pt x="56" y="78"/>
                    <a:pt x="49" y="91"/>
                  </a:cubicBezTo>
                  <a:cubicBezTo>
                    <a:pt x="44" y="99"/>
                    <a:pt x="2" y="179"/>
                    <a:pt x="2" y="181"/>
                  </a:cubicBezTo>
                  <a:close/>
                  <a:moveTo>
                    <a:pt x="16" y="391"/>
                  </a:moveTo>
                  <a:cubicBezTo>
                    <a:pt x="16" y="428"/>
                    <a:pt x="16" y="465"/>
                    <a:pt x="16" y="502"/>
                  </a:cubicBezTo>
                  <a:cubicBezTo>
                    <a:pt x="16" y="506"/>
                    <a:pt x="18" y="508"/>
                    <a:pt x="22" y="508"/>
                  </a:cubicBezTo>
                  <a:cubicBezTo>
                    <a:pt x="56" y="508"/>
                    <a:pt x="91" y="508"/>
                    <a:pt x="126" y="508"/>
                  </a:cubicBezTo>
                  <a:cubicBezTo>
                    <a:pt x="130" y="508"/>
                    <a:pt x="131" y="506"/>
                    <a:pt x="131" y="502"/>
                  </a:cubicBezTo>
                  <a:cubicBezTo>
                    <a:pt x="131" y="463"/>
                    <a:pt x="131" y="423"/>
                    <a:pt x="131" y="384"/>
                  </a:cubicBezTo>
                  <a:cubicBezTo>
                    <a:pt x="139" y="384"/>
                    <a:pt x="147" y="384"/>
                    <a:pt x="154" y="384"/>
                  </a:cubicBezTo>
                  <a:cubicBezTo>
                    <a:pt x="154" y="424"/>
                    <a:pt x="154" y="465"/>
                    <a:pt x="154" y="506"/>
                  </a:cubicBezTo>
                  <a:cubicBezTo>
                    <a:pt x="155" y="508"/>
                    <a:pt x="159" y="508"/>
                    <a:pt x="163" y="508"/>
                  </a:cubicBezTo>
                  <a:cubicBezTo>
                    <a:pt x="169" y="508"/>
                    <a:pt x="175" y="508"/>
                    <a:pt x="181" y="508"/>
                  </a:cubicBezTo>
                  <a:cubicBezTo>
                    <a:pt x="186" y="508"/>
                    <a:pt x="189" y="505"/>
                    <a:pt x="189" y="501"/>
                  </a:cubicBezTo>
                  <a:cubicBezTo>
                    <a:pt x="189" y="464"/>
                    <a:pt x="189" y="427"/>
                    <a:pt x="189" y="391"/>
                  </a:cubicBezTo>
                  <a:cubicBezTo>
                    <a:pt x="189" y="379"/>
                    <a:pt x="180" y="365"/>
                    <a:pt x="176" y="356"/>
                  </a:cubicBezTo>
                  <a:cubicBezTo>
                    <a:pt x="167" y="343"/>
                    <a:pt x="163" y="339"/>
                    <a:pt x="156" y="337"/>
                  </a:cubicBezTo>
                  <a:cubicBezTo>
                    <a:pt x="135" y="337"/>
                    <a:pt x="58" y="337"/>
                    <a:pt x="47" y="338"/>
                  </a:cubicBezTo>
                  <a:cubicBezTo>
                    <a:pt x="39" y="340"/>
                    <a:pt x="16" y="373"/>
                    <a:pt x="16" y="391"/>
                  </a:cubicBezTo>
                  <a:close/>
                </a:path>
              </a:pathLst>
            </a:custGeom>
            <a:solidFill>
              <a:srgbClr val="2B5063"/>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36887"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3997325"/>
            <a:ext cx="12192000" cy="286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6888" name="组合 45"/>
          <p:cNvPicPr>
            <a:picLocks noChangeArrowheads="1"/>
          </p:cNvPicPr>
          <p:nvPr/>
        </p:nvPicPr>
        <p:blipFill>
          <a:blip r:embed="rId3">
            <a:extLst>
              <a:ext uri="{28A0092B-C50C-407E-A947-70E740481C1C}">
                <a14:useLocalDpi val="0"/>
              </a:ext>
            </a:extLst>
          </a:blip>
          <a:stretch>
            <a:fillRect/>
          </a:stretch>
        </p:blipFill>
        <p:spPr bwMode="auto">
          <a:xfrm>
            <a:off x="1901828" y="311151"/>
            <a:ext cx="2792413" cy="1004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889" name="圆角矩形 53"/>
          <p:cNvSpPr>
            <a:spLocks noChangeArrowheads="1"/>
          </p:cNvSpPr>
          <p:nvPr/>
        </p:nvSpPr>
        <p:spPr bwMode="auto">
          <a:xfrm>
            <a:off x="3492501" y="6202365"/>
            <a:ext cx="1235075" cy="360363"/>
          </a:xfrm>
          <a:prstGeom prst="roundRect">
            <a:avLst>
              <a:gd fmla="val 16667" name="adj"/>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rgbClr val="21A3D0"/>
              </a:solidFill>
            </a:endParaRPr>
          </a:p>
        </p:txBody>
      </p:sp>
      <p:sp>
        <p:nvSpPr>
          <p:cNvPr id="36890" name="TextBox 54"/>
          <p:cNvSpPr txBox="1">
            <a:spLocks noChangeArrowheads="1"/>
          </p:cNvSpPr>
          <p:nvPr/>
        </p:nvSpPr>
        <p:spPr bwMode="auto">
          <a:xfrm>
            <a:off x="8183569" y="6197601"/>
            <a:ext cx="1055687"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rgbClr val="333333"/>
                </a:solidFill>
                <a:latin charset="-122" pitchFamily="34" typeface="微软雅黑"/>
                <a:ea charset="-122" pitchFamily="34" typeface="微软雅黑"/>
              </a:rPr>
              <a:t>优页PPT</a:t>
            </a:r>
          </a:p>
        </p:txBody>
      </p:sp>
      <p:sp>
        <p:nvSpPr>
          <p:cNvPr id="36891" name="TextBox 55"/>
          <p:cNvSpPr txBox="1">
            <a:spLocks noChangeArrowheads="1"/>
          </p:cNvSpPr>
          <p:nvPr/>
        </p:nvSpPr>
        <p:spPr bwMode="auto">
          <a:xfrm>
            <a:off x="4802189" y="6197603"/>
            <a:ext cx="1223963"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a:solidFill>
                  <a:srgbClr val="333333"/>
                </a:solidFill>
                <a:latin charset="-122" pitchFamily="34" typeface="微软雅黑"/>
                <a:ea charset="-122" pitchFamily="34" typeface="微软雅黑"/>
              </a:rPr>
              <a:t>张三丰</a:t>
            </a:r>
          </a:p>
        </p:txBody>
      </p:sp>
      <p:sp>
        <p:nvSpPr>
          <p:cNvPr id="36892" name="TextBox 56"/>
          <p:cNvSpPr txBox="1">
            <a:spLocks noChangeArrowheads="1"/>
          </p:cNvSpPr>
          <p:nvPr/>
        </p:nvSpPr>
        <p:spPr bwMode="auto">
          <a:xfrm>
            <a:off x="3535363" y="6197601"/>
            <a:ext cx="1192212"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dist"/>
            <a:r>
              <a:rPr altLang="en-US" lang="zh-CN">
                <a:solidFill>
                  <a:srgbClr val="FFFFFF"/>
                </a:solidFill>
                <a:latin charset="-122" pitchFamily="34" typeface="微软雅黑"/>
                <a:ea charset="-122" pitchFamily="34" typeface="微软雅黑"/>
              </a:rPr>
              <a:t>指导老师</a:t>
            </a:r>
          </a:p>
        </p:txBody>
      </p:sp>
      <p:sp>
        <p:nvSpPr>
          <p:cNvPr id="36893" name="圆角矩形 57"/>
          <p:cNvSpPr>
            <a:spLocks noChangeArrowheads="1"/>
          </p:cNvSpPr>
          <p:nvPr/>
        </p:nvSpPr>
        <p:spPr bwMode="auto">
          <a:xfrm>
            <a:off x="6878643" y="6202365"/>
            <a:ext cx="1233487" cy="360363"/>
          </a:xfrm>
          <a:prstGeom prst="roundRect">
            <a:avLst>
              <a:gd fmla="val 16667" name="adj"/>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rgbClr val="21A3D0"/>
              </a:solidFill>
            </a:endParaRPr>
          </a:p>
        </p:txBody>
      </p:sp>
      <p:sp>
        <p:nvSpPr>
          <p:cNvPr id="36894" name="TextBox 58"/>
          <p:cNvSpPr txBox="1">
            <a:spLocks noChangeArrowheads="1"/>
          </p:cNvSpPr>
          <p:nvPr/>
        </p:nvSpPr>
        <p:spPr bwMode="auto">
          <a:xfrm>
            <a:off x="6921505" y="6197603"/>
            <a:ext cx="1190625"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dist"/>
            <a:r>
              <a:rPr altLang="en-US" lang="zh-CN">
                <a:solidFill>
                  <a:srgbClr val="FFFFFF"/>
                </a:solidFill>
                <a:latin charset="-122" pitchFamily="34" typeface="微软雅黑"/>
                <a:ea charset="-122" pitchFamily="34" typeface="微软雅黑"/>
              </a:rPr>
              <a:t>答辩人</a:t>
            </a:r>
          </a:p>
        </p:txBody>
      </p:sp>
      <p:sp>
        <p:nvSpPr>
          <p:cNvPr id="36895" name="Rectangle 3"/>
          <p:cNvSpPr txBox="1">
            <a:spLocks noChangeArrowheads="1"/>
          </p:cNvSpPr>
          <p:nvPr/>
        </p:nvSpPr>
        <p:spPr bwMode="auto">
          <a:xfrm>
            <a:off x="2492379" y="4660906"/>
            <a:ext cx="7208839" cy="677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5718" lIns="91432" rIns="91432" tIns="45718"/>
          <a:lstStyle/>
          <a:p>
            <a:pPr algn="dist"/>
            <a:r>
              <a:rPr altLang="en-US" b="1" lang="zh-CN" sz="6000">
                <a:solidFill>
                  <a:srgbClr val="484849"/>
                </a:solidFill>
                <a:latin charset="-122" pitchFamily="34" typeface="微软雅黑"/>
                <a:ea charset="-122" pitchFamily="34" typeface="微软雅黑"/>
              </a:rPr>
              <a:t>感谢批评指正</a:t>
            </a:r>
          </a:p>
        </p:txBody>
      </p:sp>
      <p:sp>
        <p:nvSpPr>
          <p:cNvPr id="36896" name="TextBox 61"/>
          <p:cNvSpPr txBox="1">
            <a:spLocks noChangeArrowheads="1"/>
          </p:cNvSpPr>
          <p:nvPr/>
        </p:nvSpPr>
        <p:spPr bwMode="auto">
          <a:xfrm>
            <a:off x="4392613" y="5446716"/>
            <a:ext cx="340836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2000">
                <a:solidFill>
                  <a:srgbClr val="484849"/>
                </a:solidFill>
                <a:latin charset="-122" pitchFamily="34" typeface="微软雅黑"/>
                <a:ea charset="-122" pitchFamily="34" typeface="微软雅黑"/>
              </a:rPr>
              <a:t>经济管理学院2015本科02班</a:t>
            </a:r>
          </a:p>
        </p:txBody>
      </p:sp>
    </p:spTree>
  </p:cSld>
  <p:clrMapOvr>
    <a:masterClrMapping/>
  </p:clrMapOvr>
  <p:transition advTm="6184"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36887"/>
                                        </p:tgtEl>
                                        <p:attrNameLst>
                                          <p:attrName>style.visibility</p:attrName>
                                        </p:attrNameLst>
                                      </p:cBhvr>
                                      <p:to>
                                        <p:strVal val="visible"/>
                                      </p:to>
                                    </p:set>
                                    <p:animEffect filter="barn(inVertical)" transition="in">
                                      <p:cBhvr>
                                        <p:cTn dur="500" id="7"/>
                                        <p:tgtEl>
                                          <p:spTgt spid="36887"/>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36866"/>
                                        </p:tgtEl>
                                        <p:attrNameLst>
                                          <p:attrName>style.visibility</p:attrName>
                                        </p:attrNameLst>
                                      </p:cBhvr>
                                      <p:to>
                                        <p:strVal val="visible"/>
                                      </p:to>
                                    </p:set>
                                    <p:animEffect filter="fade" transition="in">
                                      <p:cBhvr>
                                        <p:cTn dur="1000" id="11"/>
                                        <p:tgtEl>
                                          <p:spTgt spid="36866"/>
                                        </p:tgtEl>
                                      </p:cBhvr>
                                    </p:animEffect>
                                    <p:anim calcmode="lin" valueType="num">
                                      <p:cBhvr>
                                        <p:cTn dur="1000" fill="hold" id="12"/>
                                        <p:tgtEl>
                                          <p:spTgt spid="36866"/>
                                        </p:tgtEl>
                                        <p:attrNameLst>
                                          <p:attrName>ppt_x</p:attrName>
                                        </p:attrNameLst>
                                      </p:cBhvr>
                                      <p:tavLst>
                                        <p:tav tm="0">
                                          <p:val>
                                            <p:strVal val="#ppt_x"/>
                                          </p:val>
                                        </p:tav>
                                        <p:tav tm="100000">
                                          <p:val>
                                            <p:strVal val="#ppt_x"/>
                                          </p:val>
                                        </p:tav>
                                      </p:tavLst>
                                    </p:anim>
                                    <p:anim calcmode="lin" valueType="num">
                                      <p:cBhvr>
                                        <p:cTn dur="1000" fill="hold" id="13"/>
                                        <p:tgtEl>
                                          <p:spTgt spid="36866"/>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100"/>
                                  </p:stCondLst>
                                  <p:childTnLst>
                                    <p:set>
                                      <p:cBhvr>
                                        <p:cTn dur="1" fill="hold" id="15">
                                          <p:stCondLst>
                                            <p:cond delay="0"/>
                                          </p:stCondLst>
                                        </p:cTn>
                                        <p:tgtEl>
                                          <p:spTgt spid="36867"/>
                                        </p:tgtEl>
                                        <p:attrNameLst>
                                          <p:attrName>style.visibility</p:attrName>
                                        </p:attrNameLst>
                                      </p:cBhvr>
                                      <p:to>
                                        <p:strVal val="visible"/>
                                      </p:to>
                                    </p:set>
                                    <p:animEffect filter="fade" transition="in">
                                      <p:cBhvr>
                                        <p:cTn dur="1000" id="16"/>
                                        <p:tgtEl>
                                          <p:spTgt spid="36867"/>
                                        </p:tgtEl>
                                      </p:cBhvr>
                                    </p:animEffect>
                                    <p:anim calcmode="lin" valueType="num">
                                      <p:cBhvr>
                                        <p:cTn dur="1000" fill="hold" id="17"/>
                                        <p:tgtEl>
                                          <p:spTgt spid="36867"/>
                                        </p:tgtEl>
                                        <p:attrNameLst>
                                          <p:attrName>ppt_x</p:attrName>
                                        </p:attrNameLst>
                                      </p:cBhvr>
                                      <p:tavLst>
                                        <p:tav tm="0">
                                          <p:val>
                                            <p:strVal val="#ppt_x"/>
                                          </p:val>
                                        </p:tav>
                                        <p:tav tm="100000">
                                          <p:val>
                                            <p:strVal val="#ppt_x"/>
                                          </p:val>
                                        </p:tav>
                                      </p:tavLst>
                                    </p:anim>
                                    <p:anim calcmode="lin" valueType="num">
                                      <p:cBhvr>
                                        <p:cTn dur="1000" fill="hold" id="18"/>
                                        <p:tgtEl>
                                          <p:spTgt spid="36867"/>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200"/>
                                  </p:stCondLst>
                                  <p:childTnLst>
                                    <p:set>
                                      <p:cBhvr>
                                        <p:cTn dur="1" fill="hold" id="20">
                                          <p:stCondLst>
                                            <p:cond delay="0"/>
                                          </p:stCondLst>
                                        </p:cTn>
                                        <p:tgtEl>
                                          <p:spTgt spid="36868"/>
                                        </p:tgtEl>
                                        <p:attrNameLst>
                                          <p:attrName>style.visibility</p:attrName>
                                        </p:attrNameLst>
                                      </p:cBhvr>
                                      <p:to>
                                        <p:strVal val="visible"/>
                                      </p:to>
                                    </p:set>
                                    <p:animEffect filter="fade" transition="in">
                                      <p:cBhvr>
                                        <p:cTn dur="1000" id="21"/>
                                        <p:tgtEl>
                                          <p:spTgt spid="36868"/>
                                        </p:tgtEl>
                                      </p:cBhvr>
                                    </p:animEffect>
                                    <p:anim calcmode="lin" valueType="num">
                                      <p:cBhvr>
                                        <p:cTn dur="1000" fill="hold" id="22"/>
                                        <p:tgtEl>
                                          <p:spTgt spid="36868"/>
                                        </p:tgtEl>
                                        <p:attrNameLst>
                                          <p:attrName>ppt_x</p:attrName>
                                        </p:attrNameLst>
                                      </p:cBhvr>
                                      <p:tavLst>
                                        <p:tav tm="0">
                                          <p:val>
                                            <p:strVal val="#ppt_x"/>
                                          </p:val>
                                        </p:tav>
                                        <p:tav tm="100000">
                                          <p:val>
                                            <p:strVal val="#ppt_x"/>
                                          </p:val>
                                        </p:tav>
                                      </p:tavLst>
                                    </p:anim>
                                    <p:anim calcmode="lin" valueType="num">
                                      <p:cBhvr>
                                        <p:cTn dur="1000" fill="hold" id="23"/>
                                        <p:tgtEl>
                                          <p:spTgt spid="36868"/>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300"/>
                                  </p:stCondLst>
                                  <p:childTnLst>
                                    <p:set>
                                      <p:cBhvr>
                                        <p:cTn dur="1" fill="hold" id="25">
                                          <p:stCondLst>
                                            <p:cond delay="0"/>
                                          </p:stCondLst>
                                        </p:cTn>
                                        <p:tgtEl>
                                          <p:spTgt spid="36869"/>
                                        </p:tgtEl>
                                        <p:attrNameLst>
                                          <p:attrName>style.visibility</p:attrName>
                                        </p:attrNameLst>
                                      </p:cBhvr>
                                      <p:to>
                                        <p:strVal val="visible"/>
                                      </p:to>
                                    </p:set>
                                    <p:animEffect filter="fade" transition="in">
                                      <p:cBhvr>
                                        <p:cTn dur="1000" id="26"/>
                                        <p:tgtEl>
                                          <p:spTgt spid="36869"/>
                                        </p:tgtEl>
                                      </p:cBhvr>
                                    </p:animEffect>
                                    <p:anim calcmode="lin" valueType="num">
                                      <p:cBhvr>
                                        <p:cTn dur="1000" fill="hold" id="27"/>
                                        <p:tgtEl>
                                          <p:spTgt spid="36869"/>
                                        </p:tgtEl>
                                        <p:attrNameLst>
                                          <p:attrName>ppt_x</p:attrName>
                                        </p:attrNameLst>
                                      </p:cBhvr>
                                      <p:tavLst>
                                        <p:tav tm="0">
                                          <p:val>
                                            <p:strVal val="#ppt_x"/>
                                          </p:val>
                                        </p:tav>
                                        <p:tav tm="100000">
                                          <p:val>
                                            <p:strVal val="#ppt_x"/>
                                          </p:val>
                                        </p:tav>
                                      </p:tavLst>
                                    </p:anim>
                                    <p:anim calcmode="lin" valueType="num">
                                      <p:cBhvr>
                                        <p:cTn dur="1000" fill="hold" id="28"/>
                                        <p:tgtEl>
                                          <p:spTgt spid="36869"/>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400"/>
                                  </p:stCondLst>
                                  <p:childTnLst>
                                    <p:set>
                                      <p:cBhvr>
                                        <p:cTn dur="1" fill="hold" id="30">
                                          <p:stCondLst>
                                            <p:cond delay="0"/>
                                          </p:stCondLst>
                                        </p:cTn>
                                        <p:tgtEl>
                                          <p:spTgt spid="36870"/>
                                        </p:tgtEl>
                                        <p:attrNameLst>
                                          <p:attrName>style.visibility</p:attrName>
                                        </p:attrNameLst>
                                      </p:cBhvr>
                                      <p:to>
                                        <p:strVal val="visible"/>
                                      </p:to>
                                    </p:set>
                                    <p:animEffect filter="fade" transition="in">
                                      <p:cBhvr>
                                        <p:cTn dur="1000" id="31"/>
                                        <p:tgtEl>
                                          <p:spTgt spid="36870"/>
                                        </p:tgtEl>
                                      </p:cBhvr>
                                    </p:animEffect>
                                    <p:anim calcmode="lin" valueType="num">
                                      <p:cBhvr>
                                        <p:cTn dur="1000" fill="hold" id="32"/>
                                        <p:tgtEl>
                                          <p:spTgt spid="36870"/>
                                        </p:tgtEl>
                                        <p:attrNameLst>
                                          <p:attrName>ppt_x</p:attrName>
                                        </p:attrNameLst>
                                      </p:cBhvr>
                                      <p:tavLst>
                                        <p:tav tm="0">
                                          <p:val>
                                            <p:strVal val="#ppt_x"/>
                                          </p:val>
                                        </p:tav>
                                        <p:tav tm="100000">
                                          <p:val>
                                            <p:strVal val="#ppt_x"/>
                                          </p:val>
                                        </p:tav>
                                      </p:tavLst>
                                    </p:anim>
                                    <p:anim calcmode="lin" valueType="num">
                                      <p:cBhvr>
                                        <p:cTn dur="1000" fill="hold" id="33"/>
                                        <p:tgtEl>
                                          <p:spTgt spid="3687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900"/>
                            </p:stCondLst>
                            <p:childTnLst>
                              <p:par>
                                <p:cTn fill="hold" id="35" nodeType="afterEffect" presetClass="entr" presetID="2" presetSubtype="12">
                                  <p:stCondLst>
                                    <p:cond delay="0"/>
                                  </p:stCondLst>
                                  <p:childTnLst>
                                    <p:set>
                                      <p:cBhvr>
                                        <p:cTn dur="1" fill="hold" id="36">
                                          <p:stCondLst>
                                            <p:cond delay="0"/>
                                          </p:stCondLst>
                                        </p:cTn>
                                        <p:tgtEl>
                                          <p:spTgt spid="36871"/>
                                        </p:tgtEl>
                                        <p:attrNameLst>
                                          <p:attrName>style.visibility</p:attrName>
                                        </p:attrNameLst>
                                      </p:cBhvr>
                                      <p:to>
                                        <p:strVal val="visible"/>
                                      </p:to>
                                    </p:set>
                                    <p:anim calcmode="lin" valueType="num">
                                      <p:cBhvr additive="base">
                                        <p:cTn dur="500" fill="hold" id="37"/>
                                        <p:tgtEl>
                                          <p:spTgt spid="36871"/>
                                        </p:tgtEl>
                                        <p:attrNameLst>
                                          <p:attrName>ppt_x</p:attrName>
                                        </p:attrNameLst>
                                      </p:cBhvr>
                                      <p:tavLst>
                                        <p:tav tm="0">
                                          <p:val>
                                            <p:strVal val="0-#ppt_w/2"/>
                                          </p:val>
                                        </p:tav>
                                        <p:tav tm="100000">
                                          <p:val>
                                            <p:strVal val="#ppt_x"/>
                                          </p:val>
                                        </p:tav>
                                      </p:tavLst>
                                    </p:anim>
                                    <p:anim calcmode="lin" valueType="num">
                                      <p:cBhvr additive="base">
                                        <p:cTn dur="500" fill="hold" id="38"/>
                                        <p:tgtEl>
                                          <p:spTgt spid="36871"/>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400"/>
                            </p:stCondLst>
                            <p:childTnLst>
                              <p:par>
                                <p:cTn fill="hold" id="40" nodeType="afterEffect" presetClass="entr" presetID="52" presetSubtype="0">
                                  <p:stCondLst>
                                    <p:cond delay="0"/>
                                  </p:stCondLst>
                                  <p:childTnLst>
                                    <p:set>
                                      <p:cBhvr>
                                        <p:cTn dur="1" fill="hold" id="41">
                                          <p:stCondLst>
                                            <p:cond delay="0"/>
                                          </p:stCondLst>
                                        </p:cTn>
                                        <p:tgtEl>
                                          <p:spTgt spid="36884"/>
                                        </p:tgtEl>
                                        <p:attrNameLst>
                                          <p:attrName>style.visibility</p:attrName>
                                        </p:attrNameLst>
                                      </p:cBhvr>
                                      <p:to>
                                        <p:strVal val="visible"/>
                                      </p:to>
                                    </p:set>
                                    <p:animScale>
                                      <p:cBhvr>
                                        <p:cTn decel="50000" dur="500" fill="hold" id="42">
                                          <p:stCondLst>
                                            <p:cond delay="0"/>
                                          </p:stCondLst>
                                        </p:cTn>
                                        <p:tgtEl>
                                          <p:spTgt spid="3688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43">
                                          <p:stCondLst>
                                            <p:cond delay="0"/>
                                          </p:stCondLst>
                                        </p:cTn>
                                        <p:tgtEl>
                                          <p:spTgt spid="36884"/>
                                        </p:tgtEl>
                                        <p:attrNameLst>
                                          <p:attrName>ppt_x,ppt_y</p:attrName>
                                        </p:attrNameLst>
                                      </p:cBhvr>
                                      <p:rCtr x="0" y="0"/>
                                    </p:animMotion>
                                    <p:animEffect filter="fade" transition="in">
                                      <p:cBhvr>
                                        <p:cTn dur="500" id="44"/>
                                        <p:tgtEl>
                                          <p:spTgt spid="36884"/>
                                        </p:tgtEl>
                                      </p:cBhvr>
                                    </p:animEffect>
                                  </p:childTnLst>
                                </p:cTn>
                              </p:par>
                              <p:par>
                                <p:cTn fill="hold" id="45" nodeType="withEffect" presetClass="entr" presetID="52" presetSubtype="0">
                                  <p:stCondLst>
                                    <p:cond delay="100"/>
                                  </p:stCondLst>
                                  <p:childTnLst>
                                    <p:set>
                                      <p:cBhvr>
                                        <p:cTn dur="1" fill="hold" id="46">
                                          <p:stCondLst>
                                            <p:cond delay="0"/>
                                          </p:stCondLst>
                                        </p:cTn>
                                        <p:tgtEl>
                                          <p:spTgt spid="36881"/>
                                        </p:tgtEl>
                                        <p:attrNameLst>
                                          <p:attrName>style.visibility</p:attrName>
                                        </p:attrNameLst>
                                      </p:cBhvr>
                                      <p:to>
                                        <p:strVal val="visible"/>
                                      </p:to>
                                    </p:set>
                                    <p:animScale>
                                      <p:cBhvr>
                                        <p:cTn decel="50000" dur="500" fill="hold" id="47">
                                          <p:stCondLst>
                                            <p:cond delay="0"/>
                                          </p:stCondLst>
                                        </p:cTn>
                                        <p:tgtEl>
                                          <p:spTgt spid="3688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48">
                                          <p:stCondLst>
                                            <p:cond delay="0"/>
                                          </p:stCondLst>
                                        </p:cTn>
                                        <p:tgtEl>
                                          <p:spTgt spid="36881"/>
                                        </p:tgtEl>
                                        <p:attrNameLst>
                                          <p:attrName>ppt_x,ppt_y</p:attrName>
                                        </p:attrNameLst>
                                      </p:cBhvr>
                                      <p:rCtr x="0" y="0"/>
                                    </p:animMotion>
                                    <p:animEffect filter="fade" transition="in">
                                      <p:cBhvr>
                                        <p:cTn dur="500" id="49"/>
                                        <p:tgtEl>
                                          <p:spTgt spid="36881"/>
                                        </p:tgtEl>
                                      </p:cBhvr>
                                    </p:animEffect>
                                  </p:childTnLst>
                                </p:cTn>
                              </p:par>
                              <p:par>
                                <p:cTn fill="hold" id="50" nodeType="withEffect" presetClass="entr" presetID="52" presetSubtype="0">
                                  <p:stCondLst>
                                    <p:cond delay="200"/>
                                  </p:stCondLst>
                                  <p:childTnLst>
                                    <p:set>
                                      <p:cBhvr>
                                        <p:cTn dur="1" fill="hold" id="51">
                                          <p:stCondLst>
                                            <p:cond delay="0"/>
                                          </p:stCondLst>
                                        </p:cTn>
                                        <p:tgtEl>
                                          <p:spTgt spid="36878"/>
                                        </p:tgtEl>
                                        <p:attrNameLst>
                                          <p:attrName>style.visibility</p:attrName>
                                        </p:attrNameLst>
                                      </p:cBhvr>
                                      <p:to>
                                        <p:strVal val="visible"/>
                                      </p:to>
                                    </p:set>
                                    <p:animScale>
                                      <p:cBhvr>
                                        <p:cTn decel="50000" dur="500" fill="hold" id="52">
                                          <p:stCondLst>
                                            <p:cond delay="0"/>
                                          </p:stCondLst>
                                        </p:cTn>
                                        <p:tgtEl>
                                          <p:spTgt spid="3687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53">
                                          <p:stCondLst>
                                            <p:cond delay="0"/>
                                          </p:stCondLst>
                                        </p:cTn>
                                        <p:tgtEl>
                                          <p:spTgt spid="36878"/>
                                        </p:tgtEl>
                                        <p:attrNameLst>
                                          <p:attrName>ppt_x,ppt_y</p:attrName>
                                        </p:attrNameLst>
                                      </p:cBhvr>
                                      <p:rCtr x="0" y="0"/>
                                    </p:animMotion>
                                    <p:animEffect filter="fade" transition="in">
                                      <p:cBhvr>
                                        <p:cTn dur="500" id="54"/>
                                        <p:tgtEl>
                                          <p:spTgt spid="36878"/>
                                        </p:tgtEl>
                                      </p:cBhvr>
                                    </p:animEffect>
                                  </p:childTnLst>
                                </p:cTn>
                              </p:par>
                              <p:par>
                                <p:cTn fill="hold" id="55" nodeType="withEffect" presetClass="entr" presetID="52" presetSubtype="0">
                                  <p:stCondLst>
                                    <p:cond delay="300"/>
                                  </p:stCondLst>
                                  <p:childTnLst>
                                    <p:set>
                                      <p:cBhvr>
                                        <p:cTn dur="1" fill="hold" id="56">
                                          <p:stCondLst>
                                            <p:cond delay="0"/>
                                          </p:stCondLst>
                                        </p:cTn>
                                        <p:tgtEl>
                                          <p:spTgt spid="36875"/>
                                        </p:tgtEl>
                                        <p:attrNameLst>
                                          <p:attrName>style.visibility</p:attrName>
                                        </p:attrNameLst>
                                      </p:cBhvr>
                                      <p:to>
                                        <p:strVal val="visible"/>
                                      </p:to>
                                    </p:set>
                                    <p:animScale>
                                      <p:cBhvr>
                                        <p:cTn decel="50000" dur="500" fill="hold" id="57">
                                          <p:stCondLst>
                                            <p:cond delay="0"/>
                                          </p:stCondLst>
                                        </p:cTn>
                                        <p:tgtEl>
                                          <p:spTgt spid="3687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58">
                                          <p:stCondLst>
                                            <p:cond delay="0"/>
                                          </p:stCondLst>
                                        </p:cTn>
                                        <p:tgtEl>
                                          <p:spTgt spid="36875"/>
                                        </p:tgtEl>
                                        <p:attrNameLst>
                                          <p:attrName>ppt_x,ppt_y</p:attrName>
                                        </p:attrNameLst>
                                      </p:cBhvr>
                                      <p:rCtr x="0" y="0"/>
                                    </p:animMotion>
                                    <p:animEffect filter="fade" transition="in">
                                      <p:cBhvr>
                                        <p:cTn dur="500" id="59"/>
                                        <p:tgtEl>
                                          <p:spTgt spid="36875"/>
                                        </p:tgtEl>
                                      </p:cBhvr>
                                    </p:animEffect>
                                  </p:childTnLst>
                                </p:cTn>
                              </p:par>
                              <p:par>
                                <p:cTn fill="hold" id="60" nodeType="withEffect" presetClass="entr" presetID="52" presetSubtype="0">
                                  <p:stCondLst>
                                    <p:cond delay="400"/>
                                  </p:stCondLst>
                                  <p:childTnLst>
                                    <p:set>
                                      <p:cBhvr>
                                        <p:cTn dur="1" fill="hold" id="61">
                                          <p:stCondLst>
                                            <p:cond delay="0"/>
                                          </p:stCondLst>
                                        </p:cTn>
                                        <p:tgtEl>
                                          <p:spTgt spid="36872"/>
                                        </p:tgtEl>
                                        <p:attrNameLst>
                                          <p:attrName>style.visibility</p:attrName>
                                        </p:attrNameLst>
                                      </p:cBhvr>
                                      <p:to>
                                        <p:strVal val="visible"/>
                                      </p:to>
                                    </p:set>
                                    <p:animScale>
                                      <p:cBhvr>
                                        <p:cTn decel="50000" dur="500" fill="hold" id="62">
                                          <p:stCondLst>
                                            <p:cond delay="0"/>
                                          </p:stCondLst>
                                        </p:cTn>
                                        <p:tgtEl>
                                          <p:spTgt spid="3687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63">
                                          <p:stCondLst>
                                            <p:cond delay="0"/>
                                          </p:stCondLst>
                                        </p:cTn>
                                        <p:tgtEl>
                                          <p:spTgt spid="36872"/>
                                        </p:tgtEl>
                                        <p:attrNameLst>
                                          <p:attrName>ppt_x,ppt_y</p:attrName>
                                        </p:attrNameLst>
                                      </p:cBhvr>
                                      <p:rCtr x="0" y="0"/>
                                    </p:animMotion>
                                    <p:animEffect filter="fade" transition="in">
                                      <p:cBhvr>
                                        <p:cTn dur="500" id="64"/>
                                        <p:tgtEl>
                                          <p:spTgt spid="36872"/>
                                        </p:tgtEl>
                                      </p:cBhvr>
                                    </p:animEffect>
                                  </p:childTnLst>
                                </p:cTn>
                              </p:par>
                            </p:childTnLst>
                          </p:cTn>
                        </p:par>
                        <p:par>
                          <p:cTn fill="hold" id="65" nodeType="afterGroup">
                            <p:stCondLst>
                              <p:cond delay="3300"/>
                            </p:stCondLst>
                            <p:childTnLst>
                              <p:par>
                                <p:cTn fill="hold" id="66" nodeType="afterEffect" presetClass="entr" presetID="31" presetSubtype="0">
                                  <p:stCondLst>
                                    <p:cond delay="0"/>
                                  </p:stCondLst>
                                  <p:childTnLst>
                                    <p:set>
                                      <p:cBhvr>
                                        <p:cTn dur="1" fill="hold" id="67">
                                          <p:stCondLst>
                                            <p:cond delay="0"/>
                                          </p:stCondLst>
                                        </p:cTn>
                                        <p:tgtEl>
                                          <p:spTgt spid="36888"/>
                                        </p:tgtEl>
                                        <p:attrNameLst>
                                          <p:attrName>style.visibility</p:attrName>
                                        </p:attrNameLst>
                                      </p:cBhvr>
                                      <p:to>
                                        <p:strVal val="visible"/>
                                      </p:to>
                                    </p:set>
                                    <p:anim calcmode="lin" valueType="num">
                                      <p:cBhvr>
                                        <p:cTn dur="500" fill="hold" id="68"/>
                                        <p:tgtEl>
                                          <p:spTgt spid="36888"/>
                                        </p:tgtEl>
                                        <p:attrNameLst>
                                          <p:attrName>ppt_w</p:attrName>
                                        </p:attrNameLst>
                                      </p:cBhvr>
                                      <p:tavLst>
                                        <p:tav tm="0">
                                          <p:val>
                                            <p:fltVal val="0"/>
                                          </p:val>
                                        </p:tav>
                                        <p:tav tm="100000">
                                          <p:val>
                                            <p:strVal val="#ppt_w"/>
                                          </p:val>
                                        </p:tav>
                                      </p:tavLst>
                                    </p:anim>
                                    <p:anim calcmode="lin" valueType="num">
                                      <p:cBhvr>
                                        <p:cTn dur="500" fill="hold" id="69"/>
                                        <p:tgtEl>
                                          <p:spTgt spid="36888"/>
                                        </p:tgtEl>
                                        <p:attrNameLst>
                                          <p:attrName>ppt_h</p:attrName>
                                        </p:attrNameLst>
                                      </p:cBhvr>
                                      <p:tavLst>
                                        <p:tav tm="0">
                                          <p:val>
                                            <p:fltVal val="0"/>
                                          </p:val>
                                        </p:tav>
                                        <p:tav tm="100000">
                                          <p:val>
                                            <p:strVal val="#ppt_h"/>
                                          </p:val>
                                        </p:tav>
                                      </p:tavLst>
                                    </p:anim>
                                    <p:anim calcmode="lin" valueType="num">
                                      <p:cBhvr>
                                        <p:cTn dur="500" fill="hold" id="70"/>
                                        <p:tgtEl>
                                          <p:spTgt spid="36888"/>
                                        </p:tgtEl>
                                        <p:attrNameLst>
                                          <p:attrName>style.rotation</p:attrName>
                                        </p:attrNameLst>
                                      </p:cBhvr>
                                      <p:tavLst>
                                        <p:tav tm="0">
                                          <p:val>
                                            <p:fltVal val="90"/>
                                          </p:val>
                                        </p:tav>
                                        <p:tav tm="100000">
                                          <p:val>
                                            <p:fltVal val="0"/>
                                          </p:val>
                                        </p:tav>
                                      </p:tavLst>
                                    </p:anim>
                                    <p:animEffect filter="fade" transition="in">
                                      <p:cBhvr>
                                        <p:cTn dur="500" id="71"/>
                                        <p:tgtEl>
                                          <p:spTgt spid="36888"/>
                                        </p:tgtEl>
                                      </p:cBhvr>
                                    </p:animEffect>
                                  </p:childTnLst>
                                </p:cTn>
                              </p:par>
                            </p:childTnLst>
                          </p:cTn>
                        </p:par>
                        <p:par>
                          <p:cTn fill="hold" id="72" nodeType="afterGroup">
                            <p:stCondLst>
                              <p:cond delay="3800"/>
                            </p:stCondLst>
                            <p:childTnLst>
                              <p:par>
                                <p:cTn fill="hold" grpId="0" id="73" nodeType="afterEffect" presetClass="entr" presetID="56" presetSubtype="0">
                                  <p:stCondLst>
                                    <p:cond delay="0"/>
                                  </p:stCondLst>
                                  <p:iterate type="lt">
                                    <p:tmPct val="10000"/>
                                  </p:iterate>
                                  <p:childTnLst>
                                    <p:set>
                                      <p:cBhvr>
                                        <p:cTn dur="1" fill="hold" id="74">
                                          <p:stCondLst>
                                            <p:cond delay="0"/>
                                          </p:stCondLst>
                                        </p:cTn>
                                        <p:tgtEl>
                                          <p:spTgt spid="36895"/>
                                        </p:tgtEl>
                                        <p:attrNameLst>
                                          <p:attrName>style.visibility</p:attrName>
                                        </p:attrNameLst>
                                      </p:cBhvr>
                                      <p:to>
                                        <p:strVal val="visible"/>
                                      </p:to>
                                    </p:set>
                                    <p:anim by="(-#ppt_w*2)" calcmode="lin" valueType="num">
                                      <p:cBhvr rctx="PPT">
                                        <p:cTn autoRev="1" dur="500" fill="hold" id="75">
                                          <p:stCondLst>
                                            <p:cond delay="0"/>
                                          </p:stCondLst>
                                        </p:cTn>
                                        <p:tgtEl>
                                          <p:spTgt spid="36895"/>
                                        </p:tgtEl>
                                        <p:attrNameLst>
                                          <p:attrName>ppt_w</p:attrName>
                                        </p:attrNameLst>
                                      </p:cBhvr>
                                    </p:anim>
                                    <p:anim by="(#ppt_w*0.50)" calcmode="lin" valueType="num">
                                      <p:cBhvr>
                                        <p:cTn autoRev="1" decel="50000" dur="500" fill="hold" id="76">
                                          <p:stCondLst>
                                            <p:cond delay="0"/>
                                          </p:stCondLst>
                                        </p:cTn>
                                        <p:tgtEl>
                                          <p:spTgt spid="36895"/>
                                        </p:tgtEl>
                                        <p:attrNameLst>
                                          <p:attrName>ppt_x</p:attrName>
                                        </p:attrNameLst>
                                      </p:cBhvr>
                                    </p:anim>
                                    <p:anim calcmode="lin" from="(-#ppt_h/2)" to="(#ppt_y)" valueType="num">
                                      <p:cBhvr>
                                        <p:cTn dur="1000" fill="hold" id="77">
                                          <p:stCondLst>
                                            <p:cond delay="0"/>
                                          </p:stCondLst>
                                        </p:cTn>
                                        <p:tgtEl>
                                          <p:spTgt spid="36895"/>
                                        </p:tgtEl>
                                        <p:attrNameLst>
                                          <p:attrName>ppt_y</p:attrName>
                                        </p:attrNameLst>
                                      </p:cBhvr>
                                    </p:anim>
                                    <p:animRot by="21600000">
                                      <p:cBhvr>
                                        <p:cTn dur="1000" fill="hold" id="78">
                                          <p:stCondLst>
                                            <p:cond delay="0"/>
                                          </p:stCondLst>
                                        </p:cTn>
                                        <p:tgtEl>
                                          <p:spTgt spid="36895"/>
                                        </p:tgtEl>
                                        <p:attrNameLst>
                                          <p:attrName>r</p:attrName>
                                        </p:attrNameLst>
                                      </p:cBhvr>
                                    </p:animRot>
                                  </p:childTnLst>
                                </p:cTn>
                              </p:par>
                            </p:childTnLst>
                          </p:cTn>
                        </p:par>
                        <p:par>
                          <p:cTn fill="hold" id="79" nodeType="afterGroup">
                            <p:stCondLst>
                              <p:cond delay="4800"/>
                            </p:stCondLst>
                            <p:childTnLst>
                              <p:par>
                                <p:cTn fill="hold" grpId="0" id="80" nodeType="afterEffect" presetClass="entr" presetID="31" presetSubtype="0">
                                  <p:stCondLst>
                                    <p:cond delay="0"/>
                                  </p:stCondLst>
                                  <p:childTnLst>
                                    <p:set>
                                      <p:cBhvr>
                                        <p:cTn dur="1" fill="hold" id="81">
                                          <p:stCondLst>
                                            <p:cond delay="0"/>
                                          </p:stCondLst>
                                        </p:cTn>
                                        <p:tgtEl>
                                          <p:spTgt spid="36896"/>
                                        </p:tgtEl>
                                        <p:attrNameLst>
                                          <p:attrName>style.visibility</p:attrName>
                                        </p:attrNameLst>
                                      </p:cBhvr>
                                      <p:to>
                                        <p:strVal val="visible"/>
                                      </p:to>
                                    </p:set>
                                    <p:anim calcmode="lin" valueType="num">
                                      <p:cBhvr>
                                        <p:cTn dur="500" fill="hold" id="82"/>
                                        <p:tgtEl>
                                          <p:spTgt spid="36896"/>
                                        </p:tgtEl>
                                        <p:attrNameLst>
                                          <p:attrName>ppt_w</p:attrName>
                                        </p:attrNameLst>
                                      </p:cBhvr>
                                      <p:tavLst>
                                        <p:tav tm="0">
                                          <p:val>
                                            <p:fltVal val="0"/>
                                          </p:val>
                                        </p:tav>
                                        <p:tav tm="100000">
                                          <p:val>
                                            <p:strVal val="#ppt_w"/>
                                          </p:val>
                                        </p:tav>
                                      </p:tavLst>
                                    </p:anim>
                                    <p:anim calcmode="lin" valueType="num">
                                      <p:cBhvr>
                                        <p:cTn dur="500" fill="hold" id="83"/>
                                        <p:tgtEl>
                                          <p:spTgt spid="36896"/>
                                        </p:tgtEl>
                                        <p:attrNameLst>
                                          <p:attrName>ppt_h</p:attrName>
                                        </p:attrNameLst>
                                      </p:cBhvr>
                                      <p:tavLst>
                                        <p:tav tm="0">
                                          <p:val>
                                            <p:fltVal val="0"/>
                                          </p:val>
                                        </p:tav>
                                        <p:tav tm="100000">
                                          <p:val>
                                            <p:strVal val="#ppt_h"/>
                                          </p:val>
                                        </p:tav>
                                      </p:tavLst>
                                    </p:anim>
                                    <p:anim calcmode="lin" valueType="num">
                                      <p:cBhvr>
                                        <p:cTn dur="500" fill="hold" id="84"/>
                                        <p:tgtEl>
                                          <p:spTgt spid="36896"/>
                                        </p:tgtEl>
                                        <p:attrNameLst>
                                          <p:attrName>style.rotation</p:attrName>
                                        </p:attrNameLst>
                                      </p:cBhvr>
                                      <p:tavLst>
                                        <p:tav tm="0">
                                          <p:val>
                                            <p:fltVal val="90"/>
                                          </p:val>
                                        </p:tav>
                                        <p:tav tm="100000">
                                          <p:val>
                                            <p:fltVal val="0"/>
                                          </p:val>
                                        </p:tav>
                                      </p:tavLst>
                                    </p:anim>
                                    <p:animEffect filter="fade" transition="in">
                                      <p:cBhvr>
                                        <p:cTn dur="500" id="85"/>
                                        <p:tgtEl>
                                          <p:spTgt spid="36896"/>
                                        </p:tgtEl>
                                      </p:cBhvr>
                                    </p:animEffect>
                                  </p:childTnLst>
                                </p:cTn>
                              </p:par>
                            </p:childTnLst>
                          </p:cTn>
                        </p:par>
                        <p:par>
                          <p:cTn fill="hold" id="86" nodeType="afterGroup">
                            <p:stCondLst>
                              <p:cond delay="5300"/>
                            </p:stCondLst>
                            <p:childTnLst>
                              <p:par>
                                <p:cTn fill="hold" grpId="0" id="87" nodeType="afterEffect" presetClass="entr" presetID="2" presetSubtype="6">
                                  <p:stCondLst>
                                    <p:cond delay="0"/>
                                  </p:stCondLst>
                                  <p:childTnLst>
                                    <p:set>
                                      <p:cBhvr>
                                        <p:cTn dur="1" fill="hold" id="88">
                                          <p:stCondLst>
                                            <p:cond delay="0"/>
                                          </p:stCondLst>
                                        </p:cTn>
                                        <p:tgtEl>
                                          <p:spTgt spid="36893"/>
                                        </p:tgtEl>
                                        <p:attrNameLst>
                                          <p:attrName>style.visibility</p:attrName>
                                        </p:attrNameLst>
                                      </p:cBhvr>
                                      <p:to>
                                        <p:strVal val="visible"/>
                                      </p:to>
                                    </p:set>
                                    <p:anim calcmode="lin" valueType="num">
                                      <p:cBhvr additive="base">
                                        <p:cTn dur="500" fill="hold" id="89"/>
                                        <p:tgtEl>
                                          <p:spTgt spid="36893"/>
                                        </p:tgtEl>
                                        <p:attrNameLst>
                                          <p:attrName>ppt_x</p:attrName>
                                        </p:attrNameLst>
                                      </p:cBhvr>
                                      <p:tavLst>
                                        <p:tav tm="0">
                                          <p:val>
                                            <p:strVal val="1+#ppt_w/2"/>
                                          </p:val>
                                        </p:tav>
                                        <p:tav tm="100000">
                                          <p:val>
                                            <p:strVal val="#ppt_x"/>
                                          </p:val>
                                        </p:tav>
                                      </p:tavLst>
                                    </p:anim>
                                    <p:anim calcmode="lin" valueType="num">
                                      <p:cBhvr additive="base">
                                        <p:cTn dur="500" fill="hold" id="90"/>
                                        <p:tgtEl>
                                          <p:spTgt spid="36893"/>
                                        </p:tgtEl>
                                        <p:attrNameLst>
                                          <p:attrName>ppt_y</p:attrName>
                                        </p:attrNameLst>
                                      </p:cBhvr>
                                      <p:tavLst>
                                        <p:tav tm="0">
                                          <p:val>
                                            <p:strVal val="1+#ppt_h/2"/>
                                          </p:val>
                                        </p:tav>
                                        <p:tav tm="100000">
                                          <p:val>
                                            <p:strVal val="#ppt_y"/>
                                          </p:val>
                                        </p:tav>
                                      </p:tavLst>
                                    </p:anim>
                                  </p:childTnLst>
                                </p:cTn>
                              </p:par>
                              <p:par>
                                <p:cTn fill="hold" grpId="0" id="91" nodeType="withEffect" presetClass="entr" presetID="2" presetSubtype="6">
                                  <p:stCondLst>
                                    <p:cond delay="0"/>
                                  </p:stCondLst>
                                  <p:childTnLst>
                                    <p:set>
                                      <p:cBhvr>
                                        <p:cTn dur="1" fill="hold" id="92">
                                          <p:stCondLst>
                                            <p:cond delay="0"/>
                                          </p:stCondLst>
                                        </p:cTn>
                                        <p:tgtEl>
                                          <p:spTgt spid="36889"/>
                                        </p:tgtEl>
                                        <p:attrNameLst>
                                          <p:attrName>style.visibility</p:attrName>
                                        </p:attrNameLst>
                                      </p:cBhvr>
                                      <p:to>
                                        <p:strVal val="visible"/>
                                      </p:to>
                                    </p:set>
                                    <p:anim calcmode="lin" valueType="num">
                                      <p:cBhvr additive="base">
                                        <p:cTn dur="500" fill="hold" id="93"/>
                                        <p:tgtEl>
                                          <p:spTgt spid="36889"/>
                                        </p:tgtEl>
                                        <p:attrNameLst>
                                          <p:attrName>ppt_x</p:attrName>
                                        </p:attrNameLst>
                                      </p:cBhvr>
                                      <p:tavLst>
                                        <p:tav tm="0">
                                          <p:val>
                                            <p:strVal val="1+#ppt_w/2"/>
                                          </p:val>
                                        </p:tav>
                                        <p:tav tm="100000">
                                          <p:val>
                                            <p:strVal val="#ppt_x"/>
                                          </p:val>
                                        </p:tav>
                                      </p:tavLst>
                                    </p:anim>
                                    <p:anim calcmode="lin" valueType="num">
                                      <p:cBhvr additive="base">
                                        <p:cTn dur="500" fill="hold" id="94"/>
                                        <p:tgtEl>
                                          <p:spTgt spid="36889"/>
                                        </p:tgtEl>
                                        <p:attrNameLst>
                                          <p:attrName>ppt_y</p:attrName>
                                        </p:attrNameLst>
                                      </p:cBhvr>
                                      <p:tavLst>
                                        <p:tav tm="0">
                                          <p:val>
                                            <p:strVal val="1+#ppt_h/2"/>
                                          </p:val>
                                        </p:tav>
                                        <p:tav tm="100000">
                                          <p:val>
                                            <p:strVal val="#ppt_y"/>
                                          </p:val>
                                        </p:tav>
                                      </p:tavLst>
                                    </p:anim>
                                  </p:childTnLst>
                                </p:cTn>
                              </p:par>
                            </p:childTnLst>
                          </p:cTn>
                        </p:par>
                        <p:par>
                          <p:cTn fill="hold" id="95" nodeType="afterGroup">
                            <p:stCondLst>
                              <p:cond delay="5800"/>
                            </p:stCondLst>
                            <p:childTnLst>
                              <p:par>
                                <p:cTn fill="hold" grpId="0" id="96" nodeType="afterEffect" presetClass="entr" presetID="31" presetSubtype="0">
                                  <p:stCondLst>
                                    <p:cond delay="0"/>
                                  </p:stCondLst>
                                  <p:childTnLst>
                                    <p:set>
                                      <p:cBhvr>
                                        <p:cTn dur="1" fill="hold" id="97">
                                          <p:stCondLst>
                                            <p:cond delay="0"/>
                                          </p:stCondLst>
                                        </p:cTn>
                                        <p:tgtEl>
                                          <p:spTgt spid="36894"/>
                                        </p:tgtEl>
                                        <p:attrNameLst>
                                          <p:attrName>style.visibility</p:attrName>
                                        </p:attrNameLst>
                                      </p:cBhvr>
                                      <p:to>
                                        <p:strVal val="visible"/>
                                      </p:to>
                                    </p:set>
                                    <p:anim calcmode="lin" valueType="num">
                                      <p:cBhvr>
                                        <p:cTn dur="400" fill="hold" id="98"/>
                                        <p:tgtEl>
                                          <p:spTgt spid="36894"/>
                                        </p:tgtEl>
                                        <p:attrNameLst>
                                          <p:attrName>ppt_w</p:attrName>
                                        </p:attrNameLst>
                                      </p:cBhvr>
                                      <p:tavLst>
                                        <p:tav tm="0">
                                          <p:val>
                                            <p:fltVal val="0"/>
                                          </p:val>
                                        </p:tav>
                                        <p:tav tm="100000">
                                          <p:val>
                                            <p:strVal val="#ppt_w"/>
                                          </p:val>
                                        </p:tav>
                                      </p:tavLst>
                                    </p:anim>
                                    <p:anim calcmode="lin" valueType="num">
                                      <p:cBhvr>
                                        <p:cTn dur="400" fill="hold" id="99"/>
                                        <p:tgtEl>
                                          <p:spTgt spid="36894"/>
                                        </p:tgtEl>
                                        <p:attrNameLst>
                                          <p:attrName>ppt_h</p:attrName>
                                        </p:attrNameLst>
                                      </p:cBhvr>
                                      <p:tavLst>
                                        <p:tav tm="0">
                                          <p:val>
                                            <p:fltVal val="0"/>
                                          </p:val>
                                        </p:tav>
                                        <p:tav tm="100000">
                                          <p:val>
                                            <p:strVal val="#ppt_h"/>
                                          </p:val>
                                        </p:tav>
                                      </p:tavLst>
                                    </p:anim>
                                    <p:anim calcmode="lin" valueType="num">
                                      <p:cBhvr>
                                        <p:cTn dur="400" fill="hold" id="100"/>
                                        <p:tgtEl>
                                          <p:spTgt spid="36894"/>
                                        </p:tgtEl>
                                        <p:attrNameLst>
                                          <p:attrName>style.rotation</p:attrName>
                                        </p:attrNameLst>
                                      </p:cBhvr>
                                      <p:tavLst>
                                        <p:tav tm="0">
                                          <p:val>
                                            <p:fltVal val="90"/>
                                          </p:val>
                                        </p:tav>
                                        <p:tav tm="100000">
                                          <p:val>
                                            <p:fltVal val="0"/>
                                          </p:val>
                                        </p:tav>
                                      </p:tavLst>
                                    </p:anim>
                                    <p:animEffect filter="fade" transition="in">
                                      <p:cBhvr>
                                        <p:cTn dur="400" id="101"/>
                                        <p:tgtEl>
                                          <p:spTgt spid="36894"/>
                                        </p:tgtEl>
                                      </p:cBhvr>
                                    </p:animEffect>
                                  </p:childTnLst>
                                </p:cTn>
                              </p:par>
                              <p:par>
                                <p:cTn fill="hold" grpId="0" id="102" nodeType="withEffect" presetClass="entr" presetID="31" presetSubtype="0">
                                  <p:stCondLst>
                                    <p:cond delay="0"/>
                                  </p:stCondLst>
                                  <p:childTnLst>
                                    <p:set>
                                      <p:cBhvr>
                                        <p:cTn dur="1" fill="hold" id="103">
                                          <p:stCondLst>
                                            <p:cond delay="0"/>
                                          </p:stCondLst>
                                        </p:cTn>
                                        <p:tgtEl>
                                          <p:spTgt spid="36892"/>
                                        </p:tgtEl>
                                        <p:attrNameLst>
                                          <p:attrName>style.visibility</p:attrName>
                                        </p:attrNameLst>
                                      </p:cBhvr>
                                      <p:to>
                                        <p:strVal val="visible"/>
                                      </p:to>
                                    </p:set>
                                    <p:anim calcmode="lin" valueType="num">
                                      <p:cBhvr>
                                        <p:cTn dur="400" fill="hold" id="104"/>
                                        <p:tgtEl>
                                          <p:spTgt spid="36892"/>
                                        </p:tgtEl>
                                        <p:attrNameLst>
                                          <p:attrName>ppt_w</p:attrName>
                                        </p:attrNameLst>
                                      </p:cBhvr>
                                      <p:tavLst>
                                        <p:tav tm="0">
                                          <p:val>
                                            <p:fltVal val="0"/>
                                          </p:val>
                                        </p:tav>
                                        <p:tav tm="100000">
                                          <p:val>
                                            <p:strVal val="#ppt_w"/>
                                          </p:val>
                                        </p:tav>
                                      </p:tavLst>
                                    </p:anim>
                                    <p:anim calcmode="lin" valueType="num">
                                      <p:cBhvr>
                                        <p:cTn dur="400" fill="hold" id="105"/>
                                        <p:tgtEl>
                                          <p:spTgt spid="36892"/>
                                        </p:tgtEl>
                                        <p:attrNameLst>
                                          <p:attrName>ppt_h</p:attrName>
                                        </p:attrNameLst>
                                      </p:cBhvr>
                                      <p:tavLst>
                                        <p:tav tm="0">
                                          <p:val>
                                            <p:fltVal val="0"/>
                                          </p:val>
                                        </p:tav>
                                        <p:tav tm="100000">
                                          <p:val>
                                            <p:strVal val="#ppt_h"/>
                                          </p:val>
                                        </p:tav>
                                      </p:tavLst>
                                    </p:anim>
                                    <p:anim calcmode="lin" valueType="num">
                                      <p:cBhvr>
                                        <p:cTn dur="400" fill="hold" id="106"/>
                                        <p:tgtEl>
                                          <p:spTgt spid="36892"/>
                                        </p:tgtEl>
                                        <p:attrNameLst>
                                          <p:attrName>style.rotation</p:attrName>
                                        </p:attrNameLst>
                                      </p:cBhvr>
                                      <p:tavLst>
                                        <p:tav tm="0">
                                          <p:val>
                                            <p:fltVal val="90"/>
                                          </p:val>
                                        </p:tav>
                                        <p:tav tm="100000">
                                          <p:val>
                                            <p:fltVal val="0"/>
                                          </p:val>
                                        </p:tav>
                                      </p:tavLst>
                                    </p:anim>
                                    <p:animEffect filter="fade" transition="in">
                                      <p:cBhvr>
                                        <p:cTn dur="400" id="107"/>
                                        <p:tgtEl>
                                          <p:spTgt spid="36892"/>
                                        </p:tgtEl>
                                      </p:cBhvr>
                                    </p:animEffect>
                                  </p:childTnLst>
                                </p:cTn>
                              </p:par>
                            </p:childTnLst>
                          </p:cTn>
                        </p:par>
                        <p:par>
                          <p:cTn fill="hold" id="108" nodeType="afterGroup">
                            <p:stCondLst>
                              <p:cond delay="6200"/>
                            </p:stCondLst>
                            <p:childTnLst>
                              <p:par>
                                <p:cTn fill="hold" grpId="0" id="109" nodeType="afterEffect" presetClass="entr" presetID="22" presetSubtype="8">
                                  <p:stCondLst>
                                    <p:cond delay="0"/>
                                  </p:stCondLst>
                                  <p:childTnLst>
                                    <p:set>
                                      <p:cBhvr>
                                        <p:cTn dur="1" fill="hold" id="110">
                                          <p:stCondLst>
                                            <p:cond delay="0"/>
                                          </p:stCondLst>
                                        </p:cTn>
                                        <p:tgtEl>
                                          <p:spTgt spid="36890"/>
                                        </p:tgtEl>
                                        <p:attrNameLst>
                                          <p:attrName>style.visibility</p:attrName>
                                        </p:attrNameLst>
                                      </p:cBhvr>
                                      <p:to>
                                        <p:strVal val="visible"/>
                                      </p:to>
                                    </p:set>
                                    <p:animEffect filter="wipe(left)" transition="in">
                                      <p:cBhvr>
                                        <p:cTn dur="500" id="111"/>
                                        <p:tgtEl>
                                          <p:spTgt spid="36890"/>
                                        </p:tgtEl>
                                      </p:cBhvr>
                                    </p:animEffect>
                                  </p:childTnLst>
                                </p:cTn>
                              </p:par>
                              <p:par>
                                <p:cTn fill="hold" grpId="0" id="112" nodeType="withEffect" presetClass="entr" presetID="22" presetSubtype="8">
                                  <p:stCondLst>
                                    <p:cond delay="0"/>
                                  </p:stCondLst>
                                  <p:childTnLst>
                                    <p:set>
                                      <p:cBhvr>
                                        <p:cTn dur="1" fill="hold" id="113">
                                          <p:stCondLst>
                                            <p:cond delay="0"/>
                                          </p:stCondLst>
                                        </p:cTn>
                                        <p:tgtEl>
                                          <p:spTgt spid="36891"/>
                                        </p:tgtEl>
                                        <p:attrNameLst>
                                          <p:attrName>style.visibility</p:attrName>
                                        </p:attrNameLst>
                                      </p:cBhvr>
                                      <p:to>
                                        <p:strVal val="visible"/>
                                      </p:to>
                                    </p:set>
                                    <p:animEffect filter="wipe(left)" transition="in">
                                      <p:cBhvr>
                                        <p:cTn dur="500" id="114"/>
                                        <p:tgtEl>
                                          <p:spTgt spid="368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89"/>
      <p:bldP grpId="0" spid="36890"/>
      <p:bldP grpId="0" spid="36891"/>
      <p:bldP grpId="0" spid="36892"/>
      <p:bldP grpId="0" spid="36893"/>
      <p:bldP grpId="0" spid="36894"/>
      <p:bldP grpId="0" spid="36895"/>
      <p:bldP grpId="0" spid="3689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TextBox 31"/>
          <p:cNvSpPr txBox="1">
            <a:spLocks noChangeArrowheads="1"/>
          </p:cNvSpPr>
          <p:nvPr/>
        </p:nvSpPr>
        <p:spPr bwMode="auto">
          <a:xfrm>
            <a:off x="2854327" y="87315"/>
            <a:ext cx="5041900"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zh-CN" lang="en-US" sz="2800">
                <a:solidFill>
                  <a:schemeClr val="accent2"/>
                </a:solidFill>
                <a:latin charset="-122" pitchFamily="34" typeface="微软雅黑"/>
                <a:ea charset="-122" pitchFamily="34" typeface="微软雅黑"/>
              </a:rPr>
              <a:t>1.1 选题背景(模板简要说明)</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1</a:t>
            </a:r>
          </a:p>
        </p:txBody>
      </p:sp>
      <p:sp>
        <p:nvSpPr>
          <p:cNvPr id="10244" name="Oval 7"/>
          <p:cNvSpPr>
            <a:spLocks noChangeArrowheads="1"/>
          </p:cNvSpPr>
          <p:nvPr/>
        </p:nvSpPr>
        <p:spPr bwMode="auto">
          <a:xfrm>
            <a:off x="5592765" y="1355730"/>
            <a:ext cx="509587" cy="51117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algn="ctr"/>
            <a:r>
              <a:rPr altLang="zh-CN" b="1" lang="en-US" sz="2300">
                <a:solidFill>
                  <a:schemeClr val="accent2"/>
                </a:solidFill>
              </a:rPr>
              <a:t>1</a:t>
            </a:r>
          </a:p>
        </p:txBody>
      </p:sp>
      <p:sp>
        <p:nvSpPr>
          <p:cNvPr id="10245" name="Oval 12"/>
          <p:cNvSpPr>
            <a:spLocks noChangeArrowheads="1"/>
          </p:cNvSpPr>
          <p:nvPr/>
        </p:nvSpPr>
        <p:spPr bwMode="auto">
          <a:xfrm>
            <a:off x="5592765" y="3211518"/>
            <a:ext cx="509587" cy="51117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algn="ctr"/>
            <a:r>
              <a:rPr altLang="zh-CN" b="1" lang="en-US" sz="2300">
                <a:solidFill>
                  <a:schemeClr val="accent2"/>
                </a:solidFill>
              </a:rPr>
              <a:t>2</a:t>
            </a:r>
          </a:p>
        </p:txBody>
      </p:sp>
      <p:sp>
        <p:nvSpPr>
          <p:cNvPr id="10246" name="Oval 13"/>
          <p:cNvSpPr>
            <a:spLocks noChangeArrowheads="1"/>
          </p:cNvSpPr>
          <p:nvPr/>
        </p:nvSpPr>
        <p:spPr bwMode="auto">
          <a:xfrm>
            <a:off x="5592765" y="5065713"/>
            <a:ext cx="509587" cy="509587"/>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algn="ctr"/>
            <a:r>
              <a:rPr altLang="zh-CN" b="1" lang="en-US" sz="2300">
                <a:solidFill>
                  <a:schemeClr val="accent2"/>
                </a:solidFill>
              </a:rPr>
              <a:t>3</a:t>
            </a:r>
          </a:p>
        </p:txBody>
      </p:sp>
      <p:sp>
        <p:nvSpPr>
          <p:cNvPr id="10247" name="TextBox 54"/>
          <p:cNvSpPr txBox="1">
            <a:spLocks noChangeArrowheads="1"/>
          </p:cNvSpPr>
          <p:nvPr/>
        </p:nvSpPr>
        <p:spPr bwMode="auto">
          <a:xfrm>
            <a:off x="6194428" y="1158876"/>
            <a:ext cx="3794125"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b="1" lang="zh-CN" sz="2000">
                <a:solidFill>
                  <a:schemeClr val="accent1"/>
                </a:solidFill>
                <a:latin charset="-122" pitchFamily="34" typeface="微软雅黑"/>
                <a:ea charset="-122" pitchFamily="34" typeface="微软雅黑"/>
              </a:rPr>
              <a:t>关于逻辑框架</a:t>
            </a:r>
          </a:p>
        </p:txBody>
      </p:sp>
      <p:sp>
        <p:nvSpPr>
          <p:cNvPr id="10248" name="TextBox 55"/>
          <p:cNvSpPr txBox="1">
            <a:spLocks noChangeArrowheads="1"/>
          </p:cNvSpPr>
          <p:nvPr/>
        </p:nvSpPr>
        <p:spPr bwMode="auto">
          <a:xfrm>
            <a:off x="6186490" y="1481144"/>
            <a:ext cx="4133851" cy="1188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a:solidFill>
                  <a:schemeClr val="accent1"/>
                </a:solidFill>
                <a:latin charset="-122" pitchFamily="34" typeface="微软雅黑"/>
                <a:ea charset="-122" pitchFamily="34" typeface="微软雅黑"/>
              </a:rPr>
              <a:t>本模板根据一般论文的逻辑结构设置了5章23小节，每个页面就是按着这些章节来设置内容，因而具有极强的参考和实用价值，也更容易驾驭。</a:t>
            </a:r>
          </a:p>
        </p:txBody>
      </p:sp>
      <p:sp>
        <p:nvSpPr>
          <p:cNvPr id="10249" name="TextBox 56"/>
          <p:cNvSpPr txBox="1">
            <a:spLocks noChangeArrowheads="1"/>
          </p:cNvSpPr>
          <p:nvPr/>
        </p:nvSpPr>
        <p:spPr bwMode="auto">
          <a:xfrm>
            <a:off x="6194428" y="3055940"/>
            <a:ext cx="3794125"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b="1" lang="zh-CN" sz="2000">
                <a:solidFill>
                  <a:schemeClr val="accent1"/>
                </a:solidFill>
                <a:latin charset="-122" pitchFamily="34" typeface="微软雅黑"/>
                <a:ea charset="-122" pitchFamily="34" typeface="微软雅黑"/>
              </a:rPr>
              <a:t>关于动画和图形</a:t>
            </a:r>
          </a:p>
        </p:txBody>
      </p:sp>
      <p:sp>
        <p:nvSpPr>
          <p:cNvPr id="10250" name="TextBox 57"/>
          <p:cNvSpPr txBox="1">
            <a:spLocks noChangeArrowheads="1"/>
          </p:cNvSpPr>
          <p:nvPr/>
        </p:nvSpPr>
        <p:spPr bwMode="auto">
          <a:xfrm>
            <a:off x="6186490" y="3378200"/>
            <a:ext cx="4133851" cy="9143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a:solidFill>
                  <a:schemeClr val="accent1"/>
                </a:solidFill>
                <a:latin charset="-122" pitchFamily="34" typeface="微软雅黑"/>
                <a:ea charset="-122" pitchFamily="34" typeface="微软雅黑"/>
              </a:rPr>
              <a:t>所有图形都能编辑动画，颜色，大小等，不一定每个图形都能用上，但是表达方式、配色、动画设计都是可以借鉴的。</a:t>
            </a:r>
          </a:p>
        </p:txBody>
      </p:sp>
      <p:sp>
        <p:nvSpPr>
          <p:cNvPr id="10251" name="TextBox 58"/>
          <p:cNvSpPr txBox="1">
            <a:spLocks noChangeArrowheads="1"/>
          </p:cNvSpPr>
          <p:nvPr/>
        </p:nvSpPr>
        <p:spPr bwMode="auto">
          <a:xfrm>
            <a:off x="6194428" y="4714876"/>
            <a:ext cx="3794125"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b="1" lang="zh-CN" sz="2000">
                <a:solidFill>
                  <a:schemeClr val="accent1"/>
                </a:solidFill>
                <a:latin charset="-122" pitchFamily="34" typeface="微软雅黑"/>
                <a:ea charset="-122" pitchFamily="34" typeface="微软雅黑"/>
              </a:rPr>
              <a:t>关于版面和字体</a:t>
            </a:r>
          </a:p>
        </p:txBody>
      </p:sp>
      <p:sp>
        <p:nvSpPr>
          <p:cNvPr id="10252" name="TextBox 59"/>
          <p:cNvSpPr txBox="1">
            <a:spLocks noChangeArrowheads="1"/>
          </p:cNvSpPr>
          <p:nvPr/>
        </p:nvSpPr>
        <p:spPr bwMode="auto">
          <a:xfrm>
            <a:off x="6186490" y="5037144"/>
            <a:ext cx="4133851" cy="1188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just"/>
            <a:r>
              <a:rPr altLang="en-US" lang="zh-CN">
                <a:solidFill>
                  <a:schemeClr val="accent1"/>
                </a:solidFill>
                <a:latin charset="-122" pitchFamily="34" typeface="微软雅黑"/>
                <a:ea charset="-122" pitchFamily="34" typeface="微软雅黑"/>
              </a:rPr>
              <a:t>本模板封面、目录、过渡章节页面各种元素均能移动，有文字的地方全部可以编辑，字体为微软雅黑，附带多种图标以便在目录中使用，以表达不同意义。</a:t>
            </a:r>
          </a:p>
        </p:txBody>
      </p:sp>
      <p:sp>
        <p:nvSpPr>
          <p:cNvPr id="10253" name="TextBox 103"/>
          <p:cNvSpPr txBox="1">
            <a:spLocks noChangeArrowheads="1"/>
          </p:cNvSpPr>
          <p:nvPr/>
        </p:nvSpPr>
        <p:spPr bwMode="auto">
          <a:xfrm>
            <a:off x="1831977" y="5632454"/>
            <a:ext cx="3397251" cy="914396"/>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2"/>
                </a:solidFill>
                <a:latin charset="-122" pitchFamily="34" typeface="微软雅黑"/>
                <a:ea charset="-122" pitchFamily="34" typeface="微软雅黑"/>
              </a:rPr>
              <a:t>以上所有图标均可自由变色、拉大使用，可用于目录等处以表达不同意义。</a:t>
            </a:r>
          </a:p>
        </p:txBody>
      </p:sp>
      <p:sp>
        <p:nvSpPr>
          <p:cNvPr id="3" name="Freeform 5"/>
          <p:cNvSpPr>
            <a:spLocks noChangeArrowheads="1"/>
          </p:cNvSpPr>
          <p:nvPr/>
        </p:nvSpPr>
        <p:spPr bwMode="auto">
          <a:xfrm>
            <a:off x="3316289" y="3094039"/>
            <a:ext cx="385763" cy="392112"/>
          </a:xfrm>
          <a:custGeom>
            <a:gdLst>
              <a:gd fmla="*/ 222 w 589" name="T0"/>
              <a:gd fmla="*/ 0 h 596" name="T1"/>
              <a:gd fmla="*/ 222 w 589" name="T2"/>
              <a:gd fmla="*/ 22 h 596" name="T3"/>
              <a:gd fmla="*/ 222 w 589" name="T4"/>
              <a:gd fmla="*/ 87 h 596" name="T5"/>
              <a:gd fmla="*/ 222 w 589" name="T6"/>
              <a:gd fmla="*/ 378 h 596" name="T7"/>
              <a:gd fmla="*/ 124 w 589" name="T8"/>
              <a:gd fmla="*/ 347 h 596" name="T9"/>
              <a:gd fmla="*/ 0 w 589" name="T10"/>
              <a:gd fmla="*/ 425 h 596" name="T11"/>
              <a:gd fmla="*/ 124 w 589" name="T12"/>
              <a:gd fmla="*/ 504 h 596" name="T13"/>
              <a:gd fmla="*/ 247 w 589" name="T14"/>
              <a:gd fmla="*/ 434 h 596" name="T15"/>
              <a:gd fmla="*/ 247 w 589" name="T16"/>
              <a:gd fmla="*/ 434 h 596" name="T17"/>
              <a:gd fmla="*/ 247 w 589" name="T18"/>
              <a:gd fmla="*/ 92 h 596" name="T19"/>
              <a:gd fmla="*/ 564 w 589" name="T20"/>
              <a:gd fmla="*/ 150 h 596" name="T21"/>
              <a:gd fmla="*/ 564 w 589" name="T22"/>
              <a:gd fmla="*/ 470 h 596" name="T23"/>
              <a:gd fmla="*/ 466 w 589" name="T24"/>
              <a:gd fmla="*/ 439 h 596" name="T25"/>
              <a:gd fmla="*/ 342 w 589" name="T26"/>
              <a:gd fmla="*/ 518 h 596" name="T27"/>
              <a:gd fmla="*/ 466 w 589" name="T28"/>
              <a:gd fmla="*/ 596 h 596" name="T29"/>
              <a:gd fmla="*/ 589 w 589" name="T30"/>
              <a:gd fmla="*/ 518 h 596" name="T31"/>
              <a:gd fmla="*/ 589 w 589" name="T32"/>
              <a:gd fmla="*/ 518 h 596" name="T33"/>
              <a:gd fmla="*/ 589 w 589" name="T34"/>
              <a:gd fmla="*/ 155 h 596" name="T35"/>
              <a:gd fmla="*/ 589 w 589" name="T36"/>
              <a:gd fmla="*/ 107 h 596" name="T37"/>
              <a:gd fmla="*/ 589 w 589" name="T38"/>
              <a:gd fmla="*/ 68 h 596" name="T39"/>
              <a:gd fmla="*/ 222 w 589" name="T40"/>
              <a:gd fmla="*/ 0 h 5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96" w="589">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155"/>
                </a:lnTo>
                <a:lnTo>
                  <a:pt x="589" y="107"/>
                </a:lnTo>
                <a:lnTo>
                  <a:pt x="589" y="68"/>
                </a:lnTo>
                <a:lnTo>
                  <a:pt x="222"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54" name="Freeform 6"/>
          <p:cNvSpPr>
            <a:spLocks noChangeArrowheads="1" noEditPoints="1"/>
          </p:cNvSpPr>
          <p:nvPr/>
        </p:nvSpPr>
        <p:spPr bwMode="auto">
          <a:xfrm>
            <a:off x="3995743" y="3081343"/>
            <a:ext cx="409575" cy="409575"/>
          </a:xfrm>
          <a:custGeom>
            <a:gdLst>
              <a:gd fmla="*/ 554 w 624" name="T0"/>
              <a:gd fmla="*/ 326 h 625" name="T1"/>
              <a:gd fmla="*/ 554 w 624" name="T2"/>
              <a:gd fmla="*/ 71 h 625" name="T3"/>
              <a:gd fmla="*/ 298 w 624" name="T4"/>
              <a:gd fmla="*/ 71 h 625" name="T5"/>
              <a:gd fmla="*/ 265 w 624" name="T6"/>
              <a:gd fmla="*/ 281 h 625" name="T7"/>
              <a:gd fmla="*/ 260 w 624" name="T8"/>
              <a:gd fmla="*/ 284 h 625" name="T9"/>
              <a:gd fmla="*/ 9 w 624" name="T10"/>
              <a:gd fmla="*/ 535 h 625" name="T11"/>
              <a:gd fmla="*/ 14 w 624" name="T12"/>
              <a:gd fmla="*/ 575 h 625" name="T13"/>
              <a:gd fmla="*/ 49 w 624" name="T14"/>
              <a:gd fmla="*/ 610 h 625" name="T15"/>
              <a:gd fmla="*/ 89 w 624" name="T16"/>
              <a:gd fmla="*/ 615 h 625" name="T17"/>
              <a:gd fmla="*/ 340 w 624" name="T18"/>
              <a:gd fmla="*/ 364 h 625" name="T19"/>
              <a:gd fmla="*/ 343 w 624" name="T20"/>
              <a:gd fmla="*/ 359 h 625" name="T21"/>
              <a:gd fmla="*/ 554 w 624" name="T22"/>
              <a:gd fmla="*/ 326 h 625" name="T23"/>
              <a:gd fmla="*/ 96 w 624" name="T24"/>
              <a:gd fmla="*/ 566 h 625" name="T25"/>
              <a:gd fmla="*/ 96 w 624" name="T26"/>
              <a:gd fmla="*/ 566 h 625" name="T27"/>
              <a:gd fmla="*/ 77 w 624" name="T28"/>
              <a:gd fmla="*/ 564 h 625" name="T29"/>
              <a:gd fmla="*/ 60 w 624" name="T30"/>
              <a:gd fmla="*/ 547 h 625" name="T31"/>
              <a:gd fmla="*/ 58 w 624" name="T32"/>
              <a:gd fmla="*/ 528 h 625" name="T33"/>
              <a:gd fmla="*/ 179 w 624" name="T34"/>
              <a:gd fmla="*/ 407 h 625" name="T35"/>
              <a:gd fmla="*/ 198 w 624" name="T36"/>
              <a:gd fmla="*/ 410 h 625" name="T37"/>
              <a:gd fmla="*/ 214 w 624" name="T38"/>
              <a:gd fmla="*/ 427 h 625" name="T39"/>
              <a:gd fmla="*/ 217 w 624" name="T40"/>
              <a:gd fmla="*/ 446 h 625" name="T41"/>
              <a:gd fmla="*/ 96 w 624" name="T42"/>
              <a:gd fmla="*/ 566 h 625" name="T43"/>
              <a:gd fmla="*/ 321 w 624" name="T44"/>
              <a:gd fmla="*/ 303 h 625" name="T45"/>
              <a:gd fmla="*/ 321 w 624" name="T46"/>
              <a:gd fmla="*/ 303 h 625" name="T47"/>
              <a:gd fmla="*/ 321 w 624" name="T48"/>
              <a:gd fmla="*/ 94 h 625" name="T49"/>
              <a:gd fmla="*/ 530 w 624" name="T50"/>
              <a:gd fmla="*/ 94 h 625" name="T51"/>
              <a:gd fmla="*/ 530 w 624" name="T52"/>
              <a:gd fmla="*/ 303 h 625" name="T53"/>
              <a:gd fmla="*/ 321 w 624" name="T54"/>
              <a:gd fmla="*/ 303 h 62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5" w="624">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55" name="Freeform 7"/>
          <p:cNvSpPr>
            <a:spLocks noChangeArrowheads="1" noEditPoints="1"/>
          </p:cNvSpPr>
          <p:nvPr/>
        </p:nvSpPr>
        <p:spPr bwMode="auto">
          <a:xfrm>
            <a:off x="4702181" y="3092451"/>
            <a:ext cx="392113" cy="395288"/>
          </a:xfrm>
          <a:custGeom>
            <a:gdLst>
              <a:gd fmla="*/ 298 w 596" name="T0"/>
              <a:gd fmla="*/ 0 h 601" name="T1"/>
              <a:gd fmla="*/ 0 w 596" name="T2"/>
              <a:gd fmla="*/ 300 h 601" name="T3"/>
              <a:gd fmla="*/ 298 w 596" name="T4"/>
              <a:gd fmla="*/ 601 h 601" name="T5"/>
              <a:gd fmla="*/ 596 w 596" name="T6"/>
              <a:gd fmla="*/ 300 h 601" name="T7"/>
              <a:gd fmla="*/ 298 w 596" name="T8"/>
              <a:gd fmla="*/ 0 h 601" name="T9"/>
              <a:gd fmla="*/ 298 w 596" name="T10"/>
              <a:gd fmla="*/ 579 h 601" name="T11"/>
              <a:gd fmla="*/ 298 w 596" name="T12"/>
              <a:gd fmla="*/ 579 h 601" name="T13"/>
              <a:gd fmla="*/ 21 w 596" name="T14"/>
              <a:gd fmla="*/ 300 h 601" name="T15"/>
              <a:gd fmla="*/ 298 w 596" name="T16"/>
              <a:gd fmla="*/ 21 h 601" name="T17"/>
              <a:gd fmla="*/ 575 w 596" name="T18"/>
              <a:gd fmla="*/ 300 h 601" name="T19"/>
              <a:gd fmla="*/ 298 w 596" name="T20"/>
              <a:gd fmla="*/ 579 h 601" name="T21"/>
              <a:gd fmla="*/ 298 w 596" name="T22"/>
              <a:gd fmla="*/ 40 h 601" name="T23"/>
              <a:gd fmla="*/ 298 w 596" name="T24"/>
              <a:gd fmla="*/ 40 h 601" name="T25"/>
              <a:gd fmla="*/ 40 w 596" name="T26"/>
              <a:gd fmla="*/ 300 h 601" name="T27"/>
              <a:gd fmla="*/ 298 w 596" name="T28"/>
              <a:gd fmla="*/ 561 h 601" name="T29"/>
              <a:gd fmla="*/ 556 w 596" name="T30"/>
              <a:gd fmla="*/ 300 h 601" name="T31"/>
              <a:gd fmla="*/ 298 w 596" name="T32"/>
              <a:gd fmla="*/ 40 h 601" name="T33"/>
              <a:gd fmla="*/ 304 w 596" name="T34"/>
              <a:gd fmla="*/ 458 h 601" name="T35"/>
              <a:gd fmla="*/ 304 w 596" name="T36"/>
              <a:gd fmla="*/ 458 h 601" name="T37"/>
              <a:gd fmla="*/ 331 w 596" name="T38"/>
              <a:gd fmla="*/ 436 h 601" name="T39"/>
              <a:gd fmla="*/ 352 w 596" name="T40"/>
              <a:gd fmla="*/ 412 h 601" name="T41"/>
              <a:gd fmla="*/ 346 w 596" name="T42"/>
              <a:gd fmla="*/ 437 h 601" name="T43"/>
              <a:gd fmla="*/ 286 w 596" name="T44"/>
              <a:gd fmla="*/ 495 h 601" name="T45"/>
              <a:gd fmla="*/ 218 w 596" name="T46"/>
              <a:gd fmla="*/ 466 h 601" name="T47"/>
              <a:gd fmla="*/ 230 w 596" name="T48"/>
              <a:gd fmla="*/ 409 h 601" name="T49"/>
              <a:gd fmla="*/ 264 w 596" name="T50"/>
              <a:gd fmla="*/ 306 h 601" name="T51"/>
              <a:gd fmla="*/ 244 w 596" name="T52"/>
              <a:gd fmla="*/ 238 h 601" name="T53"/>
              <a:gd fmla="*/ 267 w 596" name="T54"/>
              <a:gd fmla="*/ 222 h 601" name="T55"/>
              <a:gd fmla="*/ 369 w 596" name="T56"/>
              <a:gd fmla="*/ 209 h 601" name="T57"/>
              <a:gd fmla="*/ 312 w 596" name="T58"/>
              <a:gd fmla="*/ 388 h 601" name="T59"/>
              <a:gd fmla="*/ 304 w 596" name="T60"/>
              <a:gd fmla="*/ 458 h 601" name="T61"/>
              <a:gd fmla="*/ 326 w 596" name="T62"/>
              <a:gd fmla="*/ 189 h 601" name="T63"/>
              <a:gd fmla="*/ 326 w 596" name="T64"/>
              <a:gd fmla="*/ 189 h 601" name="T65"/>
              <a:gd fmla="*/ 330 w 596" name="T66"/>
              <a:gd fmla="*/ 102 h 601" name="T67"/>
              <a:gd fmla="*/ 326 w 596" name="T68"/>
              <a:gd fmla="*/ 189 h 60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1" w="596">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56" name="Freeform 8"/>
          <p:cNvSpPr>
            <a:spLocks noChangeArrowheads="1" noEditPoints="1"/>
          </p:cNvSpPr>
          <p:nvPr/>
        </p:nvSpPr>
        <p:spPr bwMode="auto">
          <a:xfrm>
            <a:off x="3986213" y="4291015"/>
            <a:ext cx="425451" cy="419100"/>
          </a:xfrm>
          <a:custGeom>
            <a:gdLst>
              <a:gd fmla="*/ 170 w 648" name="T0"/>
              <a:gd fmla="*/ 280 h 639" name="T1"/>
              <a:gd fmla="*/ 226 w 648" name="T2"/>
              <a:gd fmla="*/ 183 h 639" name="T3"/>
              <a:gd fmla="*/ 240 w 648" name="T4"/>
              <a:gd fmla="*/ 167 h 639" name="T5"/>
              <a:gd fmla="*/ 366 w 648" name="T6"/>
              <a:gd fmla="*/ 177 h 639" name="T7"/>
              <a:gd fmla="*/ 359 w 648" name="T8"/>
              <a:gd fmla="*/ 162 h 639" name="T9"/>
              <a:gd fmla="*/ 388 w 648" name="T10"/>
              <a:gd fmla="*/ 153 h 639" name="T11"/>
              <a:gd fmla="*/ 408 w 648" name="T12"/>
              <a:gd fmla="*/ 154 h 639" name="T13"/>
              <a:gd fmla="*/ 402 w 648" name="T14"/>
              <a:gd fmla="*/ 183 h 639" name="T15"/>
              <a:gd fmla="*/ 391 w 648" name="T16"/>
              <a:gd fmla="*/ 199 h 639" name="T17"/>
              <a:gd fmla="*/ 319 w 648" name="T18"/>
              <a:gd fmla="*/ 265 h 639" name="T19"/>
              <a:gd fmla="*/ 318 w 648" name="T20"/>
              <a:gd fmla="*/ 266 h 639" name="T21"/>
              <a:gd fmla="*/ 616 w 648" name="T22"/>
              <a:gd fmla="*/ 615 h 639" name="T23"/>
              <a:gd fmla="*/ 497 w 648" name="T24"/>
              <a:gd fmla="*/ 615 h 639" name="T25"/>
              <a:gd fmla="*/ 272 w 648" name="T26"/>
              <a:gd fmla="*/ 546 h 639" name="T27"/>
              <a:gd fmla="*/ 272 w 648" name="T28"/>
              <a:gd fmla="*/ 0 h 639" name="T29"/>
              <a:gd fmla="*/ 515 w 648" name="T30"/>
              <a:gd fmla="*/ 397 h 639" name="T31"/>
              <a:gd fmla="*/ 616 w 648" name="T32"/>
              <a:gd fmla="*/ 615 h 639" name="T33"/>
              <a:gd fmla="*/ 272 w 648" name="T34"/>
              <a:gd fmla="*/ 511 h 639" name="T35"/>
              <a:gd fmla="*/ 272 w 648" name="T36"/>
              <a:gd fmla="*/ 35 h 639" name="T37"/>
              <a:gd fmla="*/ 272 w 648" name="T38"/>
              <a:gd fmla="*/ 511 h 639" name="T39"/>
              <a:gd fmla="*/ 445 w 648" name="T40"/>
              <a:gd fmla="*/ 391 h 639" name="T41"/>
              <a:gd fmla="*/ 409 w 648" name="T42"/>
              <a:gd fmla="*/ 401 h 639" name="T43"/>
              <a:gd fmla="*/ 338 w 648" name="T44"/>
              <a:gd fmla="*/ 401 h 639" name="T45"/>
              <a:gd fmla="*/ 266 w 648" name="T46"/>
              <a:gd fmla="*/ 401 h 639" name="T47"/>
              <a:gd fmla="*/ 194 w 648" name="T48"/>
              <a:gd fmla="*/ 401 h 639" name="T49"/>
              <a:gd fmla="*/ 111 w 648" name="T50"/>
              <a:gd fmla="*/ 401 h 639" name="T51"/>
              <a:gd fmla="*/ 100 w 648" name="T52"/>
              <a:gd fmla="*/ 391 h 639" name="T53"/>
              <a:gd fmla="*/ 111 w 648" name="T54"/>
              <a:gd fmla="*/ 145 h 639" name="T55"/>
              <a:gd fmla="*/ 122 w 648" name="T56"/>
              <a:gd fmla="*/ 380 h 639" name="T57"/>
              <a:gd fmla="*/ 152 w 648" name="T58"/>
              <a:gd fmla="*/ 331 h 639" name="T59"/>
              <a:gd fmla="*/ 183 w 648" name="T60"/>
              <a:gd fmla="*/ 320 h 639" name="T61"/>
              <a:gd fmla="*/ 194 w 648" name="T62"/>
              <a:gd fmla="*/ 380 h 639" name="T63"/>
              <a:gd fmla="*/ 224 w 648" name="T64"/>
              <a:gd fmla="*/ 256 h 639" name="T65"/>
              <a:gd fmla="*/ 255 w 648" name="T66"/>
              <a:gd fmla="*/ 245 h 639" name="T67"/>
              <a:gd fmla="*/ 266 w 648" name="T68"/>
              <a:gd fmla="*/ 380 h 639" name="T69"/>
              <a:gd fmla="*/ 296 w 648" name="T70"/>
              <a:gd fmla="*/ 292 h 639" name="T71"/>
              <a:gd fmla="*/ 327 w 648" name="T72"/>
              <a:gd fmla="*/ 282 h 639" name="T73"/>
              <a:gd fmla="*/ 338 w 648" name="T74"/>
              <a:gd fmla="*/ 380 h 639" name="T75"/>
              <a:gd fmla="*/ 368 w 648" name="T76"/>
              <a:gd fmla="*/ 231 h 639" name="T77"/>
              <a:gd fmla="*/ 399 w 648" name="T78"/>
              <a:gd fmla="*/ 220 h 639" name="T79"/>
              <a:gd fmla="*/ 409 w 648" name="T80"/>
              <a:gd fmla="*/ 380 h 63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9" w="648">
                <a:moveTo>
                  <a:pt x="242" y="199"/>
                </a:moveTo>
                <a:lnTo>
                  <a:pt x="170" y="280"/>
                </a:lnTo>
                <a:lnTo>
                  <a:pt x="153" y="266"/>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57" name="Freeform 9"/>
          <p:cNvSpPr>
            <a:spLocks noChangeArrowheads="1" noEditPoints="1"/>
          </p:cNvSpPr>
          <p:nvPr/>
        </p:nvSpPr>
        <p:spPr bwMode="auto">
          <a:xfrm>
            <a:off x="2678118" y="4300537"/>
            <a:ext cx="377825" cy="400051"/>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58" name="Freeform 10"/>
          <p:cNvSpPr>
            <a:spLocks noChangeArrowheads="1" noEditPoints="1"/>
          </p:cNvSpPr>
          <p:nvPr/>
        </p:nvSpPr>
        <p:spPr bwMode="auto">
          <a:xfrm>
            <a:off x="1943105" y="4275137"/>
            <a:ext cx="452439" cy="450851"/>
          </a:xfrm>
          <a:custGeom>
            <a:gdLst>
              <a:gd fmla="*/ 122 w 689" name="T0"/>
              <a:gd fmla="*/ 472 h 688" name="T1"/>
              <a:gd fmla="*/ 567 w 689" name="T2"/>
              <a:gd fmla="*/ 215 h 688" name="T3"/>
              <a:gd fmla="*/ 495 w 689" name="T4"/>
              <a:gd fmla="*/ 605 h 688" name="T5"/>
              <a:gd fmla="*/ 194 w 689" name="T6"/>
              <a:gd fmla="*/ 83 h 688" name="T7"/>
              <a:gd fmla="*/ 495 w 689" name="T8"/>
              <a:gd fmla="*/ 605 h 688" name="T9"/>
              <a:gd fmla="*/ 161 w 689" name="T10"/>
              <a:gd fmla="*/ 450 h 688" name="T11"/>
              <a:gd fmla="*/ 528 w 689" name="T12"/>
              <a:gd fmla="*/ 238 h 688" name="T13"/>
              <a:gd fmla="*/ 460 w 689" name="T14"/>
              <a:gd fmla="*/ 543 h 688" name="T15"/>
              <a:gd fmla="*/ 230 w 689" name="T16"/>
              <a:gd fmla="*/ 145 h 688" name="T17"/>
              <a:gd fmla="*/ 460 w 689" name="T18"/>
              <a:gd fmla="*/ 543 h 688" name="T19"/>
              <a:gd fmla="*/ 345 w 689" name="T20"/>
              <a:gd fmla="*/ 376 h 688" name="T21"/>
              <a:gd fmla="*/ 345 w 689" name="T22"/>
              <a:gd fmla="*/ 311 h 688" name="T23"/>
              <a:gd fmla="*/ 359 w 689" name="T24"/>
              <a:gd fmla="*/ 158 h 688" name="T25"/>
              <a:gd fmla="*/ 344 w 689" name="T26"/>
              <a:gd fmla="*/ 172 h 688" name="T27"/>
              <a:gd fmla="*/ 330 w 689" name="T28"/>
              <a:gd fmla="*/ 135 h 688" name="T29"/>
              <a:gd fmla="*/ 345 w 689" name="T30"/>
              <a:gd fmla="*/ 121 h 688" name="T31"/>
              <a:gd fmla="*/ 359 w 689" name="T32"/>
              <a:gd fmla="*/ 158 h 688" name="T33"/>
              <a:gd fmla="*/ 345 w 689" name="T34"/>
              <a:gd fmla="*/ 567 h 688" name="T35"/>
              <a:gd fmla="*/ 330 w 689" name="T36"/>
              <a:gd fmla="*/ 553 h 688" name="T37"/>
              <a:gd fmla="*/ 344 w 689" name="T38"/>
              <a:gd fmla="*/ 516 h 688" name="T39"/>
              <a:gd fmla="*/ 359 w 689" name="T40"/>
              <a:gd fmla="*/ 530 h 688" name="T41"/>
              <a:gd fmla="*/ 159 w 689" name="T42"/>
              <a:gd fmla="*/ 326 h 688" name="T43"/>
              <a:gd fmla="*/ 173 w 689" name="T44"/>
              <a:gd fmla="*/ 342 h 688" name="T45"/>
              <a:gd fmla="*/ 136 w 689" name="T46"/>
              <a:gd fmla="*/ 356 h 688" name="T47"/>
              <a:gd fmla="*/ 122 w 689" name="T48"/>
              <a:gd fmla="*/ 340 h 688" name="T49"/>
              <a:gd fmla="*/ 159 w 689" name="T50"/>
              <a:gd fmla="*/ 326 h 688" name="T51"/>
              <a:gd fmla="*/ 567 w 689" name="T52"/>
              <a:gd fmla="*/ 340 h 688" name="T53"/>
              <a:gd fmla="*/ 553 w 689" name="T54"/>
              <a:gd fmla="*/ 356 h 688" name="T55"/>
              <a:gd fmla="*/ 516 w 689" name="T56"/>
              <a:gd fmla="*/ 342 h 688" name="T57"/>
              <a:gd fmla="*/ 530 w 689" name="T58"/>
              <a:gd fmla="*/ 326 h 688" name="T59"/>
              <a:gd fmla="*/ 363 w 689" name="T60"/>
              <a:gd fmla="*/ 344 h 688" name="T61"/>
              <a:gd fmla="*/ 327 w 689" name="T62"/>
              <a:gd fmla="*/ 344 h 688" name="T63"/>
              <a:gd fmla="*/ 345 w 689" name="T64"/>
              <a:gd fmla="*/ 201 h 688" name="T65"/>
              <a:gd fmla="*/ 363 w 689" name="T66"/>
              <a:gd fmla="*/ 344 h 688" name="T67"/>
              <a:gd fmla="*/ 262 w 689" name="T68"/>
              <a:gd fmla="*/ 429 h 688" name="T69"/>
              <a:gd fmla="*/ 329 w 689" name="T70"/>
              <a:gd fmla="*/ 336 h 688" name="T71"/>
              <a:gd fmla="*/ 355 w 689" name="T72"/>
              <a:gd fmla="*/ 361 h 6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8" w="689">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59" name="Freeform 11"/>
          <p:cNvSpPr>
            <a:spLocks noChangeArrowheads="1" noEditPoints="1"/>
          </p:cNvSpPr>
          <p:nvPr/>
        </p:nvSpPr>
        <p:spPr bwMode="auto">
          <a:xfrm>
            <a:off x="3363915" y="3719518"/>
            <a:ext cx="292100" cy="398463"/>
          </a:xfrm>
          <a:custGeom>
            <a:gdLst>
              <a:gd fmla="*/ 90 w 446" name="T0"/>
              <a:gd fmla="*/ 226 h 608" name="T1"/>
              <a:gd fmla="*/ 137 w 446" name="T2"/>
              <a:gd fmla="*/ 337 h 608" name="T3"/>
              <a:gd fmla="*/ 175 w 446" name="T4"/>
              <a:gd fmla="*/ 425 h 608" name="T5"/>
              <a:gd fmla="*/ 261 w 446" name="T6"/>
              <a:gd fmla="*/ 428 h 608" name="T7"/>
              <a:gd fmla="*/ 280 w 446" name="T8"/>
              <a:gd fmla="*/ 393 h 608" name="T9"/>
              <a:gd fmla="*/ 328 w 446" name="T10"/>
              <a:gd fmla="*/ 304 h 608" name="T11"/>
              <a:gd fmla="*/ 223 w 446" name="T12"/>
              <a:gd fmla="*/ 93 h 608" name="T13"/>
              <a:gd fmla="*/ 184 w 446" name="T14"/>
              <a:gd fmla="*/ 456 h 608" name="T15"/>
              <a:gd fmla="*/ 141 w 446" name="T16"/>
              <a:gd fmla="*/ 405 h 608" name="T17"/>
              <a:gd fmla="*/ 94 w 446" name="T18"/>
              <a:gd fmla="*/ 319 h 608" name="T19"/>
              <a:gd fmla="*/ 223 w 446" name="T20"/>
              <a:gd fmla="*/ 65 h 608" name="T21"/>
              <a:gd fmla="*/ 351 w 446" name="T22"/>
              <a:gd fmla="*/ 319 h 608" name="T23"/>
              <a:gd fmla="*/ 305 w 446" name="T24"/>
              <a:gd fmla="*/ 405 h 608" name="T25"/>
              <a:gd fmla="*/ 261 w 446" name="T26"/>
              <a:gd fmla="*/ 456 h 608" name="T27"/>
              <a:gd fmla="*/ 159 w 446" name="T28"/>
              <a:gd fmla="*/ 545 h 608" name="T29"/>
              <a:gd fmla="*/ 267 w 446" name="T30"/>
              <a:gd fmla="*/ 566 h 608" name="T31"/>
              <a:gd fmla="*/ 267 w 446" name="T32"/>
              <a:gd fmla="*/ 524 h 608" name="T33"/>
              <a:gd fmla="*/ 172 w 446" name="T34"/>
              <a:gd fmla="*/ 558 h 608" name="T35"/>
              <a:gd fmla="*/ 276 w 446" name="T36"/>
              <a:gd fmla="*/ 558 h 608" name="T37"/>
              <a:gd fmla="*/ 289 w 446" name="T38"/>
              <a:gd fmla="*/ 545 h 608" name="T39"/>
              <a:gd fmla="*/ 159 w 446" name="T40"/>
              <a:gd fmla="*/ 480 h 608" name="T41"/>
              <a:gd fmla="*/ 289 w 446" name="T42"/>
              <a:gd fmla="*/ 545 h 608" name="T43"/>
              <a:gd fmla="*/ 287 w 446" name="T44"/>
              <a:gd fmla="*/ 254 h 608" name="T45"/>
              <a:gd fmla="*/ 244 w 446" name="T46"/>
              <a:gd fmla="*/ 298 h 608" name="T47"/>
              <a:gd fmla="*/ 202 w 446" name="T48"/>
              <a:gd fmla="*/ 298 h 608" name="T49"/>
              <a:gd fmla="*/ 158 w 446" name="T50"/>
              <a:gd fmla="*/ 254 h 608" name="T51"/>
              <a:gd fmla="*/ 158 w 446" name="T52"/>
              <a:gd fmla="*/ 212 h 608" name="T53"/>
              <a:gd fmla="*/ 202 w 446" name="T54"/>
              <a:gd fmla="*/ 168 h 608" name="T55"/>
              <a:gd fmla="*/ 244 w 446" name="T56"/>
              <a:gd fmla="*/ 168 h 608" name="T57"/>
              <a:gd fmla="*/ 287 w 446" name="T58"/>
              <a:gd fmla="*/ 212 h 608" name="T59"/>
              <a:gd fmla="*/ 428 w 446" name="T60"/>
              <a:gd fmla="*/ 206 h 608" name="T61"/>
              <a:gd fmla="*/ 405 w 446" name="T62"/>
              <a:gd fmla="*/ 226 h 608" name="T63"/>
              <a:gd fmla="*/ 428 w 446" name="T64"/>
              <a:gd fmla="*/ 239 h 608" name="T65"/>
              <a:gd fmla="*/ 428 w 446" name="T66"/>
              <a:gd fmla="*/ 206 h 608" name="T67"/>
              <a:gd fmla="*/ 379 w 446" name="T68"/>
              <a:gd fmla="*/ 90 h 608" name="T69"/>
              <a:gd fmla="*/ 356 w 446" name="T70"/>
              <a:gd fmla="*/ 67 h 608" name="T71"/>
              <a:gd fmla="*/ 362 w 446" name="T72"/>
              <a:gd fmla="*/ 107 h 608" name="T73"/>
              <a:gd fmla="*/ 239 w 446" name="T74"/>
              <a:gd fmla="*/ 44 h 608" name="T75"/>
              <a:gd fmla="*/ 222 w 446" name="T76"/>
              <a:gd fmla="*/ 0 h 608" name="T77"/>
              <a:gd fmla="*/ 206 w 446" name="T78"/>
              <a:gd fmla="*/ 44 h 608" name="T79"/>
              <a:gd fmla="*/ 81 w 446" name="T80"/>
              <a:gd fmla="*/ 109 h 608" name="T81"/>
              <a:gd fmla="*/ 89 w 446" name="T82"/>
              <a:gd fmla="*/ 69 h 608" name="T83"/>
              <a:gd fmla="*/ 65 w 446" name="T84"/>
              <a:gd fmla="*/ 93 h 608" name="T85"/>
              <a:gd fmla="*/ 39 w 446" name="T86"/>
              <a:gd fmla="*/ 226 h 608" name="T87"/>
              <a:gd fmla="*/ 17 w 446" name="T88"/>
              <a:gd fmla="*/ 206 h 608" name="T89"/>
              <a:gd fmla="*/ 17 w 446" name="T90"/>
              <a:gd fmla="*/ 239 h 608" name="T91"/>
              <a:gd fmla="*/ 39 w 446" name="T92"/>
              <a:gd fmla="*/ 226 h 60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08" w="446">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0" name="Freeform 12"/>
          <p:cNvSpPr>
            <a:spLocks noChangeArrowheads="1" noEditPoints="1"/>
          </p:cNvSpPr>
          <p:nvPr/>
        </p:nvSpPr>
        <p:spPr bwMode="auto">
          <a:xfrm>
            <a:off x="1916115" y="3721100"/>
            <a:ext cx="506412" cy="395288"/>
          </a:xfrm>
          <a:custGeom>
            <a:gdLst>
              <a:gd fmla="*/ 451 w 771" name="T0"/>
              <a:gd fmla="*/ 411 h 602" name="T1"/>
              <a:gd fmla="*/ 457 w 771" name="T2"/>
              <a:gd fmla="*/ 396 h 602" name="T3"/>
              <a:gd fmla="*/ 459 w 771" name="T4"/>
              <a:gd fmla="*/ 388 h 602" name="T5"/>
              <a:gd fmla="*/ 463 w 771" name="T6"/>
              <a:gd fmla="*/ 372 h 602" name="T7"/>
              <a:gd fmla="*/ 464 w 771" name="T8"/>
              <a:gd fmla="*/ 365 h 602" name="T9"/>
              <a:gd fmla="*/ 466 w 771" name="T10"/>
              <a:gd fmla="*/ 341 h 602" name="T11"/>
              <a:gd fmla="*/ 233 w 771" name="T12"/>
              <a:gd fmla="*/ 139 h 602" name="T13"/>
              <a:gd fmla="*/ 201 w 771" name="T14"/>
              <a:gd fmla="*/ 141 h 602" name="T15"/>
              <a:gd fmla="*/ 201 w 771" name="T16"/>
              <a:gd fmla="*/ 141 h 602" name="T17"/>
              <a:gd fmla="*/ 0 w 771" name="T18"/>
              <a:gd fmla="*/ 341 h 602" name="T19"/>
              <a:gd fmla="*/ 61 w 771" name="T20"/>
              <a:gd fmla="*/ 477 h 602" name="T21"/>
              <a:gd fmla="*/ 37 w 771" name="T22"/>
              <a:gd fmla="*/ 602 h 602" name="T23"/>
              <a:gd fmla="*/ 129 w 771" name="T24"/>
              <a:gd fmla="*/ 522 h 602" name="T25"/>
              <a:gd fmla="*/ 233 w 771" name="T26"/>
              <a:gd fmla="*/ 544 h 602" name="T27"/>
              <a:gd fmla="*/ 363 w 771" name="T28"/>
              <a:gd fmla="*/ 509 h 602" name="T29"/>
              <a:gd fmla="*/ 363 w 771" name="T30"/>
              <a:gd fmla="*/ 509 h 602" name="T31"/>
              <a:gd fmla="*/ 383 w 771" name="T32"/>
              <a:gd fmla="*/ 496 h 602" name="T33"/>
              <a:gd fmla="*/ 389 w 771" name="T34"/>
              <a:gd fmla="*/ 491 h 602" name="T35"/>
              <a:gd fmla="*/ 402 w 771" name="T36"/>
              <a:gd fmla="*/ 480 h 602" name="T37"/>
              <a:gd fmla="*/ 408 w 771" name="T38"/>
              <a:gd fmla="*/ 474 h 602" name="T39"/>
              <a:gd fmla="*/ 419 w 771" name="T40"/>
              <a:gd fmla="*/ 462 h 602" name="T41"/>
              <a:gd fmla="*/ 424 w 771" name="T42"/>
              <a:gd fmla="*/ 457 h 602" name="T43"/>
              <a:gd fmla="*/ 448 w 771" name="T44"/>
              <a:gd fmla="*/ 417 h 602" name="T45"/>
              <a:gd fmla="*/ 451 w 771" name="T46"/>
              <a:gd fmla="*/ 411 h 602" name="T47"/>
              <a:gd fmla="*/ 771 w 771" name="T48"/>
              <a:gd fmla="*/ 263 h 602" name="T49"/>
              <a:gd fmla="*/ 771 w 771" name="T50"/>
              <a:gd fmla="*/ 263 h 602" name="T51"/>
              <a:gd fmla="*/ 469 w 771" name="T52"/>
              <a:gd fmla="*/ 0 h 602" name="T53"/>
              <a:gd fmla="*/ 243 w 771" name="T54"/>
              <a:gd fmla="*/ 89 h 602" name="T55"/>
              <a:gd fmla="*/ 508 w 771" name="T56"/>
              <a:gd fmla="*/ 341 h 602" name="T57"/>
              <a:gd fmla="*/ 424 w 771" name="T58"/>
              <a:gd fmla="*/ 523 h 602" name="T59"/>
              <a:gd fmla="*/ 469 w 771" name="T60"/>
              <a:gd fmla="*/ 526 h 602" name="T61"/>
              <a:gd fmla="*/ 603 w 771" name="T62"/>
              <a:gd fmla="*/ 498 h 602" name="T63"/>
              <a:gd fmla="*/ 722 w 771" name="T64"/>
              <a:gd fmla="*/ 602 h 602" name="T65"/>
              <a:gd fmla="*/ 692 w 771" name="T66"/>
              <a:gd fmla="*/ 440 h 602" name="T67"/>
              <a:gd fmla="*/ 771 w 771" name="T68"/>
              <a:gd fmla="*/ 263 h 60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2" w="771">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1" name="Freeform 13"/>
          <p:cNvSpPr>
            <a:spLocks noChangeArrowheads="1" noEditPoints="1"/>
          </p:cNvSpPr>
          <p:nvPr/>
        </p:nvSpPr>
        <p:spPr bwMode="auto">
          <a:xfrm>
            <a:off x="4646616" y="2517775"/>
            <a:ext cx="503237" cy="395288"/>
          </a:xfrm>
          <a:custGeom>
            <a:gdLst>
              <a:gd fmla="*/ 282 w 766" name="T0"/>
              <a:gd fmla="*/ 304 h 600" name="T1"/>
              <a:gd fmla="*/ 391 w 766" name="T2"/>
              <a:gd fmla="*/ 248 h 600" name="T3"/>
              <a:gd fmla="*/ 596 w 766" name="T4"/>
              <a:gd fmla="*/ 213 h 600" name="T5"/>
              <a:gd fmla="*/ 652 w 766" name="T6"/>
              <a:gd fmla="*/ 129 h 600" name="T7"/>
              <a:gd fmla="*/ 570 w 766" name="T8"/>
              <a:gd fmla="*/ 186 h 600" name="T9"/>
              <a:gd fmla="*/ 391 w 766" name="T10"/>
              <a:gd fmla="*/ 195 h 600" name="T11"/>
              <a:gd fmla="*/ 766 w 766" name="T12"/>
              <a:gd fmla="*/ 80 h 600" name="T13"/>
              <a:gd fmla="*/ 465 w 766" name="T14"/>
              <a:gd fmla="*/ 32 h 600" name="T15"/>
              <a:gd fmla="*/ 437 w 766" name="T16"/>
              <a:gd fmla="*/ 0 h 600" name="T17"/>
              <a:gd fmla="*/ 154 w 766" name="T18"/>
              <a:gd fmla="*/ 32 h 600" name="T19"/>
              <a:gd fmla="*/ 175 w 766" name="T20"/>
              <a:gd fmla="*/ 80 h 600" name="T21"/>
              <a:gd fmla="*/ 216 w 766" name="T22"/>
              <a:gd fmla="*/ 135 h 600" name="T23"/>
              <a:gd fmla="*/ 706 w 766" name="T24"/>
              <a:gd fmla="*/ 80 h 600" name="T25"/>
              <a:gd fmla="*/ 355 w 766" name="T26"/>
              <a:gd fmla="*/ 394 h 600" name="T27"/>
              <a:gd fmla="*/ 706 w 766" name="T28"/>
              <a:gd fmla="*/ 410 h 600" name="T29"/>
              <a:gd fmla="*/ 361 w 766" name="T30"/>
              <a:gd fmla="*/ 427 h 600" name="T31"/>
              <a:gd fmla="*/ 362 w 766" name="T32"/>
              <a:gd fmla="*/ 478 h 600" name="T33"/>
              <a:gd fmla="*/ 437 w 766" name="T34"/>
              <a:gd fmla="*/ 595 h 600" name="T35"/>
              <a:gd fmla="*/ 465 w 766" name="T36"/>
              <a:gd fmla="*/ 478 h 600" name="T37"/>
              <a:gd fmla="*/ 603 w 766" name="T38"/>
              <a:gd fmla="*/ 592 h 600" name="T39"/>
              <a:gd fmla="*/ 591 w 766" name="T40"/>
              <a:gd fmla="*/ 478 h 600" name="T41"/>
              <a:gd fmla="*/ 766 w 766" name="T42"/>
              <a:gd fmla="*/ 427 h 600" name="T43"/>
              <a:gd fmla="*/ 747 w 766" name="T44"/>
              <a:gd fmla="*/ 80 h 600" name="T45"/>
              <a:gd fmla="*/ 161 w 766" name="T46"/>
              <a:gd fmla="*/ 310 h 600" name="T47"/>
              <a:gd fmla="*/ 235 w 766" name="T48"/>
              <a:gd fmla="*/ 236 h 600" name="T49"/>
              <a:gd fmla="*/ 86 w 766" name="T50"/>
              <a:gd fmla="*/ 236 h 600" name="T51"/>
              <a:gd fmla="*/ 208 w 766" name="T52"/>
              <a:gd fmla="*/ 325 h 600" name="T53"/>
              <a:gd fmla="*/ 181 w 766" name="T54"/>
              <a:gd fmla="*/ 325 h 600" name="T55"/>
              <a:gd fmla="*/ 188 w 766" name="T56"/>
              <a:gd fmla="*/ 339 h 600" name="T57"/>
              <a:gd fmla="*/ 196 w 766" name="T58"/>
              <a:gd fmla="*/ 510 h 600" name="T59"/>
              <a:gd fmla="*/ 129 w 766" name="T60"/>
              <a:gd fmla="*/ 510 h 600" name="T61"/>
              <a:gd fmla="*/ 137 w 766" name="T62"/>
              <a:gd fmla="*/ 339 h 600" name="T63"/>
              <a:gd fmla="*/ 145 w 766" name="T64"/>
              <a:gd fmla="*/ 325 h 600" name="T65"/>
              <a:gd fmla="*/ 0 w 766" name="T66"/>
              <a:gd fmla="*/ 438 h 600" name="T67"/>
              <a:gd fmla="*/ 66 w 766" name="T68"/>
              <a:gd fmla="*/ 600 h 600" name="T69"/>
              <a:gd fmla="*/ 89 w 766" name="T70"/>
              <a:gd fmla="*/ 432 h 600" name="T71"/>
              <a:gd fmla="*/ 230 w 766" name="T72"/>
              <a:gd fmla="*/ 600 h 600" name="T73"/>
              <a:gd fmla="*/ 253 w 766" name="T74"/>
              <a:gd fmla="*/ 432 h 600" name="T75"/>
              <a:gd fmla="*/ 321 w 766" name="T76"/>
              <a:gd fmla="*/ 600 h 600" name="T77"/>
              <a:gd fmla="*/ 208 w 766" name="T78"/>
              <a:gd fmla="*/ 325 h 6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00" w="766">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2" name="Freeform 14"/>
          <p:cNvSpPr>
            <a:spLocks noChangeArrowheads="1" noEditPoints="1"/>
          </p:cNvSpPr>
          <p:nvPr/>
        </p:nvSpPr>
        <p:spPr bwMode="auto">
          <a:xfrm>
            <a:off x="3351215" y="2517777"/>
            <a:ext cx="317500" cy="396875"/>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8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1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2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2">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3" name="Freeform 15"/>
          <p:cNvSpPr>
            <a:spLocks noChangeArrowheads="1" noEditPoints="1"/>
          </p:cNvSpPr>
          <p:nvPr/>
        </p:nvSpPr>
        <p:spPr bwMode="auto">
          <a:xfrm>
            <a:off x="4713293" y="4302125"/>
            <a:ext cx="373063" cy="396875"/>
          </a:xfrm>
          <a:custGeom>
            <a:gdLst>
              <a:gd fmla="*/ 171 w 568" name="T0"/>
              <a:gd fmla="*/ 92 h 606" name="T1"/>
              <a:gd fmla="*/ 372 w 568" name="T2"/>
              <a:gd fmla="*/ 67 h 606" name="T3"/>
              <a:gd fmla="*/ 300 w 568" name="T4"/>
              <a:gd fmla="*/ 41 h 606" name="T5"/>
              <a:gd fmla="*/ 217 w 568" name="T6"/>
              <a:gd fmla="*/ 41 h 606" name="T7"/>
              <a:gd fmla="*/ 145 w 568" name="T8"/>
              <a:gd fmla="*/ 67 h 606" name="T9"/>
              <a:gd fmla="*/ 468 w 568" name="T10"/>
              <a:gd fmla="*/ 525 h 606" name="T11"/>
              <a:gd fmla="*/ 475 w 568" name="T12"/>
              <a:gd fmla="*/ 507 h 606" name="T13"/>
              <a:gd fmla="*/ 443 w 568" name="T14"/>
              <a:gd fmla="*/ 393 h 606" name="T15"/>
              <a:gd fmla="*/ 422 w 568" name="T16"/>
              <a:gd fmla="*/ 393 h 606" name="T17"/>
              <a:gd fmla="*/ 422 w 568" name="T18"/>
              <a:gd fmla="*/ 481 h 606" name="T19"/>
              <a:gd fmla="*/ 422 w 568" name="T20"/>
              <a:gd fmla="*/ 483 h 606" name="T21"/>
              <a:gd fmla="*/ 423 w 568" name="T22"/>
              <a:gd fmla="*/ 484 h 606" name="T23"/>
              <a:gd fmla="*/ 425 w 568" name="T24"/>
              <a:gd fmla="*/ 486 h 606" name="T25"/>
              <a:gd fmla="*/ 541 w 568" name="T26"/>
              <a:gd fmla="*/ 400 h 606" name="T27"/>
              <a:gd fmla="*/ 432 w 568" name="T28"/>
              <a:gd fmla="*/ 342 h 606" name="T29"/>
              <a:gd fmla="*/ 407 w 568" name="T30"/>
              <a:gd fmla="*/ 604 h 606" name="T31"/>
              <a:gd fmla="*/ 562 w 568" name="T32"/>
              <a:gd fmla="*/ 499 h 606" name="T33"/>
              <a:gd fmla="*/ 542 w 568" name="T34"/>
              <a:gd fmla="*/ 495 h 606" name="T35"/>
              <a:gd fmla="*/ 432 w 568" name="T36"/>
              <a:gd fmla="*/ 586 h 606" name="T37"/>
              <a:gd fmla="*/ 323 w 568" name="T38"/>
              <a:gd fmla="*/ 453 h 606" name="T39"/>
              <a:gd fmla="*/ 453 w 568" name="T40"/>
              <a:gd fmla="*/ 365 h 606" name="T41"/>
              <a:gd fmla="*/ 542 w 568" name="T42"/>
              <a:gd fmla="*/ 495 h 606" name="T43"/>
              <a:gd fmla="*/ 190 w 568" name="T44"/>
              <a:gd fmla="*/ 494 h 606" name="T45"/>
              <a:gd fmla="*/ 325 w 568" name="T46"/>
              <a:gd fmla="*/ 360 h 606" name="T47"/>
              <a:gd fmla="*/ 353 w 568" name="T48"/>
              <a:gd fmla="*/ 339 h 606" name="T49"/>
              <a:gd fmla="*/ 491 w 568" name="T50"/>
              <a:gd fmla="*/ 205 h 606" name="T51"/>
              <a:gd fmla="*/ 496 w 568" name="T52"/>
              <a:gd fmla="*/ 331 h 606" name="T53"/>
              <a:gd fmla="*/ 518 w 568" name="T54"/>
              <a:gd fmla="*/ 339 h 606" name="T55"/>
              <a:gd fmla="*/ 518 w 568" name="T56"/>
              <a:gd fmla="*/ 139 h 606" name="T57"/>
              <a:gd fmla="*/ 27 w 568" name="T58"/>
              <a:gd fmla="*/ 112 h 606" name="T59"/>
              <a:gd fmla="*/ 0 w 568" name="T60"/>
              <a:gd fmla="*/ 211 h 606" name="T61"/>
              <a:gd fmla="*/ 0 w 568" name="T62"/>
              <a:gd fmla="*/ 360 h 606" name="T63"/>
              <a:gd fmla="*/ 0 w 568" name="T64"/>
              <a:gd fmla="*/ 504 h 606" name="T65"/>
              <a:gd fmla="*/ 286 w 568" name="T66"/>
              <a:gd fmla="*/ 531 h 606" name="T67"/>
              <a:gd fmla="*/ 21 w 568" name="T68"/>
              <a:gd fmla="*/ 211 h 606" name="T69"/>
              <a:gd fmla="*/ 27 w 568" name="T70"/>
              <a:gd fmla="*/ 205 h 606" name="T71"/>
              <a:gd fmla="*/ 169 w 568" name="T72"/>
              <a:gd fmla="*/ 339 h 606" name="T73"/>
              <a:gd fmla="*/ 21 w 568" name="T74"/>
              <a:gd fmla="*/ 211 h 606" name="T75"/>
              <a:gd fmla="*/ 169 w 568" name="T76"/>
              <a:gd fmla="*/ 360 h 606" name="T77"/>
              <a:gd fmla="*/ 27 w 568" name="T78"/>
              <a:gd fmla="*/ 494 h 606" name="T79"/>
              <a:gd fmla="*/ 21 w 568" name="T80"/>
              <a:gd fmla="*/ 360 h 606" name="T81"/>
              <a:gd fmla="*/ 190 w 568" name="T82"/>
              <a:gd fmla="*/ 339 h 606" name="T83"/>
              <a:gd fmla="*/ 190 w 568" name="T84"/>
              <a:gd fmla="*/ 205 h 606" name="T85"/>
              <a:gd fmla="*/ 332 w 568" name="T86"/>
              <a:gd fmla="*/ 339 h 606" name="T87"/>
              <a:gd fmla="*/ 342 w 568" name="T88"/>
              <a:gd fmla="*/ 139 h 606" name="T89"/>
              <a:gd fmla="*/ 361 w 568" name="T90"/>
              <a:gd fmla="*/ 157 h 606" name="T91"/>
              <a:gd fmla="*/ 324 w 568" name="T92"/>
              <a:gd fmla="*/ 157 h 606" name="T93"/>
              <a:gd fmla="*/ 180 w 568" name="T94"/>
              <a:gd fmla="*/ 139 h 606" name="T95"/>
              <a:gd fmla="*/ 198 w 568" name="T96"/>
              <a:gd fmla="*/ 157 h 606" name="T97"/>
              <a:gd fmla="*/ 161 w 568" name="T98"/>
              <a:gd fmla="*/ 157 h 60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06" w="568">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4" name="Freeform 16"/>
          <p:cNvSpPr>
            <a:spLocks noChangeArrowheads="1" noEditPoints="1"/>
          </p:cNvSpPr>
          <p:nvPr/>
        </p:nvSpPr>
        <p:spPr bwMode="auto">
          <a:xfrm>
            <a:off x="1957389" y="2516189"/>
            <a:ext cx="422275" cy="396875"/>
          </a:xfrm>
          <a:custGeom>
            <a:gdLst>
              <a:gd fmla="*/ 21 w 643" name="T0"/>
              <a:gd fmla="*/ 478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6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2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401" y="294"/>
                </a:lnTo>
                <a:lnTo>
                  <a:pt x="401" y="293"/>
                </a:lnTo>
                <a:lnTo>
                  <a:pt x="402" y="293"/>
                </a:lnTo>
                <a:lnTo>
                  <a:pt x="403" y="293"/>
                </a:lnTo>
                <a:lnTo>
                  <a:pt x="404" y="292"/>
                </a:lnTo>
                <a:lnTo>
                  <a:pt x="405" y="292"/>
                </a:lnTo>
                <a:lnTo>
                  <a:pt x="406"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5" y="303"/>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19"/>
                </a:lnTo>
                <a:lnTo>
                  <a:pt x="364" y="319"/>
                </a:lnTo>
                <a:lnTo>
                  <a:pt x="364" y="318"/>
                </a:lnTo>
                <a:lnTo>
                  <a:pt x="365" y="318"/>
                </a:lnTo>
                <a:lnTo>
                  <a:pt x="365" y="317"/>
                </a:lnTo>
                <a:lnTo>
                  <a:pt x="366" y="317"/>
                </a:lnTo>
                <a:lnTo>
                  <a:pt x="367" y="316"/>
                </a:lnTo>
                <a:lnTo>
                  <a:pt x="368" y="315"/>
                </a:lnTo>
                <a:lnTo>
                  <a:pt x="368" y="314"/>
                </a:lnTo>
                <a:lnTo>
                  <a:pt x="369" y="314"/>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33" y="363"/>
                </a:lnTo>
                <a:lnTo>
                  <a:pt x="333" y="362"/>
                </a:lnTo>
                <a:lnTo>
                  <a:pt x="334" y="361"/>
                </a:lnTo>
                <a:lnTo>
                  <a:pt x="334" y="360"/>
                </a:lnTo>
                <a:lnTo>
                  <a:pt x="335" y="359"/>
                </a:lnTo>
                <a:lnTo>
                  <a:pt x="335" y="358"/>
                </a:lnTo>
                <a:lnTo>
                  <a:pt x="335" y="357"/>
                </a:lnTo>
                <a:lnTo>
                  <a:pt x="336" y="357"/>
                </a:lnTo>
                <a:lnTo>
                  <a:pt x="336" y="356"/>
                </a:lnTo>
                <a:lnTo>
                  <a:pt x="336" y="355"/>
                </a:lnTo>
                <a:lnTo>
                  <a:pt x="337" y="354"/>
                </a:lnTo>
                <a:lnTo>
                  <a:pt x="338" y="353"/>
                </a:lnTo>
                <a:lnTo>
                  <a:pt x="338" y="352"/>
                </a:lnTo>
                <a:lnTo>
                  <a:pt x="339" y="351"/>
                </a:lnTo>
                <a:lnTo>
                  <a:pt x="339" y="350"/>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22" y="411"/>
                </a:lnTo>
                <a:lnTo>
                  <a:pt x="322" y="410"/>
                </a:lnTo>
                <a:lnTo>
                  <a:pt x="322" y="409"/>
                </a:lnTo>
                <a:lnTo>
                  <a:pt x="322" y="408"/>
                </a:lnTo>
                <a:lnTo>
                  <a:pt x="322" y="407"/>
                </a:lnTo>
                <a:lnTo>
                  <a:pt x="322" y="406"/>
                </a:lnTo>
                <a:lnTo>
                  <a:pt x="322" y="405"/>
                </a:lnTo>
                <a:lnTo>
                  <a:pt x="322" y="404"/>
                </a:lnTo>
                <a:lnTo>
                  <a:pt x="322" y="403"/>
                </a:lnTo>
                <a:lnTo>
                  <a:pt x="322" y="402"/>
                </a:lnTo>
                <a:lnTo>
                  <a:pt x="323" y="401"/>
                </a:lnTo>
                <a:lnTo>
                  <a:pt x="323" y="400"/>
                </a:lnTo>
                <a:lnTo>
                  <a:pt x="323" y="399"/>
                </a:lnTo>
                <a:lnTo>
                  <a:pt x="323" y="398"/>
                </a:lnTo>
                <a:lnTo>
                  <a:pt x="323" y="397"/>
                </a:lnTo>
                <a:lnTo>
                  <a:pt x="323" y="396"/>
                </a:lnTo>
                <a:lnTo>
                  <a:pt x="323" y="395"/>
                </a:lnTo>
                <a:lnTo>
                  <a:pt x="306" y="392"/>
                </a:lnTo>
                <a:close/>
                <a:moveTo>
                  <a:pt x="307" y="447"/>
                </a:moveTo>
                <a:lnTo>
                  <a:pt x="307" y="447"/>
                </a:lnTo>
                <a:lnTo>
                  <a:pt x="307" y="448"/>
                </a:lnTo>
                <a:lnTo>
                  <a:pt x="307" y="449"/>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5"/>
                </a:lnTo>
                <a:lnTo>
                  <a:pt x="327" y="454"/>
                </a:lnTo>
                <a:lnTo>
                  <a:pt x="327" y="453"/>
                </a:lnTo>
                <a:lnTo>
                  <a:pt x="326" y="452"/>
                </a:lnTo>
                <a:lnTo>
                  <a:pt x="326" y="451"/>
                </a:lnTo>
                <a:lnTo>
                  <a:pt x="326" y="450"/>
                </a:lnTo>
                <a:lnTo>
                  <a:pt x="325" y="449"/>
                </a:lnTo>
                <a:lnTo>
                  <a:pt x="325" y="448"/>
                </a:lnTo>
                <a:lnTo>
                  <a:pt x="325" y="447"/>
                </a:lnTo>
                <a:lnTo>
                  <a:pt x="325" y="446"/>
                </a:lnTo>
                <a:lnTo>
                  <a:pt x="325" y="445"/>
                </a:lnTo>
                <a:lnTo>
                  <a:pt x="324" y="444"/>
                </a:lnTo>
                <a:lnTo>
                  <a:pt x="307" y="447"/>
                </a:lnTo>
                <a:close/>
                <a:moveTo>
                  <a:pt x="328" y="499"/>
                </a:move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1" y="501"/>
                </a:lnTo>
                <a:lnTo>
                  <a:pt x="350" y="500"/>
                </a:lnTo>
                <a:lnTo>
                  <a:pt x="350" y="499"/>
                </a:lnTo>
                <a:lnTo>
                  <a:pt x="349" y="499"/>
                </a:lnTo>
                <a:lnTo>
                  <a:pt x="349" y="498"/>
                </a:lnTo>
                <a:lnTo>
                  <a:pt x="348" y="497"/>
                </a:lnTo>
                <a:lnTo>
                  <a:pt x="347" y="496"/>
                </a:lnTo>
                <a:lnTo>
                  <a:pt x="347" y="495"/>
                </a:lnTo>
                <a:lnTo>
                  <a:pt x="346" y="495"/>
                </a:lnTo>
                <a:lnTo>
                  <a:pt x="346" y="494"/>
                </a:lnTo>
                <a:lnTo>
                  <a:pt x="345" y="493"/>
                </a:lnTo>
                <a:lnTo>
                  <a:pt x="344" y="492"/>
                </a:lnTo>
                <a:lnTo>
                  <a:pt x="344" y="491"/>
                </a:lnTo>
                <a:lnTo>
                  <a:pt x="343" y="491"/>
                </a:lnTo>
                <a:lnTo>
                  <a:pt x="343" y="490"/>
                </a:lnTo>
                <a:lnTo>
                  <a:pt x="328" y="499"/>
                </a:lnTo>
                <a:close/>
                <a:moveTo>
                  <a:pt x="366" y="540"/>
                </a:moveTo>
                <a:lnTo>
                  <a:pt x="366" y="540"/>
                </a:lnTo>
                <a:lnTo>
                  <a:pt x="367" y="541"/>
                </a:lnTo>
                <a:lnTo>
                  <a:pt x="368" y="541"/>
                </a:lnTo>
                <a:lnTo>
                  <a:pt x="369" y="542"/>
                </a:lnTo>
                <a:lnTo>
                  <a:pt x="370" y="543"/>
                </a:lnTo>
                <a:lnTo>
                  <a:pt x="371" y="543"/>
                </a:lnTo>
                <a:lnTo>
                  <a:pt x="372" y="544"/>
                </a:lnTo>
                <a:lnTo>
                  <a:pt x="373" y="545"/>
                </a:lnTo>
                <a:lnTo>
                  <a:pt x="374" y="545"/>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0" y="528"/>
                </a:lnTo>
                <a:lnTo>
                  <a:pt x="379" y="528"/>
                </a:lnTo>
                <a:lnTo>
                  <a:pt x="379" y="527"/>
                </a:lnTo>
                <a:lnTo>
                  <a:pt x="378" y="527"/>
                </a:lnTo>
                <a:lnTo>
                  <a:pt x="377" y="526"/>
                </a:lnTo>
                <a:lnTo>
                  <a:pt x="376" y="526"/>
                </a:lnTo>
                <a:lnTo>
                  <a:pt x="366" y="540"/>
                </a:lnTo>
                <a:close/>
                <a:moveTo>
                  <a:pt x="416" y="564"/>
                </a:move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7" y="551"/>
                </a:lnTo>
                <a:lnTo>
                  <a:pt x="436" y="551"/>
                </a:lnTo>
                <a:lnTo>
                  <a:pt x="435" y="551"/>
                </a:lnTo>
                <a:lnTo>
                  <a:pt x="434" y="550"/>
                </a:lnTo>
                <a:lnTo>
                  <a:pt x="433" y="550"/>
                </a:lnTo>
                <a:lnTo>
                  <a:pt x="432" y="550"/>
                </a:lnTo>
                <a:lnTo>
                  <a:pt x="431" y="550"/>
                </a:lnTo>
                <a:lnTo>
                  <a:pt x="430" y="550"/>
                </a:lnTo>
                <a:lnTo>
                  <a:pt x="429" y="549"/>
                </a:lnTo>
                <a:lnTo>
                  <a:pt x="428" y="549"/>
                </a:lnTo>
                <a:lnTo>
                  <a:pt x="427" y="549"/>
                </a:lnTo>
                <a:lnTo>
                  <a:pt x="426" y="549"/>
                </a:lnTo>
                <a:lnTo>
                  <a:pt x="425" y="549"/>
                </a:lnTo>
                <a:lnTo>
                  <a:pt x="424" y="548"/>
                </a:lnTo>
                <a:lnTo>
                  <a:pt x="423"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86" y="549"/>
                </a:lnTo>
                <a:lnTo>
                  <a:pt x="485" y="549"/>
                </a:lnTo>
                <a:lnTo>
                  <a:pt x="484" y="550"/>
                </a:lnTo>
                <a:lnTo>
                  <a:pt x="483" y="550"/>
                </a:lnTo>
                <a:lnTo>
                  <a:pt x="482" y="550"/>
                </a:lnTo>
                <a:lnTo>
                  <a:pt x="481" y="550"/>
                </a:lnTo>
                <a:lnTo>
                  <a:pt x="480" y="550"/>
                </a:lnTo>
                <a:lnTo>
                  <a:pt x="479" y="551"/>
                </a:lnTo>
                <a:lnTo>
                  <a:pt x="478" y="551"/>
                </a:lnTo>
                <a:lnTo>
                  <a:pt x="477" y="551"/>
                </a:lnTo>
                <a:lnTo>
                  <a:pt x="476" y="551"/>
                </a:lnTo>
                <a:lnTo>
                  <a:pt x="475" y="551"/>
                </a:lnTo>
                <a:lnTo>
                  <a:pt x="474" y="551"/>
                </a:lnTo>
                <a:lnTo>
                  <a:pt x="473" y="552"/>
                </a:lnTo>
                <a:lnTo>
                  <a:pt x="472" y="552"/>
                </a:lnTo>
                <a:lnTo>
                  <a:pt x="471" y="552"/>
                </a:lnTo>
                <a:lnTo>
                  <a:pt x="470" y="552"/>
                </a:lnTo>
                <a:lnTo>
                  <a:pt x="471" y="569"/>
                </a:lnTo>
                <a:close/>
                <a:moveTo>
                  <a:pt x="525" y="554"/>
                </a:moveTo>
                <a:lnTo>
                  <a:pt x="525" y="554"/>
                </a:lnTo>
                <a:lnTo>
                  <a:pt x="526" y="554"/>
                </a:lnTo>
                <a:lnTo>
                  <a:pt x="527" y="553"/>
                </a:lnTo>
                <a:lnTo>
                  <a:pt x="528" y="553"/>
                </a:lnTo>
                <a:lnTo>
                  <a:pt x="528" y="552"/>
                </a:lnTo>
                <a:lnTo>
                  <a:pt x="529" y="552"/>
                </a:lnTo>
                <a:lnTo>
                  <a:pt x="530" y="552"/>
                </a:lnTo>
                <a:lnTo>
                  <a:pt x="531" y="551"/>
                </a:lnTo>
                <a:lnTo>
                  <a:pt x="532" y="551"/>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6" y="534"/>
                </a:lnTo>
                <a:lnTo>
                  <a:pt x="525" y="534"/>
                </a:lnTo>
                <a:lnTo>
                  <a:pt x="524" y="535"/>
                </a:lnTo>
                <a:lnTo>
                  <a:pt x="523" y="535"/>
                </a:lnTo>
                <a:lnTo>
                  <a:pt x="522" y="536"/>
                </a:lnTo>
                <a:lnTo>
                  <a:pt x="521" y="536"/>
                </a:lnTo>
                <a:lnTo>
                  <a:pt x="520" y="537"/>
                </a:lnTo>
                <a:lnTo>
                  <a:pt x="519" y="538"/>
                </a:lnTo>
                <a:lnTo>
                  <a:pt x="518" y="538"/>
                </a:lnTo>
                <a:lnTo>
                  <a:pt x="517" y="538"/>
                </a:lnTo>
                <a:lnTo>
                  <a:pt x="525" y="554"/>
                </a:lnTo>
                <a:close/>
                <a:moveTo>
                  <a:pt x="570" y="521"/>
                </a:moveTo>
                <a:lnTo>
                  <a:pt x="570" y="521"/>
                </a:lnTo>
                <a:lnTo>
                  <a:pt x="570" y="520"/>
                </a:lnTo>
                <a:lnTo>
                  <a:pt x="571" y="519"/>
                </a:lnTo>
                <a:lnTo>
                  <a:pt x="572" y="518"/>
                </a:lnTo>
                <a:lnTo>
                  <a:pt x="573" y="517"/>
                </a:lnTo>
                <a:lnTo>
                  <a:pt x="574" y="516"/>
                </a:lnTo>
                <a:lnTo>
                  <a:pt x="575" y="515"/>
                </a:lnTo>
                <a:lnTo>
                  <a:pt x="575" y="514"/>
                </a:lnTo>
                <a:lnTo>
                  <a:pt x="576" y="514"/>
                </a:lnTo>
                <a:lnTo>
                  <a:pt x="576" y="513"/>
                </a:lnTo>
                <a:lnTo>
                  <a:pt x="577" y="512"/>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4" y="500"/>
                </a:lnTo>
                <a:lnTo>
                  <a:pt x="564" y="501"/>
                </a:lnTo>
                <a:lnTo>
                  <a:pt x="563" y="501"/>
                </a:lnTo>
                <a:lnTo>
                  <a:pt x="563" y="502"/>
                </a:lnTo>
                <a:lnTo>
                  <a:pt x="562" y="502"/>
                </a:lnTo>
                <a:lnTo>
                  <a:pt x="562" y="503"/>
                </a:lnTo>
                <a:lnTo>
                  <a:pt x="561" y="504"/>
                </a:lnTo>
                <a:lnTo>
                  <a:pt x="560" y="505"/>
                </a:lnTo>
                <a:lnTo>
                  <a:pt x="560" y="506"/>
                </a:lnTo>
                <a:lnTo>
                  <a:pt x="559" y="506"/>
                </a:lnTo>
                <a:lnTo>
                  <a:pt x="559" y="507"/>
                </a:lnTo>
                <a:lnTo>
                  <a:pt x="558" y="507"/>
                </a:lnTo>
                <a:lnTo>
                  <a:pt x="557" y="508"/>
                </a:lnTo>
                <a:lnTo>
                  <a:pt x="557" y="509"/>
                </a:lnTo>
                <a:lnTo>
                  <a:pt x="570" y="521"/>
                </a:lnTo>
                <a:close/>
                <a:moveTo>
                  <a:pt x="599" y="474"/>
                </a:moveTo>
                <a:lnTo>
                  <a:pt x="599" y="474"/>
                </a:lnTo>
                <a:lnTo>
                  <a:pt x="600" y="473"/>
                </a:lnTo>
                <a:lnTo>
                  <a:pt x="600" y="472"/>
                </a:lnTo>
                <a:lnTo>
                  <a:pt x="600" y="471"/>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0"/>
                </a:lnTo>
                <a:lnTo>
                  <a:pt x="604" y="459"/>
                </a:lnTo>
                <a:lnTo>
                  <a:pt x="605" y="458"/>
                </a:lnTo>
                <a:lnTo>
                  <a:pt x="605" y="457"/>
                </a:lnTo>
                <a:lnTo>
                  <a:pt x="605" y="456"/>
                </a:lnTo>
                <a:lnTo>
                  <a:pt x="588" y="452"/>
                </a:lnTo>
                <a:lnTo>
                  <a:pt x="588" y="453"/>
                </a:lnTo>
                <a:lnTo>
                  <a:pt x="588" y="454"/>
                </a:lnTo>
                <a:lnTo>
                  <a:pt x="587" y="455"/>
                </a:lnTo>
                <a:lnTo>
                  <a:pt x="587" y="456"/>
                </a:lnTo>
                <a:lnTo>
                  <a:pt x="587" y="457"/>
                </a:lnTo>
                <a:lnTo>
                  <a:pt x="586" y="458"/>
                </a:lnTo>
                <a:lnTo>
                  <a:pt x="586" y="459"/>
                </a:lnTo>
                <a:lnTo>
                  <a:pt x="586" y="460"/>
                </a:lnTo>
                <a:lnTo>
                  <a:pt x="585" y="461"/>
                </a:lnTo>
                <a:lnTo>
                  <a:pt x="585" y="462"/>
                </a:lnTo>
                <a:lnTo>
                  <a:pt x="585" y="463"/>
                </a:lnTo>
                <a:lnTo>
                  <a:pt x="584" y="463"/>
                </a:lnTo>
                <a:lnTo>
                  <a:pt x="584" y="464"/>
                </a:lnTo>
                <a:lnTo>
                  <a:pt x="584" y="465"/>
                </a:lnTo>
                <a:lnTo>
                  <a:pt x="584" y="466"/>
                </a:lnTo>
                <a:lnTo>
                  <a:pt x="583" y="467"/>
                </a:lnTo>
                <a:lnTo>
                  <a:pt x="599" y="474"/>
                </a:lnTo>
                <a:close/>
                <a:moveTo>
                  <a:pt x="610" y="419"/>
                </a:move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7"/>
                </a:lnTo>
                <a:lnTo>
                  <a:pt x="592" y="408"/>
                </a:lnTo>
                <a:lnTo>
                  <a:pt x="592" y="409"/>
                </a:lnTo>
                <a:lnTo>
                  <a:pt x="592" y="410"/>
                </a:lnTo>
                <a:lnTo>
                  <a:pt x="593" y="411"/>
                </a:lnTo>
                <a:lnTo>
                  <a:pt x="593" y="412"/>
                </a:lnTo>
                <a:lnTo>
                  <a:pt x="593" y="413"/>
                </a:lnTo>
                <a:lnTo>
                  <a:pt x="593" y="414"/>
                </a:lnTo>
                <a:lnTo>
                  <a:pt x="593" y="415"/>
                </a:lnTo>
                <a:lnTo>
                  <a:pt x="593" y="416"/>
                </a:lnTo>
                <a:lnTo>
                  <a:pt x="593" y="417"/>
                </a:lnTo>
                <a:lnTo>
                  <a:pt x="593" y="418"/>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7" y="355"/>
                </a:lnTo>
                <a:lnTo>
                  <a:pt x="597" y="354"/>
                </a:lnTo>
                <a:lnTo>
                  <a:pt x="596" y="353"/>
                </a:lnTo>
                <a:lnTo>
                  <a:pt x="596" y="352"/>
                </a:lnTo>
                <a:lnTo>
                  <a:pt x="596" y="351"/>
                </a:lnTo>
                <a:lnTo>
                  <a:pt x="595" y="350"/>
                </a:lnTo>
                <a:lnTo>
                  <a:pt x="594" y="349"/>
                </a:lnTo>
                <a:lnTo>
                  <a:pt x="594" y="348"/>
                </a:lnTo>
                <a:lnTo>
                  <a:pt x="594" y="347"/>
                </a:lnTo>
                <a:lnTo>
                  <a:pt x="593" y="347"/>
                </a:lnTo>
                <a:lnTo>
                  <a:pt x="578" y="355"/>
                </a:lnTo>
                <a:lnTo>
                  <a:pt x="578" y="356"/>
                </a:lnTo>
                <a:lnTo>
                  <a:pt x="579" y="357"/>
                </a:lnTo>
                <a:lnTo>
                  <a:pt x="579" y="358"/>
                </a:lnTo>
                <a:lnTo>
                  <a:pt x="580" y="359"/>
                </a:lnTo>
                <a:lnTo>
                  <a:pt x="580" y="360"/>
                </a:lnTo>
                <a:lnTo>
                  <a:pt x="581" y="361"/>
                </a:lnTo>
                <a:lnTo>
                  <a:pt x="581" y="362"/>
                </a:lnTo>
                <a:lnTo>
                  <a:pt x="581" y="363"/>
                </a:lnTo>
                <a:lnTo>
                  <a:pt x="582" y="363"/>
                </a:lnTo>
                <a:lnTo>
                  <a:pt x="582" y="364"/>
                </a:lnTo>
                <a:lnTo>
                  <a:pt x="582" y="365"/>
                </a:lnTo>
                <a:lnTo>
                  <a:pt x="583" y="366"/>
                </a:lnTo>
                <a:lnTo>
                  <a:pt x="583" y="367"/>
                </a:lnTo>
                <a:lnTo>
                  <a:pt x="584" y="368"/>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2" y="320"/>
                </a:lnTo>
                <a:lnTo>
                  <a:pt x="553" y="321"/>
                </a:lnTo>
                <a:lnTo>
                  <a:pt x="554" y="322"/>
                </a:lnTo>
                <a:lnTo>
                  <a:pt x="555" y="323"/>
                </a:lnTo>
                <a:lnTo>
                  <a:pt x="556" y="324"/>
                </a:lnTo>
                <a:lnTo>
                  <a:pt x="556" y="325"/>
                </a:lnTo>
                <a:lnTo>
                  <a:pt x="557" y="325"/>
                </a:lnTo>
                <a:lnTo>
                  <a:pt x="557" y="326"/>
                </a:lnTo>
                <a:lnTo>
                  <a:pt x="558" y="326"/>
                </a:lnTo>
                <a:lnTo>
                  <a:pt x="559" y="327"/>
                </a:lnTo>
                <a:lnTo>
                  <a:pt x="559" y="328"/>
                </a:lnTo>
                <a:lnTo>
                  <a:pt x="573" y="316"/>
                </a:lnTo>
                <a:close/>
                <a:moveTo>
                  <a:pt x="529" y="282"/>
                </a:moveTo>
                <a:lnTo>
                  <a:pt x="529" y="282"/>
                </a:lnTo>
                <a:lnTo>
                  <a:pt x="528" y="281"/>
                </a:lnTo>
                <a:lnTo>
                  <a:pt x="527" y="281"/>
                </a:lnTo>
                <a:lnTo>
                  <a:pt x="526" y="280"/>
                </a:lnTo>
                <a:lnTo>
                  <a:pt x="525" y="280"/>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06" y="290"/>
                </a:lnTo>
                <a:lnTo>
                  <a:pt x="507" y="291"/>
                </a:lnTo>
                <a:lnTo>
                  <a:pt x="508" y="291"/>
                </a:lnTo>
                <a:lnTo>
                  <a:pt x="509" y="292"/>
                </a:lnTo>
                <a:lnTo>
                  <a:pt x="510" y="292"/>
                </a:lnTo>
                <a:lnTo>
                  <a:pt x="511" y="292"/>
                </a:lnTo>
                <a:lnTo>
                  <a:pt x="511" y="293"/>
                </a:lnTo>
                <a:lnTo>
                  <a:pt x="512" y="293"/>
                </a:lnTo>
                <a:lnTo>
                  <a:pt x="513" y="293"/>
                </a:lnTo>
                <a:lnTo>
                  <a:pt x="514" y="294"/>
                </a:lnTo>
                <a:lnTo>
                  <a:pt x="515" y="294"/>
                </a:lnTo>
                <a:lnTo>
                  <a:pt x="516" y="295"/>
                </a:lnTo>
                <a:lnTo>
                  <a:pt x="517" y="295"/>
                </a:lnTo>
                <a:lnTo>
                  <a:pt x="518" y="296"/>
                </a:lnTo>
                <a:lnTo>
                  <a:pt x="519" y="296"/>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5" name="Freeform 17"/>
          <p:cNvSpPr>
            <a:spLocks noChangeArrowheads="1" noEditPoints="1"/>
          </p:cNvSpPr>
          <p:nvPr/>
        </p:nvSpPr>
        <p:spPr bwMode="auto">
          <a:xfrm>
            <a:off x="4681544" y="1898652"/>
            <a:ext cx="388937" cy="415925"/>
          </a:xfrm>
          <a:custGeom>
            <a:gdLst>
              <a:gd fmla="*/ 224 w 593" name="T0"/>
              <a:gd fmla="*/ 394 h 633" name="T1"/>
              <a:gd fmla="*/ 213 w 593" name="T2"/>
              <a:gd fmla="*/ 358 h 633" name="T3"/>
              <a:gd fmla="*/ 259 w 593" name="T4"/>
              <a:gd fmla="*/ 173 h 633" name="T5"/>
              <a:gd fmla="*/ 307 w 593" name="T6"/>
              <a:gd fmla="*/ 323 h 633" name="T7"/>
              <a:gd fmla="*/ 367 w 593" name="T8"/>
              <a:gd fmla="*/ 149 h 633" name="T9"/>
              <a:gd fmla="*/ 234 w 593" name="T10"/>
              <a:gd fmla="*/ 296 h 633" name="T11"/>
              <a:gd fmla="*/ 223 w 593" name="T12"/>
              <a:gd fmla="*/ 315 h 633" name="T13"/>
              <a:gd fmla="*/ 304 w 593" name="T14"/>
              <a:gd fmla="*/ 363 h 633" name="T15"/>
              <a:gd fmla="*/ 391 w 593" name="T16"/>
              <a:gd fmla="*/ 127 h 633" name="T17"/>
              <a:gd fmla="*/ 395 w 593" name="T18"/>
              <a:gd fmla="*/ 81 h 633" name="T19"/>
              <a:gd fmla="*/ 391 w 593" name="T20"/>
              <a:gd fmla="*/ 127 h 633" name="T21"/>
              <a:gd fmla="*/ 463 w 593" name="T22"/>
              <a:gd fmla="*/ 149 h 633" name="T23"/>
              <a:gd fmla="*/ 417 w 593" name="T24"/>
              <a:gd fmla="*/ 154 h 633" name="T25"/>
              <a:gd fmla="*/ 338 w 593" name="T26"/>
              <a:gd fmla="*/ 107 h 633" name="T27"/>
              <a:gd fmla="*/ 319 w 593" name="T28"/>
              <a:gd fmla="*/ 65 h 633" name="T29"/>
              <a:gd fmla="*/ 338 w 593" name="T30"/>
              <a:gd fmla="*/ 107 h 633" name="T31"/>
              <a:gd fmla="*/ 261 w 593" name="T32"/>
              <a:gd fmla="*/ 79 h 633" name="T33"/>
              <a:gd fmla="*/ 266 w 593" name="T34"/>
              <a:gd fmla="*/ 125 h 633" name="T35"/>
              <a:gd fmla="*/ 435 w 593" name="T36"/>
              <a:gd fmla="*/ 226 h 633" name="T37"/>
              <a:gd fmla="*/ 477 w 593" name="T38"/>
              <a:gd fmla="*/ 207 h 633" name="T39"/>
              <a:gd fmla="*/ 435 w 593" name="T40"/>
              <a:gd fmla="*/ 226 h 633" name="T41"/>
              <a:gd fmla="*/ 218 w 593" name="T42"/>
              <a:gd fmla="*/ 324 h 633" name="T43"/>
              <a:gd fmla="*/ 206 w 593" name="T44"/>
              <a:gd fmla="*/ 344 h 633" name="T45"/>
              <a:gd fmla="*/ 288 w 593" name="T46"/>
              <a:gd fmla="*/ 391 h 633" name="T47"/>
              <a:gd fmla="*/ 216 w 593" name="T48"/>
              <a:gd fmla="*/ 633 h 633" name="T49"/>
              <a:gd fmla="*/ 231 w 593" name="T50"/>
              <a:gd fmla="*/ 37 h 633" name="T51"/>
              <a:gd fmla="*/ 564 w 593" name="T52"/>
              <a:gd fmla="*/ 180 h 633" name="T53"/>
              <a:gd fmla="*/ 569 w 593" name="T54"/>
              <a:gd fmla="*/ 276 h 633" name="T55"/>
              <a:gd fmla="*/ 586 w 593" name="T56"/>
              <a:gd fmla="*/ 396 h 633" name="T57"/>
              <a:gd fmla="*/ 565 w 593" name="T58"/>
              <a:gd fmla="*/ 498 h 633" name="T59"/>
              <a:gd fmla="*/ 442 w 593" name="T60"/>
              <a:gd fmla="*/ 526 h 633" name="T61"/>
              <a:gd fmla="*/ 216 w 593" name="T62"/>
              <a:gd fmla="*/ 633 h 63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33" w="59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6" name="Freeform 18"/>
          <p:cNvSpPr>
            <a:spLocks noChangeArrowheads="1" noEditPoints="1"/>
          </p:cNvSpPr>
          <p:nvPr/>
        </p:nvSpPr>
        <p:spPr bwMode="auto">
          <a:xfrm>
            <a:off x="3322642" y="1916118"/>
            <a:ext cx="373063" cy="395287"/>
          </a:xfrm>
          <a:custGeom>
            <a:gdLst>
              <a:gd fmla="*/ 283 w 568" name="T0"/>
              <a:gd fmla="*/ 574 h 601" name="T1"/>
              <a:gd fmla="*/ 284 w 568" name="T2"/>
              <a:gd fmla="*/ 333 h 601" name="T3"/>
              <a:gd fmla="*/ 453 w 568" name="T4"/>
              <a:gd fmla="*/ 301 h 601" name="T5"/>
              <a:gd fmla="*/ 347 w 568" name="T6"/>
              <a:gd fmla="*/ 343 h 601" name="T7"/>
              <a:gd fmla="*/ 95 w 568" name="T8"/>
              <a:gd fmla="*/ 214 h 601" name="T9"/>
              <a:gd fmla="*/ 127 w 568" name="T10"/>
              <a:gd fmla="*/ 218 h 601" name="T11"/>
              <a:gd fmla="*/ 168 w 568" name="T12"/>
              <a:gd fmla="*/ 222 h 601" name="T13"/>
              <a:gd fmla="*/ 167 w 568" name="T14"/>
              <a:gd fmla="*/ 195 h 601" name="T15"/>
              <a:gd fmla="*/ 284 w 568" name="T16"/>
              <a:gd fmla="*/ 303 h 601" name="T17"/>
              <a:gd fmla="*/ 413 w 568" name="T18"/>
              <a:gd fmla="*/ 209 h 601" name="T19"/>
              <a:gd fmla="*/ 442 w 568" name="T20"/>
              <a:gd fmla="*/ 204 h 601" name="T21"/>
              <a:gd fmla="*/ 458 w 568" name="T22"/>
              <a:gd fmla="*/ 210 h 601" name="T23"/>
              <a:gd fmla="*/ 416 w 568" name="T24"/>
              <a:gd fmla="*/ 256 h 601" name="T25"/>
              <a:gd fmla="*/ 489 w 568" name="T26"/>
              <a:gd fmla="*/ 341 h 601" name="T27"/>
              <a:gd fmla="*/ 467 w 568" name="T28"/>
              <a:gd fmla="*/ 263 h 601" name="T29"/>
              <a:gd fmla="*/ 467 w 568" name="T30"/>
              <a:gd fmla="*/ 500 h 601" name="T31"/>
              <a:gd fmla="*/ 494 w 568" name="T32"/>
              <a:gd fmla="*/ 494 h 601" name="T33"/>
              <a:gd fmla="*/ 310 w 568" name="T34"/>
              <a:gd fmla="*/ 595 h 601" name="T35"/>
              <a:gd fmla="*/ 285 w 568" name="T36"/>
              <a:gd fmla="*/ 601 h 601" name="T37"/>
              <a:gd fmla="*/ 75 w 568" name="T38"/>
              <a:gd fmla="*/ 494 h 601" name="T39"/>
              <a:gd fmla="*/ 102 w 568" name="T40"/>
              <a:gd fmla="*/ 500 h 601" name="T41"/>
              <a:gd fmla="*/ 102 w 568" name="T42"/>
              <a:gd fmla="*/ 263 h 601" name="T43"/>
              <a:gd fmla="*/ 80 w 568" name="T44"/>
              <a:gd fmla="*/ 341 h 601" name="T45"/>
              <a:gd fmla="*/ 142 w 568" name="T46"/>
              <a:gd fmla="*/ 252 h 601" name="T47"/>
              <a:gd fmla="*/ 62 w 568" name="T48"/>
              <a:gd fmla="*/ 400 h 601" name="T49"/>
              <a:gd fmla="*/ 74 w 568" name="T50"/>
              <a:gd fmla="*/ 424 h 601" name="T51"/>
              <a:gd fmla="*/ 85 w 568" name="T52"/>
              <a:gd fmla="*/ 446 h 601" name="T53"/>
              <a:gd fmla="*/ 45 w 568" name="T54"/>
              <a:gd fmla="*/ 475 h 601" name="T55"/>
              <a:gd fmla="*/ 28 w 568" name="T56"/>
              <a:gd fmla="*/ 377 h 601" name="T57"/>
              <a:gd fmla="*/ 54 w 568" name="T58"/>
              <a:gd fmla="*/ 333 h 601" name="T59"/>
              <a:gd fmla="*/ 473 w 568" name="T60"/>
              <a:gd fmla="*/ 381 h 601" name="T61"/>
              <a:gd fmla="*/ 463 w 568" name="T62"/>
              <a:gd fmla="*/ 406 h 601" name="T63"/>
              <a:gd fmla="*/ 455 w 568" name="T64"/>
              <a:gd fmla="*/ 431 h 601" name="T65"/>
              <a:gd fmla="*/ 450 w 568" name="T66"/>
              <a:gd fmla="*/ 450 h 601" name="T67"/>
              <a:gd fmla="*/ 482 w 568" name="T68"/>
              <a:gd fmla="*/ 363 h 601" name="T69"/>
              <a:gd fmla="*/ 513 w 568" name="T70"/>
              <a:gd fmla="*/ 360 h 601" name="T71"/>
              <a:gd fmla="*/ 282 w 568" name="T72"/>
              <a:gd fmla="*/ 0 h 601" name="T73"/>
              <a:gd fmla="*/ 418 w 568" name="T74"/>
              <a:gd fmla="*/ 107 h 601" name="T75"/>
              <a:gd fmla="*/ 394 w 568" name="T76"/>
              <a:gd fmla="*/ 179 h 601" name="T77"/>
              <a:gd fmla="*/ 365 w 568" name="T78"/>
              <a:gd fmla="*/ 81 h 601" name="T79"/>
              <a:gd fmla="*/ 194 w 568" name="T80"/>
              <a:gd fmla="*/ 183 h 601" name="T81"/>
              <a:gd fmla="*/ 152 w 568" name="T82"/>
              <a:gd fmla="*/ 154 h 601" name="T83"/>
              <a:gd fmla="*/ 198 w 568" name="T84"/>
              <a:gd fmla="*/ 41 h 60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1" w="568">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7" name="Freeform 19"/>
          <p:cNvSpPr>
            <a:spLocks noChangeArrowheads="1" noEditPoints="1"/>
          </p:cNvSpPr>
          <p:nvPr/>
        </p:nvSpPr>
        <p:spPr bwMode="auto">
          <a:xfrm>
            <a:off x="2657475" y="1914525"/>
            <a:ext cx="419100" cy="396875"/>
          </a:xfrm>
          <a:custGeom>
            <a:gdLst>
              <a:gd fmla="*/ 522 w 638" name="T0"/>
              <a:gd fmla="*/ 59 h 603" name="T1"/>
              <a:gd fmla="*/ 520 w 638" name="T2"/>
              <a:gd fmla="*/ 186 h 603" name="T3"/>
              <a:gd fmla="*/ 301 w 638" name="T4"/>
              <a:gd fmla="*/ 186 h 603" name="T5"/>
              <a:gd fmla="*/ 299 w 638" name="T6"/>
              <a:gd fmla="*/ 129 h 603" name="T7"/>
              <a:gd fmla="*/ 299 w 638" name="T8"/>
              <a:gd fmla="*/ 119 h 603" name="T9"/>
              <a:gd fmla="*/ 301 w 638" name="T10"/>
              <a:gd fmla="*/ 54 h 603" name="T11"/>
              <a:gd fmla="*/ 305 w 638" name="T12"/>
              <a:gd fmla="*/ 27 h 603" name="T13"/>
              <a:gd fmla="*/ 273 w 638" name="T14"/>
              <a:gd fmla="*/ 59 h 603" name="T15"/>
              <a:gd fmla="*/ 263 w 638" name="T16"/>
              <a:gd fmla="*/ 113 h 603" name="T17"/>
              <a:gd fmla="*/ 111 w 638" name="T18"/>
              <a:gd fmla="*/ 94 h 603" name="T19"/>
              <a:gd fmla="*/ 112 w 638" name="T20"/>
              <a:gd fmla="*/ 207 h 603" name="T21"/>
              <a:gd fmla="*/ 117 w 638" name="T22"/>
              <a:gd fmla="*/ 207 h 603" name="T23"/>
              <a:gd fmla="*/ 148 w 638" name="T24"/>
              <a:gd fmla="*/ 339 h 603" name="T25"/>
              <a:gd fmla="*/ 155 w 638" name="T26"/>
              <a:gd fmla="*/ 339 h 603" name="T27"/>
              <a:gd fmla="*/ 185 w 638" name="T28"/>
              <a:gd fmla="*/ 223 h 603" name="T29"/>
              <a:gd fmla="*/ 185 w 638" name="T30"/>
              <a:gd fmla="*/ 127 h 603" name="T31"/>
              <a:gd fmla="*/ 263 w 638" name="T32"/>
              <a:gd fmla="*/ 136 h 603" name="T33"/>
              <a:gd fmla="*/ 282 w 638" name="T34"/>
              <a:gd fmla="*/ 204 h 603" name="T35"/>
              <a:gd fmla="*/ 305 w 638" name="T36"/>
              <a:gd fmla="*/ 214 h 603" name="T37"/>
              <a:gd fmla="*/ 539 w 638" name="T38"/>
              <a:gd fmla="*/ 204 h 603" name="T39"/>
              <a:gd fmla="*/ 539 w 638" name="T40"/>
              <a:gd fmla="*/ 36 h 603" name="T41"/>
              <a:gd fmla="*/ 520 w 638" name="T42"/>
              <a:gd fmla="*/ 221 h 603" name="T43"/>
              <a:gd fmla="*/ 523 w 638" name="T44"/>
              <a:gd fmla="*/ 341 h 603" name="T45"/>
              <a:gd fmla="*/ 367 w 638" name="T46"/>
              <a:gd fmla="*/ 249 h 603" name="T47"/>
              <a:gd fmla="*/ 334 w 638" name="T48"/>
              <a:gd fmla="*/ 249 h 603" name="T49"/>
              <a:gd fmla="*/ 520 w 638" name="T50"/>
              <a:gd fmla="*/ 221 h 603" name="T51"/>
              <a:gd fmla="*/ 158 w 638" name="T52"/>
              <a:gd fmla="*/ 438 h 603" name="T53"/>
              <a:gd fmla="*/ 113 w 638" name="T54"/>
              <a:gd fmla="*/ 373 h 603" name="T55"/>
              <a:gd fmla="*/ 361 w 638" name="T56"/>
              <a:gd fmla="*/ 438 h 603" name="T57"/>
              <a:gd fmla="*/ 316 w 638" name="T58"/>
              <a:gd fmla="*/ 373 h 603" name="T59"/>
              <a:gd fmla="*/ 567 w 638" name="T60"/>
              <a:gd fmla="*/ 438 h 603" name="T61"/>
              <a:gd fmla="*/ 522 w 638" name="T62"/>
              <a:gd fmla="*/ 373 h 603" name="T63"/>
              <a:gd fmla="*/ 200 w 638" name="T64"/>
              <a:gd fmla="*/ 487 h 603" name="T65"/>
              <a:gd fmla="*/ 221 w 638" name="T66"/>
              <a:gd fmla="*/ 527 h 603" name="T67"/>
              <a:gd fmla="*/ 265 w 638" name="T68"/>
              <a:gd fmla="*/ 448 h 603" name="T69"/>
              <a:gd fmla="*/ 403 w 638" name="T70"/>
              <a:gd fmla="*/ 527 h 603" name="T71"/>
              <a:gd fmla="*/ 433 w 638" name="T72"/>
              <a:gd fmla="*/ 527 h 603" name="T73"/>
              <a:gd fmla="*/ 570 w 638" name="T74"/>
              <a:gd fmla="*/ 448 h 603" name="T75"/>
              <a:gd fmla="*/ 614 w 638" name="T76"/>
              <a:gd fmla="*/ 527 h 603" name="T77"/>
              <a:gd fmla="*/ 638 w 638" name="T78"/>
              <a:gd fmla="*/ 549 h 603" name="T79"/>
              <a:gd fmla="*/ 608 w 638" name="T80"/>
              <a:gd fmla="*/ 549 h 603" name="T81"/>
              <a:gd fmla="*/ 433 w 638" name="T82"/>
              <a:gd fmla="*/ 549 h 603" name="T83"/>
              <a:gd fmla="*/ 403 w 638" name="T84"/>
              <a:gd fmla="*/ 549 h 603" name="T85"/>
              <a:gd fmla="*/ 227 w 638" name="T86"/>
              <a:gd fmla="*/ 549 h 603" name="T87"/>
              <a:gd fmla="*/ 200 w 638" name="T88"/>
              <a:gd fmla="*/ 549 h 603" name="T89"/>
              <a:gd fmla="*/ 24 w 638" name="T90"/>
              <a:gd fmla="*/ 549 h 603" name="T91"/>
              <a:gd fmla="*/ 24 w 638" name="T92"/>
              <a:gd fmla="*/ 527 h 603" name="T93"/>
              <a:gd fmla="*/ 152 w 638" name="T94"/>
              <a:gd fmla="*/ 0 h 603" name="T95"/>
              <a:gd fmla="*/ 108 w 638" name="T96"/>
              <a:gd fmla="*/ 44 h 6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03" w="638">
                <a:moveTo>
                  <a:pt x="516" y="53"/>
                </a:moveTo>
                <a:cubicBezTo>
                  <a:pt x="517" y="53"/>
                  <a:pt x="519" y="53"/>
                  <a:pt x="520" y="54"/>
                </a:cubicBezTo>
                <a:cubicBezTo>
                  <a:pt x="522" y="56"/>
                  <a:pt x="522" y="57"/>
                  <a:pt x="522" y="59"/>
                </a:cubicBezTo>
                <a:lnTo>
                  <a:pt x="522" y="181"/>
                </a:lnTo>
                <a:cubicBezTo>
                  <a:pt x="522" y="183"/>
                  <a:pt x="522" y="185"/>
                  <a:pt x="520" y="186"/>
                </a:cubicBez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cubicBezTo>
                  <a:pt x="288" y="210"/>
                  <a:pt x="296" y="214"/>
                  <a:pt x="305" y="214"/>
                </a:cubicBezTo>
                <a:lnTo>
                  <a:pt x="516" y="214"/>
                </a:lnTo>
                <a:cubicBezTo>
                  <a:pt x="525" y="214"/>
                  <a:pt x="533" y="210"/>
                  <a:pt x="539" y="204"/>
                </a:cubicBez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8" name="Freeform 20"/>
          <p:cNvSpPr>
            <a:spLocks noChangeArrowheads="1" noEditPoints="1"/>
          </p:cNvSpPr>
          <p:nvPr/>
        </p:nvSpPr>
        <p:spPr bwMode="auto">
          <a:xfrm>
            <a:off x="1925642" y="1917700"/>
            <a:ext cx="488951" cy="390525"/>
          </a:xfrm>
          <a:custGeom>
            <a:gdLst>
              <a:gd fmla="*/ 575 w 745" name="T0"/>
              <a:gd fmla="*/ 570 h 594" name="T1"/>
              <a:gd fmla="*/ 0 w 745" name="T2"/>
              <a:gd fmla="*/ 570 h 594" name="T3"/>
              <a:gd fmla="*/ 298 w 745" name="T4"/>
              <a:gd fmla="*/ 220 h 594" name="T5"/>
              <a:gd fmla="*/ 288 w 745" name="T6"/>
              <a:gd fmla="*/ 209 h 594" name="T7"/>
              <a:gd fmla="*/ 544 w 745" name="T8"/>
              <a:gd fmla="*/ 245 h 594" name="T9"/>
              <a:gd fmla="*/ 32 w 745" name="T10"/>
              <a:gd fmla="*/ 201 h 594" name="T11"/>
              <a:gd fmla="*/ 205 w 745" name="T12"/>
              <a:gd fmla="*/ 430 h 594" name="T13"/>
              <a:gd fmla="*/ 98 w 745" name="T14"/>
              <a:gd fmla="*/ 362 h 594" name="T15"/>
              <a:gd fmla="*/ 98 w 745" name="T16"/>
              <a:gd fmla="*/ 385 h 594" name="T17"/>
              <a:gd fmla="*/ 312 w 745" name="T18"/>
              <a:gd fmla="*/ 317 h 594" name="T19"/>
              <a:gd fmla="*/ 98 w 745" name="T20"/>
              <a:gd fmla="*/ 317 h 594" name="T21"/>
              <a:gd fmla="*/ 312 w 745" name="T22"/>
              <a:gd fmla="*/ 296 h 594" name="T23"/>
              <a:gd fmla="*/ 552 w 745" name="T24"/>
              <a:gd fmla="*/ 249 h 594" name="T25"/>
              <a:gd fmla="*/ 552 w 745" name="T26"/>
              <a:gd fmla="*/ 249 h 594" name="T27"/>
              <a:gd fmla="*/ 552 w 745" name="T28"/>
              <a:gd fmla="*/ 37 h 594" name="T29"/>
              <a:gd fmla="*/ 338 w 745" name="T30"/>
              <a:gd fmla="*/ 134 h 594" name="T31"/>
              <a:gd fmla="*/ 583 w 745" name="T32"/>
              <a:gd fmla="*/ 148 h 594" name="T33"/>
              <a:gd fmla="*/ 373 w 745" name="T34"/>
              <a:gd fmla="*/ 103 h 594" name="T35"/>
              <a:gd fmla="*/ 591 w 745" name="T36"/>
              <a:gd fmla="*/ 258 h 594" name="T37"/>
              <a:gd fmla="*/ 675 w 745" name="T38"/>
              <a:gd fmla="*/ 154 h 594" name="T39"/>
              <a:gd fmla="*/ 698 w 745" name="T40"/>
              <a:gd fmla="*/ 179 h 594" name="T41"/>
              <a:gd fmla="*/ 685 w 745" name="T42"/>
              <a:gd fmla="*/ 152 h 594" name="T43"/>
              <a:gd fmla="*/ 681 w 745" name="T44"/>
              <a:gd fmla="*/ 290 h 594" name="T45"/>
              <a:gd fmla="*/ 680 w 745" name="T46"/>
              <a:gd fmla="*/ 319 h 594" name="T47"/>
              <a:gd fmla="*/ 703 w 745" name="T48"/>
              <a:gd fmla="*/ 319 h 594" name="T49"/>
              <a:gd fmla="*/ 702 w 745" name="T50"/>
              <a:gd fmla="*/ 290 h 594" name="T51"/>
              <a:gd fmla="*/ 698 w 745" name="T52"/>
              <a:gd fmla="*/ 229 h 594" name="T53"/>
              <a:gd fmla="*/ 344 w 745" name="T54"/>
              <a:gd fmla="*/ 320 h 594" name="T55"/>
              <a:gd fmla="*/ 376 w 745" name="T56"/>
              <a:gd fmla="*/ 447 h 594" name="T57"/>
              <a:gd fmla="*/ 389 w 745" name="T58"/>
              <a:gd fmla="*/ 436 h 594" name="T59"/>
              <a:gd fmla="*/ 394 w 745" name="T60"/>
              <a:gd fmla="*/ 420 h 594" name="T61"/>
              <a:gd fmla="*/ 409 w 745" name="T62"/>
              <a:gd fmla="*/ 430 h 594" name="T63"/>
              <a:gd fmla="*/ 420 w 745" name="T64"/>
              <a:gd fmla="*/ 455 h 594" name="T65"/>
              <a:gd fmla="*/ 434 w 745" name="T66"/>
              <a:gd fmla="*/ 465 h 594" name="T67"/>
              <a:gd fmla="*/ 455 w 745" name="T68"/>
              <a:gd fmla="*/ 462 h 594" name="T69"/>
              <a:gd fmla="*/ 451 w 745" name="T70"/>
              <a:gd fmla="*/ 450 h 594" name="T71"/>
              <a:gd fmla="*/ 440 w 745" name="T72"/>
              <a:gd fmla="*/ 425 h 594" name="T73"/>
              <a:gd fmla="*/ 425 w 745" name="T74"/>
              <a:gd fmla="*/ 415 h 594" name="T75"/>
              <a:gd fmla="*/ 463 w 745" name="T76"/>
              <a:gd fmla="*/ 395 h 594" name="T77"/>
              <a:gd fmla="*/ 448 w 745" name="T78"/>
              <a:gd fmla="*/ 390 h 594" name="T79"/>
              <a:gd fmla="*/ 438 w 745" name="T80"/>
              <a:gd fmla="*/ 377 h 594" name="T81"/>
              <a:gd fmla="*/ 422 w 745" name="T82"/>
              <a:gd fmla="*/ 373 h 594" name="T83"/>
              <a:gd fmla="*/ 411 w 745" name="T84"/>
              <a:gd fmla="*/ 359 h 594" name="T85"/>
              <a:gd fmla="*/ 395 w 745" name="T86"/>
              <a:gd fmla="*/ 355 h 594" name="T87"/>
              <a:gd fmla="*/ 385 w 745" name="T88"/>
              <a:gd fmla="*/ 342 h 594" name="T89"/>
              <a:gd fmla="*/ 369 w 745" name="T90"/>
              <a:gd fmla="*/ 337 h 594" name="T91"/>
              <a:gd fmla="*/ 359 w 745" name="T92"/>
              <a:gd fmla="*/ 324 h 594" name="T93"/>
              <a:gd fmla="*/ 69 w 745" name="T94"/>
              <a:gd fmla="*/ 239 h 594" name="T95"/>
              <a:gd fmla="*/ 69 w 745" name="T96"/>
              <a:gd fmla="*/ 497 h 59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94" w="745">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69" name="Freeform 21"/>
          <p:cNvSpPr>
            <a:spLocks noChangeArrowheads="1" noEditPoints="1"/>
          </p:cNvSpPr>
          <p:nvPr/>
        </p:nvSpPr>
        <p:spPr bwMode="auto">
          <a:xfrm>
            <a:off x="4062416" y="1276349"/>
            <a:ext cx="263525" cy="400051"/>
          </a:xfrm>
          <a:custGeom>
            <a:gdLst>
              <a:gd fmla="*/ 72 w 401" name="T0"/>
              <a:gd fmla="*/ 59 h 610" name="T1"/>
              <a:gd fmla="*/ 92 w 401" name="T2"/>
              <a:gd fmla="*/ 27 h 610" name="T3"/>
              <a:gd fmla="*/ 130 w 401" name="T4"/>
              <a:gd fmla="*/ 23 h 610" name="T5"/>
              <a:gd fmla="*/ 110 w 401" name="T6"/>
              <a:gd fmla="*/ 55 h 610" name="T7"/>
              <a:gd fmla="*/ 72 w 401" name="T8"/>
              <a:gd fmla="*/ 59 h 610" name="T9"/>
              <a:gd fmla="*/ 150 w 401" name="T10"/>
              <a:gd fmla="*/ 453 h 610" name="T11"/>
              <a:gd fmla="*/ 194 w 401" name="T12"/>
              <a:gd fmla="*/ 458 h 610" name="T13"/>
              <a:gd fmla="*/ 291 w 401" name="T14"/>
              <a:gd fmla="*/ 431 h 610" name="T15"/>
              <a:gd fmla="*/ 297 w 401" name="T16"/>
              <a:gd fmla="*/ 408 h 610" name="T17"/>
              <a:gd fmla="*/ 275 w 401" name="T18"/>
              <a:gd fmla="*/ 403 h 610" name="T19"/>
              <a:gd fmla="*/ 158 w 401" name="T20"/>
              <a:gd fmla="*/ 422 h 610" name="T21"/>
              <a:gd fmla="*/ 62 w 401" name="T22"/>
              <a:gd fmla="*/ 353 h 610" name="T23"/>
              <a:gd fmla="*/ 43 w 401" name="T24"/>
              <a:gd fmla="*/ 236 h 610" name="T25"/>
              <a:gd fmla="*/ 103 w 401" name="T26"/>
              <a:gd fmla="*/ 146 h 610" name="T27"/>
              <a:gd fmla="*/ 207 w 401" name="T28"/>
              <a:gd fmla="*/ 316 h 610" name="T29"/>
              <a:gd fmla="*/ 208 w 401" name="T30"/>
              <a:gd fmla="*/ 318 h 610" name="T31"/>
              <a:gd fmla="*/ 208 w 401" name="T32"/>
              <a:gd fmla="*/ 318 h 610" name="T33"/>
              <a:gd fmla="*/ 267 w 401" name="T34"/>
              <a:gd fmla="*/ 311 h 610" name="T35"/>
              <a:gd fmla="*/ 299 w 401" name="T36"/>
              <a:gd fmla="*/ 262 h 610" name="T37"/>
              <a:gd fmla="*/ 300 w 401" name="T38"/>
              <a:gd fmla="*/ 261 h 610" name="T39"/>
              <a:gd fmla="*/ 147 w 401" name="T40"/>
              <a:gd fmla="*/ 14 h 610" name="T41"/>
              <a:gd fmla="*/ 147 w 401" name="T42"/>
              <a:gd fmla="*/ 14 h 610" name="T43"/>
              <a:gd fmla="*/ 147 w 401" name="T44"/>
              <a:gd fmla="*/ 13 h 610" name="T45"/>
              <a:gd fmla="*/ 87 w 401" name="T46"/>
              <a:gd fmla="*/ 18 h 610" name="T47"/>
              <a:gd fmla="*/ 55 w 401" name="T48"/>
              <a:gd fmla="*/ 69 h 610" name="T49"/>
              <a:gd fmla="*/ 56 w 401" name="T50"/>
              <a:gd fmla="*/ 70 h 610" name="T51"/>
              <a:gd fmla="*/ 56 w 401" name="T52"/>
              <a:gd fmla="*/ 70 h 610" name="T53"/>
              <a:gd fmla="*/ 86 w 401" name="T54"/>
              <a:gd fmla="*/ 119 h 610" name="T55"/>
              <a:gd fmla="*/ 12 w 401" name="T56"/>
              <a:gd fmla="*/ 228 h 610" name="T57"/>
              <a:gd fmla="*/ 35 w 401" name="T58"/>
              <a:gd fmla="*/ 369 h 610" name="T59"/>
              <a:gd fmla="*/ 150 w 401" name="T60"/>
              <a:gd fmla="*/ 453 h 610" name="T61"/>
              <a:gd fmla="*/ 386 w 401" name="T62"/>
              <a:gd fmla="*/ 356 h 610" name="T63"/>
              <a:gd fmla="*/ 163 w 401" name="T64"/>
              <a:gd fmla="*/ 356 h 610" name="T65"/>
              <a:gd fmla="*/ 148 w 401" name="T66"/>
              <a:gd fmla="*/ 371 h 610" name="T67"/>
              <a:gd fmla="*/ 163 w 401" name="T68"/>
              <a:gd fmla="*/ 387 h 610" name="T69"/>
              <a:gd fmla="*/ 386 w 401" name="T70"/>
              <a:gd fmla="*/ 387 h 610" name="T71"/>
              <a:gd fmla="*/ 401 w 401" name="T72"/>
              <a:gd fmla="*/ 371 h 610" name="T73"/>
              <a:gd fmla="*/ 386 w 401" name="T74"/>
              <a:gd fmla="*/ 356 h 610" name="T75"/>
              <a:gd fmla="*/ 202 w 401" name="T76"/>
              <a:gd fmla="*/ 506 h 610" name="T77"/>
              <a:gd fmla="*/ 183 w 401" name="T78"/>
              <a:gd fmla="*/ 526 h 610" name="T79"/>
              <a:gd fmla="*/ 163 w 401" name="T80"/>
              <a:gd fmla="*/ 506 h 610" name="T81"/>
              <a:gd fmla="*/ 183 w 401" name="T82"/>
              <a:gd fmla="*/ 487 h 610" name="T83"/>
              <a:gd fmla="*/ 202 w 401" name="T84"/>
              <a:gd fmla="*/ 506 h 610" name="T85"/>
              <a:gd fmla="*/ 142 w 401" name="T86"/>
              <a:gd fmla="*/ 506 h 610" name="T87"/>
              <a:gd fmla="*/ 183 w 401" name="T88"/>
              <a:gd fmla="*/ 547 h 610" name="T89"/>
              <a:gd fmla="*/ 223 w 401" name="T90"/>
              <a:gd fmla="*/ 506 h 610" name="T91"/>
              <a:gd fmla="*/ 183 w 401" name="T92"/>
              <a:gd fmla="*/ 466 h 610" name="T93"/>
              <a:gd fmla="*/ 142 w 401" name="T94"/>
              <a:gd fmla="*/ 506 h 610" name="T95"/>
              <a:gd fmla="*/ 237 w 401" name="T96"/>
              <a:gd fmla="*/ 525 h 610" name="T97"/>
              <a:gd fmla="*/ 183 w 401" name="T98"/>
              <a:gd fmla="*/ 564 h 610" name="T99"/>
              <a:gd fmla="*/ 128 w 401" name="T100"/>
              <a:gd fmla="*/ 525 h 610" name="T101"/>
              <a:gd fmla="*/ 55 w 401" name="T102"/>
              <a:gd fmla="*/ 594 h 610" name="T103"/>
              <a:gd fmla="*/ 54 w 401" name="T104"/>
              <a:gd fmla="*/ 605 h 610" name="T105"/>
              <a:gd fmla="*/ 64 w 401" name="T106"/>
              <a:gd fmla="*/ 610 h 610" name="T107"/>
              <a:gd fmla="*/ 302 w 401" name="T108"/>
              <a:gd fmla="*/ 610 h 610" name="T109"/>
              <a:gd fmla="*/ 302 w 401" name="T110"/>
              <a:gd fmla="*/ 610 h 610" name="T111"/>
              <a:gd fmla="*/ 312 w 401" name="T112"/>
              <a:gd fmla="*/ 599 h 610" name="T113"/>
              <a:gd fmla="*/ 310 w 401" name="T114"/>
              <a:gd fmla="*/ 593 h 610" name="T115"/>
              <a:gd fmla="*/ 237 w 401" name="T116"/>
              <a:gd fmla="*/ 525 h 6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10" w="401">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cubicBezTo>
                  <a:pt x="217" y="328"/>
                  <a:pt x="243" y="325"/>
                  <a:pt x="267" y="311"/>
                </a:cubicBezTo>
                <a:cubicBezTo>
                  <a:pt x="291" y="296"/>
                  <a:pt x="305" y="274"/>
                  <a:pt x="299" y="262"/>
                </a:cubicBezTo>
                <a:lnTo>
                  <a:pt x="300" y="261"/>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0" name="Freeform 22"/>
          <p:cNvSpPr>
            <a:spLocks noChangeArrowheads="1" noEditPoints="1"/>
          </p:cNvSpPr>
          <p:nvPr/>
        </p:nvSpPr>
        <p:spPr bwMode="auto">
          <a:xfrm>
            <a:off x="1970088" y="4943481"/>
            <a:ext cx="401637" cy="398463"/>
          </a:xfrm>
          <a:custGeom>
            <a:gdLst>
              <a:gd fmla="*/ 553 w 612" name="T0"/>
              <a:gd fmla="*/ 521 h 605" name="T1"/>
              <a:gd fmla="*/ 490 w 612" name="T2"/>
              <a:gd fmla="*/ 521 h 605" name="T3"/>
              <a:gd fmla="*/ 590 w 612" name="T4"/>
              <a:gd fmla="*/ 59 h 605" name="T5"/>
              <a:gd fmla="*/ 508 w 612" name="T6"/>
              <a:gd fmla="*/ 0 h 605" name="T7"/>
              <a:gd fmla="*/ 288 w 612" name="T8"/>
              <a:gd fmla="*/ 196 h 605" name="T9"/>
              <a:gd fmla="*/ 256 w 612" name="T10"/>
              <a:gd fmla="*/ 241 h 605" name="T11"/>
              <a:gd fmla="*/ 229 w 612" name="T12"/>
              <a:gd fmla="*/ 254 h 605" name="T13"/>
              <a:gd fmla="*/ 232 w 612" name="T14"/>
              <a:gd fmla="*/ 338 h 605" name="T15"/>
              <a:gd fmla="*/ 55 w 612" name="T16"/>
              <a:gd fmla="*/ 492 h 605" name="T17"/>
              <a:gd fmla="*/ 35 w 612" name="T18"/>
              <a:gd fmla="*/ 605 h 605" name="T19"/>
              <a:gd fmla="*/ 127 w 612" name="T20"/>
              <a:gd fmla="*/ 513 h 605" name="T21"/>
              <a:gd fmla="*/ 271 w 612" name="T22"/>
              <a:gd fmla="*/ 377 h 605" name="T23"/>
              <a:gd fmla="*/ 352 w 612" name="T24"/>
              <a:gd fmla="*/ 377 h 605" name="T25"/>
              <a:gd fmla="*/ 375 w 612" name="T26"/>
              <a:gd fmla="*/ 326 h 605" name="T27"/>
              <a:gd fmla="*/ 410 w 612" name="T28"/>
              <a:gd fmla="*/ 319 h 605" name="T29"/>
              <a:gd fmla="*/ 590 w 612" name="T30"/>
              <a:gd fmla="*/ 59 h 605" name="T31"/>
              <a:gd fmla="*/ 239 w 612" name="T32"/>
              <a:gd fmla="*/ 197 h 605" name="T33"/>
              <a:gd fmla="*/ 246 w 612" name="T34"/>
              <a:gd fmla="*/ 190 h 605" name="T35"/>
              <a:gd fmla="*/ 266 w 612" name="T36"/>
              <a:gd fmla="*/ 171 h 605" name="T37"/>
              <a:gd fmla="*/ 131 w 612" name="T38"/>
              <a:gd fmla="*/ 1 h 605" name="T39"/>
              <a:gd fmla="*/ 171 w 612" name="T40"/>
              <a:gd fmla="*/ 97 h 605" name="T41"/>
              <a:gd fmla="*/ 13 w 612" name="T42"/>
              <a:gd fmla="*/ 118 h 605" name="T43"/>
              <a:gd fmla="*/ 141 w 612" name="T44"/>
              <a:gd fmla="*/ 272 h 605" name="T45"/>
              <a:gd fmla="*/ 185 w 612" name="T46"/>
              <a:gd fmla="*/ 263 h 605" name="T47"/>
              <a:gd fmla="*/ 221 w 612" name="T48"/>
              <a:gd fmla="*/ 215 h 605" name="T49"/>
              <a:gd fmla="*/ 409 w 612" name="T50"/>
              <a:gd fmla="*/ 368 h 605" name="T51"/>
              <a:gd fmla="*/ 376 w 612" name="T52"/>
              <a:gd fmla="*/ 401 h 605" name="T53"/>
              <a:gd fmla="*/ 451 w 612" name="T54"/>
              <a:gd fmla="*/ 529 h 605" name="T55"/>
              <a:gd fmla="*/ 529 w 612" name="T56"/>
              <a:gd fmla="*/ 605 h 605" name="T57"/>
              <a:gd fmla="*/ 597 w 612" name="T58"/>
              <a:gd fmla="*/ 502 h 605" name="T59"/>
              <a:gd fmla="*/ 427 w 612" name="T60"/>
              <a:gd fmla="*/ 350 h 605" name="T61"/>
              <a:gd fmla="*/ 401 w 612" name="T62"/>
              <a:gd fmla="*/ 352 h 60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5" w="612">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1" name="Freeform 23"/>
          <p:cNvSpPr>
            <a:spLocks noChangeArrowheads="1"/>
          </p:cNvSpPr>
          <p:nvPr/>
        </p:nvSpPr>
        <p:spPr bwMode="auto">
          <a:xfrm>
            <a:off x="2752725" y="5041900"/>
            <a:ext cx="228600" cy="263525"/>
          </a:xfrm>
          <a:custGeom>
            <a:gdLst>
              <a:gd fmla="*/ 346 w 346" name="T0"/>
              <a:gd fmla="*/ 130 h 401" name="T1"/>
              <a:gd fmla="*/ 346 w 346" name="T2"/>
              <a:gd fmla="*/ 29 h 401" name="T3"/>
              <a:gd fmla="*/ 300 w 346" name="T4"/>
              <a:gd fmla="*/ 29 h 401" name="T5"/>
              <a:gd fmla="*/ 300 w 346" name="T6"/>
              <a:gd fmla="*/ 130 h 401" name="T7"/>
              <a:gd fmla="*/ 176 w 346" name="T8"/>
              <a:gd fmla="*/ 254 h 401" name="T9"/>
              <a:gd fmla="*/ 174 w 346" name="T10"/>
              <a:gd fmla="*/ 254 h 401" name="T11"/>
              <a:gd fmla="*/ 173 w 346" name="T12"/>
              <a:gd fmla="*/ 254 h 401" name="T13"/>
              <a:gd fmla="*/ 173 w 346" name="T14"/>
              <a:gd fmla="*/ 254 h 401" name="T15"/>
              <a:gd fmla="*/ 170 w 346" name="T16"/>
              <a:gd fmla="*/ 254 h 401" name="T17"/>
              <a:gd fmla="*/ 46 w 346" name="T18"/>
              <a:gd fmla="*/ 130 h 401" name="T19"/>
              <a:gd fmla="*/ 46 w 346" name="T20"/>
              <a:gd fmla="*/ 29 h 401" name="T21"/>
              <a:gd fmla="*/ 0 w 346" name="T22"/>
              <a:gd fmla="*/ 29 h 401" name="T23"/>
              <a:gd fmla="*/ 0 w 346" name="T24"/>
              <a:gd fmla="*/ 130 h 401" name="T25"/>
              <a:gd fmla="*/ 146 w 346" name="T26"/>
              <a:gd fmla="*/ 299 h 401" name="T27"/>
              <a:gd fmla="*/ 146 w 346" name="T28"/>
              <a:gd fmla="*/ 372 h 401" name="T29"/>
              <a:gd fmla="*/ 42 w 346" name="T30"/>
              <a:gd fmla="*/ 401 h 401" name="T31"/>
              <a:gd fmla="*/ 304 w 346" name="T32"/>
              <a:gd fmla="*/ 401 h 401" name="T33"/>
              <a:gd fmla="*/ 200 w 346" name="T34"/>
              <a:gd fmla="*/ 371 h 401" name="T35"/>
              <a:gd fmla="*/ 200 w 346" name="T36"/>
              <a:gd fmla="*/ 299 h 401" name="T37"/>
              <a:gd fmla="*/ 346 w 346" name="T38"/>
              <a:gd fmla="*/ 130 h 40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1" w="346">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2" name="Freeform 24"/>
          <p:cNvSpPr>
            <a:spLocks noChangeArrowheads="1"/>
          </p:cNvSpPr>
          <p:nvPr/>
        </p:nvSpPr>
        <p:spPr bwMode="auto">
          <a:xfrm>
            <a:off x="2811464" y="4940305"/>
            <a:ext cx="111125" cy="239713"/>
          </a:xfrm>
          <a:custGeom>
            <a:gdLst>
              <a:gd fmla="*/ 83 w 168" name="T0"/>
              <a:gd fmla="*/ 365 h 365" name="T1"/>
              <a:gd fmla="*/ 84 w 168" name="T2"/>
              <a:gd fmla="*/ 365 h 365" name="T3"/>
              <a:gd fmla="*/ 86 w 168" name="T4"/>
              <a:gd fmla="*/ 365 h 365" name="T5"/>
              <a:gd fmla="*/ 168 w 168" name="T6"/>
              <a:gd fmla="*/ 282 h 365" name="T7"/>
              <a:gd fmla="*/ 168 w 168" name="T8"/>
              <a:gd fmla="*/ 83 h 365" name="T9"/>
              <a:gd fmla="*/ 86 w 168" name="T10"/>
              <a:gd fmla="*/ 0 h 365" name="T11"/>
              <a:gd fmla="*/ 84 w 168" name="T12"/>
              <a:gd fmla="*/ 0 h 365" name="T13"/>
              <a:gd fmla="*/ 83 w 168" name="T14"/>
              <a:gd fmla="*/ 0 h 365" name="T15"/>
              <a:gd fmla="*/ 0 w 168" name="T16"/>
              <a:gd fmla="*/ 83 h 365" name="T17"/>
              <a:gd fmla="*/ 0 w 168" name="T18"/>
              <a:gd fmla="*/ 282 h 365" name="T19"/>
              <a:gd fmla="*/ 83 w 168" name="T20"/>
              <a:gd fmla="*/ 365 h 3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5" w="168">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3" name="Freeform 25"/>
          <p:cNvSpPr>
            <a:spLocks noChangeArrowheads="1" noEditPoints="1"/>
          </p:cNvSpPr>
          <p:nvPr/>
        </p:nvSpPr>
        <p:spPr bwMode="auto">
          <a:xfrm>
            <a:off x="3363913" y="1279525"/>
            <a:ext cx="290512" cy="396875"/>
          </a:xfrm>
          <a:custGeom>
            <a:gdLst>
              <a:gd fmla="*/ 58 w 443" name="T0"/>
              <a:gd fmla="*/ 98 h 605" name="T1"/>
              <a:gd fmla="*/ 49 w 443" name="T2"/>
              <a:gd fmla="*/ 605 h 605" name="T3"/>
              <a:gd fmla="*/ 443 w 443" name="T4"/>
              <a:gd fmla="*/ 149 h 605" name="T5"/>
              <a:gd fmla="*/ 410 w 443" name="T6"/>
              <a:gd fmla="*/ 159 h 605" name="T7"/>
              <a:gd fmla="*/ 51 w 443" name="T8"/>
              <a:gd fmla="*/ 570 h 605" name="T9"/>
              <a:gd fmla="*/ 192 w 443" name="T10"/>
              <a:gd fmla="*/ 64 h 605" name="T11"/>
              <a:gd fmla="*/ 252 w 443" name="T12"/>
              <a:gd fmla="*/ 64 h 605" name="T13"/>
              <a:gd fmla="*/ 221 w 443" name="T14"/>
              <a:gd fmla="*/ 96 h 605" name="T15"/>
              <a:gd fmla="*/ 155 w 443" name="T16"/>
              <a:gd fmla="*/ 66 h 605" name="T17"/>
              <a:gd fmla="*/ 81 w 443" name="T18"/>
              <a:gd fmla="*/ 153 h 605" name="T19"/>
              <a:gd fmla="*/ 362 w 443" name="T20"/>
              <a:gd fmla="*/ 153 h 605" name="T21"/>
              <a:gd fmla="*/ 288 w 443" name="T22"/>
              <a:gd fmla="*/ 66 h 605" name="T23"/>
              <a:gd fmla="*/ 155 w 443" name="T24"/>
              <a:gd fmla="*/ 66 h 605" name="T25"/>
              <a:gd fmla="*/ 156 w 443" name="T26"/>
              <a:gd fmla="*/ 459 h 605" name="T27"/>
              <a:gd fmla="*/ 107 w 443" name="T28"/>
              <a:gd fmla="*/ 473 h 605" name="T29"/>
              <a:gd fmla="*/ 97 w 443" name="T30"/>
              <a:gd fmla="*/ 484 h 605" name="T31"/>
              <a:gd fmla="*/ 156 w 443" name="T32"/>
              <a:gd fmla="*/ 489 h 605" name="T33"/>
              <a:gd fmla="*/ 94 w 443" name="T34"/>
              <a:gd fmla="*/ 519 h 605" name="T35"/>
              <a:gd fmla="*/ 172 w 443" name="T36"/>
              <a:gd fmla="*/ 481 h 605" name="T37"/>
              <a:gd fmla="*/ 172 w 443" name="T38"/>
              <a:gd fmla="*/ 456 h 605" name="T39"/>
              <a:gd fmla="*/ 78 w 443" name="T40"/>
              <a:gd fmla="*/ 461 h 605" name="T41"/>
              <a:gd fmla="*/ 152 w 443" name="T42"/>
              <a:gd fmla="*/ 539 h 605" name="T43"/>
              <a:gd fmla="*/ 152 w 443" name="T44"/>
              <a:gd fmla="*/ 237 h 605" name="T45"/>
              <a:gd fmla="*/ 107 w 443" name="T46"/>
              <a:gd fmla="*/ 251 h 605" name="T47"/>
              <a:gd fmla="*/ 123 w 443" name="T48"/>
              <a:gd fmla="*/ 291 h 605" name="T49"/>
              <a:gd fmla="*/ 94 w 443" name="T50"/>
              <a:gd fmla="*/ 302 h 605" name="T51"/>
              <a:gd fmla="*/ 152 w 443" name="T52"/>
              <a:gd fmla="*/ 222 h 605" name="T53"/>
              <a:gd fmla="*/ 78 w 443" name="T54"/>
              <a:gd fmla="*/ 300 h 605" name="T55"/>
              <a:gd fmla="*/ 171 w 443" name="T56"/>
              <a:gd fmla="*/ 255 h 605" name="T57"/>
              <a:gd fmla="*/ 170 w 443" name="T58"/>
              <a:gd fmla="*/ 234 h 605" name="T59"/>
              <a:gd fmla="*/ 156 w 443" name="T60"/>
              <a:gd fmla="*/ 357 h 605" name="T61"/>
              <a:gd fmla="*/ 97 w 443" name="T62"/>
              <a:gd fmla="*/ 372 h 605" name="T63"/>
              <a:gd fmla="*/ 156 w 443" name="T64"/>
              <a:gd fmla="*/ 412 h 605" name="T65"/>
              <a:gd fmla="*/ 171 w 443" name="T66"/>
              <a:gd fmla="*/ 345 h 605" name="T67"/>
              <a:gd fmla="*/ 78 w 443" name="T68"/>
              <a:gd fmla="*/ 349 h 605" name="T69"/>
              <a:gd fmla="*/ 156 w 443" name="T70"/>
              <a:gd fmla="*/ 427 h 605" name="T71"/>
              <a:gd fmla="*/ 205 w 443" name="T72"/>
              <a:gd fmla="*/ 330 h 605" name="T73"/>
              <a:gd fmla="*/ 232 w 443" name="T74"/>
              <a:gd fmla="*/ 513 h 605" name="T75"/>
              <a:gd fmla="*/ 356 w 443" name="T76"/>
              <a:gd fmla="*/ 475 h 605" name="T77"/>
              <a:gd fmla="*/ 227 w 443" name="T78"/>
              <a:gd fmla="*/ 508 h 605" name="T79"/>
              <a:gd fmla="*/ 356 w 443" name="T80"/>
              <a:gd fmla="*/ 360 h 605" name="T81"/>
              <a:gd fmla="*/ 227 w 443" name="T82"/>
              <a:gd fmla="*/ 291 h 605" name="T83"/>
              <a:gd fmla="*/ 227 w 443" name="T84"/>
              <a:gd fmla="*/ 250 h 60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5" w="442">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4" name="Freeform 26"/>
          <p:cNvSpPr>
            <a:spLocks noChangeArrowheads="1" noEditPoints="1"/>
          </p:cNvSpPr>
          <p:nvPr/>
        </p:nvSpPr>
        <p:spPr bwMode="auto">
          <a:xfrm>
            <a:off x="2644775" y="1271593"/>
            <a:ext cx="444500" cy="412751"/>
          </a:xfrm>
          <a:custGeom>
            <a:gdLst>
              <a:gd fmla="*/ 373 w 678" name="T0"/>
              <a:gd fmla="*/ 551 h 630" name="T1"/>
              <a:gd fmla="*/ 280 w 678" name="T2"/>
              <a:gd fmla="*/ 593 h 630" name="T3"/>
              <a:gd fmla="*/ 190 w 678" name="T4"/>
              <a:gd fmla="*/ 21 h 630" name="T5"/>
              <a:gd fmla="*/ 210 w 678" name="T6"/>
              <a:gd fmla="*/ 34 h 630" name="T7"/>
              <a:gd fmla="*/ 342 w 678" name="T8"/>
              <a:gd fmla="*/ 1 h 630" name="T9"/>
              <a:gd fmla="*/ 169 w 678" name="T10"/>
              <a:gd fmla="*/ 25 h 630" name="T11"/>
              <a:gd fmla="*/ 207 w 678" name="T12"/>
              <a:gd fmla="*/ 62 h 630" name="T13"/>
              <a:gd fmla="*/ 199 w 678" name="T14"/>
              <a:gd fmla="*/ 340 h 630" name="T15"/>
              <a:gd fmla="*/ 161 w 678" name="T16"/>
              <a:gd fmla="*/ 304 h 630" name="T17"/>
              <a:gd fmla="*/ 169 w 678" name="T18"/>
              <a:gd fmla="*/ 25 h 630" name="T19"/>
              <a:gd fmla="*/ 309 w 678" name="T20"/>
              <a:gd fmla="*/ 120 h 630" name="T21"/>
              <a:gd fmla="*/ 467 w 678" name="T22"/>
              <a:gd fmla="*/ 102 h 630" name="T23"/>
              <a:gd fmla="*/ 291 w 678" name="T24"/>
              <a:gd fmla="*/ 109 h 630" name="T25"/>
              <a:gd fmla="*/ 300 w 678" name="T26"/>
              <a:gd fmla="*/ 133 h 630" name="T27"/>
              <a:gd fmla="*/ 308 w 678" name="T28"/>
              <a:gd fmla="*/ 422 h 630" name="T29"/>
              <a:gd fmla="*/ 270 w 678" name="T30"/>
              <a:gd fmla="*/ 410 h 630" name="T31"/>
              <a:gd fmla="*/ 263 w 678" name="T32"/>
              <a:gd fmla="*/ 122 h 630" name="T33"/>
              <a:gd fmla="*/ 322 w 678" name="T34"/>
              <a:gd fmla="*/ 145 h 630" name="T35"/>
              <a:gd fmla="*/ 511 w 678" name="T36"/>
              <a:gd fmla="*/ 145 h 630" name="T37"/>
              <a:gd fmla="*/ 486 w 678" name="T38"/>
              <a:gd fmla="*/ 406 h 630" name="T39"/>
              <a:gd fmla="*/ 322 w 678" name="T40"/>
              <a:gd fmla="*/ 145 h 630" name="T41"/>
              <a:gd fmla="*/ 481 w 678" name="T42"/>
              <a:gd fmla="*/ 166 h 630" name="T43"/>
              <a:gd fmla="*/ 354 w 678" name="T44"/>
              <a:gd fmla="*/ 240 h 630" name="T45"/>
              <a:gd fmla="*/ 221 w 678" name="T46"/>
              <a:gd fmla="*/ 56 h 630" name="T47"/>
              <a:gd fmla="*/ 410 w 678" name="T48"/>
              <a:gd fmla="*/ 56 h 630" name="T49"/>
              <a:gd fmla="*/ 255 w 678" name="T50"/>
              <a:gd fmla="*/ 83 h 630" name="T51"/>
              <a:gd fmla="*/ 240 w 678" name="T52"/>
              <a:gd fmla="*/ 335 h 630" name="T53"/>
              <a:gd fmla="*/ 221 w 678" name="T54"/>
              <a:gd fmla="*/ 56 h 630" name="T55"/>
              <a:gd fmla="*/ 134 w 678" name="T56"/>
              <a:gd fmla="*/ 188 h 630" name="T57"/>
              <a:gd fmla="*/ 104 w 678" name="T58"/>
              <a:gd fmla="*/ 135 h 630" name="T59"/>
              <a:gd fmla="*/ 54 w 678" name="T60"/>
              <a:gd fmla="*/ 467 h 630" name="T61"/>
              <a:gd fmla="*/ 90 w 678" name="T62"/>
              <a:gd fmla="*/ 515 h 630" name="T63"/>
              <a:gd fmla="*/ 0 w 678" name="T64"/>
              <a:gd fmla="*/ 630 h 630" name="T65"/>
              <a:gd fmla="*/ 678 w 678" name="T66"/>
              <a:gd fmla="*/ 586 h 630" name="T67"/>
              <a:gd fmla="*/ 621 w 678" name="T68"/>
              <a:gd fmla="*/ 467 h 630" name="T69"/>
              <a:gd fmla="*/ 571 w 678" name="T70"/>
              <a:gd fmla="*/ 135 h 630" name="T71"/>
              <a:gd fmla="*/ 541 w 678" name="T72"/>
              <a:gd fmla="*/ 188 h 630" name="T73"/>
              <a:gd fmla="*/ 573 w 678" name="T74"/>
              <a:gd fmla="*/ 474 h 630" name="T75"/>
              <a:gd fmla="*/ 101 w 678" name="T76"/>
              <a:gd fmla="*/ 188 h 6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30" w="678">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5" name="Freeform 27"/>
          <p:cNvSpPr>
            <a:spLocks noChangeArrowheads="1" noEditPoints="1"/>
          </p:cNvSpPr>
          <p:nvPr/>
        </p:nvSpPr>
        <p:spPr bwMode="auto">
          <a:xfrm>
            <a:off x="4673601" y="1281118"/>
            <a:ext cx="447675" cy="395287"/>
          </a:xfrm>
          <a:custGeom>
            <a:gdLst>
              <a:gd fmla="*/ 284 w 683" name="T0"/>
              <a:gd fmla="*/ 381 h 601" name="T1"/>
              <a:gd fmla="*/ 595 w 683" name="T2"/>
              <a:gd fmla="*/ 392 h 601" name="T3"/>
              <a:gd fmla="*/ 589 w 683" name="T4"/>
              <a:gd fmla="*/ 359 h 601" name="T5"/>
              <a:gd fmla="*/ 285 w 683" name="T6"/>
              <a:gd fmla="*/ 371 h 601" name="T7"/>
              <a:gd fmla="*/ 589 w 683" name="T8"/>
              <a:gd fmla="*/ 359 h 601" name="T9"/>
              <a:gd fmla="*/ 282 w 683" name="T10"/>
              <a:gd fmla="*/ 338 h 601" name="T11"/>
              <a:gd fmla="*/ 591 w 683" name="T12"/>
              <a:gd fmla="*/ 349 h 601" name="T13"/>
              <a:gd fmla="*/ 269 w 683" name="T14"/>
              <a:gd fmla="*/ 324 h 601" name="T15"/>
              <a:gd fmla="*/ 607 w 683" name="T16"/>
              <a:gd fmla="*/ 408 h 601" name="T17"/>
              <a:gd fmla="*/ 261 w 683" name="T18"/>
              <a:gd fmla="*/ 432 h 601" name="T19"/>
              <a:gd fmla="*/ 242 w 683" name="T20"/>
              <a:gd fmla="*/ 316 h 601" name="T21"/>
              <a:gd fmla="*/ 607 w 683" name="T22"/>
              <a:gd fmla="*/ 300 h 601" name="T23"/>
              <a:gd fmla="*/ 269 w 683" name="T24"/>
              <a:gd fmla="*/ 324 h 601" name="T25"/>
              <a:gd fmla="*/ 345 w 683" name="T26"/>
              <a:gd fmla="*/ 39 h 601" name="T27"/>
              <a:gd fmla="*/ 335 w 683" name="T28"/>
              <a:gd fmla="*/ 3 h 601" name="T29"/>
              <a:gd fmla="*/ 350 w 683" name="T30"/>
              <a:gd fmla="*/ 1 h 601" name="T31"/>
              <a:gd fmla="*/ 411 w 683" name="T32"/>
              <a:gd fmla="*/ 39 h 601" name="T33"/>
              <a:gd fmla="*/ 367 w 683" name="T34"/>
              <a:gd fmla="*/ 56 h 601" name="T35"/>
              <a:gd fmla="*/ 366 w 683" name="T36"/>
              <a:gd fmla="*/ 105 h 601" name="T37"/>
              <a:gd fmla="*/ 353 w 683" name="T38"/>
              <a:gd fmla="*/ 218 h 601" name="T39"/>
              <a:gd fmla="*/ 380 w 683" name="T40"/>
              <a:gd fmla="*/ 107 h 601" name="T41"/>
              <a:gd fmla="*/ 486 w 683" name="T42"/>
              <a:gd fmla="*/ 87 h 601" name="T43"/>
              <a:gd fmla="*/ 441 w 683" name="T44"/>
              <a:gd fmla="*/ 285 h 601" name="T45"/>
              <a:gd fmla="*/ 406 w 683" name="T46"/>
              <a:gd fmla="*/ 285 h 601" name="T47"/>
              <a:gd fmla="*/ 361 w 683" name="T48"/>
              <a:gd fmla="*/ 87 h 601" name="T49"/>
              <a:gd fmla="*/ 430 w 683" name="T50"/>
              <a:gd fmla="*/ 30 h 601" name="T51"/>
              <a:gd fmla="*/ 429 w 683" name="T52"/>
              <a:gd fmla="*/ 88 h 601" name="T53"/>
              <a:gd fmla="*/ 237 w 683" name="T54"/>
              <a:gd fmla="*/ 540 h 601" name="T55"/>
              <a:gd fmla="*/ 637 w 683" name="T56"/>
              <a:gd fmla="*/ 553 h 601" name="T57"/>
              <a:gd fmla="*/ 237 w 683" name="T58"/>
              <a:gd fmla="*/ 540 h 601" name="T59"/>
              <a:gd fmla="*/ 634 w 683" name="T60"/>
              <a:gd fmla="*/ 515 h 601" name="T61"/>
              <a:gd fmla="*/ 239 w 683" name="T62"/>
              <a:gd fmla="*/ 528 h 601" name="T63"/>
              <a:gd fmla="*/ 231 w 683" name="T64"/>
              <a:gd fmla="*/ 491 h 601" name="T65"/>
              <a:gd fmla="*/ 635 w 683" name="T66"/>
              <a:gd fmla="*/ 504 h 601" name="T67"/>
              <a:gd fmla="*/ 231 w 683" name="T68"/>
              <a:gd fmla="*/ 491 h 601" name="T69"/>
              <a:gd fmla="*/ 652 w 683" name="T70"/>
              <a:gd fmla="*/ 570 h 601" name="T71"/>
              <a:gd fmla="*/ 219 w 683" name="T72"/>
              <a:gd fmla="*/ 598 h 601" name="T73"/>
              <a:gd fmla="*/ 683 w 683" name="T74"/>
              <a:gd fmla="*/ 580 h 601" name="T75"/>
              <a:gd fmla="*/ 662 w 683" name="T76"/>
              <a:gd fmla="*/ 447 h 601" name="T77"/>
              <a:gd fmla="*/ 219 w 683" name="T78"/>
              <a:gd fmla="*/ 475 h 601" name="T79"/>
              <a:gd fmla="*/ 223 w 683" name="T80"/>
              <a:gd fmla="*/ 189 h 601" name="T81"/>
              <a:gd fmla="*/ 103 w 683" name="T82"/>
              <a:gd fmla="*/ 549 h 601" name="T83"/>
              <a:gd fmla="*/ 223 w 683" name="T84"/>
              <a:gd fmla="*/ 189 h 601" name="T85"/>
              <a:gd fmla="*/ 72 w 683" name="T86"/>
              <a:gd fmla="*/ 534 h 601" name="T87"/>
              <a:gd fmla="*/ 213 w 683" name="T88"/>
              <a:gd fmla="*/ 187 h 601" name="T89"/>
              <a:gd fmla="*/ 183 w 683" name="T90"/>
              <a:gd fmla="*/ 168 h 601" name="T91"/>
              <a:gd fmla="*/ 62 w 683" name="T92"/>
              <a:gd fmla="*/ 531 h 601" name="T93"/>
              <a:gd fmla="*/ 183 w 683" name="T94"/>
              <a:gd fmla="*/ 168 h 601" name="T95"/>
              <a:gd fmla="*/ 114 w 683" name="T96"/>
              <a:gd fmla="*/ 568 h 601" name="T97"/>
              <a:gd fmla="*/ 280 w 683" name="T98"/>
              <a:gd fmla="*/ 192 h 601" name="T99"/>
              <a:gd fmla="*/ 112 w 683" name="T100"/>
              <a:gd fmla="*/ 597 h 601" name="T101"/>
              <a:gd fmla="*/ 4 w 683" name="T102"/>
              <a:gd fmla="*/ 536 h 601" name="T103"/>
              <a:gd fmla="*/ 173 w 683" name="T104"/>
              <a:gd fmla="*/ 152 h 60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01" w="683">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6" name="Freeform 28"/>
          <p:cNvSpPr>
            <a:spLocks noChangeArrowheads="1" noEditPoints="1"/>
          </p:cNvSpPr>
          <p:nvPr/>
        </p:nvSpPr>
        <p:spPr bwMode="auto">
          <a:xfrm>
            <a:off x="3306767" y="4314825"/>
            <a:ext cx="387351" cy="388939"/>
          </a:xfrm>
          <a:custGeom>
            <a:gdLst>
              <a:gd fmla="*/ 584 w 591" name="T0"/>
              <a:gd fmla="*/ 217 h 591" name="T1"/>
              <a:gd fmla="*/ 509 w 591" name="T2"/>
              <a:gd fmla="*/ 82 h 591" name="T3"/>
              <a:gd fmla="*/ 370 w 591" name="T4"/>
              <a:gd fmla="*/ 6 h 591" name="T5"/>
              <a:gd fmla="*/ 370 w 591" name="T6"/>
              <a:gd fmla="*/ 217 h 591" name="T7"/>
              <a:gd fmla="*/ 584 w 591" name="T8"/>
              <a:gd fmla="*/ 217 h 591" name="T9"/>
              <a:gd fmla="*/ 299 w 591" name="T10"/>
              <a:gd fmla="*/ 252 h 591" name="T11"/>
              <a:gd fmla="*/ 299 w 591" name="T12"/>
              <a:gd fmla="*/ 0 h 591" name="T13"/>
              <a:gd fmla="*/ 111 w 591" name="T14"/>
              <a:gd fmla="*/ 82 h 591" name="T15"/>
              <a:gd fmla="*/ 111 w 591" name="T16"/>
              <a:gd fmla="*/ 481 h 591" name="T17"/>
              <a:gd fmla="*/ 509 w 591" name="T18"/>
              <a:gd fmla="*/ 481 h 591" name="T19"/>
              <a:gd fmla="*/ 591 w 591" name="T20"/>
              <a:gd fmla="*/ 287 h 591" name="T21"/>
              <a:gd fmla="*/ 334 w 591" name="T22"/>
              <a:gd fmla="*/ 287 h 591" name="T23"/>
              <a:gd fmla="*/ 299 w 591" name="T24"/>
              <a:gd fmla="*/ 252 h 59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91" w="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7" name="Freeform 29"/>
          <p:cNvSpPr>
            <a:spLocks noChangeArrowheads="1"/>
          </p:cNvSpPr>
          <p:nvPr/>
        </p:nvSpPr>
        <p:spPr bwMode="auto">
          <a:xfrm>
            <a:off x="2178056" y="3092456"/>
            <a:ext cx="188913" cy="188913"/>
          </a:xfrm>
          <a:custGeom>
            <a:gdLst>
              <a:gd fmla="*/ 97 w 290" name="T0"/>
              <a:gd fmla="*/ 287 h 288" name="T1"/>
              <a:gd fmla="*/ 101 w 290" name="T2"/>
              <a:gd fmla="*/ 288 h 288" name="T3"/>
              <a:gd fmla="*/ 104 w 290" name="T4"/>
              <a:gd fmla="*/ 287 h 288" name="T5"/>
              <a:gd fmla="*/ 170 w 290" name="T6"/>
              <a:gd fmla="*/ 221 h 288" name="T7"/>
              <a:gd fmla="*/ 213 w 290" name="T8"/>
              <a:gd fmla="*/ 265 h 288" name="T9"/>
              <a:gd fmla="*/ 217 w 290" name="T10"/>
              <a:gd fmla="*/ 266 h 288" name="T11"/>
              <a:gd fmla="*/ 218 w 290" name="T12"/>
              <a:gd fmla="*/ 266 h 288" name="T13"/>
              <a:gd fmla="*/ 221 w 290" name="T14"/>
              <a:gd fmla="*/ 263 h 288" name="T15"/>
              <a:gd fmla="*/ 290 w 290" name="T16"/>
              <a:gd fmla="*/ 6 h 288" name="T17"/>
              <a:gd fmla="*/ 290 w 290" name="T18"/>
              <a:gd fmla="*/ 4 h 288" name="T19"/>
              <a:gd fmla="*/ 286 w 290" name="T20"/>
              <a:gd fmla="*/ 0 h 288" name="T21"/>
              <a:gd fmla="*/ 285 w 290" name="T22"/>
              <a:gd fmla="*/ 0 h 288" name="T23"/>
              <a:gd fmla="*/ 284 w 290" name="T24"/>
              <a:gd fmla="*/ 0 h 288" name="T25"/>
              <a:gd fmla="*/ 27 w 290" name="T26"/>
              <a:gd fmla="*/ 69 h 288" name="T27"/>
              <a:gd fmla="*/ 23 w 290" name="T28"/>
              <a:gd fmla="*/ 72 h 288" name="T29"/>
              <a:gd fmla="*/ 25 w 290" name="T30"/>
              <a:gd fmla="*/ 77 h 288" name="T31"/>
              <a:gd fmla="*/ 67 w 290" name="T32"/>
              <a:gd fmla="*/ 119 h 288" name="T33"/>
              <a:gd fmla="*/ 2 w 290" name="T34"/>
              <a:gd fmla="*/ 185 h 288" name="T35"/>
              <a:gd fmla="*/ 2 w 290" name="T36"/>
              <a:gd fmla="*/ 191 h 288" name="T37"/>
              <a:gd fmla="*/ 97 w 290" name="T38"/>
              <a:gd fmla="*/ 287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90">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8" name="Freeform 30"/>
          <p:cNvSpPr>
            <a:spLocks noChangeArrowheads="1"/>
          </p:cNvSpPr>
          <p:nvPr/>
        </p:nvSpPr>
        <p:spPr bwMode="auto">
          <a:xfrm>
            <a:off x="1970091" y="3092456"/>
            <a:ext cx="190500" cy="188913"/>
          </a:xfrm>
          <a:custGeom>
            <a:gdLst>
              <a:gd fmla="*/ 69 w 290" name="T0"/>
              <a:gd fmla="*/ 263 h 288" name="T1"/>
              <a:gd fmla="*/ 72 w 290" name="T2"/>
              <a:gd fmla="*/ 266 h 288" name="T3"/>
              <a:gd fmla="*/ 74 w 290" name="T4"/>
              <a:gd fmla="*/ 266 h 288" name="T5"/>
              <a:gd fmla="*/ 77 w 290" name="T6"/>
              <a:gd fmla="*/ 265 h 288" name="T7"/>
              <a:gd fmla="*/ 121 w 290" name="T8"/>
              <a:gd fmla="*/ 221 h 288" name="T9"/>
              <a:gd fmla="*/ 186 w 290" name="T10"/>
              <a:gd fmla="*/ 287 h 288" name="T11"/>
              <a:gd fmla="*/ 189 w 290" name="T12"/>
              <a:gd fmla="*/ 288 h 288" name="T13"/>
              <a:gd fmla="*/ 193 w 290" name="T14"/>
              <a:gd fmla="*/ 287 h 288" name="T15"/>
              <a:gd fmla="*/ 288 w 290" name="T16"/>
              <a:gd fmla="*/ 191 h 288" name="T17"/>
              <a:gd fmla="*/ 288 w 290" name="T18"/>
              <a:gd fmla="*/ 185 h 288" name="T19"/>
              <a:gd fmla="*/ 223 w 290" name="T20"/>
              <a:gd fmla="*/ 119 h 288" name="T21"/>
              <a:gd fmla="*/ 265 w 290" name="T22"/>
              <a:gd fmla="*/ 77 h 288" name="T23"/>
              <a:gd fmla="*/ 267 w 290" name="T24"/>
              <a:gd fmla="*/ 72 h 288" name="T25"/>
              <a:gd fmla="*/ 263 w 290" name="T26"/>
              <a:gd fmla="*/ 69 h 288" name="T27"/>
              <a:gd fmla="*/ 6 w 290" name="T28"/>
              <a:gd fmla="*/ 0 h 288" name="T29"/>
              <a:gd fmla="*/ 4 w 290" name="T30"/>
              <a:gd fmla="*/ 0 h 288" name="T31"/>
              <a:gd fmla="*/ 1 w 290" name="T32"/>
              <a:gd fmla="*/ 1 h 288" name="T33"/>
              <a:gd fmla="*/ 0 w 290" name="T34"/>
              <a:gd fmla="*/ 5 h 288" name="T35"/>
              <a:gd fmla="*/ 69 w 290" name="T36"/>
              <a:gd fmla="*/ 263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90">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79" name="Freeform 31"/>
          <p:cNvSpPr>
            <a:spLocks noChangeArrowheads="1"/>
          </p:cNvSpPr>
          <p:nvPr/>
        </p:nvSpPr>
        <p:spPr bwMode="auto">
          <a:xfrm>
            <a:off x="2178051" y="3298827"/>
            <a:ext cx="190500" cy="190500"/>
          </a:xfrm>
          <a:custGeom>
            <a:gdLst>
              <a:gd fmla="*/ 221 w 291" name="T0"/>
              <a:gd fmla="*/ 25 h 289" name="T1"/>
              <a:gd fmla="*/ 218 w 291" name="T2"/>
              <a:gd fmla="*/ 22 h 289" name="T3"/>
              <a:gd fmla="*/ 217 w 291" name="T4"/>
              <a:gd fmla="*/ 22 h 289" name="T5"/>
              <a:gd fmla="*/ 213 w 291" name="T6"/>
              <a:gd fmla="*/ 23 h 289" name="T7"/>
              <a:gd fmla="*/ 170 w 291" name="T8"/>
              <a:gd fmla="*/ 67 h 289" name="T9"/>
              <a:gd fmla="*/ 104 w 291" name="T10"/>
              <a:gd fmla="*/ 2 h 289" name="T11"/>
              <a:gd fmla="*/ 101 w 291" name="T12"/>
              <a:gd fmla="*/ 0 h 289" name="T13"/>
              <a:gd fmla="*/ 97 w 291" name="T14"/>
              <a:gd fmla="*/ 2 h 289" name="T15"/>
              <a:gd fmla="*/ 2 w 291" name="T16"/>
              <a:gd fmla="*/ 97 h 289" name="T17"/>
              <a:gd fmla="*/ 2 w 291" name="T18"/>
              <a:gd fmla="*/ 104 h 289" name="T19"/>
              <a:gd fmla="*/ 67 w 291" name="T20"/>
              <a:gd fmla="*/ 169 h 289" name="T21"/>
              <a:gd fmla="*/ 25 w 291" name="T22"/>
              <a:gd fmla="*/ 212 h 289" name="T23"/>
              <a:gd fmla="*/ 23 w 291" name="T24"/>
              <a:gd fmla="*/ 216 h 289" name="T25"/>
              <a:gd fmla="*/ 27 w 291" name="T26"/>
              <a:gd fmla="*/ 220 h 289" name="T27"/>
              <a:gd fmla="*/ 284 w 291" name="T28"/>
              <a:gd fmla="*/ 289 h 289" name="T29"/>
              <a:gd fmla="*/ 286 w 291" name="T30"/>
              <a:gd fmla="*/ 289 h 289" name="T31"/>
              <a:gd fmla="*/ 289 w 291" name="T32"/>
              <a:gd fmla="*/ 288 h 289" name="T33"/>
              <a:gd fmla="*/ 290 w 291" name="T34"/>
              <a:gd fmla="*/ 283 h 289" name="T35"/>
              <a:gd fmla="*/ 221 w 291" name="T36"/>
              <a:gd fmla="*/ 25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1">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0" name="Freeform 32"/>
          <p:cNvSpPr>
            <a:spLocks noChangeArrowheads="1"/>
          </p:cNvSpPr>
          <p:nvPr/>
        </p:nvSpPr>
        <p:spPr bwMode="auto">
          <a:xfrm>
            <a:off x="1970091" y="3298827"/>
            <a:ext cx="190500" cy="190500"/>
          </a:xfrm>
          <a:custGeom>
            <a:gdLst>
              <a:gd fmla="*/ 193 w 290" name="T0"/>
              <a:gd fmla="*/ 2 h 289" name="T1"/>
              <a:gd fmla="*/ 189 w 290" name="T2"/>
              <a:gd fmla="*/ 0 h 289" name="T3"/>
              <a:gd fmla="*/ 186 w 290" name="T4"/>
              <a:gd fmla="*/ 2 h 289" name="T5"/>
              <a:gd fmla="*/ 121 w 290" name="T6"/>
              <a:gd fmla="*/ 67 h 289" name="T7"/>
              <a:gd fmla="*/ 77 w 290" name="T8"/>
              <a:gd fmla="*/ 23 h 289" name="T9"/>
              <a:gd fmla="*/ 74 w 290" name="T10"/>
              <a:gd fmla="*/ 22 h 289" name="T11"/>
              <a:gd fmla="*/ 72 w 290" name="T12"/>
              <a:gd fmla="*/ 22 h 289" name="T13"/>
              <a:gd fmla="*/ 69 w 290" name="T14"/>
              <a:gd fmla="*/ 25 h 289" name="T15"/>
              <a:gd fmla="*/ 0 w 290" name="T16"/>
              <a:gd fmla="*/ 283 h 289" name="T17"/>
              <a:gd fmla="*/ 1 w 290" name="T18"/>
              <a:gd fmla="*/ 288 h 289" name="T19"/>
              <a:gd fmla="*/ 5 w 290" name="T20"/>
              <a:gd fmla="*/ 289 h 289" name="T21"/>
              <a:gd fmla="*/ 6 w 290" name="T22"/>
              <a:gd fmla="*/ 289 h 289" name="T23"/>
              <a:gd fmla="*/ 263 w 290" name="T24"/>
              <a:gd fmla="*/ 220 h 289" name="T25"/>
              <a:gd fmla="*/ 267 w 290" name="T26"/>
              <a:gd fmla="*/ 216 h 289" name="T27"/>
              <a:gd fmla="*/ 265 w 290" name="T28"/>
              <a:gd fmla="*/ 212 h 289" name="T29"/>
              <a:gd fmla="*/ 223 w 290" name="T30"/>
              <a:gd fmla="*/ 169 h 289" name="T31"/>
              <a:gd fmla="*/ 288 w 290" name="T32"/>
              <a:gd fmla="*/ 104 h 289" name="T33"/>
              <a:gd fmla="*/ 288 w 290" name="T34"/>
              <a:gd fmla="*/ 97 h 289" name="T35"/>
              <a:gd fmla="*/ 193 w 290" name="T36"/>
              <a:gd fmla="*/ 2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0">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1" name="Freeform 33"/>
          <p:cNvSpPr>
            <a:spLocks noChangeArrowheads="1"/>
          </p:cNvSpPr>
          <p:nvPr/>
        </p:nvSpPr>
        <p:spPr bwMode="auto">
          <a:xfrm>
            <a:off x="2662243" y="3719513"/>
            <a:ext cx="409575" cy="196851"/>
          </a:xfrm>
          <a:custGeom>
            <a:gdLst>
              <a:gd fmla="*/ 530 w 626" name="T0"/>
              <a:gd fmla="*/ 0 h 300" name="T1"/>
              <a:gd fmla="*/ 97 w 626" name="T2"/>
              <a:gd fmla="*/ 0 h 300" name="T3"/>
              <a:gd fmla="*/ 0 w 626" name="T4"/>
              <a:gd fmla="*/ 73 h 300" name="T5"/>
              <a:gd fmla="*/ 313 w 626" name="T6"/>
              <a:gd fmla="*/ 300 h 300" name="T7"/>
              <a:gd fmla="*/ 626 w 626" name="T8"/>
              <a:gd fmla="*/ 73 h 300" name="T9"/>
              <a:gd fmla="*/ 530 w 626" name="T10"/>
              <a:gd fmla="*/ 0 h 300" name="T11"/>
            </a:gdLst>
            <a:cxnLst>
              <a:cxn ang="0">
                <a:pos x="T0" y="T1"/>
              </a:cxn>
              <a:cxn ang="0">
                <a:pos x="T2" y="T3"/>
              </a:cxn>
              <a:cxn ang="0">
                <a:pos x="T4" y="T5"/>
              </a:cxn>
              <a:cxn ang="0">
                <a:pos x="T6" y="T7"/>
              </a:cxn>
              <a:cxn ang="0">
                <a:pos x="T8" y="T9"/>
              </a:cxn>
              <a:cxn ang="0">
                <a:pos x="T10" y="T11"/>
              </a:cxn>
            </a:cxnLst>
            <a:rect b="b" l="0" r="r" t="0"/>
            <a:pathLst>
              <a:path h="300" w="626">
                <a:moveTo>
                  <a:pt x="530" y="0"/>
                </a:moveTo>
                <a:lnTo>
                  <a:pt x="97" y="0"/>
                </a:lnTo>
                <a:cubicBezTo>
                  <a:pt x="54" y="0"/>
                  <a:pt x="17" y="30"/>
                  <a:pt x="0" y="73"/>
                </a:cubicBezTo>
                <a:lnTo>
                  <a:pt x="313" y="300"/>
                </a:lnTo>
                <a:lnTo>
                  <a:pt x="626" y="73"/>
                </a:lnTo>
                <a:cubicBezTo>
                  <a:pt x="609" y="30"/>
                  <a:pt x="572" y="0"/>
                  <a:pt x="530"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2" name="Freeform 34"/>
          <p:cNvSpPr>
            <a:spLocks noChangeArrowheads="1"/>
          </p:cNvSpPr>
          <p:nvPr/>
        </p:nvSpPr>
        <p:spPr bwMode="auto">
          <a:xfrm>
            <a:off x="2655889" y="3829052"/>
            <a:ext cx="422275" cy="288925"/>
          </a:xfrm>
          <a:custGeom>
            <a:gdLst>
              <a:gd fmla="*/ 322 w 644" name="T0"/>
              <a:gd fmla="*/ 230 h 440" name="T1"/>
              <a:gd fmla="*/ 311 w 644" name="T2"/>
              <a:gd fmla="*/ 226 h 440" name="T3"/>
              <a:gd fmla="*/ 0 w 644" name="T4"/>
              <a:gd fmla="*/ 0 h 440" name="T5"/>
              <a:gd fmla="*/ 0 w 644" name="T6"/>
              <a:gd fmla="*/ 317 h 440" name="T7"/>
              <a:gd fmla="*/ 106 w 644" name="T8"/>
              <a:gd fmla="*/ 440 h 440" name="T9"/>
              <a:gd fmla="*/ 539 w 644" name="T10"/>
              <a:gd fmla="*/ 440 h 440" name="T11"/>
              <a:gd fmla="*/ 644 w 644" name="T12"/>
              <a:gd fmla="*/ 317 h 440" name="T13"/>
              <a:gd fmla="*/ 644 w 644" name="T14"/>
              <a:gd fmla="*/ 0 h 440" name="T15"/>
              <a:gd fmla="*/ 333 w 644" name="T16"/>
              <a:gd fmla="*/ 226 h 440" name="T17"/>
              <a:gd fmla="*/ 322 w 644" name="T18"/>
              <a:gd fmla="*/ 230 h 4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0" w="644">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3" name="Freeform 35"/>
          <p:cNvSpPr>
            <a:spLocks noChangeArrowheads="1" noEditPoints="1"/>
          </p:cNvSpPr>
          <p:nvPr/>
        </p:nvSpPr>
        <p:spPr bwMode="auto">
          <a:xfrm>
            <a:off x="4037018" y="3722688"/>
            <a:ext cx="319087" cy="392112"/>
          </a:xfrm>
          <a:custGeom>
            <a:gdLst>
              <a:gd fmla="*/ 0 w 486" name="T0"/>
              <a:gd fmla="*/ 262 h 598" name="T1"/>
              <a:gd fmla="*/ 0 w 486" name="T2"/>
              <a:gd fmla="*/ 500 h 598" name="T3"/>
              <a:gd fmla="*/ 98 w 486" name="T4"/>
              <a:gd fmla="*/ 598 h 598" name="T5"/>
              <a:gd fmla="*/ 388 w 486" name="T6"/>
              <a:gd fmla="*/ 598 h 598" name="T7"/>
              <a:gd fmla="*/ 486 w 486" name="T8"/>
              <a:gd fmla="*/ 500 h 598" name="T9"/>
              <a:gd fmla="*/ 486 w 486" name="T10"/>
              <a:gd fmla="*/ 262 h 598" name="T11"/>
              <a:gd fmla="*/ 445 w 486" name="T12"/>
              <a:gd fmla="*/ 262 h 598" name="T13"/>
              <a:gd fmla="*/ 445 w 486" name="T14"/>
              <a:gd fmla="*/ 199 h 598" name="T15"/>
              <a:gd fmla="*/ 246 w 486" name="T16"/>
              <a:gd fmla="*/ 0 h 598" name="T17"/>
              <a:gd fmla="*/ 48 w 486" name="T18"/>
              <a:gd fmla="*/ 199 h 598" name="T19"/>
              <a:gd fmla="*/ 48 w 486" name="T20"/>
              <a:gd fmla="*/ 262 h 598" name="T21"/>
              <a:gd fmla="*/ 0 w 486" name="T22"/>
              <a:gd fmla="*/ 262 h 598" name="T23"/>
              <a:gd fmla="*/ 370 w 486" name="T24"/>
              <a:gd fmla="*/ 262 h 598" name="T25"/>
              <a:gd fmla="*/ 122 w 486" name="T26"/>
              <a:gd fmla="*/ 262 h 598" name="T27"/>
              <a:gd fmla="*/ 123 w 486" name="T28"/>
              <a:gd fmla="*/ 199 h 598" name="T29"/>
              <a:gd fmla="*/ 246 w 486" name="T30"/>
              <a:gd fmla="*/ 75 h 598" name="T31"/>
              <a:gd fmla="*/ 370 w 486" name="T32"/>
              <a:gd fmla="*/ 199 h 598" name="T33"/>
              <a:gd fmla="*/ 370 w 486" name="T34"/>
              <a:gd fmla="*/ 262 h 598" name="T35"/>
              <a:gd fmla="*/ 276 w 486" name="T36"/>
              <a:gd fmla="*/ 438 h 598" name="T37"/>
              <a:gd fmla="*/ 276 w 486" name="T38"/>
              <a:gd fmla="*/ 438 h 598" name="T39"/>
              <a:gd fmla="*/ 276 w 486" name="T40"/>
              <a:gd fmla="*/ 491 h 598" name="T41"/>
              <a:gd fmla="*/ 243 w 486" name="T42"/>
              <a:gd fmla="*/ 523 h 598" name="T43"/>
              <a:gd fmla="*/ 210 w 486" name="T44"/>
              <a:gd fmla="*/ 491 h 598" name="T45"/>
              <a:gd fmla="*/ 210 w 486" name="T46"/>
              <a:gd fmla="*/ 438 h 598" name="T47"/>
              <a:gd fmla="*/ 187 w 486" name="T48"/>
              <a:gd fmla="*/ 392 h 598" name="T49"/>
              <a:gd fmla="*/ 243 w 486" name="T50"/>
              <a:gd fmla="*/ 336 h 598" name="T51"/>
              <a:gd fmla="*/ 299 w 486" name="T52"/>
              <a:gd fmla="*/ 392 h 598" name="T53"/>
              <a:gd fmla="*/ 276 w 486" name="T54"/>
              <a:gd fmla="*/ 438 h 5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98" w="486">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4" name="Freeform 36"/>
          <p:cNvSpPr>
            <a:spLocks noChangeArrowheads="1" noEditPoints="1"/>
          </p:cNvSpPr>
          <p:nvPr/>
        </p:nvSpPr>
        <p:spPr bwMode="auto">
          <a:xfrm>
            <a:off x="1905001" y="1223963"/>
            <a:ext cx="527051" cy="444500"/>
          </a:xfrm>
          <a:custGeom>
            <a:gdLst>
              <a:gd fmla="*/ 563 w 803" name="T0"/>
              <a:gd fmla="*/ 421 h 678" name="T1"/>
              <a:gd fmla="*/ 445 w 803" name="T2"/>
              <a:gd fmla="*/ 421 h 678" name="T3"/>
              <a:gd fmla="*/ 445 w 803" name="T4"/>
              <a:gd fmla="*/ 540 h 678" name="T5"/>
              <a:gd fmla="*/ 358 w 803" name="T6"/>
              <a:gd fmla="*/ 540 h 678" name="T7"/>
              <a:gd fmla="*/ 358 w 803" name="T8"/>
              <a:gd fmla="*/ 421 h 678" name="T9"/>
              <a:gd fmla="*/ 240 w 803" name="T10"/>
              <a:gd fmla="*/ 421 h 678" name="T11"/>
              <a:gd fmla="*/ 240 w 803" name="T12"/>
              <a:gd fmla="*/ 334 h 678" name="T13"/>
              <a:gd fmla="*/ 358 w 803" name="T14"/>
              <a:gd fmla="*/ 334 h 678" name="T15"/>
              <a:gd fmla="*/ 358 w 803" name="T16"/>
              <a:gd fmla="*/ 215 h 678" name="T17"/>
              <a:gd fmla="*/ 445 w 803" name="T18"/>
              <a:gd fmla="*/ 215 h 678" name="T19"/>
              <a:gd fmla="*/ 445 w 803" name="T20"/>
              <a:gd fmla="*/ 334 h 678" name="T21"/>
              <a:gd fmla="*/ 563 w 803" name="T22"/>
              <a:gd fmla="*/ 334 h 678" name="T23"/>
              <a:gd fmla="*/ 563 w 803" name="T24"/>
              <a:gd fmla="*/ 421 h 678" name="T25"/>
              <a:gd fmla="*/ 737 w 803" name="T26"/>
              <a:gd fmla="*/ 218 h 678" name="T27"/>
              <a:gd fmla="*/ 401 w 803" name="T28"/>
              <a:gd fmla="*/ 161 h 678" name="T29"/>
              <a:gd fmla="*/ 66 w 803" name="T30"/>
              <a:gd fmla="*/ 218 h 678" name="T31"/>
              <a:gd fmla="*/ 402 w 803" name="T32"/>
              <a:gd fmla="*/ 678 h 678" name="T33"/>
              <a:gd fmla="*/ 737 w 803" name="T34"/>
              <a:gd fmla="*/ 218 h 6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78" w="803">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5" name="Freeform 37"/>
          <p:cNvSpPr>
            <a:spLocks noChangeArrowheads="1" noEditPoints="1"/>
          </p:cNvSpPr>
          <p:nvPr/>
        </p:nvSpPr>
        <p:spPr bwMode="auto">
          <a:xfrm>
            <a:off x="4010025" y="2513018"/>
            <a:ext cx="371475" cy="403225"/>
          </a:xfrm>
          <a:custGeom>
            <a:gdLst>
              <a:gd fmla="*/ 38 w 566" name="T0"/>
              <a:gd fmla="*/ 38 h 613" name="T1"/>
              <a:gd fmla="*/ 151 w 566" name="T2"/>
              <a:gd fmla="*/ 37 h 613" name="T3"/>
              <a:gd fmla="*/ 271 w 566" name="T4"/>
              <a:gd fmla="*/ 5 h 613" name="T5"/>
              <a:gd fmla="*/ 283 w 566" name="T6"/>
              <a:gd fmla="*/ 0 h 613" name="T7"/>
              <a:gd fmla="*/ 294 w 566" name="T8"/>
              <a:gd fmla="*/ 5 h 613" name="T9"/>
              <a:gd fmla="*/ 415 w 566" name="T10"/>
              <a:gd fmla="*/ 37 h 613" name="T11"/>
              <a:gd fmla="*/ 528 w 566" name="T12"/>
              <a:gd fmla="*/ 38 h 613" name="T13"/>
              <a:gd fmla="*/ 566 w 566" name="T14"/>
              <a:gd fmla="*/ 33 h 613" name="T15"/>
              <a:gd fmla="*/ 566 w 566" name="T16"/>
              <a:gd fmla="*/ 77 h 613" name="T17"/>
              <a:gd fmla="*/ 486 w 566" name="T18"/>
              <a:gd fmla="*/ 464 h 613" name="T19"/>
              <a:gd fmla="*/ 291 w 566" name="T20"/>
              <a:gd fmla="*/ 611 h 613" name="T21"/>
              <a:gd fmla="*/ 283 w 566" name="T22"/>
              <a:gd fmla="*/ 613 h 613" name="T23"/>
              <a:gd fmla="*/ 275 w 566" name="T24"/>
              <a:gd fmla="*/ 611 h 613" name="T25"/>
              <a:gd fmla="*/ 80 w 566" name="T26"/>
              <a:gd fmla="*/ 464 h 613" name="T27"/>
              <a:gd fmla="*/ 0 w 566" name="T28"/>
              <a:gd fmla="*/ 77 h 613" name="T29"/>
              <a:gd fmla="*/ 0 w 566" name="T30"/>
              <a:gd fmla="*/ 33 h 613" name="T31"/>
              <a:gd fmla="*/ 38 w 566" name="T32"/>
              <a:gd fmla="*/ 38 h 613" name="T33"/>
              <a:gd fmla="*/ 283 w 566" name="T34"/>
              <a:gd fmla="*/ 312 h 613" name="T35"/>
              <a:gd fmla="*/ 283 w 566" name="T36"/>
              <a:gd fmla="*/ 312 h 613" name="T37"/>
              <a:gd fmla="*/ 472 w 566" name="T38"/>
              <a:gd fmla="*/ 312 h 613" name="T39"/>
              <a:gd fmla="*/ 496 w 566" name="T40"/>
              <a:gd fmla="*/ 117 h 613" name="T41"/>
              <a:gd fmla="*/ 407 w 566" name="T42"/>
              <a:gd fmla="*/ 113 h 613" name="T43"/>
              <a:gd fmla="*/ 283 w 566" name="T44"/>
              <a:gd fmla="*/ 81 h 613" name="T45"/>
              <a:gd fmla="*/ 283 w 566" name="T46"/>
              <a:gd fmla="*/ 312 h 613" name="T47"/>
              <a:gd fmla="*/ 283 w 566" name="T48"/>
              <a:gd fmla="*/ 535 h 613" name="T49"/>
              <a:gd fmla="*/ 283 w 566" name="T50"/>
              <a:gd fmla="*/ 535 h 613" name="T51"/>
              <a:gd fmla="*/ 283 w 566" name="T52"/>
              <a:gd fmla="*/ 312 h 613" name="T53"/>
              <a:gd fmla="*/ 94 w 566" name="T54"/>
              <a:gd fmla="*/ 312 h 613" name="T55"/>
              <a:gd fmla="*/ 137 w 566" name="T56"/>
              <a:gd fmla="*/ 423 h 613" name="T57"/>
              <a:gd fmla="*/ 283 w 566" name="T58"/>
              <a:gd fmla="*/ 535 h 61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13" w="566">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6" name="Freeform 38"/>
          <p:cNvSpPr>
            <a:spLocks noChangeArrowheads="1" noEditPoints="1"/>
          </p:cNvSpPr>
          <p:nvPr/>
        </p:nvSpPr>
        <p:spPr bwMode="auto">
          <a:xfrm>
            <a:off x="2705106" y="2498725"/>
            <a:ext cx="322263" cy="414339"/>
          </a:xfrm>
          <a:custGeom>
            <a:gdLst>
              <a:gd fmla="*/ 2 w 491" name="T0"/>
              <a:gd fmla="*/ 492 h 631" name="T1"/>
              <a:gd fmla="*/ 121 w 491" name="T2"/>
              <a:gd fmla="*/ 631 h 631" name="T3"/>
              <a:gd fmla="*/ 122 w 491" name="T4"/>
              <a:gd fmla="*/ 631 h 631" name="T5"/>
              <a:gd fmla="*/ 131 w 491" name="T6"/>
              <a:gd fmla="*/ 631 h 631" name="T7"/>
              <a:gd fmla="*/ 244 w 491" name="T8"/>
              <a:gd fmla="*/ 595 h 631" name="T9"/>
              <a:gd fmla="*/ 247 w 491" name="T10"/>
              <a:gd fmla="*/ 556 h 631" name="T11"/>
              <a:gd fmla="*/ 184 w 491" name="T12"/>
              <a:gd fmla="*/ 498 h 631" name="T13"/>
              <a:gd fmla="*/ 202 w 491" name="T14"/>
              <a:gd fmla="*/ 457 h 631" name="T15"/>
              <a:gd fmla="*/ 162 w 491" name="T16"/>
              <a:gd fmla="*/ 401 h 631" name="T17"/>
              <a:gd fmla="*/ 170 w 491" name="T18"/>
              <a:gd fmla="*/ 372 h 631" name="T19"/>
              <a:gd fmla="*/ 213 w 491" name="T20"/>
              <a:gd fmla="*/ 344 h 631" name="T21"/>
              <a:gd fmla="*/ 198 w 491" name="T22"/>
              <a:gd fmla="*/ 305 h 631" name="T23"/>
              <a:gd fmla="*/ 256 w 491" name="T24"/>
              <a:gd fmla="*/ 246 h 631" name="T25"/>
              <a:gd fmla="*/ 307 w 491" name="T26"/>
              <a:gd fmla="*/ 83 h 631" name="T27"/>
              <a:gd fmla="*/ 2 w 491" name="T28"/>
              <a:gd fmla="*/ 273 h 631" name="T29"/>
              <a:gd fmla="*/ 2 w 491" name="T30"/>
              <a:gd fmla="*/ 492 h 631" name="T31"/>
              <a:gd fmla="*/ 221 w 491" name="T32"/>
              <a:gd fmla="*/ 305 h 631" name="T33"/>
              <a:gd fmla="*/ 256 w 491" name="T34"/>
              <a:gd fmla="*/ 340 h 631" name="T35"/>
              <a:gd fmla="*/ 436 w 491" name="T36"/>
              <a:gd fmla="*/ 340 h 631" name="T37"/>
              <a:gd fmla="*/ 436 w 491" name="T38"/>
              <a:gd fmla="*/ 270 h 631" name="T39"/>
              <a:gd fmla="*/ 265 w 491" name="T40"/>
              <a:gd fmla="*/ 270 h 631" name="T41"/>
              <a:gd fmla="*/ 349 w 491" name="T42"/>
              <a:gd fmla="*/ 366 h 631" name="T43"/>
              <a:gd fmla="*/ 192 w 491" name="T44"/>
              <a:gd fmla="*/ 382 h 631" name="T45"/>
              <a:gd fmla="*/ 221 w 491" name="T46"/>
              <a:gd fmla="*/ 436 h 631" name="T47"/>
              <a:gd fmla="*/ 349 w 491" name="T48"/>
              <a:gd fmla="*/ 436 h 631" name="T49"/>
              <a:gd fmla="*/ 491 w 491" name="T50"/>
              <a:gd fmla="*/ 401 h 631" name="T51"/>
              <a:gd fmla="*/ 349 w 491" name="T52"/>
              <a:gd fmla="*/ 366 h 631" name="T53"/>
              <a:gd fmla="*/ 484 w 491" name="T54"/>
              <a:gd fmla="*/ 498 h 631" name="T55"/>
              <a:gd fmla="*/ 349 w 491" name="T56"/>
              <a:gd fmla="*/ 463 h 631" name="T57"/>
              <a:gd fmla="*/ 256 w 491" name="T58"/>
              <a:gd fmla="*/ 463 h 631" name="T59"/>
              <a:gd fmla="*/ 208 w 491" name="T60"/>
              <a:gd fmla="*/ 492 h 631" name="T61"/>
              <a:gd fmla="*/ 243 w 491" name="T62"/>
              <a:gd fmla="*/ 533 h 631" name="T63"/>
              <a:gd fmla="*/ 315 w 491" name="T64"/>
              <a:gd fmla="*/ 533 h 631" name="T65"/>
              <a:gd fmla="*/ 303 w 491" name="T66"/>
              <a:gd fmla="*/ 630 h 631" name="T67"/>
              <a:gd fmla="*/ 409 w 491" name="T68"/>
              <a:gd fmla="*/ 630 h 631" name="T69"/>
              <a:gd fmla="*/ 409 w 491" name="T70"/>
              <a:gd fmla="*/ 560 h 631" name="T71"/>
              <a:gd fmla="*/ 303 w 491" name="T72"/>
              <a:gd fmla="*/ 560 h 631" name="T73"/>
              <a:gd fmla="*/ 303 w 491" name="T74"/>
              <a:gd fmla="*/ 630 h 63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31" w="491">
                <a:moveTo>
                  <a:pt x="2" y="492"/>
                </a:moveTo>
                <a:lnTo>
                  <a:pt x="2" y="492"/>
                </a:lnTo>
                <a:cubicBezTo>
                  <a:pt x="2" y="494"/>
                  <a:pt x="2" y="496"/>
                  <a:pt x="2" y="498"/>
                </a:cubicBezTo>
                <a:cubicBezTo>
                  <a:pt x="2" y="570"/>
                  <a:pt x="51" y="628"/>
                  <a:pt x="121" y="631"/>
                </a:cubicBez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7" name="Freeform 39"/>
          <p:cNvSpPr>
            <a:spLocks noChangeArrowheads="1" noEditPoints="1"/>
          </p:cNvSpPr>
          <p:nvPr/>
        </p:nvSpPr>
        <p:spPr bwMode="auto">
          <a:xfrm>
            <a:off x="2684464" y="3087691"/>
            <a:ext cx="365125" cy="404812"/>
          </a:xfrm>
          <a:custGeom>
            <a:gdLst>
              <a:gd fmla="*/ 78 w 556" name="T0"/>
              <a:gd fmla="*/ 286 h 614" name="T1"/>
              <a:gd fmla="*/ 94 w 556" name="T2"/>
              <a:gd fmla="*/ 292 h 614" name="T3"/>
              <a:gd fmla="*/ 113 w 556" name="T4"/>
              <a:gd fmla="*/ 299 h 614" name="T5"/>
              <a:gd fmla="*/ 132 w 556" name="T6"/>
              <a:gd fmla="*/ 303 h 614" name="T7"/>
              <a:gd fmla="*/ 158 w 556" name="T8"/>
              <a:gd fmla="*/ 308 h 614" name="T9"/>
              <a:gd fmla="*/ 182 w 556" name="T10"/>
              <a:gd fmla="*/ 311 h 614" name="T11"/>
              <a:gd fmla="*/ 215 w 556" name="T12"/>
              <a:gd fmla="*/ 312 h 614" name="T13"/>
              <a:gd fmla="*/ 248 w 556" name="T14"/>
              <a:gd fmla="*/ 311 h 614" name="T15"/>
              <a:gd fmla="*/ 272 w 556" name="T16"/>
              <a:gd fmla="*/ 308 h 614" name="T17"/>
              <a:gd fmla="*/ 298 w 556" name="T18"/>
              <a:gd fmla="*/ 303 h 614" name="T19"/>
              <a:gd fmla="*/ 317 w 556" name="T20"/>
              <a:gd fmla="*/ 299 h 614" name="T21"/>
              <a:gd fmla="*/ 336 w 556" name="T22"/>
              <a:gd fmla="*/ 292 h 614" name="T23"/>
              <a:gd fmla="*/ 352 w 556" name="T24"/>
              <a:gd fmla="*/ 286 h 614" name="T25"/>
              <a:gd fmla="*/ 389 w 556" name="T26"/>
              <a:gd fmla="*/ 253 h 614" name="T27"/>
              <a:gd fmla="*/ 41 w 556" name="T28"/>
              <a:gd fmla="*/ 253 h 614" name="T29"/>
              <a:gd fmla="*/ 462 w 556" name="T30"/>
              <a:gd fmla="*/ 302 h 614" name="T31"/>
              <a:gd fmla="*/ 430 w 556" name="T32"/>
              <a:gd fmla="*/ 307 h 614" name="T33"/>
              <a:gd fmla="*/ 426 w 556" name="T34"/>
              <a:gd fmla="*/ 272 h 614" name="T35"/>
              <a:gd fmla="*/ 4 w 556" name="T36"/>
              <a:gd fmla="*/ 272 h 614" name="T37"/>
              <a:gd fmla="*/ 0 w 556" name="T38"/>
              <a:gd fmla="*/ 526 h 614" name="T39"/>
              <a:gd fmla="*/ 342 w 556" name="T40"/>
              <a:gd fmla="*/ 614 h 614" name="T41"/>
              <a:gd fmla="*/ 430 w 556" name="T42"/>
              <a:gd fmla="*/ 485 h 614" name="T43"/>
              <a:gd fmla="*/ 556 w 556" name="T44"/>
              <a:gd fmla="*/ 396 h 614" name="T45"/>
              <a:gd fmla="*/ 462 w 556" name="T46"/>
              <a:gd fmla="*/ 448 h 614" name="T47"/>
              <a:gd fmla="*/ 430 w 556" name="T48"/>
              <a:gd fmla="*/ 437 h 614" name="T49"/>
              <a:gd fmla="*/ 462 w 556" name="T50"/>
              <a:gd fmla="*/ 345 h 614" name="T51"/>
              <a:gd fmla="*/ 462 w 556" name="T52"/>
              <a:gd fmla="*/ 448 h 614" name="T53"/>
              <a:gd fmla="*/ 139 w 556" name="T54"/>
              <a:gd fmla="*/ 143 h 614" name="T55"/>
              <a:gd fmla="*/ 162 w 556" name="T56"/>
              <a:gd fmla="*/ 53 h 614" name="T57"/>
              <a:gd fmla="*/ 116 w 556" name="T58"/>
              <a:gd fmla="*/ 53 h 614" name="T59"/>
              <a:gd fmla="*/ 139 w 556" name="T60"/>
              <a:gd fmla="*/ 143 h 614" name="T61"/>
              <a:gd fmla="*/ 211 w 556" name="T62"/>
              <a:gd fmla="*/ 114 h 614" name="T63"/>
              <a:gd fmla="*/ 234 w 556" name="T64"/>
              <a:gd fmla="*/ 23 h 614" name="T65"/>
              <a:gd fmla="*/ 188 w 556" name="T66"/>
              <a:gd fmla="*/ 23 h 614" name="T67"/>
              <a:gd fmla="*/ 211 w 556" name="T68"/>
              <a:gd fmla="*/ 114 h 614" name="T69"/>
              <a:gd fmla="*/ 283 w 556" name="T70"/>
              <a:gd fmla="*/ 172 h 614" name="T71"/>
              <a:gd fmla="*/ 305 w 556" name="T72"/>
              <a:gd fmla="*/ 82 h 614" name="T73"/>
              <a:gd fmla="*/ 260 w 556" name="T74"/>
              <a:gd fmla="*/ 82 h 614" name="T75"/>
              <a:gd fmla="*/ 283 w 556" name="T76"/>
              <a:gd fmla="*/ 172 h 61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14" w="556">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8" name="Freeform 40"/>
          <p:cNvSpPr>
            <a:spLocks noChangeArrowheads="1"/>
          </p:cNvSpPr>
          <p:nvPr/>
        </p:nvSpPr>
        <p:spPr bwMode="auto">
          <a:xfrm>
            <a:off x="3984630" y="1917700"/>
            <a:ext cx="423863" cy="390525"/>
          </a:xfrm>
          <a:custGeom>
            <a:gdLst>
              <a:gd fmla="*/ 646 w 646" name="T0"/>
              <a:gd fmla="*/ 149 h 595" name="T1"/>
              <a:gd fmla="*/ 601 w 646" name="T2"/>
              <a:gd fmla="*/ 98 h 595" name="T3"/>
              <a:gd fmla="*/ 282 w 646" name="T4"/>
              <a:gd fmla="*/ 54 h 595" name="T5"/>
              <a:gd fmla="*/ 282 w 646" name="T6"/>
              <a:gd fmla="*/ 42 h 595" name="T7"/>
              <a:gd fmla="*/ 259 w 646" name="T8"/>
              <a:gd fmla="*/ 11 h 595" name="T9"/>
              <a:gd fmla="*/ 173 w 646" name="T10"/>
              <a:gd fmla="*/ 0 h 595" name="T11"/>
              <a:gd fmla="*/ 150 w 646" name="T12"/>
              <a:gd fmla="*/ 12 h 595" name="T13"/>
              <a:gd fmla="*/ 204 w 646" name="T14"/>
              <a:gd fmla="*/ 18 h 595" name="T15"/>
              <a:gd fmla="*/ 240 w 646" name="T16"/>
              <a:gd fmla="*/ 47 h 595" name="T17"/>
              <a:gd fmla="*/ 248 w 646" name="T18"/>
              <a:gd fmla="*/ 74 h 595" name="T19"/>
              <a:gd fmla="*/ 569 w 646" name="T20"/>
              <a:gd fmla="*/ 115 h 595" name="T21"/>
              <a:gd fmla="*/ 617 w 646" name="T22"/>
              <a:gd fmla="*/ 164 h 595" name="T23"/>
              <a:gd fmla="*/ 609 w 646" name="T24"/>
              <a:gd fmla="*/ 530 h 595" name="T25"/>
              <a:gd fmla="*/ 575 w 646" name="T26"/>
              <a:gd fmla="*/ 206 h 595" name="T27"/>
              <a:gd fmla="*/ 534 w 646" name="T28"/>
              <a:gd fmla="*/ 159 h 595" name="T29"/>
              <a:gd fmla="*/ 226 w 646" name="T30"/>
              <a:gd fmla="*/ 118 h 595" name="T31"/>
              <a:gd fmla="*/ 184 w 646" name="T32"/>
              <a:gd fmla="*/ 59 h 595" name="T33"/>
              <a:gd fmla="*/ 76 w 646" name="T34"/>
              <a:gd fmla="*/ 45 h 595" name="T35"/>
              <a:gd fmla="*/ 68 w 646" name="T36"/>
              <a:gd fmla="*/ 105 h 595" name="T37"/>
              <a:gd fmla="*/ 0 w 646" name="T38"/>
              <a:gd fmla="*/ 99 h 595" name="T39"/>
              <a:gd fmla="*/ 60 w 646" name="T40"/>
              <a:gd fmla="*/ 508 h 595" name="T41"/>
              <a:gd fmla="*/ 622 w 646" name="T42"/>
              <a:gd fmla="*/ 595 h 595" name="T43"/>
              <a:gd fmla="*/ 646 w 646" name="T44"/>
              <a:gd fmla="*/ 149 h 59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95" w="646">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89" name="Freeform 41"/>
          <p:cNvSpPr>
            <a:spLocks noChangeArrowheads="1" noEditPoints="1"/>
          </p:cNvSpPr>
          <p:nvPr/>
        </p:nvSpPr>
        <p:spPr bwMode="auto">
          <a:xfrm>
            <a:off x="4692653" y="3721100"/>
            <a:ext cx="411163" cy="395288"/>
          </a:xfrm>
          <a:custGeom>
            <a:gdLst>
              <a:gd fmla="*/ 419 w 628" name="T0"/>
              <a:gd fmla="*/ 232 h 600" name="T1"/>
              <a:gd fmla="*/ 411 w 628" name="T2"/>
              <a:gd fmla="*/ 249 h 600" name="T3"/>
              <a:gd fmla="*/ 408 w 628" name="T4"/>
              <a:gd fmla="*/ 261 h 600" name="T5"/>
              <a:gd fmla="*/ 409 w 628" name="T6"/>
              <a:gd fmla="*/ 283 h 600" name="T7"/>
              <a:gd fmla="*/ 417 w 628" name="T8"/>
              <a:gd fmla="*/ 305 h 600" name="T9"/>
              <a:gd fmla="*/ 424 w 628" name="T10"/>
              <a:gd fmla="*/ 315 h 600" name="T11"/>
              <a:gd fmla="*/ 441 w 628" name="T12"/>
              <a:gd fmla="*/ 330 h 600" name="T13"/>
              <a:gd fmla="*/ 453 w 628" name="T14"/>
              <a:gd fmla="*/ 335 h 600" name="T15"/>
              <a:gd fmla="*/ 478 w 628" name="T16"/>
              <a:gd fmla="*/ 200 h 600" name="T17"/>
              <a:gd fmla="*/ 449 w 628" name="T18"/>
              <a:gd fmla="*/ 207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49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0 w 628" name="T74"/>
              <a:gd fmla="*/ 340 h 600" name="T75"/>
              <a:gd fmla="*/ 186 w 628" name="T76"/>
              <a:gd fmla="*/ 330 h 600" name="T77"/>
              <a:gd fmla="*/ 196 w 628" name="T78"/>
              <a:gd fmla="*/ 323 h 600" name="T79"/>
              <a:gd fmla="*/ 216 w 628" name="T80"/>
              <a:gd fmla="*/ 295 h 600" name="T81"/>
              <a:gd fmla="*/ 219 w 628" name="T82"/>
              <a:gd fmla="*/ 282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0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0290" name="Freeform 42"/>
          <p:cNvSpPr>
            <a:spLocks noChangeArrowheads="1" noEditPoints="1"/>
          </p:cNvSpPr>
          <p:nvPr/>
        </p:nvSpPr>
        <p:spPr bwMode="auto">
          <a:xfrm>
            <a:off x="3314700" y="4930775"/>
            <a:ext cx="390525" cy="382588"/>
          </a:xfrm>
          <a:custGeom>
            <a:gdLst>
              <a:gd fmla="*/ 25 w 596" name="T0"/>
              <a:gd fmla="*/ 345 h 583" name="T1"/>
              <a:gd fmla="*/ 25 w 596" name="T2"/>
              <a:gd fmla="*/ 62 h 583" name="T3"/>
              <a:gd fmla="*/ 61 w 596" name="T4"/>
              <a:gd fmla="*/ 26 h 583" name="T5"/>
              <a:gd fmla="*/ 534 w 596" name="T6"/>
              <a:gd fmla="*/ 26 h 583" name="T7"/>
              <a:gd fmla="*/ 570 w 596" name="T8"/>
              <a:gd fmla="*/ 62 h 583" name="T9"/>
              <a:gd fmla="*/ 570 w 596" name="T10"/>
              <a:gd fmla="*/ 345 h 583" name="T11"/>
              <a:gd fmla="*/ 534 w 596" name="T12"/>
              <a:gd fmla="*/ 381 h 583" name="T13"/>
              <a:gd fmla="*/ 61 w 596" name="T14"/>
              <a:gd fmla="*/ 381 h 583" name="T15"/>
              <a:gd fmla="*/ 25 w 596" name="T16"/>
              <a:gd fmla="*/ 345 h 583" name="T17"/>
              <a:gd fmla="*/ 534 w 596" name="T18"/>
              <a:gd fmla="*/ 406 h 583" name="T19"/>
              <a:gd fmla="*/ 596 w 596" name="T20"/>
              <a:gd fmla="*/ 345 h 583" name="T21"/>
              <a:gd fmla="*/ 596 w 596" name="T22"/>
              <a:gd fmla="*/ 62 h 583" name="T23"/>
              <a:gd fmla="*/ 534 w 596" name="T24"/>
              <a:gd fmla="*/ 0 h 583" name="T25"/>
              <a:gd fmla="*/ 61 w 596" name="T26"/>
              <a:gd fmla="*/ 0 h 583" name="T27"/>
              <a:gd fmla="*/ 0 w 596" name="T28"/>
              <a:gd fmla="*/ 62 h 583" name="T29"/>
              <a:gd fmla="*/ 0 w 596" name="T30"/>
              <a:gd fmla="*/ 345 h 583" name="T31"/>
              <a:gd fmla="*/ 61 w 596" name="T32"/>
              <a:gd fmla="*/ 406 h 583" name="T33"/>
              <a:gd fmla="*/ 245 w 596" name="T34"/>
              <a:gd fmla="*/ 406 h 583" name="T35"/>
              <a:gd fmla="*/ 245 w 596" name="T36"/>
              <a:gd fmla="*/ 462 h 583" name="T37"/>
              <a:gd fmla="*/ 61 w 596" name="T38"/>
              <a:gd fmla="*/ 462 h 583" name="T39"/>
              <a:gd fmla="*/ 0 w 596" name="T40"/>
              <a:gd fmla="*/ 524 h 583" name="T41"/>
              <a:gd fmla="*/ 0 w 596" name="T42"/>
              <a:gd fmla="*/ 570 h 583" name="T43"/>
              <a:gd fmla="*/ 12 w 596" name="T44"/>
              <a:gd fmla="*/ 583 h 583" name="T45"/>
              <a:gd fmla="*/ 583 w 596" name="T46"/>
              <a:gd fmla="*/ 583 h 583" name="T47"/>
              <a:gd fmla="*/ 596 w 596" name="T48"/>
              <a:gd fmla="*/ 570 h 583" name="T49"/>
              <a:gd fmla="*/ 596 w 596" name="T50"/>
              <a:gd fmla="*/ 524 h 583" name="T51"/>
              <a:gd fmla="*/ 534 w 596" name="T52"/>
              <a:gd fmla="*/ 462 h 583" name="T53"/>
              <a:gd fmla="*/ 351 w 596" name="T54"/>
              <a:gd fmla="*/ 462 h 583" name="T55"/>
              <a:gd fmla="*/ 351 w 596" name="T56"/>
              <a:gd fmla="*/ 406 h 583" name="T57"/>
              <a:gd fmla="*/ 534 w 596" name="T58"/>
              <a:gd fmla="*/ 406 h 583" name="T59"/>
              <a:gd fmla="*/ 544 w 596" name="T60"/>
              <a:gd fmla="*/ 345 h 583" name="T61"/>
              <a:gd fmla="*/ 544 w 596" name="T62"/>
              <a:gd fmla="*/ 62 h 583" name="T63"/>
              <a:gd fmla="*/ 534 w 596" name="T64"/>
              <a:gd fmla="*/ 52 h 583" name="T65"/>
              <a:gd fmla="*/ 61 w 596" name="T66"/>
              <a:gd fmla="*/ 52 h 583" name="T67"/>
              <a:gd fmla="*/ 51 w 596" name="T68"/>
              <a:gd fmla="*/ 62 h 583" name="T69"/>
              <a:gd fmla="*/ 51 w 596" name="T70"/>
              <a:gd fmla="*/ 345 h 583" name="T71"/>
              <a:gd fmla="*/ 61 w 596" name="T72"/>
              <a:gd fmla="*/ 355 h 583" name="T73"/>
              <a:gd fmla="*/ 534 w 596" name="T74"/>
              <a:gd fmla="*/ 355 h 583" name="T75"/>
              <a:gd fmla="*/ 544 w 596" name="T76"/>
              <a:gd fmla="*/ 345 h 58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83" w="596">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grpSp>
        <p:nvGrpSpPr>
          <p:cNvPr id="10291" name="组合 108"/>
          <p:cNvGrpSpPr/>
          <p:nvPr/>
        </p:nvGrpSpPr>
        <p:grpSpPr>
          <a:xfrm>
            <a:off x="3962401" y="4906963"/>
            <a:ext cx="465139" cy="430212"/>
            <a:chExt cx="465137" cy="430213"/>
          </a:xfrm>
        </p:grpSpPr>
        <p:sp>
          <p:nvSpPr>
            <p:cNvPr id="10292" name="Freeform 43"/>
            <p:cNvSpPr>
              <a:spLocks noChangeArrowheads="1" noEditPoints="1"/>
            </p:cNvSpPr>
            <p:nvPr/>
          </p:nvSpPr>
          <p:spPr bwMode="auto">
            <a:xfrm>
              <a:off x="0" y="173038"/>
              <a:ext cx="230187" cy="231775"/>
            </a:xfrm>
            <a:custGeom>
              <a:gdLst>
                <a:gd fmla="*/ 101 w 351" name="T0"/>
                <a:gd fmla="*/ 239 h 353" name="T1"/>
                <a:gd fmla="*/ 172 w 351" name="T2"/>
                <a:gd fmla="*/ 119 h 353" name="T3"/>
                <a:gd fmla="*/ 234 w 351" name="T4"/>
                <a:gd fmla="*/ 151 h 353" name="T5"/>
                <a:gd fmla="*/ 188 w 351" name="T6"/>
                <a:gd fmla="*/ 0 h 353" name="T7"/>
                <a:gd fmla="*/ 1 w 351" name="T8"/>
                <a:gd fmla="*/ 31 h 353" name="T9"/>
                <a:gd fmla="*/ 56 w 351" name="T10"/>
                <a:gd fmla="*/ 60 h 353" name="T11"/>
                <a:gd fmla="*/ 14 w 351" name="T12"/>
                <a:gd fmla="*/ 123 h 353" name="T13"/>
                <a:gd fmla="*/ 29 w 351" name="T14"/>
                <a:gd fmla="*/ 201 h 353" name="T15"/>
                <a:gd fmla="*/ 120 w 351" name="T16"/>
                <a:gd fmla="*/ 332 h 353" name="T17"/>
                <a:gd fmla="*/ 101 w 351" name="T18"/>
                <a:gd fmla="*/ 239 h 353" name="T19"/>
                <a:gd fmla="*/ 334 w 351" name="T20"/>
                <a:gd fmla="*/ 214 h 353" name="T21"/>
                <a:gd fmla="*/ 334 w 351" name="T22"/>
                <a:gd fmla="*/ 214 h 353" name="T23"/>
                <a:gd fmla="*/ 132 w 351" name="T24"/>
                <a:gd fmla="*/ 221 h 353" name="T25"/>
                <a:gd fmla="*/ 125 w 351" name="T26"/>
                <a:gd fmla="*/ 282 h 353" name="T27"/>
                <a:gd fmla="*/ 144 w 351" name="T28"/>
                <a:gd fmla="*/ 340 h 353" name="T29"/>
                <a:gd fmla="*/ 185 w 351" name="T30"/>
                <a:gd fmla="*/ 353 h 353" name="T31"/>
                <a:gd fmla="*/ 351 w 351" name="T32"/>
                <a:gd fmla="*/ 345 h 353" name="T33"/>
                <a:gd fmla="*/ 334 w 351" name="T34"/>
                <a:gd fmla="*/ 214 h 3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3" w="351">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10293" name="Freeform 44"/>
            <p:cNvSpPr>
              <a:spLocks noChangeArrowheads="1" noEditPoints="1"/>
            </p:cNvSpPr>
            <p:nvPr/>
          </p:nvSpPr>
          <p:spPr bwMode="auto">
            <a:xfrm>
              <a:off x="84138" y="0"/>
              <a:ext cx="295275" cy="161925"/>
            </a:xfrm>
            <a:custGeom>
              <a:gdLst>
                <a:gd fmla="*/ 222 w 450" name="T0"/>
                <a:gd fmla="*/ 42 h 247" name="T1"/>
                <a:gd fmla="*/ 285 w 450" name="T2"/>
                <a:gd fmla="*/ 170 h 247" name="T3"/>
                <a:gd fmla="*/ 226 w 450" name="T4"/>
                <a:gd fmla="*/ 202 h 247" name="T5"/>
                <a:gd fmla="*/ 401 w 450" name="T6"/>
                <a:gd fmla="*/ 226 h 247" name="T7"/>
                <a:gd fmla="*/ 450 w 450" name="T8"/>
                <a:gd fmla="*/ 81 h 247" name="T9"/>
                <a:gd fmla="*/ 397 w 450" name="T10"/>
                <a:gd fmla="*/ 110 h 247" name="T11"/>
                <a:gd fmla="*/ 366 w 450" name="T12"/>
                <a:gd fmla="*/ 38 h 247" name="T13"/>
                <a:gd fmla="*/ 293 w 450" name="T14"/>
                <a:gd fmla="*/ 5 h 247" name="T15"/>
                <a:gd fmla="*/ 134 w 450" name="T16"/>
                <a:gd fmla="*/ 3 h 247" name="T17"/>
                <a:gd fmla="*/ 222 w 450" name="T18"/>
                <a:gd fmla="*/ 42 h 247" name="T19"/>
                <a:gd fmla="*/ 119 w 450" name="T20"/>
                <a:gd fmla="*/ 247 h 247" name="T21"/>
                <a:gd fmla="*/ 119 w 450" name="T22"/>
                <a:gd fmla="*/ 247 h 247" name="T23"/>
                <a:gd fmla="*/ 221 w 450" name="T24"/>
                <a:gd fmla="*/ 78 h 247" name="T25"/>
                <a:gd fmla="*/ 173 w 450" name="T26"/>
                <a:gd fmla="*/ 37 h 247" name="T27"/>
                <a:gd fmla="*/ 115 w 450" name="T28"/>
                <a:gd fmla="*/ 18 h 247" name="T29"/>
                <a:gd fmla="*/ 82 w 450" name="T30"/>
                <a:gd fmla="*/ 44 h 247" name="T31"/>
                <a:gd fmla="*/ 0 w 450" name="T32"/>
                <a:gd fmla="*/ 185 h 247" name="T33"/>
                <a:gd fmla="*/ 119 w 450" name="T34"/>
                <a:gd fmla="*/ 247 h 24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6" w="450">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sp>
          <p:nvSpPr>
            <p:cNvPr id="10294" name="Freeform 45"/>
            <p:cNvSpPr>
              <a:spLocks noChangeArrowheads="1" noEditPoints="1"/>
            </p:cNvSpPr>
            <p:nvPr/>
          </p:nvSpPr>
          <p:spPr bwMode="auto">
            <a:xfrm>
              <a:off x="254000" y="131763"/>
              <a:ext cx="211137" cy="298450"/>
            </a:xfrm>
            <a:custGeom>
              <a:gdLst>
                <a:gd fmla="*/ 256 w 324" name="T0"/>
                <a:gd fmla="*/ 262 h 453" name="T1"/>
                <a:gd fmla="*/ 114 w 324" name="T2"/>
                <a:gd fmla="*/ 265 h 453" name="T3"/>
                <a:gd fmla="*/ 105 w 324" name="T4"/>
                <a:gd fmla="*/ 198 h 453" name="T5"/>
                <a:gd fmla="*/ 0 w 324" name="T6"/>
                <a:gd fmla="*/ 331 h 453" name="T7"/>
                <a:gd fmla="*/ 137 w 324" name="T8"/>
                <a:gd fmla="*/ 453 h 453" name="T9"/>
                <a:gd fmla="*/ 130 w 324" name="T10"/>
                <a:gd fmla="*/ 392 h 453" name="T11"/>
                <a:gd fmla="*/ 207 w 324" name="T12"/>
                <a:gd fmla="*/ 394 h 453" name="T13"/>
                <a:gd fmla="*/ 265 w 324" name="T14"/>
                <a:gd fmla="*/ 341 h 453" name="T15"/>
                <a:gd fmla="*/ 324 w 324" name="T16"/>
                <a:gd fmla="*/ 198 h 453" name="T17"/>
                <a:gd fmla="*/ 256 w 324" name="T18"/>
                <a:gd fmla="*/ 262 h 453" name="T19"/>
                <a:gd fmla="*/ 102 w 324" name="T20"/>
                <a:gd fmla="*/ 82 h 453" name="T21"/>
                <a:gd fmla="*/ 102 w 324" name="T22"/>
                <a:gd fmla="*/ 82 h 453" name="T23"/>
                <a:gd fmla="*/ 223 w 324" name="T24"/>
                <a:gd fmla="*/ 246 h 453" name="T25"/>
                <a:gd fmla="*/ 279 w 324" name="T26"/>
                <a:gd fmla="*/ 219 h 453" name="T27"/>
                <a:gd fmla="*/ 317 w 324" name="T28"/>
                <a:gd fmla="*/ 174 h 453" name="T29"/>
                <a:gd fmla="*/ 305 w 324" name="T30"/>
                <a:gd fmla="*/ 134 h 453" name="T31"/>
                <a:gd fmla="*/ 203 w 324" name="T32"/>
                <a:gd fmla="*/ 0 h 453" name="T33"/>
                <a:gd fmla="*/ 102 w 324" name="T34"/>
                <a:gd fmla="*/ 82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324">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eaLnBrk="0" hangingPunct="0"/>
              <a:endParaRPr altLang="en-US" lang="zh-CN"/>
            </a:p>
          </p:txBody>
        </p:sp>
      </p:grpSp>
      <p:sp>
        <p:nvSpPr>
          <p:cNvPr id="10295" name="Freeform 46"/>
          <p:cNvSpPr>
            <a:spLocks noChangeArrowheads="1" noEditPoints="1"/>
          </p:cNvSpPr>
          <p:nvPr/>
        </p:nvSpPr>
        <p:spPr bwMode="auto">
          <a:xfrm>
            <a:off x="4727577" y="4895851"/>
            <a:ext cx="346075" cy="446088"/>
          </a:xfrm>
          <a:custGeom>
            <a:gdLst>
              <a:gd fmla="*/ 394 w 527" name="T0"/>
              <a:gd fmla="*/ 362 h 679" name="T1"/>
              <a:gd fmla="*/ 340 w 527" name="T2"/>
              <a:gd fmla="*/ 239 h 679" name="T3"/>
              <a:gd fmla="*/ 276 w 527" name="T4"/>
              <a:gd fmla="*/ 270 h 679" name="T5"/>
              <a:gd fmla="*/ 257 w 527" name="T6"/>
              <a:gd fmla="*/ 247 h 679" name="T7"/>
              <a:gd fmla="*/ 256 w 527" name="T8"/>
              <a:gd fmla="*/ 242 h 679" name="T9"/>
              <a:gd fmla="*/ 255 w 527" name="T10"/>
              <a:gd fmla="*/ 237 h 679" name="T11"/>
              <a:gd fmla="*/ 255 w 527" name="T12"/>
              <a:gd fmla="*/ 231 h 679" name="T13"/>
              <a:gd fmla="*/ 255 w 527" name="T14"/>
              <a:gd fmla="*/ 227 h 679" name="T15"/>
              <a:gd fmla="*/ 256 w 527" name="T16"/>
              <a:gd fmla="*/ 222 h 679" name="T17"/>
              <a:gd fmla="*/ 258 w 527" name="T18"/>
              <a:gd fmla="*/ 217 h 679" name="T19"/>
              <a:gd fmla="*/ 261 w 527" name="T20"/>
              <a:gd fmla="*/ 211 h 679" name="T21"/>
              <a:gd fmla="*/ 275 w 527" name="T22"/>
              <a:gd fmla="*/ 196 h 679" name="T23"/>
              <a:gd fmla="*/ 437 w 527" name="T24"/>
              <a:gd fmla="*/ 174 h 679" name="T25"/>
              <a:gd fmla="*/ 349 w 527" name="T26"/>
              <a:gd fmla="*/ 69 h 679" name="T27"/>
              <a:gd fmla="*/ 274 w 527" name="T28"/>
              <a:gd fmla="*/ 138 h 679" name="T29"/>
              <a:gd fmla="*/ 254 w 527" name="T30"/>
              <a:gd fmla="*/ 138 h 679" name="T31"/>
              <a:gd fmla="*/ 225 w 527" name="T32"/>
              <a:gd fmla="*/ 144 h 679" name="T33"/>
              <a:gd fmla="*/ 207 w 527" name="T34"/>
              <a:gd fmla="*/ 150 h 679" name="T35"/>
              <a:gd fmla="*/ 198 w 527" name="T36"/>
              <a:gd fmla="*/ 155 h 679" name="T37"/>
              <a:gd fmla="*/ 189 w 527" name="T38"/>
              <a:gd fmla="*/ 159 h 679" name="T39"/>
              <a:gd fmla="*/ 181 w 527" name="T40"/>
              <a:gd fmla="*/ 165 h 679" name="T41"/>
              <a:gd fmla="*/ 165 w 527" name="T42"/>
              <a:gd fmla="*/ 177 h 679" name="T43"/>
              <a:gd fmla="*/ 158 w 527" name="T44"/>
              <a:gd fmla="*/ 184 h 679" name="T45"/>
              <a:gd fmla="*/ 151 w 527" name="T46"/>
              <a:gd fmla="*/ 193 h 679" name="T47"/>
              <a:gd fmla="*/ 145 w 527" name="T48"/>
              <a:gd fmla="*/ 200 h 679" name="T49"/>
              <a:gd fmla="*/ 138 w 527" name="T50"/>
              <a:gd fmla="*/ 211 h 679" name="T51"/>
              <a:gd fmla="*/ 181 w 527" name="T52"/>
              <a:gd fmla="*/ 430 h 679" name="T53"/>
              <a:gd fmla="*/ 17 w 527" name="T54"/>
              <a:gd fmla="*/ 580 h 679" name="T55"/>
              <a:gd fmla="*/ 44 w 527" name="T56"/>
              <a:gd fmla="*/ 667 h 679" name="T57"/>
              <a:gd fmla="*/ 91 w 527" name="T58"/>
              <a:gd fmla="*/ 614 h 679" name="T59"/>
              <a:gd fmla="*/ 140 w 527" name="T60"/>
              <a:gd fmla="*/ 532 h 679" name="T61"/>
              <a:gd fmla="*/ 253 w 527" name="T62"/>
              <a:gd fmla="*/ 434 h 679" name="T63"/>
              <a:gd fmla="*/ 256 w 527" name="T64"/>
              <a:gd fmla="*/ 434 h 679" name="T65"/>
              <a:gd fmla="*/ 264 w 527" name="T66"/>
              <a:gd fmla="*/ 435 h 679" name="T67"/>
              <a:gd fmla="*/ 272 w 527" name="T68"/>
              <a:gd fmla="*/ 435 h 679" name="T69"/>
              <a:gd fmla="*/ 280 w 527" name="T70"/>
              <a:gd fmla="*/ 434 h 679" name="T71"/>
              <a:gd fmla="*/ 301 w 527" name="T72"/>
              <a:gd fmla="*/ 198 h 679" name="T73"/>
              <a:gd fmla="*/ 298 w 527" name="T74"/>
              <a:gd fmla="*/ 190 h 679" name="T75"/>
              <a:gd fmla="*/ 329 w 527" name="T76"/>
              <a:gd fmla="*/ 203 h 679" name="T77"/>
              <a:gd fmla="*/ 364 w 527" name="T78"/>
              <a:gd fmla="*/ 87 h 679" name="T79"/>
              <a:gd fmla="*/ 485 w 527" name="T80"/>
              <a:gd fmla="*/ 44 h 679" name="T81"/>
              <a:gd fmla="*/ 376 w 527" name="T82"/>
              <a:gd fmla="*/ 187 h 679" name="T83"/>
              <a:gd fmla="*/ 366 w 527" name="T84"/>
              <a:gd fmla="*/ 176 h 679" name="T85"/>
              <a:gd fmla="*/ 364 w 527" name="T86"/>
              <a:gd fmla="*/ 175 h 679" name="T87"/>
              <a:gd fmla="*/ 358 w 527" name="T88"/>
              <a:gd fmla="*/ 170 h 679" name="T89"/>
              <a:gd fmla="*/ 351 w 527" name="T90"/>
              <a:gd fmla="*/ 165 h 679" name="T91"/>
              <a:gd fmla="*/ 342 w 527" name="T92"/>
              <a:gd fmla="*/ 159 h 679" name="T93"/>
              <a:gd fmla="*/ 333 w 527" name="T94"/>
              <a:gd fmla="*/ 154 h 679" name="T95"/>
              <a:gd fmla="*/ 313 w 527" name="T96"/>
              <a:gd fmla="*/ 145 h 679" name="T97"/>
              <a:gd fmla="*/ 37 w 527" name="T98"/>
              <a:gd fmla="*/ 592 h 679" name="T99"/>
              <a:gd fmla="*/ 125 w 527" name="T100"/>
              <a:gd fmla="*/ 444 h 679" name="T101"/>
              <a:gd fmla="*/ 41 w 527" name="T102"/>
              <a:gd fmla="*/ 613 h 679" name="T103"/>
              <a:gd fmla="*/ 37 w 527" name="T104"/>
              <a:gd fmla="*/ 592 h 67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79" w="527">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0242"/>
                                        </p:tgtEl>
                                        <p:attrNameLst>
                                          <p:attrName>style.visibility</p:attrName>
                                        </p:attrNameLst>
                                      </p:cBhvr>
                                      <p:to>
                                        <p:strVal val="visible"/>
                                      </p:to>
                                    </p:set>
                                    <p:anim calcmode="lin" valueType="num">
                                      <p:cBhvr>
                                        <p:cTn dur="400" fill="hold" id="7"/>
                                        <p:tgtEl>
                                          <p:spTgt spid="1024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0242"/>
                                        </p:tgtEl>
                                        <p:attrNameLst>
                                          <p:attrName>ppt_y</p:attrName>
                                        </p:attrNameLst>
                                      </p:cBhvr>
                                      <p:tavLst>
                                        <p:tav tm="0">
                                          <p:val>
                                            <p:strVal val="#ppt_y"/>
                                          </p:val>
                                        </p:tav>
                                        <p:tav tm="100000">
                                          <p:val>
                                            <p:strVal val="#ppt_y"/>
                                          </p:val>
                                        </p:tav>
                                      </p:tavLst>
                                    </p:anim>
                                    <p:anim calcmode="lin" valueType="num">
                                      <p:cBhvr>
                                        <p:cTn dur="400" fill="hold" id="9"/>
                                        <p:tgtEl>
                                          <p:spTgt spid="1024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024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0242"/>
                                        </p:tgtEl>
                                      </p:cBhvr>
                                    </p:animEffect>
                                  </p:childTnLst>
                                </p:cTn>
                              </p:par>
                            </p:childTnLst>
                          </p:cTn>
                        </p:par>
                        <p:par>
                          <p:cTn fill="hold" id="12" nodeType="afterGroup">
                            <p:stCondLst>
                              <p:cond delay="400"/>
                            </p:stCondLst>
                            <p:childTnLst>
                              <p:par>
                                <p:cTn fill="hold" grpId="0" id="13" nodeType="afterEffect" presetClass="entr" presetID="10" presetSubtype="0">
                                  <p:stCondLst>
                                    <p:cond delay="0"/>
                                  </p:stCondLst>
                                  <p:childTnLst>
                                    <p:set>
                                      <p:cBhvr>
                                        <p:cTn dur="1" fill="hold" id="14">
                                          <p:stCondLst>
                                            <p:cond delay="0"/>
                                          </p:stCondLst>
                                        </p:cTn>
                                        <p:tgtEl>
                                          <p:spTgt spid="10244"/>
                                        </p:tgtEl>
                                        <p:attrNameLst>
                                          <p:attrName>style.visibility</p:attrName>
                                        </p:attrNameLst>
                                      </p:cBhvr>
                                      <p:to>
                                        <p:strVal val="visible"/>
                                      </p:to>
                                    </p:set>
                                    <p:anim calcmode="lin" valueType="num">
                                      <p:cBhvr>
                                        <p:cTn dur="500" fill="hold" id="15"/>
                                        <p:tgtEl>
                                          <p:spTgt spid="10244"/>
                                        </p:tgtEl>
                                        <p:attrNameLst>
                                          <p:attrName>ppt_w</p:attrName>
                                        </p:attrNameLst>
                                      </p:cBhvr>
                                      <p:tavLst>
                                        <p:tav tm="0">
                                          <p:val>
                                            <p:fltVal val="0"/>
                                          </p:val>
                                        </p:tav>
                                        <p:tav tm="100000">
                                          <p:val>
                                            <p:strVal val="#ppt_w"/>
                                          </p:val>
                                        </p:tav>
                                      </p:tavLst>
                                    </p:anim>
                                    <p:anim calcmode="lin" valueType="num">
                                      <p:cBhvr>
                                        <p:cTn dur="500" fill="hold" id="16"/>
                                        <p:tgtEl>
                                          <p:spTgt spid="10244"/>
                                        </p:tgtEl>
                                        <p:attrNameLst>
                                          <p:attrName>ppt_h</p:attrName>
                                        </p:attrNameLst>
                                      </p:cBhvr>
                                      <p:tavLst>
                                        <p:tav tm="0">
                                          <p:val>
                                            <p:fltVal val="0"/>
                                          </p:val>
                                        </p:tav>
                                        <p:tav tm="100000">
                                          <p:val>
                                            <p:strVal val="#ppt_h"/>
                                          </p:val>
                                        </p:tav>
                                      </p:tavLst>
                                    </p:anim>
                                    <p:animEffect filter="fade" transition="in">
                                      <p:cBhvr>
                                        <p:cTn dur="500" id="17"/>
                                        <p:tgtEl>
                                          <p:spTgt spid="10244"/>
                                        </p:tgtEl>
                                      </p:cBhvr>
                                    </p:animEffect>
                                  </p:childTnLst>
                                </p:cTn>
                              </p:par>
                              <p:par>
                                <p:cTn fill="hold" grpId="0" id="18" nodeType="withEffect" presetClass="entr" presetID="31" presetSubtype="0">
                                  <p:stCondLst>
                                    <p:cond delay="0"/>
                                  </p:stCondLst>
                                  <p:childTnLst>
                                    <p:set>
                                      <p:cBhvr>
                                        <p:cTn dur="1" fill="hold" id="19">
                                          <p:stCondLst>
                                            <p:cond delay="0"/>
                                          </p:stCondLst>
                                        </p:cTn>
                                        <p:tgtEl>
                                          <p:spTgt spid="10247"/>
                                        </p:tgtEl>
                                        <p:attrNameLst>
                                          <p:attrName>style.visibility</p:attrName>
                                        </p:attrNameLst>
                                      </p:cBhvr>
                                      <p:to>
                                        <p:strVal val="visible"/>
                                      </p:to>
                                    </p:set>
                                    <p:anim calcmode="lin" valueType="num">
                                      <p:cBhvr>
                                        <p:cTn dur="500" fill="hold" id="20"/>
                                        <p:tgtEl>
                                          <p:spTgt spid="10247"/>
                                        </p:tgtEl>
                                        <p:attrNameLst>
                                          <p:attrName>ppt_w</p:attrName>
                                        </p:attrNameLst>
                                      </p:cBhvr>
                                      <p:tavLst>
                                        <p:tav tm="0">
                                          <p:val>
                                            <p:fltVal val="0"/>
                                          </p:val>
                                        </p:tav>
                                        <p:tav tm="100000">
                                          <p:val>
                                            <p:strVal val="#ppt_w"/>
                                          </p:val>
                                        </p:tav>
                                      </p:tavLst>
                                    </p:anim>
                                    <p:anim calcmode="lin" valueType="num">
                                      <p:cBhvr>
                                        <p:cTn dur="500" fill="hold" id="21"/>
                                        <p:tgtEl>
                                          <p:spTgt spid="10247"/>
                                        </p:tgtEl>
                                        <p:attrNameLst>
                                          <p:attrName>ppt_h</p:attrName>
                                        </p:attrNameLst>
                                      </p:cBhvr>
                                      <p:tavLst>
                                        <p:tav tm="0">
                                          <p:val>
                                            <p:fltVal val="0"/>
                                          </p:val>
                                        </p:tav>
                                        <p:tav tm="100000">
                                          <p:val>
                                            <p:strVal val="#ppt_h"/>
                                          </p:val>
                                        </p:tav>
                                      </p:tavLst>
                                    </p:anim>
                                    <p:anim calcmode="lin" valueType="num">
                                      <p:cBhvr>
                                        <p:cTn dur="500" fill="hold" id="22"/>
                                        <p:tgtEl>
                                          <p:spTgt spid="10247"/>
                                        </p:tgtEl>
                                        <p:attrNameLst>
                                          <p:attrName>style.rotation</p:attrName>
                                        </p:attrNameLst>
                                      </p:cBhvr>
                                      <p:tavLst>
                                        <p:tav tm="0">
                                          <p:val>
                                            <p:fltVal val="90"/>
                                          </p:val>
                                        </p:tav>
                                        <p:tav tm="100000">
                                          <p:val>
                                            <p:fltVal val="0"/>
                                          </p:val>
                                        </p:tav>
                                      </p:tavLst>
                                    </p:anim>
                                    <p:animEffect filter="fade" transition="in">
                                      <p:cBhvr>
                                        <p:cTn dur="500" id="23"/>
                                        <p:tgtEl>
                                          <p:spTgt spid="10247"/>
                                        </p:tgtEl>
                                      </p:cBhvr>
                                    </p:animEffect>
                                  </p:childTnLst>
                                </p:cTn>
                              </p:par>
                            </p:childTnLst>
                          </p:cTn>
                        </p:par>
                        <p:par>
                          <p:cTn fill="hold" id="24" nodeType="afterGroup">
                            <p:stCondLst>
                              <p:cond delay="900"/>
                            </p:stCondLst>
                            <p:childTnLst>
                              <p:par>
                                <p:cTn fill="hold" grpId="0" id="25" nodeType="afterEffect" presetClass="entr" presetID="22" presetSubtype="1">
                                  <p:stCondLst>
                                    <p:cond delay="0"/>
                                  </p:stCondLst>
                                  <p:childTnLst>
                                    <p:set>
                                      <p:cBhvr>
                                        <p:cTn dur="1" fill="hold" id="26">
                                          <p:stCondLst>
                                            <p:cond delay="0"/>
                                          </p:stCondLst>
                                        </p:cTn>
                                        <p:tgtEl>
                                          <p:spTgt spid="10248"/>
                                        </p:tgtEl>
                                        <p:attrNameLst>
                                          <p:attrName>style.visibility</p:attrName>
                                        </p:attrNameLst>
                                      </p:cBhvr>
                                      <p:to>
                                        <p:strVal val="visible"/>
                                      </p:to>
                                    </p:set>
                                    <p:animEffect filter="wipe(up)" transition="in">
                                      <p:cBhvr>
                                        <p:cTn dur="500" id="27"/>
                                        <p:tgtEl>
                                          <p:spTgt spid="10248"/>
                                        </p:tgtEl>
                                      </p:cBhvr>
                                    </p:animEffect>
                                  </p:childTnLst>
                                </p:cTn>
                              </p:par>
                            </p:childTnLst>
                          </p:cTn>
                        </p:par>
                        <p:par>
                          <p:cTn fill="hold" id="28" nodeType="afterGroup">
                            <p:stCondLst>
                              <p:cond delay="1400"/>
                            </p:stCondLst>
                            <p:childTnLst>
                              <p:par>
                                <p:cTn fill="hold" grpId="0" id="29" nodeType="afterEffect" presetClass="entr" presetID="10" presetSubtype="0">
                                  <p:stCondLst>
                                    <p:cond delay="0"/>
                                  </p:stCondLst>
                                  <p:childTnLst>
                                    <p:set>
                                      <p:cBhvr>
                                        <p:cTn dur="1" fill="hold" id="30">
                                          <p:stCondLst>
                                            <p:cond delay="0"/>
                                          </p:stCondLst>
                                        </p:cTn>
                                        <p:tgtEl>
                                          <p:spTgt spid="10245"/>
                                        </p:tgtEl>
                                        <p:attrNameLst>
                                          <p:attrName>style.visibility</p:attrName>
                                        </p:attrNameLst>
                                      </p:cBhvr>
                                      <p:to>
                                        <p:strVal val="visible"/>
                                      </p:to>
                                    </p:set>
                                    <p:anim calcmode="lin" valueType="num">
                                      <p:cBhvr>
                                        <p:cTn dur="500" fill="hold" id="31"/>
                                        <p:tgtEl>
                                          <p:spTgt spid="10245"/>
                                        </p:tgtEl>
                                        <p:attrNameLst>
                                          <p:attrName>ppt_w</p:attrName>
                                        </p:attrNameLst>
                                      </p:cBhvr>
                                      <p:tavLst>
                                        <p:tav tm="0">
                                          <p:val>
                                            <p:fltVal val="0"/>
                                          </p:val>
                                        </p:tav>
                                        <p:tav tm="100000">
                                          <p:val>
                                            <p:strVal val="#ppt_w"/>
                                          </p:val>
                                        </p:tav>
                                      </p:tavLst>
                                    </p:anim>
                                    <p:anim calcmode="lin" valueType="num">
                                      <p:cBhvr>
                                        <p:cTn dur="500" fill="hold" id="32"/>
                                        <p:tgtEl>
                                          <p:spTgt spid="10245"/>
                                        </p:tgtEl>
                                        <p:attrNameLst>
                                          <p:attrName>ppt_h</p:attrName>
                                        </p:attrNameLst>
                                      </p:cBhvr>
                                      <p:tavLst>
                                        <p:tav tm="0">
                                          <p:val>
                                            <p:fltVal val="0"/>
                                          </p:val>
                                        </p:tav>
                                        <p:tav tm="100000">
                                          <p:val>
                                            <p:strVal val="#ppt_h"/>
                                          </p:val>
                                        </p:tav>
                                      </p:tavLst>
                                    </p:anim>
                                    <p:animEffect filter="fade" transition="in">
                                      <p:cBhvr>
                                        <p:cTn dur="500" id="33"/>
                                        <p:tgtEl>
                                          <p:spTgt spid="10245"/>
                                        </p:tgtEl>
                                      </p:cBhvr>
                                    </p:animEffect>
                                  </p:childTnLst>
                                </p:cTn>
                              </p:par>
                              <p:par>
                                <p:cTn fill="hold" grpId="0" id="34" nodeType="withEffect" presetClass="entr" presetID="31" presetSubtype="0">
                                  <p:stCondLst>
                                    <p:cond delay="0"/>
                                  </p:stCondLst>
                                  <p:childTnLst>
                                    <p:set>
                                      <p:cBhvr>
                                        <p:cTn dur="1" fill="hold" id="35">
                                          <p:stCondLst>
                                            <p:cond delay="0"/>
                                          </p:stCondLst>
                                        </p:cTn>
                                        <p:tgtEl>
                                          <p:spTgt spid="10249"/>
                                        </p:tgtEl>
                                        <p:attrNameLst>
                                          <p:attrName>style.visibility</p:attrName>
                                        </p:attrNameLst>
                                      </p:cBhvr>
                                      <p:to>
                                        <p:strVal val="visible"/>
                                      </p:to>
                                    </p:set>
                                    <p:anim calcmode="lin" valueType="num">
                                      <p:cBhvr>
                                        <p:cTn dur="500" fill="hold" id="36"/>
                                        <p:tgtEl>
                                          <p:spTgt spid="10249"/>
                                        </p:tgtEl>
                                        <p:attrNameLst>
                                          <p:attrName>ppt_w</p:attrName>
                                        </p:attrNameLst>
                                      </p:cBhvr>
                                      <p:tavLst>
                                        <p:tav tm="0">
                                          <p:val>
                                            <p:fltVal val="0"/>
                                          </p:val>
                                        </p:tav>
                                        <p:tav tm="100000">
                                          <p:val>
                                            <p:strVal val="#ppt_w"/>
                                          </p:val>
                                        </p:tav>
                                      </p:tavLst>
                                    </p:anim>
                                    <p:anim calcmode="lin" valueType="num">
                                      <p:cBhvr>
                                        <p:cTn dur="500" fill="hold" id="37"/>
                                        <p:tgtEl>
                                          <p:spTgt spid="10249"/>
                                        </p:tgtEl>
                                        <p:attrNameLst>
                                          <p:attrName>ppt_h</p:attrName>
                                        </p:attrNameLst>
                                      </p:cBhvr>
                                      <p:tavLst>
                                        <p:tav tm="0">
                                          <p:val>
                                            <p:fltVal val="0"/>
                                          </p:val>
                                        </p:tav>
                                        <p:tav tm="100000">
                                          <p:val>
                                            <p:strVal val="#ppt_h"/>
                                          </p:val>
                                        </p:tav>
                                      </p:tavLst>
                                    </p:anim>
                                    <p:anim calcmode="lin" valueType="num">
                                      <p:cBhvr>
                                        <p:cTn dur="500" fill="hold" id="38"/>
                                        <p:tgtEl>
                                          <p:spTgt spid="10249"/>
                                        </p:tgtEl>
                                        <p:attrNameLst>
                                          <p:attrName>style.rotation</p:attrName>
                                        </p:attrNameLst>
                                      </p:cBhvr>
                                      <p:tavLst>
                                        <p:tav tm="0">
                                          <p:val>
                                            <p:fltVal val="90"/>
                                          </p:val>
                                        </p:tav>
                                        <p:tav tm="100000">
                                          <p:val>
                                            <p:fltVal val="0"/>
                                          </p:val>
                                        </p:tav>
                                      </p:tavLst>
                                    </p:anim>
                                    <p:animEffect filter="fade" transition="in">
                                      <p:cBhvr>
                                        <p:cTn dur="500" id="39"/>
                                        <p:tgtEl>
                                          <p:spTgt spid="10249"/>
                                        </p:tgtEl>
                                      </p:cBhvr>
                                    </p:animEffect>
                                  </p:childTnLst>
                                </p:cTn>
                              </p:par>
                            </p:childTnLst>
                          </p:cTn>
                        </p:par>
                        <p:par>
                          <p:cTn fill="hold" id="40" nodeType="afterGroup">
                            <p:stCondLst>
                              <p:cond delay="1900"/>
                            </p:stCondLst>
                            <p:childTnLst>
                              <p:par>
                                <p:cTn fill="hold" grpId="0" id="41" nodeType="afterEffect" presetClass="entr" presetID="22" presetSubtype="1">
                                  <p:stCondLst>
                                    <p:cond delay="0"/>
                                  </p:stCondLst>
                                  <p:childTnLst>
                                    <p:set>
                                      <p:cBhvr>
                                        <p:cTn dur="1" fill="hold" id="42">
                                          <p:stCondLst>
                                            <p:cond delay="0"/>
                                          </p:stCondLst>
                                        </p:cTn>
                                        <p:tgtEl>
                                          <p:spTgt spid="10250"/>
                                        </p:tgtEl>
                                        <p:attrNameLst>
                                          <p:attrName>style.visibility</p:attrName>
                                        </p:attrNameLst>
                                      </p:cBhvr>
                                      <p:to>
                                        <p:strVal val="visible"/>
                                      </p:to>
                                    </p:set>
                                    <p:animEffect filter="wipe(up)" transition="in">
                                      <p:cBhvr>
                                        <p:cTn dur="500" id="43"/>
                                        <p:tgtEl>
                                          <p:spTgt spid="10250"/>
                                        </p:tgtEl>
                                      </p:cBhvr>
                                    </p:animEffect>
                                  </p:childTnLst>
                                </p:cTn>
                              </p:par>
                            </p:childTnLst>
                          </p:cTn>
                        </p:par>
                        <p:par>
                          <p:cTn fill="hold" id="44" nodeType="afterGroup">
                            <p:stCondLst>
                              <p:cond delay="2400"/>
                            </p:stCondLst>
                            <p:childTnLst>
                              <p:par>
                                <p:cTn fill="hold" grpId="0" id="45" nodeType="afterEffect" presetClass="entr" presetID="10" presetSubtype="0">
                                  <p:stCondLst>
                                    <p:cond delay="0"/>
                                  </p:stCondLst>
                                  <p:childTnLst>
                                    <p:set>
                                      <p:cBhvr>
                                        <p:cTn dur="1" fill="hold" id="46">
                                          <p:stCondLst>
                                            <p:cond delay="0"/>
                                          </p:stCondLst>
                                        </p:cTn>
                                        <p:tgtEl>
                                          <p:spTgt spid="10246"/>
                                        </p:tgtEl>
                                        <p:attrNameLst>
                                          <p:attrName>style.visibility</p:attrName>
                                        </p:attrNameLst>
                                      </p:cBhvr>
                                      <p:to>
                                        <p:strVal val="visible"/>
                                      </p:to>
                                    </p:set>
                                    <p:anim calcmode="lin" valueType="num">
                                      <p:cBhvr>
                                        <p:cTn dur="500" fill="hold" id="47"/>
                                        <p:tgtEl>
                                          <p:spTgt spid="10246"/>
                                        </p:tgtEl>
                                        <p:attrNameLst>
                                          <p:attrName>ppt_w</p:attrName>
                                        </p:attrNameLst>
                                      </p:cBhvr>
                                      <p:tavLst>
                                        <p:tav tm="0">
                                          <p:val>
                                            <p:fltVal val="0"/>
                                          </p:val>
                                        </p:tav>
                                        <p:tav tm="100000">
                                          <p:val>
                                            <p:strVal val="#ppt_w"/>
                                          </p:val>
                                        </p:tav>
                                      </p:tavLst>
                                    </p:anim>
                                    <p:anim calcmode="lin" valueType="num">
                                      <p:cBhvr>
                                        <p:cTn dur="500" fill="hold" id="48"/>
                                        <p:tgtEl>
                                          <p:spTgt spid="10246"/>
                                        </p:tgtEl>
                                        <p:attrNameLst>
                                          <p:attrName>ppt_h</p:attrName>
                                        </p:attrNameLst>
                                      </p:cBhvr>
                                      <p:tavLst>
                                        <p:tav tm="0">
                                          <p:val>
                                            <p:fltVal val="0"/>
                                          </p:val>
                                        </p:tav>
                                        <p:tav tm="100000">
                                          <p:val>
                                            <p:strVal val="#ppt_h"/>
                                          </p:val>
                                        </p:tav>
                                      </p:tavLst>
                                    </p:anim>
                                    <p:animEffect filter="fade" transition="in">
                                      <p:cBhvr>
                                        <p:cTn dur="500" id="49"/>
                                        <p:tgtEl>
                                          <p:spTgt spid="10246"/>
                                        </p:tgtEl>
                                      </p:cBhvr>
                                    </p:animEffect>
                                  </p:childTnLst>
                                </p:cTn>
                              </p:par>
                              <p:par>
                                <p:cTn fill="hold" grpId="0" id="50" nodeType="withEffect" presetClass="entr" presetID="31" presetSubtype="0">
                                  <p:stCondLst>
                                    <p:cond delay="0"/>
                                  </p:stCondLst>
                                  <p:childTnLst>
                                    <p:set>
                                      <p:cBhvr>
                                        <p:cTn dur="1" fill="hold" id="51">
                                          <p:stCondLst>
                                            <p:cond delay="0"/>
                                          </p:stCondLst>
                                        </p:cTn>
                                        <p:tgtEl>
                                          <p:spTgt spid="10251"/>
                                        </p:tgtEl>
                                        <p:attrNameLst>
                                          <p:attrName>style.visibility</p:attrName>
                                        </p:attrNameLst>
                                      </p:cBhvr>
                                      <p:to>
                                        <p:strVal val="visible"/>
                                      </p:to>
                                    </p:set>
                                    <p:anim calcmode="lin" valueType="num">
                                      <p:cBhvr>
                                        <p:cTn dur="500" fill="hold" id="52"/>
                                        <p:tgtEl>
                                          <p:spTgt spid="10251"/>
                                        </p:tgtEl>
                                        <p:attrNameLst>
                                          <p:attrName>ppt_w</p:attrName>
                                        </p:attrNameLst>
                                      </p:cBhvr>
                                      <p:tavLst>
                                        <p:tav tm="0">
                                          <p:val>
                                            <p:fltVal val="0"/>
                                          </p:val>
                                        </p:tav>
                                        <p:tav tm="100000">
                                          <p:val>
                                            <p:strVal val="#ppt_w"/>
                                          </p:val>
                                        </p:tav>
                                      </p:tavLst>
                                    </p:anim>
                                    <p:anim calcmode="lin" valueType="num">
                                      <p:cBhvr>
                                        <p:cTn dur="500" fill="hold" id="53"/>
                                        <p:tgtEl>
                                          <p:spTgt spid="10251"/>
                                        </p:tgtEl>
                                        <p:attrNameLst>
                                          <p:attrName>ppt_h</p:attrName>
                                        </p:attrNameLst>
                                      </p:cBhvr>
                                      <p:tavLst>
                                        <p:tav tm="0">
                                          <p:val>
                                            <p:fltVal val="0"/>
                                          </p:val>
                                        </p:tav>
                                        <p:tav tm="100000">
                                          <p:val>
                                            <p:strVal val="#ppt_h"/>
                                          </p:val>
                                        </p:tav>
                                      </p:tavLst>
                                    </p:anim>
                                    <p:anim calcmode="lin" valueType="num">
                                      <p:cBhvr>
                                        <p:cTn dur="500" fill="hold" id="54"/>
                                        <p:tgtEl>
                                          <p:spTgt spid="10251"/>
                                        </p:tgtEl>
                                        <p:attrNameLst>
                                          <p:attrName>style.rotation</p:attrName>
                                        </p:attrNameLst>
                                      </p:cBhvr>
                                      <p:tavLst>
                                        <p:tav tm="0">
                                          <p:val>
                                            <p:fltVal val="90"/>
                                          </p:val>
                                        </p:tav>
                                        <p:tav tm="100000">
                                          <p:val>
                                            <p:fltVal val="0"/>
                                          </p:val>
                                        </p:tav>
                                      </p:tavLst>
                                    </p:anim>
                                    <p:animEffect filter="fade" transition="in">
                                      <p:cBhvr>
                                        <p:cTn dur="500" id="55"/>
                                        <p:tgtEl>
                                          <p:spTgt spid="10251"/>
                                        </p:tgtEl>
                                      </p:cBhvr>
                                    </p:animEffect>
                                  </p:childTnLst>
                                </p:cTn>
                              </p:par>
                            </p:childTnLst>
                          </p:cTn>
                        </p:par>
                        <p:par>
                          <p:cTn fill="hold" id="56" nodeType="afterGroup">
                            <p:stCondLst>
                              <p:cond delay="2900"/>
                            </p:stCondLst>
                            <p:childTnLst>
                              <p:par>
                                <p:cTn fill="hold" grpId="0" id="57" nodeType="afterEffect" presetClass="entr" presetID="22" presetSubtype="1">
                                  <p:stCondLst>
                                    <p:cond delay="0"/>
                                  </p:stCondLst>
                                  <p:childTnLst>
                                    <p:set>
                                      <p:cBhvr>
                                        <p:cTn dur="1" fill="hold" id="58">
                                          <p:stCondLst>
                                            <p:cond delay="0"/>
                                          </p:stCondLst>
                                        </p:cTn>
                                        <p:tgtEl>
                                          <p:spTgt spid="10252"/>
                                        </p:tgtEl>
                                        <p:attrNameLst>
                                          <p:attrName>style.visibility</p:attrName>
                                        </p:attrNameLst>
                                      </p:cBhvr>
                                      <p:to>
                                        <p:strVal val="visible"/>
                                      </p:to>
                                    </p:set>
                                    <p:animEffect filter="wipe(up)" transition="in">
                                      <p:cBhvr>
                                        <p:cTn dur="500" id="59"/>
                                        <p:tgtEl>
                                          <p:spTgt spid="10252"/>
                                        </p:tgtEl>
                                      </p:cBhvr>
                                    </p:animEffect>
                                  </p:childTnLst>
                                </p:cTn>
                              </p:par>
                              <p:par>
                                <p:cTn fill="hold" grpId="0" id="60" nodeType="withEffect" presetClass="entr" presetID="42" presetSubtype="0">
                                  <p:stCondLst>
                                    <p:cond delay="0"/>
                                  </p:stCondLst>
                                  <p:childTnLst>
                                    <p:set>
                                      <p:cBhvr>
                                        <p:cTn dur="1" fill="hold" id="61">
                                          <p:stCondLst>
                                            <p:cond delay="0"/>
                                          </p:stCondLst>
                                        </p:cTn>
                                        <p:tgtEl>
                                          <p:spTgt spid="10253"/>
                                        </p:tgtEl>
                                        <p:attrNameLst>
                                          <p:attrName>style.visibility</p:attrName>
                                        </p:attrNameLst>
                                      </p:cBhvr>
                                      <p:to>
                                        <p:strVal val="visible"/>
                                      </p:to>
                                    </p:set>
                                    <p:animEffect filter="fade" transition="in">
                                      <p:cBhvr>
                                        <p:cTn dur="1000" id="62"/>
                                        <p:tgtEl>
                                          <p:spTgt spid="10253"/>
                                        </p:tgtEl>
                                      </p:cBhvr>
                                    </p:animEffect>
                                    <p:anim calcmode="lin" valueType="num">
                                      <p:cBhvr>
                                        <p:cTn dur="1000" fill="hold" id="63"/>
                                        <p:tgtEl>
                                          <p:spTgt spid="10253"/>
                                        </p:tgtEl>
                                        <p:attrNameLst>
                                          <p:attrName>ppt_x</p:attrName>
                                        </p:attrNameLst>
                                      </p:cBhvr>
                                      <p:tavLst>
                                        <p:tav tm="0">
                                          <p:val>
                                            <p:strVal val="#ppt_x"/>
                                          </p:val>
                                        </p:tav>
                                        <p:tav tm="100000">
                                          <p:val>
                                            <p:strVal val="#ppt_x"/>
                                          </p:val>
                                        </p:tav>
                                      </p:tavLst>
                                    </p:anim>
                                    <p:anim calcmode="lin" valueType="num">
                                      <p:cBhvr>
                                        <p:cTn dur="1000" fill="hold" id="64"/>
                                        <p:tgtEl>
                                          <p:spTgt spid="10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2"/>
      <p:bldP grpId="0" spid="10244"/>
      <p:bldP grpId="0" spid="10245"/>
      <p:bldP grpId="0" spid="10246"/>
      <p:bldP grpId="0" spid="10247"/>
      <p:bldP grpId="0" spid="10248"/>
      <p:bldP grpId="0" spid="10249"/>
      <p:bldP grpId="0" spid="10250"/>
      <p:bldP grpId="0" spid="10251"/>
      <p:bldP grpId="0" spid="10252"/>
      <p:bldP grpId="0" spid="1025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TextBox 31"/>
          <p:cNvSpPr txBox="1">
            <a:spLocks noChangeArrowheads="1"/>
          </p:cNvSpPr>
          <p:nvPr/>
        </p:nvSpPr>
        <p:spPr bwMode="auto">
          <a:xfrm>
            <a:off x="2854325" y="87315"/>
            <a:ext cx="3634089"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1.2 国外相关研究状况</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1</a:t>
            </a:r>
          </a:p>
        </p:txBody>
      </p:sp>
      <p:sp>
        <p:nvSpPr>
          <p:cNvPr id="11268" name="Line 5"/>
          <p:cNvSpPr>
            <a:spLocks noChangeShapeType="1"/>
          </p:cNvSpPr>
          <p:nvPr/>
        </p:nvSpPr>
        <p:spPr bwMode="auto">
          <a:xfrm flipH="1">
            <a:off x="3722688" y="1133480"/>
            <a:ext cx="0" cy="5260975"/>
          </a:xfrm>
          <a:prstGeom prst="line">
            <a:avLst/>
          </a:prstGeom>
          <a:noFill/>
          <a:ln w="28575">
            <a:solidFill>
              <a:schemeClr val="accent1"/>
            </a:solidFill>
            <a:round/>
          </a:ln>
          <a:extLst>
            <a:ext uri="{909E8E84-426E-40DD-AFC4-6F175D3DCCD1}">
              <a14:hiddenFill>
                <a:noFill/>
              </a14:hiddenFill>
            </a:ext>
          </a:extLst>
        </p:spPr>
        <p:txBody>
          <a:bodyPr bIns="45718" lIns="91432" rIns="91432" tIns="45718"/>
          <a:lstStyle/>
          <a:p>
            <a:pPr eaLnBrk="0" hangingPunct="0"/>
            <a:endParaRPr altLang="en-US" lang="zh-CN"/>
          </a:p>
        </p:txBody>
      </p:sp>
      <p:sp>
        <p:nvSpPr>
          <p:cNvPr id="11269" name="Oval 6"/>
          <p:cNvSpPr>
            <a:spLocks noChangeArrowheads="1"/>
          </p:cNvSpPr>
          <p:nvPr/>
        </p:nvSpPr>
        <p:spPr bwMode="auto">
          <a:xfrm>
            <a:off x="3606806" y="1057279"/>
            <a:ext cx="220663" cy="209551"/>
          </a:xfrm>
          <a:prstGeom prst="ellipse">
            <a:avLst/>
          </a:prstGeom>
          <a:solidFill>
            <a:schemeClr val="bg1"/>
          </a:solidFill>
          <a:ln w="7">
            <a:solidFill>
              <a:schemeClr val="accent1"/>
            </a:solidFill>
            <a:round/>
          </a:ln>
        </p:spPr>
        <p:txBody>
          <a:bodyPr bIns="45718" lIns="91432" rIns="91432" tIns="45718"/>
          <a:lstStyle/>
          <a:p>
            <a:endParaRPr altLang="en-US" lang="zh-CN">
              <a:solidFill>
                <a:schemeClr val="accent1"/>
              </a:solidFill>
            </a:endParaRPr>
          </a:p>
        </p:txBody>
      </p:sp>
      <p:sp>
        <p:nvSpPr>
          <p:cNvPr id="11270" name="Oval 7"/>
          <p:cNvSpPr>
            <a:spLocks noChangeArrowheads="1"/>
          </p:cNvSpPr>
          <p:nvPr/>
        </p:nvSpPr>
        <p:spPr bwMode="auto">
          <a:xfrm>
            <a:off x="3606806" y="2039942"/>
            <a:ext cx="220663" cy="209551"/>
          </a:xfrm>
          <a:prstGeom prst="ellipse">
            <a:avLst/>
          </a:prstGeom>
          <a:solidFill>
            <a:schemeClr val="bg1"/>
          </a:solidFill>
          <a:ln w="7">
            <a:solidFill>
              <a:schemeClr val="accent1"/>
            </a:solidFill>
            <a:round/>
          </a:ln>
        </p:spPr>
        <p:txBody>
          <a:bodyPr bIns="45718" lIns="91432" rIns="91432" tIns="45718"/>
          <a:lstStyle/>
          <a:p>
            <a:endParaRPr altLang="en-US" lang="zh-CN">
              <a:solidFill>
                <a:schemeClr val="accent1"/>
              </a:solidFill>
            </a:endParaRPr>
          </a:p>
        </p:txBody>
      </p:sp>
      <p:sp>
        <p:nvSpPr>
          <p:cNvPr id="11271" name="Oval 8"/>
          <p:cNvSpPr>
            <a:spLocks noChangeArrowheads="1"/>
          </p:cNvSpPr>
          <p:nvPr/>
        </p:nvSpPr>
        <p:spPr bwMode="auto">
          <a:xfrm>
            <a:off x="3606806" y="2881318"/>
            <a:ext cx="220663" cy="209551"/>
          </a:xfrm>
          <a:prstGeom prst="ellipse">
            <a:avLst/>
          </a:prstGeom>
          <a:solidFill>
            <a:schemeClr val="bg1"/>
          </a:solidFill>
          <a:ln w="7">
            <a:solidFill>
              <a:schemeClr val="accent1"/>
            </a:solidFill>
            <a:round/>
          </a:ln>
        </p:spPr>
        <p:txBody>
          <a:bodyPr bIns="45718" lIns="91432" rIns="91432" tIns="45718"/>
          <a:lstStyle/>
          <a:p>
            <a:endParaRPr altLang="en-US" lang="zh-CN">
              <a:solidFill>
                <a:schemeClr val="accent1"/>
              </a:solidFill>
            </a:endParaRPr>
          </a:p>
        </p:txBody>
      </p:sp>
      <p:sp>
        <p:nvSpPr>
          <p:cNvPr id="11272" name="Oval 9"/>
          <p:cNvSpPr>
            <a:spLocks noChangeArrowheads="1"/>
          </p:cNvSpPr>
          <p:nvPr/>
        </p:nvSpPr>
        <p:spPr bwMode="auto">
          <a:xfrm>
            <a:off x="3606806" y="3733801"/>
            <a:ext cx="220663" cy="207963"/>
          </a:xfrm>
          <a:prstGeom prst="ellipse">
            <a:avLst/>
          </a:prstGeom>
          <a:solidFill>
            <a:schemeClr val="bg1"/>
          </a:solidFill>
          <a:ln w="7">
            <a:solidFill>
              <a:schemeClr val="accent1"/>
            </a:solidFill>
            <a:round/>
          </a:ln>
        </p:spPr>
        <p:txBody>
          <a:bodyPr bIns="45718" lIns="91432" rIns="91432" tIns="45718"/>
          <a:lstStyle/>
          <a:p>
            <a:endParaRPr altLang="en-US" lang="zh-CN">
              <a:solidFill>
                <a:schemeClr val="accent1"/>
              </a:solidFill>
            </a:endParaRPr>
          </a:p>
        </p:txBody>
      </p:sp>
      <p:sp>
        <p:nvSpPr>
          <p:cNvPr id="11273" name="Oval 10"/>
          <p:cNvSpPr>
            <a:spLocks noChangeArrowheads="1"/>
          </p:cNvSpPr>
          <p:nvPr/>
        </p:nvSpPr>
        <p:spPr bwMode="auto">
          <a:xfrm>
            <a:off x="3606806" y="4665664"/>
            <a:ext cx="220663" cy="207963"/>
          </a:xfrm>
          <a:prstGeom prst="ellipse">
            <a:avLst/>
          </a:prstGeom>
          <a:solidFill>
            <a:schemeClr val="bg1"/>
          </a:solidFill>
          <a:ln w="7">
            <a:solidFill>
              <a:schemeClr val="accent1"/>
            </a:solidFill>
            <a:round/>
          </a:ln>
        </p:spPr>
        <p:txBody>
          <a:bodyPr bIns="45718" lIns="91432" rIns="91432" tIns="45718"/>
          <a:lstStyle/>
          <a:p>
            <a:endParaRPr altLang="en-US" lang="zh-CN">
              <a:solidFill>
                <a:schemeClr val="accent1"/>
              </a:solidFill>
            </a:endParaRPr>
          </a:p>
        </p:txBody>
      </p:sp>
      <p:sp>
        <p:nvSpPr>
          <p:cNvPr id="11274" name="Oval 11"/>
          <p:cNvSpPr>
            <a:spLocks noChangeArrowheads="1"/>
          </p:cNvSpPr>
          <p:nvPr/>
        </p:nvSpPr>
        <p:spPr bwMode="auto">
          <a:xfrm>
            <a:off x="3606806" y="5516567"/>
            <a:ext cx="220663" cy="209551"/>
          </a:xfrm>
          <a:prstGeom prst="ellipse">
            <a:avLst/>
          </a:prstGeom>
          <a:solidFill>
            <a:schemeClr val="bg1"/>
          </a:solidFill>
          <a:ln w="7">
            <a:solidFill>
              <a:schemeClr val="accent1"/>
            </a:solidFill>
            <a:round/>
          </a:ln>
        </p:spPr>
        <p:txBody>
          <a:bodyPr bIns="45718" lIns="91432" rIns="91432" tIns="45718"/>
          <a:lstStyle/>
          <a:p>
            <a:endParaRPr altLang="en-US" lang="zh-CN">
              <a:solidFill>
                <a:schemeClr val="accent1"/>
              </a:solidFill>
            </a:endParaRPr>
          </a:p>
        </p:txBody>
      </p:sp>
      <p:sp>
        <p:nvSpPr>
          <p:cNvPr id="3" name="Oval 12"/>
          <p:cNvSpPr>
            <a:spLocks noChangeArrowheads="1"/>
          </p:cNvSpPr>
          <p:nvPr/>
        </p:nvSpPr>
        <p:spPr bwMode="auto">
          <a:xfrm>
            <a:off x="3684589" y="6383344"/>
            <a:ext cx="77787" cy="73025"/>
          </a:xfrm>
          <a:prstGeom prst="ellipse">
            <a:avLst/>
          </a:prstGeom>
          <a:solidFill>
            <a:srgbClr val="7C6400"/>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11276" name="TextBox 11"/>
          <p:cNvSpPr txBox="1">
            <a:spLocks noChangeArrowheads="1"/>
          </p:cNvSpPr>
          <p:nvPr/>
        </p:nvSpPr>
        <p:spPr bwMode="auto">
          <a:xfrm>
            <a:off x="3970342" y="977902"/>
            <a:ext cx="10972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先发优势</a:t>
            </a:r>
          </a:p>
        </p:txBody>
      </p:sp>
      <p:sp>
        <p:nvSpPr>
          <p:cNvPr id="11277" name="TextBox 12"/>
          <p:cNvSpPr txBox="1">
            <a:spLocks noChangeArrowheads="1"/>
          </p:cNvSpPr>
          <p:nvPr/>
        </p:nvSpPr>
        <p:spPr bwMode="auto">
          <a:xfrm>
            <a:off x="4006855" y="1289051"/>
            <a:ext cx="6265863"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这里可以输入相关的的文字内容这里可以输入相关的的文字内容这里可以输入相关的的文字内容</a:t>
            </a:r>
          </a:p>
        </p:txBody>
      </p:sp>
      <p:sp>
        <p:nvSpPr>
          <p:cNvPr id="11278" name="TextBox 13"/>
          <p:cNvSpPr txBox="1">
            <a:spLocks noChangeArrowheads="1"/>
          </p:cNvSpPr>
          <p:nvPr/>
        </p:nvSpPr>
        <p:spPr bwMode="auto">
          <a:xfrm>
            <a:off x="3990977" y="1960567"/>
            <a:ext cx="15544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核心技术优势</a:t>
            </a:r>
          </a:p>
        </p:txBody>
      </p:sp>
      <p:sp>
        <p:nvSpPr>
          <p:cNvPr id="11279" name="TextBox 14"/>
          <p:cNvSpPr txBox="1">
            <a:spLocks noChangeArrowheads="1"/>
          </p:cNvSpPr>
          <p:nvPr/>
        </p:nvSpPr>
        <p:spPr bwMode="auto">
          <a:xfrm>
            <a:off x="3990980" y="2801943"/>
            <a:ext cx="10972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政策优势</a:t>
            </a:r>
          </a:p>
        </p:txBody>
      </p:sp>
      <p:sp>
        <p:nvSpPr>
          <p:cNvPr id="11280" name="TextBox 15"/>
          <p:cNvSpPr txBox="1">
            <a:spLocks noChangeArrowheads="1"/>
          </p:cNvSpPr>
          <p:nvPr/>
        </p:nvSpPr>
        <p:spPr bwMode="auto">
          <a:xfrm>
            <a:off x="3997330" y="3652843"/>
            <a:ext cx="10972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人才优势</a:t>
            </a:r>
          </a:p>
        </p:txBody>
      </p:sp>
      <p:sp>
        <p:nvSpPr>
          <p:cNvPr id="11281" name="TextBox 16"/>
          <p:cNvSpPr txBox="1">
            <a:spLocks noChangeArrowheads="1"/>
          </p:cNvSpPr>
          <p:nvPr/>
        </p:nvSpPr>
        <p:spPr bwMode="auto">
          <a:xfrm>
            <a:off x="3997327" y="4584703"/>
            <a:ext cx="15544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产业配套优势</a:t>
            </a:r>
          </a:p>
        </p:txBody>
      </p:sp>
      <p:sp>
        <p:nvSpPr>
          <p:cNvPr id="11282" name="TextBox 17"/>
          <p:cNvSpPr txBox="1">
            <a:spLocks noChangeArrowheads="1"/>
          </p:cNvSpPr>
          <p:nvPr/>
        </p:nvSpPr>
        <p:spPr bwMode="auto">
          <a:xfrm>
            <a:off x="3997330" y="5445127"/>
            <a:ext cx="10972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品牌优势</a:t>
            </a:r>
          </a:p>
        </p:txBody>
      </p:sp>
      <p:sp>
        <p:nvSpPr>
          <p:cNvPr id="11283" name="TextBox 18"/>
          <p:cNvSpPr txBox="1">
            <a:spLocks noChangeArrowheads="1"/>
          </p:cNvSpPr>
          <p:nvPr/>
        </p:nvSpPr>
        <p:spPr bwMode="auto">
          <a:xfrm>
            <a:off x="4006852" y="2298701"/>
            <a:ext cx="6867525" cy="335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这里可以输入相关的的文字内容这里可以输入相关的的文字内容</a:t>
            </a:r>
          </a:p>
        </p:txBody>
      </p:sp>
      <p:sp>
        <p:nvSpPr>
          <p:cNvPr id="11284" name="TextBox 19"/>
          <p:cNvSpPr txBox="1">
            <a:spLocks noChangeArrowheads="1"/>
          </p:cNvSpPr>
          <p:nvPr/>
        </p:nvSpPr>
        <p:spPr bwMode="auto">
          <a:xfrm>
            <a:off x="4006852" y="3176589"/>
            <a:ext cx="6867525" cy="335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这里可以输入相关的的文字内容这里可以输入相关的的文字内容</a:t>
            </a:r>
          </a:p>
        </p:txBody>
      </p:sp>
      <p:sp>
        <p:nvSpPr>
          <p:cNvPr id="11285" name="TextBox 20"/>
          <p:cNvSpPr txBox="1">
            <a:spLocks noChangeArrowheads="1"/>
          </p:cNvSpPr>
          <p:nvPr/>
        </p:nvSpPr>
        <p:spPr bwMode="auto">
          <a:xfrm>
            <a:off x="4006855" y="4022727"/>
            <a:ext cx="6265863"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这里可以输入相关的的文字内容这里可以输入相关的的文字内容这里可以</a:t>
            </a:r>
          </a:p>
        </p:txBody>
      </p:sp>
      <p:sp>
        <p:nvSpPr>
          <p:cNvPr id="11286" name="TextBox 21"/>
          <p:cNvSpPr txBox="1">
            <a:spLocks noChangeArrowheads="1"/>
          </p:cNvSpPr>
          <p:nvPr/>
        </p:nvSpPr>
        <p:spPr bwMode="auto">
          <a:xfrm>
            <a:off x="4006855" y="4960941"/>
            <a:ext cx="6265863" cy="335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这里可以输入相关的的文字内容这里可以输入相关的的文字</a:t>
            </a:r>
          </a:p>
        </p:txBody>
      </p:sp>
      <p:sp>
        <p:nvSpPr>
          <p:cNvPr id="11287" name="TextBox 22"/>
          <p:cNvSpPr txBox="1">
            <a:spLocks noChangeArrowheads="1"/>
          </p:cNvSpPr>
          <p:nvPr/>
        </p:nvSpPr>
        <p:spPr bwMode="auto">
          <a:xfrm>
            <a:off x="4006855" y="5767391"/>
            <a:ext cx="6265863" cy="579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这里可以输入相关的的文字内容这里可以输入相关的的文字内容这里可以这里可以这里可以这里可以</a:t>
            </a:r>
          </a:p>
        </p:txBody>
      </p:sp>
      <p:sp>
        <p:nvSpPr>
          <p:cNvPr id="11288" name="矩形 23"/>
          <p:cNvSpPr>
            <a:spLocks noChangeArrowheads="1"/>
          </p:cNvSpPr>
          <p:nvPr/>
        </p:nvSpPr>
        <p:spPr bwMode="auto">
          <a:xfrm>
            <a:off x="1776413" y="1266830"/>
            <a:ext cx="1728787" cy="1063625"/>
          </a:xfrm>
          <a:prstGeom prst="rect">
            <a:avLst/>
          </a:prstGeom>
          <a:blipFill dpi="0" rotWithShape="1">
            <a:blip r:embed="rId2"/>
            <a:stretch>
              <a:fillRect/>
            </a:stretch>
          </a:blipFill>
          <a:ln w="9525">
            <a:solidFill>
              <a:srgbClr val="DADADB"/>
            </a:solidFill>
            <a:bevel/>
          </a:ln>
        </p:spPr>
        <p:txBody>
          <a:bodyPr bIns="45718" lIns="91432" rIns="91432" tIns="45718"/>
          <a:lstStyle/>
          <a:p>
            <a:endParaRPr altLang="en-US" lang="zh-CN">
              <a:solidFill>
                <a:schemeClr val="accent1"/>
              </a:solidFill>
            </a:endParaRPr>
          </a:p>
        </p:txBody>
      </p:sp>
      <p:sp>
        <p:nvSpPr>
          <p:cNvPr id="11289" name="矩形 24"/>
          <p:cNvSpPr>
            <a:spLocks noChangeArrowheads="1"/>
          </p:cNvSpPr>
          <p:nvPr/>
        </p:nvSpPr>
        <p:spPr bwMode="auto">
          <a:xfrm>
            <a:off x="1776413" y="3251205"/>
            <a:ext cx="1728787" cy="1063625"/>
          </a:xfrm>
          <a:prstGeom prst="rect">
            <a:avLst/>
          </a:prstGeom>
          <a:blipFill dpi="0" rotWithShape="1">
            <a:blip r:embed="rId3"/>
            <a:stretch>
              <a:fillRect/>
            </a:stretch>
          </a:blipFill>
          <a:ln w="9525">
            <a:solidFill>
              <a:srgbClr val="DADADB"/>
            </a:solidFill>
            <a:bevel/>
          </a:ln>
        </p:spPr>
        <p:txBody>
          <a:bodyPr bIns="45718" lIns="91432" rIns="91432" tIns="45718"/>
          <a:lstStyle/>
          <a:p>
            <a:endParaRPr altLang="en-US" lang="zh-CN">
              <a:solidFill>
                <a:schemeClr val="accent1"/>
              </a:solidFill>
            </a:endParaRPr>
          </a:p>
        </p:txBody>
      </p:sp>
      <p:sp>
        <p:nvSpPr>
          <p:cNvPr id="11290" name="矩形 25"/>
          <p:cNvSpPr>
            <a:spLocks noChangeArrowheads="1"/>
          </p:cNvSpPr>
          <p:nvPr/>
        </p:nvSpPr>
        <p:spPr bwMode="auto">
          <a:xfrm>
            <a:off x="1776413" y="5138740"/>
            <a:ext cx="1728787" cy="1062037"/>
          </a:xfrm>
          <a:prstGeom prst="rect">
            <a:avLst/>
          </a:prstGeom>
          <a:blipFill dpi="0" rotWithShape="1">
            <a:blip r:embed="rId4"/>
            <a:stretch>
              <a:fillRect/>
            </a:stretch>
          </a:blipFill>
          <a:ln w="9525">
            <a:solidFill>
              <a:srgbClr val="DADADB"/>
            </a:solidFill>
            <a:bevel/>
          </a:ln>
        </p:spPr>
        <p:txBody>
          <a:bodyPr bIns="45718" lIns="91432" rIns="91432" tIns="45718"/>
          <a:lstStyle/>
          <a:p>
            <a:endParaRPr altLang="en-US" lang="zh-CN">
              <a:solidFill>
                <a:schemeClr val="accent1"/>
              </a:solidFill>
            </a:endParaRP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1266"/>
                                        </p:tgtEl>
                                        <p:attrNameLst>
                                          <p:attrName>style.visibility</p:attrName>
                                        </p:attrNameLst>
                                      </p:cBhvr>
                                      <p:to>
                                        <p:strVal val="visible"/>
                                      </p:to>
                                    </p:set>
                                    <p:anim calcmode="lin" valueType="num">
                                      <p:cBhvr>
                                        <p:cTn dur="400" fill="hold" id="7"/>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1266"/>
                                        </p:tgtEl>
                                        <p:attrNameLst>
                                          <p:attrName>ppt_y</p:attrName>
                                        </p:attrNameLst>
                                      </p:cBhvr>
                                      <p:tavLst>
                                        <p:tav tm="0">
                                          <p:val>
                                            <p:strVal val="#ppt_y"/>
                                          </p:val>
                                        </p:tav>
                                        <p:tav tm="100000">
                                          <p:val>
                                            <p:strVal val="#ppt_y"/>
                                          </p:val>
                                        </p:tav>
                                      </p:tavLst>
                                    </p:anim>
                                    <p:anim calcmode="lin" valueType="num">
                                      <p:cBhvr>
                                        <p:cTn dur="400" fill="hold" id="9"/>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126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1266"/>
                                        </p:tgtEl>
                                      </p:cBhvr>
                                    </p:animEffect>
                                  </p:childTnLst>
                                </p:cTn>
                              </p:par>
                            </p:childTnLst>
                          </p:cTn>
                        </p:par>
                        <p:par>
                          <p:cTn fill="hold" id="12" nodeType="afterGroup">
                            <p:stCondLst>
                              <p:cond delay="400"/>
                            </p:stCondLst>
                            <p:childTnLst>
                              <p:par>
                                <p:cTn fill="hold" id="13" nodeType="afterEffect" presetClass="entr" presetID="22" presetSubtype="1">
                                  <p:stCondLst>
                                    <p:cond delay="0"/>
                                  </p:stCondLst>
                                  <p:childTnLst>
                                    <p:set>
                                      <p:cBhvr>
                                        <p:cTn dur="1" fill="hold" id="14">
                                          <p:stCondLst>
                                            <p:cond delay="0"/>
                                          </p:stCondLst>
                                        </p:cTn>
                                        <p:tgtEl>
                                          <p:spTgt spid="11268"/>
                                        </p:tgtEl>
                                        <p:attrNameLst>
                                          <p:attrName>style.visibility</p:attrName>
                                        </p:attrNameLst>
                                      </p:cBhvr>
                                      <p:to>
                                        <p:strVal val="visible"/>
                                      </p:to>
                                    </p:set>
                                    <p:animEffect filter="wipe(up)" transition="in">
                                      <p:cBhvr>
                                        <p:cTn dur="500" id="15"/>
                                        <p:tgtEl>
                                          <p:spTgt spid="11268"/>
                                        </p:tgtEl>
                                      </p:cBhvr>
                                    </p:animEffect>
                                  </p:childTnLst>
                                </p:cTn>
                              </p:par>
                            </p:childTnLst>
                          </p:cTn>
                        </p:par>
                        <p:par>
                          <p:cTn fill="hold" id="16" nodeType="afterGroup">
                            <p:stCondLst>
                              <p:cond delay="900"/>
                            </p:stCondLst>
                            <p:childTnLst>
                              <p:par>
                                <p:cTn fill="hold" grpId="0" id="17" nodeType="afterEffect" presetClass="entr" presetID="10" presetSubtype="0">
                                  <p:stCondLst>
                                    <p:cond delay="0"/>
                                  </p:stCondLst>
                                  <p:childTnLst>
                                    <p:set>
                                      <p:cBhvr>
                                        <p:cTn dur="1" fill="hold" id="18">
                                          <p:stCondLst>
                                            <p:cond delay="0"/>
                                          </p:stCondLst>
                                        </p:cTn>
                                        <p:tgtEl>
                                          <p:spTgt spid="11269"/>
                                        </p:tgtEl>
                                        <p:attrNameLst>
                                          <p:attrName>style.visibility</p:attrName>
                                        </p:attrNameLst>
                                      </p:cBhvr>
                                      <p:to>
                                        <p:strVal val="visible"/>
                                      </p:to>
                                    </p:set>
                                    <p:anim calcmode="lin" valueType="num">
                                      <p:cBhvr>
                                        <p:cTn dur="500" fill="hold" id="19"/>
                                        <p:tgtEl>
                                          <p:spTgt spid="11269"/>
                                        </p:tgtEl>
                                        <p:attrNameLst>
                                          <p:attrName>ppt_w</p:attrName>
                                        </p:attrNameLst>
                                      </p:cBhvr>
                                      <p:tavLst>
                                        <p:tav tm="0">
                                          <p:val>
                                            <p:fltVal val="0"/>
                                          </p:val>
                                        </p:tav>
                                        <p:tav tm="100000">
                                          <p:val>
                                            <p:strVal val="#ppt_w"/>
                                          </p:val>
                                        </p:tav>
                                      </p:tavLst>
                                    </p:anim>
                                    <p:anim calcmode="lin" valueType="num">
                                      <p:cBhvr>
                                        <p:cTn dur="500" fill="hold" id="20"/>
                                        <p:tgtEl>
                                          <p:spTgt spid="11269"/>
                                        </p:tgtEl>
                                        <p:attrNameLst>
                                          <p:attrName>ppt_h</p:attrName>
                                        </p:attrNameLst>
                                      </p:cBhvr>
                                      <p:tavLst>
                                        <p:tav tm="0">
                                          <p:val>
                                            <p:fltVal val="0"/>
                                          </p:val>
                                        </p:tav>
                                        <p:tav tm="100000">
                                          <p:val>
                                            <p:strVal val="#ppt_h"/>
                                          </p:val>
                                        </p:tav>
                                      </p:tavLst>
                                    </p:anim>
                                    <p:animEffect filter="fade" transition="in">
                                      <p:cBhvr>
                                        <p:cTn dur="500" id="21"/>
                                        <p:tgtEl>
                                          <p:spTgt spid="11269"/>
                                        </p:tgtEl>
                                      </p:cBhvr>
                                    </p:animEffect>
                                  </p:childTnLst>
                                </p:cTn>
                              </p:par>
                            </p:childTnLst>
                          </p:cTn>
                        </p:par>
                        <p:par>
                          <p:cTn fill="hold" id="22" nodeType="afterGroup">
                            <p:stCondLst>
                              <p:cond delay="1400"/>
                            </p:stCondLst>
                            <p:childTnLst>
                              <p:par>
                                <p:cTn fill="hold" grpId="0" id="23" nodeType="afterEffect" presetClass="entr" presetID="31" presetSubtype="0">
                                  <p:stCondLst>
                                    <p:cond delay="0"/>
                                  </p:stCondLst>
                                  <p:childTnLst>
                                    <p:set>
                                      <p:cBhvr>
                                        <p:cTn dur="1" fill="hold" id="24">
                                          <p:stCondLst>
                                            <p:cond delay="0"/>
                                          </p:stCondLst>
                                        </p:cTn>
                                        <p:tgtEl>
                                          <p:spTgt spid="11276"/>
                                        </p:tgtEl>
                                        <p:attrNameLst>
                                          <p:attrName>style.visibility</p:attrName>
                                        </p:attrNameLst>
                                      </p:cBhvr>
                                      <p:to>
                                        <p:strVal val="visible"/>
                                      </p:to>
                                    </p:set>
                                    <p:anim calcmode="lin" valueType="num">
                                      <p:cBhvr>
                                        <p:cTn dur="400" fill="hold" id="25"/>
                                        <p:tgtEl>
                                          <p:spTgt spid="11276"/>
                                        </p:tgtEl>
                                        <p:attrNameLst>
                                          <p:attrName>ppt_w</p:attrName>
                                        </p:attrNameLst>
                                      </p:cBhvr>
                                      <p:tavLst>
                                        <p:tav tm="0">
                                          <p:val>
                                            <p:fltVal val="0"/>
                                          </p:val>
                                        </p:tav>
                                        <p:tav tm="100000">
                                          <p:val>
                                            <p:strVal val="#ppt_w"/>
                                          </p:val>
                                        </p:tav>
                                      </p:tavLst>
                                    </p:anim>
                                    <p:anim calcmode="lin" valueType="num">
                                      <p:cBhvr>
                                        <p:cTn dur="400" fill="hold" id="26"/>
                                        <p:tgtEl>
                                          <p:spTgt spid="11276"/>
                                        </p:tgtEl>
                                        <p:attrNameLst>
                                          <p:attrName>ppt_h</p:attrName>
                                        </p:attrNameLst>
                                      </p:cBhvr>
                                      <p:tavLst>
                                        <p:tav tm="0">
                                          <p:val>
                                            <p:fltVal val="0"/>
                                          </p:val>
                                        </p:tav>
                                        <p:tav tm="100000">
                                          <p:val>
                                            <p:strVal val="#ppt_h"/>
                                          </p:val>
                                        </p:tav>
                                      </p:tavLst>
                                    </p:anim>
                                    <p:anim calcmode="lin" valueType="num">
                                      <p:cBhvr>
                                        <p:cTn dur="400" fill="hold" id="27"/>
                                        <p:tgtEl>
                                          <p:spTgt spid="11276"/>
                                        </p:tgtEl>
                                        <p:attrNameLst>
                                          <p:attrName>style.rotation</p:attrName>
                                        </p:attrNameLst>
                                      </p:cBhvr>
                                      <p:tavLst>
                                        <p:tav tm="0">
                                          <p:val>
                                            <p:fltVal val="90"/>
                                          </p:val>
                                        </p:tav>
                                        <p:tav tm="100000">
                                          <p:val>
                                            <p:fltVal val="0"/>
                                          </p:val>
                                        </p:tav>
                                      </p:tavLst>
                                    </p:anim>
                                    <p:animEffect filter="fade" transition="in">
                                      <p:cBhvr>
                                        <p:cTn dur="400" id="28"/>
                                        <p:tgtEl>
                                          <p:spTgt spid="11276"/>
                                        </p:tgtEl>
                                      </p:cBhvr>
                                    </p:animEffect>
                                  </p:childTnLst>
                                </p:cTn>
                              </p:par>
                            </p:childTnLst>
                          </p:cTn>
                        </p:par>
                        <p:par>
                          <p:cTn fill="hold" id="29" nodeType="afterGroup">
                            <p:stCondLst>
                              <p:cond delay="1800"/>
                            </p:stCondLst>
                            <p:childTnLst>
                              <p:par>
                                <p:cTn fill="hold" grpId="0" id="30" nodeType="afterEffect" presetClass="entr" presetID="22" presetSubtype="8">
                                  <p:stCondLst>
                                    <p:cond delay="0"/>
                                  </p:stCondLst>
                                  <p:childTnLst>
                                    <p:set>
                                      <p:cBhvr>
                                        <p:cTn dur="1" fill="hold" id="31">
                                          <p:stCondLst>
                                            <p:cond delay="0"/>
                                          </p:stCondLst>
                                        </p:cTn>
                                        <p:tgtEl>
                                          <p:spTgt spid="11277"/>
                                        </p:tgtEl>
                                        <p:attrNameLst>
                                          <p:attrName>style.visibility</p:attrName>
                                        </p:attrNameLst>
                                      </p:cBhvr>
                                      <p:to>
                                        <p:strVal val="visible"/>
                                      </p:to>
                                    </p:set>
                                    <p:animEffect filter="wipe(left)" transition="in">
                                      <p:cBhvr>
                                        <p:cTn dur="500" id="32"/>
                                        <p:tgtEl>
                                          <p:spTgt spid="11277"/>
                                        </p:tgtEl>
                                      </p:cBhvr>
                                    </p:animEffect>
                                  </p:childTnLst>
                                </p:cTn>
                              </p:par>
                            </p:childTnLst>
                          </p:cTn>
                        </p:par>
                        <p:par>
                          <p:cTn fill="hold" id="33" nodeType="afterGroup">
                            <p:stCondLst>
                              <p:cond delay="2300"/>
                            </p:stCondLst>
                            <p:childTnLst>
                              <p:par>
                                <p:cTn fill="hold" grpId="0" id="34" nodeType="afterEffect" presetClass="entr" presetID="10" presetSubtype="0">
                                  <p:stCondLst>
                                    <p:cond delay="0"/>
                                  </p:stCondLst>
                                  <p:childTnLst>
                                    <p:set>
                                      <p:cBhvr>
                                        <p:cTn dur="1" fill="hold" id="35">
                                          <p:stCondLst>
                                            <p:cond delay="0"/>
                                          </p:stCondLst>
                                        </p:cTn>
                                        <p:tgtEl>
                                          <p:spTgt spid="11270"/>
                                        </p:tgtEl>
                                        <p:attrNameLst>
                                          <p:attrName>style.visibility</p:attrName>
                                        </p:attrNameLst>
                                      </p:cBhvr>
                                      <p:to>
                                        <p:strVal val="visible"/>
                                      </p:to>
                                    </p:set>
                                    <p:anim calcmode="lin" valueType="num">
                                      <p:cBhvr>
                                        <p:cTn dur="500" fill="hold" id="36"/>
                                        <p:tgtEl>
                                          <p:spTgt spid="11270"/>
                                        </p:tgtEl>
                                        <p:attrNameLst>
                                          <p:attrName>ppt_w</p:attrName>
                                        </p:attrNameLst>
                                      </p:cBhvr>
                                      <p:tavLst>
                                        <p:tav tm="0">
                                          <p:val>
                                            <p:fltVal val="0"/>
                                          </p:val>
                                        </p:tav>
                                        <p:tav tm="100000">
                                          <p:val>
                                            <p:strVal val="#ppt_w"/>
                                          </p:val>
                                        </p:tav>
                                      </p:tavLst>
                                    </p:anim>
                                    <p:anim calcmode="lin" valueType="num">
                                      <p:cBhvr>
                                        <p:cTn dur="500" fill="hold" id="37"/>
                                        <p:tgtEl>
                                          <p:spTgt spid="11270"/>
                                        </p:tgtEl>
                                        <p:attrNameLst>
                                          <p:attrName>ppt_h</p:attrName>
                                        </p:attrNameLst>
                                      </p:cBhvr>
                                      <p:tavLst>
                                        <p:tav tm="0">
                                          <p:val>
                                            <p:fltVal val="0"/>
                                          </p:val>
                                        </p:tav>
                                        <p:tav tm="100000">
                                          <p:val>
                                            <p:strVal val="#ppt_h"/>
                                          </p:val>
                                        </p:tav>
                                      </p:tavLst>
                                    </p:anim>
                                    <p:animEffect filter="fade" transition="in">
                                      <p:cBhvr>
                                        <p:cTn dur="500" id="38"/>
                                        <p:tgtEl>
                                          <p:spTgt spid="11270"/>
                                        </p:tgtEl>
                                      </p:cBhvr>
                                    </p:animEffect>
                                  </p:childTnLst>
                                </p:cTn>
                              </p:par>
                            </p:childTnLst>
                          </p:cTn>
                        </p:par>
                        <p:par>
                          <p:cTn fill="hold" id="39" nodeType="afterGroup">
                            <p:stCondLst>
                              <p:cond delay="2800"/>
                            </p:stCondLst>
                            <p:childTnLst>
                              <p:par>
                                <p:cTn fill="hold" grpId="0" id="40" nodeType="afterEffect" presetClass="entr" presetID="31" presetSubtype="0">
                                  <p:stCondLst>
                                    <p:cond delay="0"/>
                                  </p:stCondLst>
                                  <p:childTnLst>
                                    <p:set>
                                      <p:cBhvr>
                                        <p:cTn dur="1" fill="hold" id="41">
                                          <p:stCondLst>
                                            <p:cond delay="0"/>
                                          </p:stCondLst>
                                        </p:cTn>
                                        <p:tgtEl>
                                          <p:spTgt spid="11278"/>
                                        </p:tgtEl>
                                        <p:attrNameLst>
                                          <p:attrName>style.visibility</p:attrName>
                                        </p:attrNameLst>
                                      </p:cBhvr>
                                      <p:to>
                                        <p:strVal val="visible"/>
                                      </p:to>
                                    </p:set>
                                    <p:anim calcmode="lin" valueType="num">
                                      <p:cBhvr>
                                        <p:cTn dur="400" fill="hold" id="42"/>
                                        <p:tgtEl>
                                          <p:spTgt spid="11278"/>
                                        </p:tgtEl>
                                        <p:attrNameLst>
                                          <p:attrName>ppt_w</p:attrName>
                                        </p:attrNameLst>
                                      </p:cBhvr>
                                      <p:tavLst>
                                        <p:tav tm="0">
                                          <p:val>
                                            <p:fltVal val="0"/>
                                          </p:val>
                                        </p:tav>
                                        <p:tav tm="100000">
                                          <p:val>
                                            <p:strVal val="#ppt_w"/>
                                          </p:val>
                                        </p:tav>
                                      </p:tavLst>
                                    </p:anim>
                                    <p:anim calcmode="lin" valueType="num">
                                      <p:cBhvr>
                                        <p:cTn dur="400" fill="hold" id="43"/>
                                        <p:tgtEl>
                                          <p:spTgt spid="11278"/>
                                        </p:tgtEl>
                                        <p:attrNameLst>
                                          <p:attrName>ppt_h</p:attrName>
                                        </p:attrNameLst>
                                      </p:cBhvr>
                                      <p:tavLst>
                                        <p:tav tm="0">
                                          <p:val>
                                            <p:fltVal val="0"/>
                                          </p:val>
                                        </p:tav>
                                        <p:tav tm="100000">
                                          <p:val>
                                            <p:strVal val="#ppt_h"/>
                                          </p:val>
                                        </p:tav>
                                      </p:tavLst>
                                    </p:anim>
                                    <p:anim calcmode="lin" valueType="num">
                                      <p:cBhvr>
                                        <p:cTn dur="400" fill="hold" id="44"/>
                                        <p:tgtEl>
                                          <p:spTgt spid="11278"/>
                                        </p:tgtEl>
                                        <p:attrNameLst>
                                          <p:attrName>style.rotation</p:attrName>
                                        </p:attrNameLst>
                                      </p:cBhvr>
                                      <p:tavLst>
                                        <p:tav tm="0">
                                          <p:val>
                                            <p:fltVal val="90"/>
                                          </p:val>
                                        </p:tav>
                                        <p:tav tm="100000">
                                          <p:val>
                                            <p:fltVal val="0"/>
                                          </p:val>
                                        </p:tav>
                                      </p:tavLst>
                                    </p:anim>
                                    <p:animEffect filter="fade" transition="in">
                                      <p:cBhvr>
                                        <p:cTn dur="400" id="45"/>
                                        <p:tgtEl>
                                          <p:spTgt spid="11278"/>
                                        </p:tgtEl>
                                      </p:cBhvr>
                                    </p:animEffect>
                                  </p:childTnLst>
                                </p:cTn>
                              </p:par>
                            </p:childTnLst>
                          </p:cTn>
                        </p:par>
                        <p:par>
                          <p:cTn fill="hold" id="46" nodeType="afterGroup">
                            <p:stCondLst>
                              <p:cond delay="3200"/>
                            </p:stCondLst>
                            <p:childTnLst>
                              <p:par>
                                <p:cTn fill="hold" grpId="0" id="47" nodeType="afterEffect" presetClass="entr" presetID="22" presetSubtype="8">
                                  <p:stCondLst>
                                    <p:cond delay="0"/>
                                  </p:stCondLst>
                                  <p:childTnLst>
                                    <p:set>
                                      <p:cBhvr>
                                        <p:cTn dur="1" fill="hold" id="48">
                                          <p:stCondLst>
                                            <p:cond delay="0"/>
                                          </p:stCondLst>
                                        </p:cTn>
                                        <p:tgtEl>
                                          <p:spTgt spid="11283"/>
                                        </p:tgtEl>
                                        <p:attrNameLst>
                                          <p:attrName>style.visibility</p:attrName>
                                        </p:attrNameLst>
                                      </p:cBhvr>
                                      <p:to>
                                        <p:strVal val="visible"/>
                                      </p:to>
                                    </p:set>
                                    <p:animEffect filter="wipe(left)" transition="in">
                                      <p:cBhvr>
                                        <p:cTn dur="500" id="49"/>
                                        <p:tgtEl>
                                          <p:spTgt spid="11283"/>
                                        </p:tgtEl>
                                      </p:cBhvr>
                                    </p:animEffect>
                                  </p:childTnLst>
                                </p:cTn>
                              </p:par>
                            </p:childTnLst>
                          </p:cTn>
                        </p:par>
                        <p:par>
                          <p:cTn fill="hold" id="50" nodeType="afterGroup">
                            <p:stCondLst>
                              <p:cond delay="3700"/>
                            </p:stCondLst>
                            <p:childTnLst>
                              <p:par>
                                <p:cTn fill="hold" grpId="0" id="51" nodeType="afterEffect" presetClass="entr" presetID="10" presetSubtype="0">
                                  <p:stCondLst>
                                    <p:cond delay="0"/>
                                  </p:stCondLst>
                                  <p:childTnLst>
                                    <p:set>
                                      <p:cBhvr>
                                        <p:cTn dur="1" fill="hold" id="52">
                                          <p:stCondLst>
                                            <p:cond delay="0"/>
                                          </p:stCondLst>
                                        </p:cTn>
                                        <p:tgtEl>
                                          <p:spTgt spid="11271"/>
                                        </p:tgtEl>
                                        <p:attrNameLst>
                                          <p:attrName>style.visibility</p:attrName>
                                        </p:attrNameLst>
                                      </p:cBhvr>
                                      <p:to>
                                        <p:strVal val="visible"/>
                                      </p:to>
                                    </p:set>
                                    <p:anim calcmode="lin" valueType="num">
                                      <p:cBhvr>
                                        <p:cTn dur="500" fill="hold" id="53"/>
                                        <p:tgtEl>
                                          <p:spTgt spid="11271"/>
                                        </p:tgtEl>
                                        <p:attrNameLst>
                                          <p:attrName>ppt_w</p:attrName>
                                        </p:attrNameLst>
                                      </p:cBhvr>
                                      <p:tavLst>
                                        <p:tav tm="0">
                                          <p:val>
                                            <p:fltVal val="0"/>
                                          </p:val>
                                        </p:tav>
                                        <p:tav tm="100000">
                                          <p:val>
                                            <p:strVal val="#ppt_w"/>
                                          </p:val>
                                        </p:tav>
                                      </p:tavLst>
                                    </p:anim>
                                    <p:anim calcmode="lin" valueType="num">
                                      <p:cBhvr>
                                        <p:cTn dur="500" fill="hold" id="54"/>
                                        <p:tgtEl>
                                          <p:spTgt spid="11271"/>
                                        </p:tgtEl>
                                        <p:attrNameLst>
                                          <p:attrName>ppt_h</p:attrName>
                                        </p:attrNameLst>
                                      </p:cBhvr>
                                      <p:tavLst>
                                        <p:tav tm="0">
                                          <p:val>
                                            <p:fltVal val="0"/>
                                          </p:val>
                                        </p:tav>
                                        <p:tav tm="100000">
                                          <p:val>
                                            <p:strVal val="#ppt_h"/>
                                          </p:val>
                                        </p:tav>
                                      </p:tavLst>
                                    </p:anim>
                                    <p:animEffect filter="fade" transition="in">
                                      <p:cBhvr>
                                        <p:cTn dur="500" id="55"/>
                                        <p:tgtEl>
                                          <p:spTgt spid="11271"/>
                                        </p:tgtEl>
                                      </p:cBhvr>
                                    </p:animEffect>
                                  </p:childTnLst>
                                </p:cTn>
                              </p:par>
                            </p:childTnLst>
                          </p:cTn>
                        </p:par>
                        <p:par>
                          <p:cTn fill="hold" id="56" nodeType="afterGroup">
                            <p:stCondLst>
                              <p:cond delay="4200"/>
                            </p:stCondLst>
                            <p:childTnLst>
                              <p:par>
                                <p:cTn fill="hold" grpId="0" id="57" nodeType="afterEffect" presetClass="entr" presetID="31" presetSubtype="0">
                                  <p:stCondLst>
                                    <p:cond delay="0"/>
                                  </p:stCondLst>
                                  <p:childTnLst>
                                    <p:set>
                                      <p:cBhvr>
                                        <p:cTn dur="1" fill="hold" id="58">
                                          <p:stCondLst>
                                            <p:cond delay="0"/>
                                          </p:stCondLst>
                                        </p:cTn>
                                        <p:tgtEl>
                                          <p:spTgt spid="11279"/>
                                        </p:tgtEl>
                                        <p:attrNameLst>
                                          <p:attrName>style.visibility</p:attrName>
                                        </p:attrNameLst>
                                      </p:cBhvr>
                                      <p:to>
                                        <p:strVal val="visible"/>
                                      </p:to>
                                    </p:set>
                                    <p:anim calcmode="lin" valueType="num">
                                      <p:cBhvr>
                                        <p:cTn dur="400" fill="hold" id="59"/>
                                        <p:tgtEl>
                                          <p:spTgt spid="11279"/>
                                        </p:tgtEl>
                                        <p:attrNameLst>
                                          <p:attrName>ppt_w</p:attrName>
                                        </p:attrNameLst>
                                      </p:cBhvr>
                                      <p:tavLst>
                                        <p:tav tm="0">
                                          <p:val>
                                            <p:fltVal val="0"/>
                                          </p:val>
                                        </p:tav>
                                        <p:tav tm="100000">
                                          <p:val>
                                            <p:strVal val="#ppt_w"/>
                                          </p:val>
                                        </p:tav>
                                      </p:tavLst>
                                    </p:anim>
                                    <p:anim calcmode="lin" valueType="num">
                                      <p:cBhvr>
                                        <p:cTn dur="400" fill="hold" id="60"/>
                                        <p:tgtEl>
                                          <p:spTgt spid="11279"/>
                                        </p:tgtEl>
                                        <p:attrNameLst>
                                          <p:attrName>ppt_h</p:attrName>
                                        </p:attrNameLst>
                                      </p:cBhvr>
                                      <p:tavLst>
                                        <p:tav tm="0">
                                          <p:val>
                                            <p:fltVal val="0"/>
                                          </p:val>
                                        </p:tav>
                                        <p:tav tm="100000">
                                          <p:val>
                                            <p:strVal val="#ppt_h"/>
                                          </p:val>
                                        </p:tav>
                                      </p:tavLst>
                                    </p:anim>
                                    <p:anim calcmode="lin" valueType="num">
                                      <p:cBhvr>
                                        <p:cTn dur="400" fill="hold" id="61"/>
                                        <p:tgtEl>
                                          <p:spTgt spid="11279"/>
                                        </p:tgtEl>
                                        <p:attrNameLst>
                                          <p:attrName>style.rotation</p:attrName>
                                        </p:attrNameLst>
                                      </p:cBhvr>
                                      <p:tavLst>
                                        <p:tav tm="0">
                                          <p:val>
                                            <p:fltVal val="90"/>
                                          </p:val>
                                        </p:tav>
                                        <p:tav tm="100000">
                                          <p:val>
                                            <p:fltVal val="0"/>
                                          </p:val>
                                        </p:tav>
                                      </p:tavLst>
                                    </p:anim>
                                    <p:animEffect filter="fade" transition="in">
                                      <p:cBhvr>
                                        <p:cTn dur="400" id="62"/>
                                        <p:tgtEl>
                                          <p:spTgt spid="11279"/>
                                        </p:tgtEl>
                                      </p:cBhvr>
                                    </p:animEffect>
                                  </p:childTnLst>
                                </p:cTn>
                              </p:par>
                            </p:childTnLst>
                          </p:cTn>
                        </p:par>
                        <p:par>
                          <p:cTn fill="hold" id="63" nodeType="afterGroup">
                            <p:stCondLst>
                              <p:cond delay="4600"/>
                            </p:stCondLst>
                            <p:childTnLst>
                              <p:par>
                                <p:cTn fill="hold" grpId="0" id="64" nodeType="afterEffect" presetClass="entr" presetID="22" presetSubtype="8">
                                  <p:stCondLst>
                                    <p:cond delay="0"/>
                                  </p:stCondLst>
                                  <p:childTnLst>
                                    <p:set>
                                      <p:cBhvr>
                                        <p:cTn dur="1" fill="hold" id="65">
                                          <p:stCondLst>
                                            <p:cond delay="0"/>
                                          </p:stCondLst>
                                        </p:cTn>
                                        <p:tgtEl>
                                          <p:spTgt spid="11284"/>
                                        </p:tgtEl>
                                        <p:attrNameLst>
                                          <p:attrName>style.visibility</p:attrName>
                                        </p:attrNameLst>
                                      </p:cBhvr>
                                      <p:to>
                                        <p:strVal val="visible"/>
                                      </p:to>
                                    </p:set>
                                    <p:animEffect filter="wipe(left)" transition="in">
                                      <p:cBhvr>
                                        <p:cTn dur="500" id="66"/>
                                        <p:tgtEl>
                                          <p:spTgt spid="11284"/>
                                        </p:tgtEl>
                                      </p:cBhvr>
                                    </p:animEffect>
                                  </p:childTnLst>
                                </p:cTn>
                              </p:par>
                            </p:childTnLst>
                          </p:cTn>
                        </p:par>
                        <p:par>
                          <p:cTn fill="hold" id="67" nodeType="afterGroup">
                            <p:stCondLst>
                              <p:cond delay="5100"/>
                            </p:stCondLst>
                            <p:childTnLst>
                              <p:par>
                                <p:cTn fill="hold" grpId="0" id="68" nodeType="afterEffect" presetClass="entr" presetID="10" presetSubtype="0">
                                  <p:stCondLst>
                                    <p:cond delay="0"/>
                                  </p:stCondLst>
                                  <p:childTnLst>
                                    <p:set>
                                      <p:cBhvr>
                                        <p:cTn dur="1" fill="hold" id="69">
                                          <p:stCondLst>
                                            <p:cond delay="0"/>
                                          </p:stCondLst>
                                        </p:cTn>
                                        <p:tgtEl>
                                          <p:spTgt spid="11272"/>
                                        </p:tgtEl>
                                        <p:attrNameLst>
                                          <p:attrName>style.visibility</p:attrName>
                                        </p:attrNameLst>
                                      </p:cBhvr>
                                      <p:to>
                                        <p:strVal val="visible"/>
                                      </p:to>
                                    </p:set>
                                    <p:anim calcmode="lin" valueType="num">
                                      <p:cBhvr>
                                        <p:cTn dur="500" fill="hold" id="70"/>
                                        <p:tgtEl>
                                          <p:spTgt spid="11272"/>
                                        </p:tgtEl>
                                        <p:attrNameLst>
                                          <p:attrName>ppt_w</p:attrName>
                                        </p:attrNameLst>
                                      </p:cBhvr>
                                      <p:tavLst>
                                        <p:tav tm="0">
                                          <p:val>
                                            <p:fltVal val="0"/>
                                          </p:val>
                                        </p:tav>
                                        <p:tav tm="100000">
                                          <p:val>
                                            <p:strVal val="#ppt_w"/>
                                          </p:val>
                                        </p:tav>
                                      </p:tavLst>
                                    </p:anim>
                                    <p:anim calcmode="lin" valueType="num">
                                      <p:cBhvr>
                                        <p:cTn dur="500" fill="hold" id="71"/>
                                        <p:tgtEl>
                                          <p:spTgt spid="11272"/>
                                        </p:tgtEl>
                                        <p:attrNameLst>
                                          <p:attrName>ppt_h</p:attrName>
                                        </p:attrNameLst>
                                      </p:cBhvr>
                                      <p:tavLst>
                                        <p:tav tm="0">
                                          <p:val>
                                            <p:fltVal val="0"/>
                                          </p:val>
                                        </p:tav>
                                        <p:tav tm="100000">
                                          <p:val>
                                            <p:strVal val="#ppt_h"/>
                                          </p:val>
                                        </p:tav>
                                      </p:tavLst>
                                    </p:anim>
                                    <p:animEffect filter="fade" transition="in">
                                      <p:cBhvr>
                                        <p:cTn dur="500" id="72"/>
                                        <p:tgtEl>
                                          <p:spTgt spid="11272"/>
                                        </p:tgtEl>
                                      </p:cBhvr>
                                    </p:animEffect>
                                  </p:childTnLst>
                                </p:cTn>
                              </p:par>
                            </p:childTnLst>
                          </p:cTn>
                        </p:par>
                        <p:par>
                          <p:cTn fill="hold" id="73" nodeType="afterGroup">
                            <p:stCondLst>
                              <p:cond delay="5600"/>
                            </p:stCondLst>
                            <p:childTnLst>
                              <p:par>
                                <p:cTn fill="hold" grpId="0" id="74" nodeType="afterEffect" presetClass="entr" presetID="31" presetSubtype="0">
                                  <p:stCondLst>
                                    <p:cond delay="0"/>
                                  </p:stCondLst>
                                  <p:childTnLst>
                                    <p:set>
                                      <p:cBhvr>
                                        <p:cTn dur="1" fill="hold" id="75">
                                          <p:stCondLst>
                                            <p:cond delay="0"/>
                                          </p:stCondLst>
                                        </p:cTn>
                                        <p:tgtEl>
                                          <p:spTgt spid="11280"/>
                                        </p:tgtEl>
                                        <p:attrNameLst>
                                          <p:attrName>style.visibility</p:attrName>
                                        </p:attrNameLst>
                                      </p:cBhvr>
                                      <p:to>
                                        <p:strVal val="visible"/>
                                      </p:to>
                                    </p:set>
                                    <p:anim calcmode="lin" valueType="num">
                                      <p:cBhvr>
                                        <p:cTn dur="400" fill="hold" id="76"/>
                                        <p:tgtEl>
                                          <p:spTgt spid="11280"/>
                                        </p:tgtEl>
                                        <p:attrNameLst>
                                          <p:attrName>ppt_w</p:attrName>
                                        </p:attrNameLst>
                                      </p:cBhvr>
                                      <p:tavLst>
                                        <p:tav tm="0">
                                          <p:val>
                                            <p:fltVal val="0"/>
                                          </p:val>
                                        </p:tav>
                                        <p:tav tm="100000">
                                          <p:val>
                                            <p:strVal val="#ppt_w"/>
                                          </p:val>
                                        </p:tav>
                                      </p:tavLst>
                                    </p:anim>
                                    <p:anim calcmode="lin" valueType="num">
                                      <p:cBhvr>
                                        <p:cTn dur="400" fill="hold" id="77"/>
                                        <p:tgtEl>
                                          <p:spTgt spid="11280"/>
                                        </p:tgtEl>
                                        <p:attrNameLst>
                                          <p:attrName>ppt_h</p:attrName>
                                        </p:attrNameLst>
                                      </p:cBhvr>
                                      <p:tavLst>
                                        <p:tav tm="0">
                                          <p:val>
                                            <p:fltVal val="0"/>
                                          </p:val>
                                        </p:tav>
                                        <p:tav tm="100000">
                                          <p:val>
                                            <p:strVal val="#ppt_h"/>
                                          </p:val>
                                        </p:tav>
                                      </p:tavLst>
                                    </p:anim>
                                    <p:anim calcmode="lin" valueType="num">
                                      <p:cBhvr>
                                        <p:cTn dur="400" fill="hold" id="78"/>
                                        <p:tgtEl>
                                          <p:spTgt spid="11280"/>
                                        </p:tgtEl>
                                        <p:attrNameLst>
                                          <p:attrName>style.rotation</p:attrName>
                                        </p:attrNameLst>
                                      </p:cBhvr>
                                      <p:tavLst>
                                        <p:tav tm="0">
                                          <p:val>
                                            <p:fltVal val="90"/>
                                          </p:val>
                                        </p:tav>
                                        <p:tav tm="100000">
                                          <p:val>
                                            <p:fltVal val="0"/>
                                          </p:val>
                                        </p:tav>
                                      </p:tavLst>
                                    </p:anim>
                                    <p:animEffect filter="fade" transition="in">
                                      <p:cBhvr>
                                        <p:cTn dur="400" id="79"/>
                                        <p:tgtEl>
                                          <p:spTgt spid="11280"/>
                                        </p:tgtEl>
                                      </p:cBhvr>
                                    </p:animEffect>
                                  </p:childTnLst>
                                </p:cTn>
                              </p:par>
                            </p:childTnLst>
                          </p:cTn>
                        </p:par>
                        <p:par>
                          <p:cTn fill="hold" id="80" nodeType="afterGroup">
                            <p:stCondLst>
                              <p:cond delay="6000"/>
                            </p:stCondLst>
                            <p:childTnLst>
                              <p:par>
                                <p:cTn fill="hold" grpId="0" id="81" nodeType="afterEffect" presetClass="entr" presetID="22" presetSubtype="8">
                                  <p:stCondLst>
                                    <p:cond delay="0"/>
                                  </p:stCondLst>
                                  <p:childTnLst>
                                    <p:set>
                                      <p:cBhvr>
                                        <p:cTn dur="1" fill="hold" id="82">
                                          <p:stCondLst>
                                            <p:cond delay="0"/>
                                          </p:stCondLst>
                                        </p:cTn>
                                        <p:tgtEl>
                                          <p:spTgt spid="11285"/>
                                        </p:tgtEl>
                                        <p:attrNameLst>
                                          <p:attrName>style.visibility</p:attrName>
                                        </p:attrNameLst>
                                      </p:cBhvr>
                                      <p:to>
                                        <p:strVal val="visible"/>
                                      </p:to>
                                    </p:set>
                                    <p:animEffect filter="wipe(left)" transition="in">
                                      <p:cBhvr>
                                        <p:cTn dur="500" id="83"/>
                                        <p:tgtEl>
                                          <p:spTgt spid="11285"/>
                                        </p:tgtEl>
                                      </p:cBhvr>
                                    </p:animEffect>
                                  </p:childTnLst>
                                </p:cTn>
                              </p:par>
                            </p:childTnLst>
                          </p:cTn>
                        </p:par>
                        <p:par>
                          <p:cTn fill="hold" id="84" nodeType="afterGroup">
                            <p:stCondLst>
                              <p:cond delay="6500"/>
                            </p:stCondLst>
                            <p:childTnLst>
                              <p:par>
                                <p:cTn fill="hold" grpId="0" id="85" nodeType="afterEffect" presetClass="entr" presetID="10" presetSubtype="0">
                                  <p:stCondLst>
                                    <p:cond delay="0"/>
                                  </p:stCondLst>
                                  <p:childTnLst>
                                    <p:set>
                                      <p:cBhvr>
                                        <p:cTn dur="1" fill="hold" id="86">
                                          <p:stCondLst>
                                            <p:cond delay="0"/>
                                          </p:stCondLst>
                                        </p:cTn>
                                        <p:tgtEl>
                                          <p:spTgt spid="11273"/>
                                        </p:tgtEl>
                                        <p:attrNameLst>
                                          <p:attrName>style.visibility</p:attrName>
                                        </p:attrNameLst>
                                      </p:cBhvr>
                                      <p:to>
                                        <p:strVal val="visible"/>
                                      </p:to>
                                    </p:set>
                                    <p:anim calcmode="lin" valueType="num">
                                      <p:cBhvr>
                                        <p:cTn dur="500" fill="hold" id="87"/>
                                        <p:tgtEl>
                                          <p:spTgt spid="11273"/>
                                        </p:tgtEl>
                                        <p:attrNameLst>
                                          <p:attrName>ppt_w</p:attrName>
                                        </p:attrNameLst>
                                      </p:cBhvr>
                                      <p:tavLst>
                                        <p:tav tm="0">
                                          <p:val>
                                            <p:fltVal val="0"/>
                                          </p:val>
                                        </p:tav>
                                        <p:tav tm="100000">
                                          <p:val>
                                            <p:strVal val="#ppt_w"/>
                                          </p:val>
                                        </p:tav>
                                      </p:tavLst>
                                    </p:anim>
                                    <p:anim calcmode="lin" valueType="num">
                                      <p:cBhvr>
                                        <p:cTn dur="500" fill="hold" id="88"/>
                                        <p:tgtEl>
                                          <p:spTgt spid="11273"/>
                                        </p:tgtEl>
                                        <p:attrNameLst>
                                          <p:attrName>ppt_h</p:attrName>
                                        </p:attrNameLst>
                                      </p:cBhvr>
                                      <p:tavLst>
                                        <p:tav tm="0">
                                          <p:val>
                                            <p:fltVal val="0"/>
                                          </p:val>
                                        </p:tav>
                                        <p:tav tm="100000">
                                          <p:val>
                                            <p:strVal val="#ppt_h"/>
                                          </p:val>
                                        </p:tav>
                                      </p:tavLst>
                                    </p:anim>
                                    <p:animEffect filter="fade" transition="in">
                                      <p:cBhvr>
                                        <p:cTn dur="500" id="89"/>
                                        <p:tgtEl>
                                          <p:spTgt spid="11273"/>
                                        </p:tgtEl>
                                      </p:cBhvr>
                                    </p:animEffect>
                                  </p:childTnLst>
                                </p:cTn>
                              </p:par>
                            </p:childTnLst>
                          </p:cTn>
                        </p:par>
                        <p:par>
                          <p:cTn fill="hold" id="90" nodeType="afterGroup">
                            <p:stCondLst>
                              <p:cond delay="7000"/>
                            </p:stCondLst>
                            <p:childTnLst>
                              <p:par>
                                <p:cTn fill="hold" grpId="0" id="91" nodeType="afterEffect" presetClass="entr" presetID="31" presetSubtype="0">
                                  <p:stCondLst>
                                    <p:cond delay="0"/>
                                  </p:stCondLst>
                                  <p:childTnLst>
                                    <p:set>
                                      <p:cBhvr>
                                        <p:cTn dur="1" fill="hold" id="92">
                                          <p:stCondLst>
                                            <p:cond delay="0"/>
                                          </p:stCondLst>
                                        </p:cTn>
                                        <p:tgtEl>
                                          <p:spTgt spid="11281"/>
                                        </p:tgtEl>
                                        <p:attrNameLst>
                                          <p:attrName>style.visibility</p:attrName>
                                        </p:attrNameLst>
                                      </p:cBhvr>
                                      <p:to>
                                        <p:strVal val="visible"/>
                                      </p:to>
                                    </p:set>
                                    <p:anim calcmode="lin" valueType="num">
                                      <p:cBhvr>
                                        <p:cTn dur="400" fill="hold" id="93"/>
                                        <p:tgtEl>
                                          <p:spTgt spid="11281"/>
                                        </p:tgtEl>
                                        <p:attrNameLst>
                                          <p:attrName>ppt_w</p:attrName>
                                        </p:attrNameLst>
                                      </p:cBhvr>
                                      <p:tavLst>
                                        <p:tav tm="0">
                                          <p:val>
                                            <p:fltVal val="0"/>
                                          </p:val>
                                        </p:tav>
                                        <p:tav tm="100000">
                                          <p:val>
                                            <p:strVal val="#ppt_w"/>
                                          </p:val>
                                        </p:tav>
                                      </p:tavLst>
                                    </p:anim>
                                    <p:anim calcmode="lin" valueType="num">
                                      <p:cBhvr>
                                        <p:cTn dur="400" fill="hold" id="94"/>
                                        <p:tgtEl>
                                          <p:spTgt spid="11281"/>
                                        </p:tgtEl>
                                        <p:attrNameLst>
                                          <p:attrName>ppt_h</p:attrName>
                                        </p:attrNameLst>
                                      </p:cBhvr>
                                      <p:tavLst>
                                        <p:tav tm="0">
                                          <p:val>
                                            <p:fltVal val="0"/>
                                          </p:val>
                                        </p:tav>
                                        <p:tav tm="100000">
                                          <p:val>
                                            <p:strVal val="#ppt_h"/>
                                          </p:val>
                                        </p:tav>
                                      </p:tavLst>
                                    </p:anim>
                                    <p:anim calcmode="lin" valueType="num">
                                      <p:cBhvr>
                                        <p:cTn dur="400" fill="hold" id="95"/>
                                        <p:tgtEl>
                                          <p:spTgt spid="11281"/>
                                        </p:tgtEl>
                                        <p:attrNameLst>
                                          <p:attrName>style.rotation</p:attrName>
                                        </p:attrNameLst>
                                      </p:cBhvr>
                                      <p:tavLst>
                                        <p:tav tm="0">
                                          <p:val>
                                            <p:fltVal val="90"/>
                                          </p:val>
                                        </p:tav>
                                        <p:tav tm="100000">
                                          <p:val>
                                            <p:fltVal val="0"/>
                                          </p:val>
                                        </p:tav>
                                      </p:tavLst>
                                    </p:anim>
                                    <p:animEffect filter="fade" transition="in">
                                      <p:cBhvr>
                                        <p:cTn dur="400" id="96"/>
                                        <p:tgtEl>
                                          <p:spTgt spid="11281"/>
                                        </p:tgtEl>
                                      </p:cBhvr>
                                    </p:animEffect>
                                  </p:childTnLst>
                                </p:cTn>
                              </p:par>
                            </p:childTnLst>
                          </p:cTn>
                        </p:par>
                        <p:par>
                          <p:cTn fill="hold" id="97" nodeType="afterGroup">
                            <p:stCondLst>
                              <p:cond delay="7400"/>
                            </p:stCondLst>
                            <p:childTnLst>
                              <p:par>
                                <p:cTn fill="hold" grpId="0" id="98" nodeType="afterEffect" presetClass="entr" presetID="22" presetSubtype="8">
                                  <p:stCondLst>
                                    <p:cond delay="0"/>
                                  </p:stCondLst>
                                  <p:childTnLst>
                                    <p:set>
                                      <p:cBhvr>
                                        <p:cTn dur="1" fill="hold" id="99">
                                          <p:stCondLst>
                                            <p:cond delay="0"/>
                                          </p:stCondLst>
                                        </p:cTn>
                                        <p:tgtEl>
                                          <p:spTgt spid="11286"/>
                                        </p:tgtEl>
                                        <p:attrNameLst>
                                          <p:attrName>style.visibility</p:attrName>
                                        </p:attrNameLst>
                                      </p:cBhvr>
                                      <p:to>
                                        <p:strVal val="visible"/>
                                      </p:to>
                                    </p:set>
                                    <p:animEffect filter="wipe(left)" transition="in">
                                      <p:cBhvr>
                                        <p:cTn dur="500" id="100"/>
                                        <p:tgtEl>
                                          <p:spTgt spid="11286"/>
                                        </p:tgtEl>
                                      </p:cBhvr>
                                    </p:animEffect>
                                  </p:childTnLst>
                                </p:cTn>
                              </p:par>
                            </p:childTnLst>
                          </p:cTn>
                        </p:par>
                        <p:par>
                          <p:cTn fill="hold" id="101" nodeType="afterGroup">
                            <p:stCondLst>
                              <p:cond delay="7900"/>
                            </p:stCondLst>
                            <p:childTnLst>
                              <p:par>
                                <p:cTn fill="hold" grpId="0" id="102" nodeType="afterEffect" presetClass="entr" presetID="10" presetSubtype="0">
                                  <p:stCondLst>
                                    <p:cond delay="0"/>
                                  </p:stCondLst>
                                  <p:childTnLst>
                                    <p:set>
                                      <p:cBhvr>
                                        <p:cTn dur="1" fill="hold" id="103">
                                          <p:stCondLst>
                                            <p:cond delay="0"/>
                                          </p:stCondLst>
                                        </p:cTn>
                                        <p:tgtEl>
                                          <p:spTgt spid="11274"/>
                                        </p:tgtEl>
                                        <p:attrNameLst>
                                          <p:attrName>style.visibility</p:attrName>
                                        </p:attrNameLst>
                                      </p:cBhvr>
                                      <p:to>
                                        <p:strVal val="visible"/>
                                      </p:to>
                                    </p:set>
                                    <p:anim calcmode="lin" valueType="num">
                                      <p:cBhvr>
                                        <p:cTn dur="500" fill="hold" id="104"/>
                                        <p:tgtEl>
                                          <p:spTgt spid="11274"/>
                                        </p:tgtEl>
                                        <p:attrNameLst>
                                          <p:attrName>ppt_w</p:attrName>
                                        </p:attrNameLst>
                                      </p:cBhvr>
                                      <p:tavLst>
                                        <p:tav tm="0">
                                          <p:val>
                                            <p:fltVal val="0"/>
                                          </p:val>
                                        </p:tav>
                                        <p:tav tm="100000">
                                          <p:val>
                                            <p:strVal val="#ppt_w"/>
                                          </p:val>
                                        </p:tav>
                                      </p:tavLst>
                                    </p:anim>
                                    <p:anim calcmode="lin" valueType="num">
                                      <p:cBhvr>
                                        <p:cTn dur="500" fill="hold" id="105"/>
                                        <p:tgtEl>
                                          <p:spTgt spid="11274"/>
                                        </p:tgtEl>
                                        <p:attrNameLst>
                                          <p:attrName>ppt_h</p:attrName>
                                        </p:attrNameLst>
                                      </p:cBhvr>
                                      <p:tavLst>
                                        <p:tav tm="0">
                                          <p:val>
                                            <p:fltVal val="0"/>
                                          </p:val>
                                        </p:tav>
                                        <p:tav tm="100000">
                                          <p:val>
                                            <p:strVal val="#ppt_h"/>
                                          </p:val>
                                        </p:tav>
                                      </p:tavLst>
                                    </p:anim>
                                    <p:animEffect filter="fade" transition="in">
                                      <p:cBhvr>
                                        <p:cTn dur="500" id="106"/>
                                        <p:tgtEl>
                                          <p:spTgt spid="11274"/>
                                        </p:tgtEl>
                                      </p:cBhvr>
                                    </p:animEffect>
                                  </p:childTnLst>
                                </p:cTn>
                              </p:par>
                            </p:childTnLst>
                          </p:cTn>
                        </p:par>
                        <p:par>
                          <p:cTn fill="hold" id="107" nodeType="afterGroup">
                            <p:stCondLst>
                              <p:cond delay="8400"/>
                            </p:stCondLst>
                            <p:childTnLst>
                              <p:par>
                                <p:cTn fill="hold" grpId="0" id="108" nodeType="afterEffect" presetClass="entr" presetID="31" presetSubtype="0">
                                  <p:stCondLst>
                                    <p:cond delay="0"/>
                                  </p:stCondLst>
                                  <p:childTnLst>
                                    <p:set>
                                      <p:cBhvr>
                                        <p:cTn dur="1" fill="hold" id="109">
                                          <p:stCondLst>
                                            <p:cond delay="0"/>
                                          </p:stCondLst>
                                        </p:cTn>
                                        <p:tgtEl>
                                          <p:spTgt spid="11282"/>
                                        </p:tgtEl>
                                        <p:attrNameLst>
                                          <p:attrName>style.visibility</p:attrName>
                                        </p:attrNameLst>
                                      </p:cBhvr>
                                      <p:to>
                                        <p:strVal val="visible"/>
                                      </p:to>
                                    </p:set>
                                    <p:anim calcmode="lin" valueType="num">
                                      <p:cBhvr>
                                        <p:cTn dur="400" fill="hold" id="110"/>
                                        <p:tgtEl>
                                          <p:spTgt spid="11282"/>
                                        </p:tgtEl>
                                        <p:attrNameLst>
                                          <p:attrName>ppt_w</p:attrName>
                                        </p:attrNameLst>
                                      </p:cBhvr>
                                      <p:tavLst>
                                        <p:tav tm="0">
                                          <p:val>
                                            <p:fltVal val="0"/>
                                          </p:val>
                                        </p:tav>
                                        <p:tav tm="100000">
                                          <p:val>
                                            <p:strVal val="#ppt_w"/>
                                          </p:val>
                                        </p:tav>
                                      </p:tavLst>
                                    </p:anim>
                                    <p:anim calcmode="lin" valueType="num">
                                      <p:cBhvr>
                                        <p:cTn dur="400" fill="hold" id="111"/>
                                        <p:tgtEl>
                                          <p:spTgt spid="11282"/>
                                        </p:tgtEl>
                                        <p:attrNameLst>
                                          <p:attrName>ppt_h</p:attrName>
                                        </p:attrNameLst>
                                      </p:cBhvr>
                                      <p:tavLst>
                                        <p:tav tm="0">
                                          <p:val>
                                            <p:fltVal val="0"/>
                                          </p:val>
                                        </p:tav>
                                        <p:tav tm="100000">
                                          <p:val>
                                            <p:strVal val="#ppt_h"/>
                                          </p:val>
                                        </p:tav>
                                      </p:tavLst>
                                    </p:anim>
                                    <p:anim calcmode="lin" valueType="num">
                                      <p:cBhvr>
                                        <p:cTn dur="400" fill="hold" id="112"/>
                                        <p:tgtEl>
                                          <p:spTgt spid="11282"/>
                                        </p:tgtEl>
                                        <p:attrNameLst>
                                          <p:attrName>style.rotation</p:attrName>
                                        </p:attrNameLst>
                                      </p:cBhvr>
                                      <p:tavLst>
                                        <p:tav tm="0">
                                          <p:val>
                                            <p:fltVal val="90"/>
                                          </p:val>
                                        </p:tav>
                                        <p:tav tm="100000">
                                          <p:val>
                                            <p:fltVal val="0"/>
                                          </p:val>
                                        </p:tav>
                                      </p:tavLst>
                                    </p:anim>
                                    <p:animEffect filter="fade" transition="in">
                                      <p:cBhvr>
                                        <p:cTn dur="400" id="113"/>
                                        <p:tgtEl>
                                          <p:spTgt spid="11282"/>
                                        </p:tgtEl>
                                      </p:cBhvr>
                                    </p:animEffect>
                                  </p:childTnLst>
                                </p:cTn>
                              </p:par>
                            </p:childTnLst>
                          </p:cTn>
                        </p:par>
                        <p:par>
                          <p:cTn fill="hold" id="114" nodeType="afterGroup">
                            <p:stCondLst>
                              <p:cond delay="8800"/>
                            </p:stCondLst>
                            <p:childTnLst>
                              <p:par>
                                <p:cTn fill="hold" grpId="0" id="115" nodeType="afterEffect" presetClass="entr" presetID="22" presetSubtype="8">
                                  <p:stCondLst>
                                    <p:cond delay="0"/>
                                  </p:stCondLst>
                                  <p:childTnLst>
                                    <p:set>
                                      <p:cBhvr>
                                        <p:cTn dur="1" fill="hold" id="116">
                                          <p:stCondLst>
                                            <p:cond delay="0"/>
                                          </p:stCondLst>
                                        </p:cTn>
                                        <p:tgtEl>
                                          <p:spTgt spid="11287"/>
                                        </p:tgtEl>
                                        <p:attrNameLst>
                                          <p:attrName>style.visibility</p:attrName>
                                        </p:attrNameLst>
                                      </p:cBhvr>
                                      <p:to>
                                        <p:strVal val="visible"/>
                                      </p:to>
                                    </p:set>
                                    <p:animEffect filter="wipe(left)" transition="in">
                                      <p:cBhvr>
                                        <p:cTn dur="500" id="117"/>
                                        <p:tgtEl>
                                          <p:spTgt spid="11287"/>
                                        </p:tgtEl>
                                      </p:cBhvr>
                                    </p:animEffect>
                                  </p:childTnLst>
                                </p:cTn>
                              </p:par>
                            </p:childTnLst>
                          </p:cTn>
                        </p:par>
                        <p:par>
                          <p:cTn fill="hold" id="118" nodeType="afterGroup">
                            <p:stCondLst>
                              <p:cond delay="9300"/>
                            </p:stCondLst>
                            <p:childTnLst>
                              <p:par>
                                <p:cTn fill="hold" grpId="0" id="119" nodeType="afterEffect" presetClass="entr" presetID="2" presetSubtype="12">
                                  <p:stCondLst>
                                    <p:cond delay="0"/>
                                  </p:stCondLst>
                                  <p:childTnLst>
                                    <p:set>
                                      <p:cBhvr>
                                        <p:cTn dur="1" fill="hold" id="120">
                                          <p:stCondLst>
                                            <p:cond delay="0"/>
                                          </p:stCondLst>
                                        </p:cTn>
                                        <p:tgtEl>
                                          <p:spTgt spid="11288"/>
                                        </p:tgtEl>
                                        <p:attrNameLst>
                                          <p:attrName>style.visibility</p:attrName>
                                        </p:attrNameLst>
                                      </p:cBhvr>
                                      <p:to>
                                        <p:strVal val="visible"/>
                                      </p:to>
                                    </p:set>
                                    <p:anim calcmode="lin" valueType="num">
                                      <p:cBhvr additive="base">
                                        <p:cTn dur="500" fill="hold" id="121"/>
                                        <p:tgtEl>
                                          <p:spTgt spid="11288"/>
                                        </p:tgtEl>
                                        <p:attrNameLst>
                                          <p:attrName>ppt_x</p:attrName>
                                        </p:attrNameLst>
                                      </p:cBhvr>
                                      <p:tavLst>
                                        <p:tav tm="0">
                                          <p:val>
                                            <p:strVal val="0-#ppt_w/2"/>
                                          </p:val>
                                        </p:tav>
                                        <p:tav tm="100000">
                                          <p:val>
                                            <p:strVal val="#ppt_x"/>
                                          </p:val>
                                        </p:tav>
                                      </p:tavLst>
                                    </p:anim>
                                    <p:anim calcmode="lin" valueType="num">
                                      <p:cBhvr additive="base">
                                        <p:cTn dur="500" fill="hold" id="122"/>
                                        <p:tgtEl>
                                          <p:spTgt spid="11288"/>
                                        </p:tgtEl>
                                        <p:attrNameLst>
                                          <p:attrName>ppt_y</p:attrName>
                                        </p:attrNameLst>
                                      </p:cBhvr>
                                      <p:tavLst>
                                        <p:tav tm="0">
                                          <p:val>
                                            <p:strVal val="1+#ppt_h/2"/>
                                          </p:val>
                                        </p:tav>
                                        <p:tav tm="100000">
                                          <p:val>
                                            <p:strVal val="#ppt_y"/>
                                          </p:val>
                                        </p:tav>
                                      </p:tavLst>
                                    </p:anim>
                                  </p:childTnLst>
                                </p:cTn>
                              </p:par>
                              <p:par>
                                <p:cTn fill="hold" grpId="0" id="123" nodeType="withEffect" presetClass="entr" presetID="2" presetSubtype="12">
                                  <p:stCondLst>
                                    <p:cond delay="200"/>
                                  </p:stCondLst>
                                  <p:childTnLst>
                                    <p:set>
                                      <p:cBhvr>
                                        <p:cTn dur="1" fill="hold" id="124">
                                          <p:stCondLst>
                                            <p:cond delay="0"/>
                                          </p:stCondLst>
                                        </p:cTn>
                                        <p:tgtEl>
                                          <p:spTgt spid="11289"/>
                                        </p:tgtEl>
                                        <p:attrNameLst>
                                          <p:attrName>style.visibility</p:attrName>
                                        </p:attrNameLst>
                                      </p:cBhvr>
                                      <p:to>
                                        <p:strVal val="visible"/>
                                      </p:to>
                                    </p:set>
                                    <p:anim calcmode="lin" valueType="num">
                                      <p:cBhvr additive="base">
                                        <p:cTn dur="500" fill="hold" id="125"/>
                                        <p:tgtEl>
                                          <p:spTgt spid="11289"/>
                                        </p:tgtEl>
                                        <p:attrNameLst>
                                          <p:attrName>ppt_x</p:attrName>
                                        </p:attrNameLst>
                                      </p:cBhvr>
                                      <p:tavLst>
                                        <p:tav tm="0">
                                          <p:val>
                                            <p:strVal val="0-#ppt_w/2"/>
                                          </p:val>
                                        </p:tav>
                                        <p:tav tm="100000">
                                          <p:val>
                                            <p:strVal val="#ppt_x"/>
                                          </p:val>
                                        </p:tav>
                                      </p:tavLst>
                                    </p:anim>
                                    <p:anim calcmode="lin" valueType="num">
                                      <p:cBhvr additive="base">
                                        <p:cTn dur="500" fill="hold" id="126"/>
                                        <p:tgtEl>
                                          <p:spTgt spid="11289"/>
                                        </p:tgtEl>
                                        <p:attrNameLst>
                                          <p:attrName>ppt_y</p:attrName>
                                        </p:attrNameLst>
                                      </p:cBhvr>
                                      <p:tavLst>
                                        <p:tav tm="0">
                                          <p:val>
                                            <p:strVal val="1+#ppt_h/2"/>
                                          </p:val>
                                        </p:tav>
                                        <p:tav tm="100000">
                                          <p:val>
                                            <p:strVal val="#ppt_y"/>
                                          </p:val>
                                        </p:tav>
                                      </p:tavLst>
                                    </p:anim>
                                  </p:childTnLst>
                                </p:cTn>
                              </p:par>
                              <p:par>
                                <p:cTn fill="hold" grpId="0" id="127" nodeType="withEffect" presetClass="entr" presetID="2" presetSubtype="12">
                                  <p:stCondLst>
                                    <p:cond delay="400"/>
                                  </p:stCondLst>
                                  <p:childTnLst>
                                    <p:set>
                                      <p:cBhvr>
                                        <p:cTn dur="1" fill="hold" id="128">
                                          <p:stCondLst>
                                            <p:cond delay="0"/>
                                          </p:stCondLst>
                                        </p:cTn>
                                        <p:tgtEl>
                                          <p:spTgt spid="11290"/>
                                        </p:tgtEl>
                                        <p:attrNameLst>
                                          <p:attrName>style.visibility</p:attrName>
                                        </p:attrNameLst>
                                      </p:cBhvr>
                                      <p:to>
                                        <p:strVal val="visible"/>
                                      </p:to>
                                    </p:set>
                                    <p:anim calcmode="lin" valueType="num">
                                      <p:cBhvr additive="base">
                                        <p:cTn dur="500" fill="hold" id="129"/>
                                        <p:tgtEl>
                                          <p:spTgt spid="11290"/>
                                        </p:tgtEl>
                                        <p:attrNameLst>
                                          <p:attrName>ppt_x</p:attrName>
                                        </p:attrNameLst>
                                      </p:cBhvr>
                                      <p:tavLst>
                                        <p:tav tm="0">
                                          <p:val>
                                            <p:strVal val="0-#ppt_w/2"/>
                                          </p:val>
                                        </p:tav>
                                        <p:tav tm="100000">
                                          <p:val>
                                            <p:strVal val="#ppt_x"/>
                                          </p:val>
                                        </p:tav>
                                      </p:tavLst>
                                    </p:anim>
                                    <p:anim calcmode="lin" valueType="num">
                                      <p:cBhvr additive="base">
                                        <p:cTn dur="500" fill="hold" id="130"/>
                                        <p:tgtEl>
                                          <p:spTgt spid="11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66"/>
      <p:bldP grpId="0" spid="11269"/>
      <p:bldP grpId="0" spid="11270"/>
      <p:bldP grpId="0" spid="11271"/>
      <p:bldP grpId="0" spid="11272"/>
      <p:bldP grpId="0" spid="11273"/>
      <p:bldP grpId="0" spid="11274"/>
      <p:bldP grpId="0" spid="11276"/>
      <p:bldP grpId="0" spid="11277"/>
      <p:bldP grpId="0" spid="11278"/>
      <p:bldP grpId="0" spid="11279"/>
      <p:bldP grpId="0" spid="11280"/>
      <p:bldP grpId="0" spid="11281"/>
      <p:bldP grpId="0" spid="11282"/>
      <p:bldP grpId="0" spid="11283"/>
      <p:bldP grpId="0" spid="11284"/>
      <p:bldP grpId="0" spid="11285"/>
      <p:bldP grpId="0" spid="11286"/>
      <p:bldP grpId="0" spid="11287"/>
      <p:bldP grpId="0" spid="11288"/>
      <p:bldP grpId="0" spid="11289"/>
      <p:bldP grpId="0" spid="1129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TextBox 31"/>
          <p:cNvSpPr txBox="1">
            <a:spLocks noChangeArrowheads="1"/>
          </p:cNvSpPr>
          <p:nvPr/>
        </p:nvSpPr>
        <p:spPr bwMode="auto">
          <a:xfrm>
            <a:off x="2854327" y="87315"/>
            <a:ext cx="2818114"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1.3国内研究现状</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1</a:t>
            </a:r>
          </a:p>
        </p:txBody>
      </p:sp>
      <p:sp>
        <p:nvSpPr>
          <p:cNvPr id="12292" name="椭圆 22"/>
          <p:cNvSpPr>
            <a:spLocks noChangeArrowheads="1"/>
          </p:cNvSpPr>
          <p:nvPr/>
        </p:nvSpPr>
        <p:spPr bwMode="auto">
          <a:xfrm>
            <a:off x="2092330" y="1644655"/>
            <a:ext cx="3940175" cy="3940175"/>
          </a:xfrm>
          <a:prstGeom prst="ellipse">
            <a:avLst/>
          </a:prstGeom>
          <a:noFill/>
          <a:ln w="9525">
            <a:solidFill>
              <a:srgbClr val="969696"/>
            </a:solidFill>
            <a:prstDash val="dash"/>
            <a:round/>
          </a:ln>
          <a:extLst>
            <a:ext uri="{909E8E84-426E-40DD-AFC4-6F175D3DCCD1}">
              <a14:hiddenFill>
                <a:solidFill>
                  <a:srgbClr val="FFFFFF"/>
                </a:solidFill>
              </a14:hiddenFill>
            </a:ext>
          </a:extLst>
        </p:spPr>
        <p:txBody>
          <a:bodyPr bIns="45718" lIns="91432" rIns="91432" tIns="45718"/>
          <a:lstStyle/>
          <a:p>
            <a:endParaRPr altLang="en-US" lang="zh-CN"/>
          </a:p>
        </p:txBody>
      </p:sp>
      <p:sp>
        <p:nvSpPr>
          <p:cNvPr id="12293" name="Oval 13"/>
          <p:cNvSpPr>
            <a:spLocks noChangeArrowheads="1"/>
          </p:cNvSpPr>
          <p:nvPr/>
        </p:nvSpPr>
        <p:spPr bwMode="auto">
          <a:xfrm>
            <a:off x="2528893" y="3403605"/>
            <a:ext cx="1606551" cy="1606551"/>
          </a:xfrm>
          <a:prstGeom prst="ellipse">
            <a:avLst/>
          </a:prstGeom>
          <a:solidFill>
            <a:srgbClr val="DADADB"/>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2294" name="Oval 14"/>
          <p:cNvSpPr>
            <a:spLocks noChangeArrowheads="1"/>
          </p:cNvSpPr>
          <p:nvPr/>
        </p:nvSpPr>
        <p:spPr bwMode="auto">
          <a:xfrm>
            <a:off x="2670175" y="3544889"/>
            <a:ext cx="1322388" cy="132238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2295" name="Oval 18"/>
          <p:cNvSpPr>
            <a:spLocks noChangeArrowheads="1"/>
          </p:cNvSpPr>
          <p:nvPr/>
        </p:nvSpPr>
        <p:spPr bwMode="auto">
          <a:xfrm>
            <a:off x="4203705" y="3127374"/>
            <a:ext cx="1606551" cy="1608139"/>
          </a:xfrm>
          <a:prstGeom prst="ellipse">
            <a:avLst/>
          </a:prstGeom>
          <a:solidFill>
            <a:srgbClr val="DADADB"/>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2296" name="Oval 19"/>
          <p:cNvSpPr>
            <a:spLocks noChangeArrowheads="1"/>
          </p:cNvSpPr>
          <p:nvPr/>
        </p:nvSpPr>
        <p:spPr bwMode="auto">
          <a:xfrm>
            <a:off x="4344989" y="3268665"/>
            <a:ext cx="1322387" cy="1322387"/>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2297" name="Oval 23"/>
          <p:cNvSpPr>
            <a:spLocks noChangeArrowheads="1"/>
          </p:cNvSpPr>
          <p:nvPr/>
        </p:nvSpPr>
        <p:spPr bwMode="auto">
          <a:xfrm>
            <a:off x="3081344" y="1849442"/>
            <a:ext cx="1608137" cy="1606551"/>
          </a:xfrm>
          <a:prstGeom prst="ellipse">
            <a:avLst/>
          </a:prstGeom>
          <a:solidFill>
            <a:srgbClr val="DADADB"/>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2298" name="Oval 24"/>
          <p:cNvSpPr>
            <a:spLocks noChangeArrowheads="1"/>
          </p:cNvSpPr>
          <p:nvPr/>
        </p:nvSpPr>
        <p:spPr bwMode="auto">
          <a:xfrm>
            <a:off x="3224213" y="1990727"/>
            <a:ext cx="1322387" cy="1322388"/>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p>
        </p:txBody>
      </p:sp>
      <p:sp>
        <p:nvSpPr>
          <p:cNvPr id="12299" name="TextBox 29"/>
          <p:cNvSpPr txBox="1">
            <a:spLocks noChangeArrowheads="1"/>
          </p:cNvSpPr>
          <p:nvPr/>
        </p:nvSpPr>
        <p:spPr bwMode="auto">
          <a:xfrm>
            <a:off x="6656389" y="1335091"/>
            <a:ext cx="13258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标题文本一</a:t>
            </a:r>
          </a:p>
        </p:txBody>
      </p:sp>
      <p:sp>
        <p:nvSpPr>
          <p:cNvPr id="12300" name="TextBox 30"/>
          <p:cNvSpPr txBox="1">
            <a:spLocks noChangeArrowheads="1"/>
          </p:cNvSpPr>
          <p:nvPr/>
        </p:nvSpPr>
        <p:spPr bwMode="auto">
          <a:xfrm>
            <a:off x="6656392" y="1700213"/>
            <a:ext cx="2968625"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文字内容文字内容文字内容文字内容文字内容文字内容文字内容文字内容</a:t>
            </a:r>
          </a:p>
        </p:txBody>
      </p:sp>
      <p:sp>
        <p:nvSpPr>
          <p:cNvPr id="12301" name="TextBox 32"/>
          <p:cNvSpPr txBox="1">
            <a:spLocks noChangeArrowheads="1"/>
          </p:cNvSpPr>
          <p:nvPr/>
        </p:nvSpPr>
        <p:spPr bwMode="auto">
          <a:xfrm>
            <a:off x="3332163" y="2330455"/>
            <a:ext cx="1155700"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rgbClr val="F8F8F8"/>
                </a:solidFill>
                <a:latin charset="-122" pitchFamily="34" typeface="微软雅黑"/>
                <a:ea charset="-122" pitchFamily="34" typeface="微软雅黑"/>
              </a:rPr>
              <a:t>尚未形成产业优势</a:t>
            </a:r>
          </a:p>
        </p:txBody>
      </p:sp>
      <p:sp>
        <p:nvSpPr>
          <p:cNvPr id="12302" name="TextBox 33"/>
          <p:cNvSpPr txBox="1">
            <a:spLocks noChangeArrowheads="1"/>
          </p:cNvSpPr>
          <p:nvPr/>
        </p:nvSpPr>
        <p:spPr bwMode="auto">
          <a:xfrm>
            <a:off x="2811463" y="3927479"/>
            <a:ext cx="1041400"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rgbClr val="F8F8F8"/>
                </a:solidFill>
                <a:latin charset="-122" pitchFamily="34" typeface="微软雅黑"/>
                <a:ea charset="-122" pitchFamily="34" typeface="微软雅黑"/>
              </a:rPr>
              <a:t>技术力量薄弱</a:t>
            </a:r>
          </a:p>
        </p:txBody>
      </p:sp>
      <p:sp>
        <p:nvSpPr>
          <p:cNvPr id="12303" name="TextBox 34"/>
          <p:cNvSpPr txBox="1">
            <a:spLocks noChangeArrowheads="1"/>
          </p:cNvSpPr>
          <p:nvPr/>
        </p:nvSpPr>
        <p:spPr bwMode="auto">
          <a:xfrm>
            <a:off x="4487867" y="3616329"/>
            <a:ext cx="1109663"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rgbClr val="F8F8F8"/>
                </a:solidFill>
                <a:latin charset="-122" pitchFamily="34" typeface="微软雅黑"/>
                <a:ea charset="-122" pitchFamily="34" typeface="微软雅黑"/>
              </a:rPr>
              <a:t>缺乏足够重视</a:t>
            </a:r>
          </a:p>
        </p:txBody>
      </p:sp>
      <p:sp>
        <p:nvSpPr>
          <p:cNvPr id="12304" name="TextBox 35"/>
          <p:cNvSpPr txBox="1">
            <a:spLocks noChangeArrowheads="1"/>
          </p:cNvSpPr>
          <p:nvPr/>
        </p:nvSpPr>
        <p:spPr bwMode="auto">
          <a:xfrm>
            <a:off x="6656389" y="2903543"/>
            <a:ext cx="13258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标题文本二</a:t>
            </a:r>
          </a:p>
        </p:txBody>
      </p:sp>
      <p:sp>
        <p:nvSpPr>
          <p:cNvPr id="12305" name="TextBox 36"/>
          <p:cNvSpPr txBox="1">
            <a:spLocks noChangeArrowheads="1"/>
          </p:cNvSpPr>
          <p:nvPr/>
        </p:nvSpPr>
        <p:spPr bwMode="auto">
          <a:xfrm>
            <a:off x="6656392" y="3268665"/>
            <a:ext cx="2968625"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文字内容文字内容文字内容文字内容文字内容文字内容文字内容文字内容</a:t>
            </a:r>
          </a:p>
        </p:txBody>
      </p:sp>
      <p:sp>
        <p:nvSpPr>
          <p:cNvPr id="12306" name="TextBox 37"/>
          <p:cNvSpPr txBox="1">
            <a:spLocks noChangeArrowheads="1"/>
          </p:cNvSpPr>
          <p:nvPr/>
        </p:nvSpPr>
        <p:spPr bwMode="auto">
          <a:xfrm>
            <a:off x="6656389" y="4459291"/>
            <a:ext cx="13258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标题文本三</a:t>
            </a:r>
          </a:p>
        </p:txBody>
      </p:sp>
      <p:sp>
        <p:nvSpPr>
          <p:cNvPr id="12307" name="TextBox 38"/>
          <p:cNvSpPr txBox="1">
            <a:spLocks noChangeArrowheads="1"/>
          </p:cNvSpPr>
          <p:nvPr/>
        </p:nvSpPr>
        <p:spPr bwMode="auto">
          <a:xfrm>
            <a:off x="6656392" y="4824413"/>
            <a:ext cx="2968625"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文字内容文字内容文字内容文字内容文字内容文字内容文字内容文字内容</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2290"/>
                                        </p:tgtEl>
                                        <p:attrNameLst>
                                          <p:attrName>style.visibility</p:attrName>
                                        </p:attrNameLst>
                                      </p:cBhvr>
                                      <p:to>
                                        <p:strVal val="visible"/>
                                      </p:to>
                                    </p:set>
                                    <p:anim calcmode="lin" valueType="num">
                                      <p:cBhvr>
                                        <p:cTn dur="400" fill="hold" id="7"/>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2290"/>
                                        </p:tgtEl>
                                        <p:attrNameLst>
                                          <p:attrName>ppt_y</p:attrName>
                                        </p:attrNameLst>
                                      </p:cBhvr>
                                      <p:tavLst>
                                        <p:tav tm="0">
                                          <p:val>
                                            <p:strVal val="#ppt_y"/>
                                          </p:val>
                                        </p:tav>
                                        <p:tav tm="100000">
                                          <p:val>
                                            <p:strVal val="#ppt_y"/>
                                          </p:val>
                                        </p:tav>
                                      </p:tavLst>
                                    </p:anim>
                                    <p:anim calcmode="lin" valueType="num">
                                      <p:cBhvr>
                                        <p:cTn dur="400" fill="hold" id="9"/>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229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2290"/>
                                        </p:tgtEl>
                                      </p:cBhvr>
                                    </p:animEffect>
                                  </p:childTnLst>
                                </p:cTn>
                              </p:par>
                            </p:childTnLst>
                          </p:cTn>
                        </p:par>
                        <p:par>
                          <p:cTn fill="hold" id="12" nodeType="afterGroup">
                            <p:stCondLst>
                              <p:cond delay="400"/>
                            </p:stCondLst>
                            <p:childTnLst>
                              <p:par>
                                <p:cTn fill="hold" grpId="0" id="13" nodeType="afterEffect" presetClass="entr" presetID="21" presetSubtype="1">
                                  <p:stCondLst>
                                    <p:cond delay="0"/>
                                  </p:stCondLst>
                                  <p:childTnLst>
                                    <p:set>
                                      <p:cBhvr>
                                        <p:cTn dur="1" fill="hold" id="14">
                                          <p:stCondLst>
                                            <p:cond delay="0"/>
                                          </p:stCondLst>
                                        </p:cTn>
                                        <p:tgtEl>
                                          <p:spTgt spid="12292"/>
                                        </p:tgtEl>
                                        <p:attrNameLst>
                                          <p:attrName>style.visibility</p:attrName>
                                        </p:attrNameLst>
                                      </p:cBhvr>
                                      <p:to>
                                        <p:strVal val="visible"/>
                                      </p:to>
                                    </p:set>
                                    <p:animEffect filter="wheel(1)" transition="in">
                                      <p:cBhvr>
                                        <p:cTn dur="1000" id="15"/>
                                        <p:tgtEl>
                                          <p:spTgt spid="12292"/>
                                        </p:tgtEl>
                                      </p:cBhvr>
                                    </p:animEffect>
                                  </p:childTnLst>
                                </p:cTn>
                              </p:par>
                            </p:childTnLst>
                          </p:cTn>
                        </p:par>
                        <p:par>
                          <p:cTn fill="hold" id="16" nodeType="afterGroup">
                            <p:stCondLst>
                              <p:cond delay="1400"/>
                            </p:stCondLst>
                            <p:childTnLst>
                              <p:par>
                                <p:cTn fill="hold" grpId="0" id="17" nodeType="afterEffect" presetClass="entr" presetID="52" presetSubtype="0">
                                  <p:stCondLst>
                                    <p:cond delay="0"/>
                                  </p:stCondLst>
                                  <p:childTnLst>
                                    <p:set>
                                      <p:cBhvr>
                                        <p:cTn dur="1" fill="hold" id="18">
                                          <p:stCondLst>
                                            <p:cond delay="0"/>
                                          </p:stCondLst>
                                        </p:cTn>
                                        <p:tgtEl>
                                          <p:spTgt spid="12297"/>
                                        </p:tgtEl>
                                        <p:attrNameLst>
                                          <p:attrName>style.visibility</p:attrName>
                                        </p:attrNameLst>
                                      </p:cBhvr>
                                      <p:to>
                                        <p:strVal val="visible"/>
                                      </p:to>
                                    </p:set>
                                    <p:animScale>
                                      <p:cBhvr>
                                        <p:cTn decel="50000" dur="1000" fill="hold" id="19">
                                          <p:stCondLst>
                                            <p:cond delay="0"/>
                                          </p:stCondLst>
                                        </p:cTn>
                                        <p:tgtEl>
                                          <p:spTgt spid="1229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0">
                                          <p:stCondLst>
                                            <p:cond delay="0"/>
                                          </p:stCondLst>
                                        </p:cTn>
                                        <p:tgtEl>
                                          <p:spTgt spid="12297"/>
                                        </p:tgtEl>
                                        <p:attrNameLst>
                                          <p:attrName>ppt_x,ppt_y</p:attrName>
                                        </p:attrNameLst>
                                      </p:cBhvr>
                                      <p:rCtr x="0" y="0"/>
                                    </p:animMotion>
                                    <p:animEffect filter="fade" transition="in">
                                      <p:cBhvr>
                                        <p:cTn dur="1000" id="21"/>
                                        <p:tgtEl>
                                          <p:spTgt spid="12297"/>
                                        </p:tgtEl>
                                      </p:cBhvr>
                                    </p:animEffect>
                                  </p:childTnLst>
                                </p:cTn>
                              </p:par>
                              <p:par>
                                <p:cTn fill="hold" grpId="0" id="22" nodeType="withEffect" presetClass="entr" presetID="52" presetSubtype="0">
                                  <p:stCondLst>
                                    <p:cond delay="0"/>
                                  </p:stCondLst>
                                  <p:childTnLst>
                                    <p:set>
                                      <p:cBhvr>
                                        <p:cTn dur="1" fill="hold" id="23">
                                          <p:stCondLst>
                                            <p:cond delay="0"/>
                                          </p:stCondLst>
                                        </p:cTn>
                                        <p:tgtEl>
                                          <p:spTgt spid="12298"/>
                                        </p:tgtEl>
                                        <p:attrNameLst>
                                          <p:attrName>style.visibility</p:attrName>
                                        </p:attrNameLst>
                                      </p:cBhvr>
                                      <p:to>
                                        <p:strVal val="visible"/>
                                      </p:to>
                                    </p:set>
                                    <p:animScale>
                                      <p:cBhvr>
                                        <p:cTn decel="50000" dur="1000" fill="hold" id="24">
                                          <p:stCondLst>
                                            <p:cond delay="0"/>
                                          </p:stCondLst>
                                        </p:cTn>
                                        <p:tgtEl>
                                          <p:spTgt spid="1229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5">
                                          <p:stCondLst>
                                            <p:cond delay="0"/>
                                          </p:stCondLst>
                                        </p:cTn>
                                        <p:tgtEl>
                                          <p:spTgt spid="12298"/>
                                        </p:tgtEl>
                                        <p:attrNameLst>
                                          <p:attrName>ppt_x,ppt_y</p:attrName>
                                        </p:attrNameLst>
                                      </p:cBhvr>
                                      <p:rCtr x="0" y="0"/>
                                    </p:animMotion>
                                    <p:animEffect filter="fade" transition="in">
                                      <p:cBhvr>
                                        <p:cTn dur="1000" id="26"/>
                                        <p:tgtEl>
                                          <p:spTgt spid="12298"/>
                                        </p:tgtEl>
                                      </p:cBhvr>
                                    </p:animEffect>
                                  </p:childTnLst>
                                </p:cTn>
                              </p:par>
                              <p:par>
                                <p:cTn fill="hold" grpId="0" id="27" nodeType="withEffect" presetClass="entr" presetID="52" presetSubtype="0">
                                  <p:stCondLst>
                                    <p:cond delay="0"/>
                                  </p:stCondLst>
                                  <p:childTnLst>
                                    <p:set>
                                      <p:cBhvr>
                                        <p:cTn dur="1" fill="hold" id="28">
                                          <p:stCondLst>
                                            <p:cond delay="0"/>
                                          </p:stCondLst>
                                        </p:cTn>
                                        <p:tgtEl>
                                          <p:spTgt spid="12301"/>
                                        </p:tgtEl>
                                        <p:attrNameLst>
                                          <p:attrName>style.visibility</p:attrName>
                                        </p:attrNameLst>
                                      </p:cBhvr>
                                      <p:to>
                                        <p:strVal val="visible"/>
                                      </p:to>
                                    </p:set>
                                    <p:animScale>
                                      <p:cBhvr>
                                        <p:cTn decel="50000" dur="1000" fill="hold" id="29">
                                          <p:stCondLst>
                                            <p:cond delay="0"/>
                                          </p:stCondLst>
                                        </p:cTn>
                                        <p:tgtEl>
                                          <p:spTgt spid="1230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0">
                                          <p:stCondLst>
                                            <p:cond delay="0"/>
                                          </p:stCondLst>
                                        </p:cTn>
                                        <p:tgtEl>
                                          <p:spTgt spid="12301"/>
                                        </p:tgtEl>
                                        <p:attrNameLst>
                                          <p:attrName>ppt_x,ppt_y</p:attrName>
                                        </p:attrNameLst>
                                      </p:cBhvr>
                                      <p:rCtr x="0" y="0"/>
                                    </p:animMotion>
                                    <p:animEffect filter="fade" transition="in">
                                      <p:cBhvr>
                                        <p:cTn dur="1000" id="31"/>
                                        <p:tgtEl>
                                          <p:spTgt spid="12301"/>
                                        </p:tgtEl>
                                      </p:cBhvr>
                                    </p:animEffect>
                                  </p:childTnLst>
                                </p:cTn>
                              </p:par>
                            </p:childTnLst>
                          </p:cTn>
                        </p:par>
                        <p:par>
                          <p:cTn fill="hold" id="32" nodeType="afterGroup">
                            <p:stCondLst>
                              <p:cond delay="2400"/>
                            </p:stCondLst>
                            <p:childTnLst>
                              <p:par>
                                <p:cTn fill="hold" grpId="0" id="33" nodeType="afterEffect" presetClass="entr" presetID="52" presetSubtype="0">
                                  <p:stCondLst>
                                    <p:cond delay="0"/>
                                  </p:stCondLst>
                                  <p:childTnLst>
                                    <p:set>
                                      <p:cBhvr>
                                        <p:cTn dur="1" fill="hold" id="34">
                                          <p:stCondLst>
                                            <p:cond delay="0"/>
                                          </p:stCondLst>
                                        </p:cTn>
                                        <p:tgtEl>
                                          <p:spTgt spid="12293"/>
                                        </p:tgtEl>
                                        <p:attrNameLst>
                                          <p:attrName>style.visibility</p:attrName>
                                        </p:attrNameLst>
                                      </p:cBhvr>
                                      <p:to>
                                        <p:strVal val="visible"/>
                                      </p:to>
                                    </p:set>
                                    <p:animScale>
                                      <p:cBhvr>
                                        <p:cTn decel="50000" dur="1000" fill="hold" id="35">
                                          <p:stCondLst>
                                            <p:cond delay="0"/>
                                          </p:stCondLst>
                                        </p:cTn>
                                        <p:tgtEl>
                                          <p:spTgt spid="1229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6">
                                          <p:stCondLst>
                                            <p:cond delay="0"/>
                                          </p:stCondLst>
                                        </p:cTn>
                                        <p:tgtEl>
                                          <p:spTgt spid="12293"/>
                                        </p:tgtEl>
                                        <p:attrNameLst>
                                          <p:attrName>ppt_x,ppt_y</p:attrName>
                                        </p:attrNameLst>
                                      </p:cBhvr>
                                      <p:rCtr x="0" y="0"/>
                                    </p:animMotion>
                                    <p:animEffect filter="fade" transition="in">
                                      <p:cBhvr>
                                        <p:cTn dur="1000" id="37"/>
                                        <p:tgtEl>
                                          <p:spTgt spid="12293"/>
                                        </p:tgtEl>
                                      </p:cBhvr>
                                    </p:animEffect>
                                  </p:childTnLst>
                                </p:cTn>
                              </p:par>
                              <p:par>
                                <p:cTn fill="hold" grpId="0" id="38" nodeType="withEffect" presetClass="entr" presetID="52" presetSubtype="0">
                                  <p:stCondLst>
                                    <p:cond delay="0"/>
                                  </p:stCondLst>
                                  <p:childTnLst>
                                    <p:set>
                                      <p:cBhvr>
                                        <p:cTn dur="1" fill="hold" id="39">
                                          <p:stCondLst>
                                            <p:cond delay="0"/>
                                          </p:stCondLst>
                                        </p:cTn>
                                        <p:tgtEl>
                                          <p:spTgt spid="12294"/>
                                        </p:tgtEl>
                                        <p:attrNameLst>
                                          <p:attrName>style.visibility</p:attrName>
                                        </p:attrNameLst>
                                      </p:cBhvr>
                                      <p:to>
                                        <p:strVal val="visible"/>
                                      </p:to>
                                    </p:set>
                                    <p:animScale>
                                      <p:cBhvr>
                                        <p:cTn decel="50000" dur="1000" fill="hold" id="40">
                                          <p:stCondLst>
                                            <p:cond delay="0"/>
                                          </p:stCondLst>
                                        </p:cTn>
                                        <p:tgtEl>
                                          <p:spTgt spid="1229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1">
                                          <p:stCondLst>
                                            <p:cond delay="0"/>
                                          </p:stCondLst>
                                        </p:cTn>
                                        <p:tgtEl>
                                          <p:spTgt spid="12294"/>
                                        </p:tgtEl>
                                        <p:attrNameLst>
                                          <p:attrName>ppt_x,ppt_y</p:attrName>
                                        </p:attrNameLst>
                                      </p:cBhvr>
                                      <p:rCtr x="0" y="0"/>
                                    </p:animMotion>
                                    <p:animEffect filter="fade" transition="in">
                                      <p:cBhvr>
                                        <p:cTn dur="1000" id="42"/>
                                        <p:tgtEl>
                                          <p:spTgt spid="12294"/>
                                        </p:tgtEl>
                                      </p:cBhvr>
                                    </p:animEffect>
                                  </p:childTnLst>
                                </p:cTn>
                              </p:par>
                              <p:par>
                                <p:cTn fill="hold" grpId="0" id="43" nodeType="withEffect" presetClass="entr" presetID="52" presetSubtype="0">
                                  <p:stCondLst>
                                    <p:cond delay="0"/>
                                  </p:stCondLst>
                                  <p:childTnLst>
                                    <p:set>
                                      <p:cBhvr>
                                        <p:cTn dur="1" fill="hold" id="44">
                                          <p:stCondLst>
                                            <p:cond delay="0"/>
                                          </p:stCondLst>
                                        </p:cTn>
                                        <p:tgtEl>
                                          <p:spTgt spid="12302"/>
                                        </p:tgtEl>
                                        <p:attrNameLst>
                                          <p:attrName>style.visibility</p:attrName>
                                        </p:attrNameLst>
                                      </p:cBhvr>
                                      <p:to>
                                        <p:strVal val="visible"/>
                                      </p:to>
                                    </p:set>
                                    <p:animScale>
                                      <p:cBhvr>
                                        <p:cTn decel="50000" dur="1000" fill="hold" id="45">
                                          <p:stCondLst>
                                            <p:cond delay="0"/>
                                          </p:stCondLst>
                                        </p:cTn>
                                        <p:tgtEl>
                                          <p:spTgt spid="1230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6">
                                          <p:stCondLst>
                                            <p:cond delay="0"/>
                                          </p:stCondLst>
                                        </p:cTn>
                                        <p:tgtEl>
                                          <p:spTgt spid="12302"/>
                                        </p:tgtEl>
                                        <p:attrNameLst>
                                          <p:attrName>ppt_x,ppt_y</p:attrName>
                                        </p:attrNameLst>
                                      </p:cBhvr>
                                      <p:rCtr x="0" y="0"/>
                                    </p:animMotion>
                                    <p:animEffect filter="fade" transition="in">
                                      <p:cBhvr>
                                        <p:cTn dur="1000" id="47"/>
                                        <p:tgtEl>
                                          <p:spTgt spid="12302"/>
                                        </p:tgtEl>
                                      </p:cBhvr>
                                    </p:animEffect>
                                  </p:childTnLst>
                                </p:cTn>
                              </p:par>
                            </p:childTnLst>
                          </p:cTn>
                        </p:par>
                        <p:par>
                          <p:cTn fill="hold" id="48" nodeType="afterGroup">
                            <p:stCondLst>
                              <p:cond delay="3400"/>
                            </p:stCondLst>
                            <p:childTnLst>
                              <p:par>
                                <p:cTn fill="hold" grpId="0" id="49" nodeType="afterEffect" presetClass="entr" presetID="52" presetSubtype="0">
                                  <p:stCondLst>
                                    <p:cond delay="0"/>
                                  </p:stCondLst>
                                  <p:childTnLst>
                                    <p:set>
                                      <p:cBhvr>
                                        <p:cTn dur="1" fill="hold" id="50">
                                          <p:stCondLst>
                                            <p:cond delay="0"/>
                                          </p:stCondLst>
                                        </p:cTn>
                                        <p:tgtEl>
                                          <p:spTgt spid="12295"/>
                                        </p:tgtEl>
                                        <p:attrNameLst>
                                          <p:attrName>style.visibility</p:attrName>
                                        </p:attrNameLst>
                                      </p:cBhvr>
                                      <p:to>
                                        <p:strVal val="visible"/>
                                      </p:to>
                                    </p:set>
                                    <p:animScale>
                                      <p:cBhvr>
                                        <p:cTn decel="50000" dur="1000" fill="hold" id="51">
                                          <p:stCondLst>
                                            <p:cond delay="0"/>
                                          </p:stCondLst>
                                        </p:cTn>
                                        <p:tgtEl>
                                          <p:spTgt spid="1229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2">
                                          <p:stCondLst>
                                            <p:cond delay="0"/>
                                          </p:stCondLst>
                                        </p:cTn>
                                        <p:tgtEl>
                                          <p:spTgt spid="12295"/>
                                        </p:tgtEl>
                                        <p:attrNameLst>
                                          <p:attrName>ppt_x,ppt_y</p:attrName>
                                        </p:attrNameLst>
                                      </p:cBhvr>
                                      <p:rCtr x="0" y="0"/>
                                    </p:animMotion>
                                    <p:animEffect filter="fade" transition="in">
                                      <p:cBhvr>
                                        <p:cTn dur="1000" id="53"/>
                                        <p:tgtEl>
                                          <p:spTgt spid="12295"/>
                                        </p:tgtEl>
                                      </p:cBhvr>
                                    </p:animEffect>
                                  </p:childTnLst>
                                </p:cTn>
                              </p:par>
                              <p:par>
                                <p:cTn fill="hold" grpId="0" id="54" nodeType="withEffect" presetClass="entr" presetID="52" presetSubtype="0">
                                  <p:stCondLst>
                                    <p:cond delay="0"/>
                                  </p:stCondLst>
                                  <p:childTnLst>
                                    <p:set>
                                      <p:cBhvr>
                                        <p:cTn dur="1" fill="hold" id="55">
                                          <p:stCondLst>
                                            <p:cond delay="0"/>
                                          </p:stCondLst>
                                        </p:cTn>
                                        <p:tgtEl>
                                          <p:spTgt spid="12296"/>
                                        </p:tgtEl>
                                        <p:attrNameLst>
                                          <p:attrName>style.visibility</p:attrName>
                                        </p:attrNameLst>
                                      </p:cBhvr>
                                      <p:to>
                                        <p:strVal val="visible"/>
                                      </p:to>
                                    </p:set>
                                    <p:animScale>
                                      <p:cBhvr>
                                        <p:cTn decel="50000" dur="1000" fill="hold" id="56">
                                          <p:stCondLst>
                                            <p:cond delay="0"/>
                                          </p:stCondLst>
                                        </p:cTn>
                                        <p:tgtEl>
                                          <p:spTgt spid="1229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7">
                                          <p:stCondLst>
                                            <p:cond delay="0"/>
                                          </p:stCondLst>
                                        </p:cTn>
                                        <p:tgtEl>
                                          <p:spTgt spid="12296"/>
                                        </p:tgtEl>
                                        <p:attrNameLst>
                                          <p:attrName>ppt_x,ppt_y</p:attrName>
                                        </p:attrNameLst>
                                      </p:cBhvr>
                                      <p:rCtr x="0" y="0"/>
                                    </p:animMotion>
                                    <p:animEffect filter="fade" transition="in">
                                      <p:cBhvr>
                                        <p:cTn dur="1000" id="58"/>
                                        <p:tgtEl>
                                          <p:spTgt spid="12296"/>
                                        </p:tgtEl>
                                      </p:cBhvr>
                                    </p:animEffect>
                                  </p:childTnLst>
                                </p:cTn>
                              </p:par>
                              <p:par>
                                <p:cTn fill="hold" grpId="0" id="59" nodeType="withEffect" presetClass="entr" presetID="52" presetSubtype="0">
                                  <p:stCondLst>
                                    <p:cond delay="0"/>
                                  </p:stCondLst>
                                  <p:childTnLst>
                                    <p:set>
                                      <p:cBhvr>
                                        <p:cTn dur="1" fill="hold" id="60">
                                          <p:stCondLst>
                                            <p:cond delay="0"/>
                                          </p:stCondLst>
                                        </p:cTn>
                                        <p:tgtEl>
                                          <p:spTgt spid="12303"/>
                                        </p:tgtEl>
                                        <p:attrNameLst>
                                          <p:attrName>style.visibility</p:attrName>
                                        </p:attrNameLst>
                                      </p:cBhvr>
                                      <p:to>
                                        <p:strVal val="visible"/>
                                      </p:to>
                                    </p:set>
                                    <p:animScale>
                                      <p:cBhvr>
                                        <p:cTn decel="50000" dur="1000" fill="hold" id="61">
                                          <p:stCondLst>
                                            <p:cond delay="0"/>
                                          </p:stCondLst>
                                        </p:cTn>
                                        <p:tgtEl>
                                          <p:spTgt spid="1230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2">
                                          <p:stCondLst>
                                            <p:cond delay="0"/>
                                          </p:stCondLst>
                                        </p:cTn>
                                        <p:tgtEl>
                                          <p:spTgt spid="12303"/>
                                        </p:tgtEl>
                                        <p:attrNameLst>
                                          <p:attrName>ppt_x,ppt_y</p:attrName>
                                        </p:attrNameLst>
                                      </p:cBhvr>
                                      <p:rCtr x="0" y="0"/>
                                    </p:animMotion>
                                    <p:animEffect filter="fade" transition="in">
                                      <p:cBhvr>
                                        <p:cTn dur="1000" id="63"/>
                                        <p:tgtEl>
                                          <p:spTgt spid="12303"/>
                                        </p:tgtEl>
                                      </p:cBhvr>
                                    </p:animEffect>
                                  </p:childTnLst>
                                </p:cTn>
                              </p:par>
                            </p:childTnLst>
                          </p:cTn>
                        </p:par>
                        <p:par>
                          <p:cTn fill="hold" id="64" nodeType="afterGroup">
                            <p:stCondLst>
                              <p:cond delay="4400"/>
                            </p:stCondLst>
                            <p:childTnLst>
                              <p:par>
                                <p:cTn fill="hold" grpId="0" id="65" nodeType="afterEffect" presetClass="entr" presetID="2" presetSubtype="6">
                                  <p:stCondLst>
                                    <p:cond delay="0"/>
                                  </p:stCondLst>
                                  <p:childTnLst>
                                    <p:set>
                                      <p:cBhvr>
                                        <p:cTn dur="1" fill="hold" id="66">
                                          <p:stCondLst>
                                            <p:cond delay="0"/>
                                          </p:stCondLst>
                                        </p:cTn>
                                        <p:tgtEl>
                                          <p:spTgt spid="12299"/>
                                        </p:tgtEl>
                                        <p:attrNameLst>
                                          <p:attrName>style.visibility</p:attrName>
                                        </p:attrNameLst>
                                      </p:cBhvr>
                                      <p:to>
                                        <p:strVal val="visible"/>
                                      </p:to>
                                    </p:set>
                                    <p:anim calcmode="lin" valueType="num">
                                      <p:cBhvr additive="base">
                                        <p:cTn dur="500" fill="hold" id="67"/>
                                        <p:tgtEl>
                                          <p:spTgt spid="12299"/>
                                        </p:tgtEl>
                                        <p:attrNameLst>
                                          <p:attrName>ppt_x</p:attrName>
                                        </p:attrNameLst>
                                      </p:cBhvr>
                                      <p:tavLst>
                                        <p:tav tm="0">
                                          <p:val>
                                            <p:strVal val="1+#ppt_w/2"/>
                                          </p:val>
                                        </p:tav>
                                        <p:tav tm="100000">
                                          <p:val>
                                            <p:strVal val="#ppt_x"/>
                                          </p:val>
                                        </p:tav>
                                      </p:tavLst>
                                    </p:anim>
                                    <p:anim calcmode="lin" valueType="num">
                                      <p:cBhvr additive="base">
                                        <p:cTn dur="500" fill="hold" id="68"/>
                                        <p:tgtEl>
                                          <p:spTgt spid="12299"/>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6">
                                  <p:stCondLst>
                                    <p:cond delay="0"/>
                                  </p:stCondLst>
                                  <p:childTnLst>
                                    <p:set>
                                      <p:cBhvr>
                                        <p:cTn dur="1" fill="hold" id="70">
                                          <p:stCondLst>
                                            <p:cond delay="0"/>
                                          </p:stCondLst>
                                        </p:cTn>
                                        <p:tgtEl>
                                          <p:spTgt spid="12304"/>
                                        </p:tgtEl>
                                        <p:attrNameLst>
                                          <p:attrName>style.visibility</p:attrName>
                                        </p:attrNameLst>
                                      </p:cBhvr>
                                      <p:to>
                                        <p:strVal val="visible"/>
                                      </p:to>
                                    </p:set>
                                    <p:anim calcmode="lin" valueType="num">
                                      <p:cBhvr additive="base">
                                        <p:cTn dur="500" fill="hold" id="71"/>
                                        <p:tgtEl>
                                          <p:spTgt spid="12304"/>
                                        </p:tgtEl>
                                        <p:attrNameLst>
                                          <p:attrName>ppt_x</p:attrName>
                                        </p:attrNameLst>
                                      </p:cBhvr>
                                      <p:tavLst>
                                        <p:tav tm="0">
                                          <p:val>
                                            <p:strVal val="1+#ppt_w/2"/>
                                          </p:val>
                                        </p:tav>
                                        <p:tav tm="100000">
                                          <p:val>
                                            <p:strVal val="#ppt_x"/>
                                          </p:val>
                                        </p:tav>
                                      </p:tavLst>
                                    </p:anim>
                                    <p:anim calcmode="lin" valueType="num">
                                      <p:cBhvr additive="base">
                                        <p:cTn dur="500" fill="hold" id="72"/>
                                        <p:tgtEl>
                                          <p:spTgt spid="12304"/>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6">
                                  <p:stCondLst>
                                    <p:cond delay="0"/>
                                  </p:stCondLst>
                                  <p:childTnLst>
                                    <p:set>
                                      <p:cBhvr>
                                        <p:cTn dur="1" fill="hold" id="74">
                                          <p:stCondLst>
                                            <p:cond delay="0"/>
                                          </p:stCondLst>
                                        </p:cTn>
                                        <p:tgtEl>
                                          <p:spTgt spid="12306"/>
                                        </p:tgtEl>
                                        <p:attrNameLst>
                                          <p:attrName>style.visibility</p:attrName>
                                        </p:attrNameLst>
                                      </p:cBhvr>
                                      <p:to>
                                        <p:strVal val="visible"/>
                                      </p:to>
                                    </p:set>
                                    <p:anim calcmode="lin" valueType="num">
                                      <p:cBhvr additive="base">
                                        <p:cTn dur="500" fill="hold" id="75"/>
                                        <p:tgtEl>
                                          <p:spTgt spid="12306"/>
                                        </p:tgtEl>
                                        <p:attrNameLst>
                                          <p:attrName>ppt_x</p:attrName>
                                        </p:attrNameLst>
                                      </p:cBhvr>
                                      <p:tavLst>
                                        <p:tav tm="0">
                                          <p:val>
                                            <p:strVal val="1+#ppt_w/2"/>
                                          </p:val>
                                        </p:tav>
                                        <p:tav tm="100000">
                                          <p:val>
                                            <p:strVal val="#ppt_x"/>
                                          </p:val>
                                        </p:tav>
                                      </p:tavLst>
                                    </p:anim>
                                    <p:anim calcmode="lin" valueType="num">
                                      <p:cBhvr additive="base">
                                        <p:cTn dur="500" fill="hold" id="76"/>
                                        <p:tgtEl>
                                          <p:spTgt spid="12306"/>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4900"/>
                            </p:stCondLst>
                            <p:childTnLst>
                              <p:par>
                                <p:cTn fill="hold" grpId="0" id="78" nodeType="afterEffect" presetClass="entr" presetID="22" presetSubtype="1">
                                  <p:stCondLst>
                                    <p:cond delay="0"/>
                                  </p:stCondLst>
                                  <p:childTnLst>
                                    <p:set>
                                      <p:cBhvr>
                                        <p:cTn dur="1" fill="hold" id="79">
                                          <p:stCondLst>
                                            <p:cond delay="0"/>
                                          </p:stCondLst>
                                        </p:cTn>
                                        <p:tgtEl>
                                          <p:spTgt spid="12300"/>
                                        </p:tgtEl>
                                        <p:attrNameLst>
                                          <p:attrName>style.visibility</p:attrName>
                                        </p:attrNameLst>
                                      </p:cBhvr>
                                      <p:to>
                                        <p:strVal val="visible"/>
                                      </p:to>
                                    </p:set>
                                    <p:animEffect filter="wipe(up)" transition="in">
                                      <p:cBhvr>
                                        <p:cTn dur="500" id="80"/>
                                        <p:tgtEl>
                                          <p:spTgt spid="12300"/>
                                        </p:tgtEl>
                                      </p:cBhvr>
                                    </p:animEffect>
                                  </p:childTnLst>
                                </p:cTn>
                              </p:par>
                              <p:par>
                                <p:cTn fill="hold" grpId="0" id="81" nodeType="withEffect" presetClass="entr" presetID="22" presetSubtype="1">
                                  <p:stCondLst>
                                    <p:cond delay="0"/>
                                  </p:stCondLst>
                                  <p:childTnLst>
                                    <p:set>
                                      <p:cBhvr>
                                        <p:cTn dur="1" fill="hold" id="82">
                                          <p:stCondLst>
                                            <p:cond delay="0"/>
                                          </p:stCondLst>
                                        </p:cTn>
                                        <p:tgtEl>
                                          <p:spTgt spid="12305"/>
                                        </p:tgtEl>
                                        <p:attrNameLst>
                                          <p:attrName>style.visibility</p:attrName>
                                        </p:attrNameLst>
                                      </p:cBhvr>
                                      <p:to>
                                        <p:strVal val="visible"/>
                                      </p:to>
                                    </p:set>
                                    <p:animEffect filter="wipe(up)" transition="in">
                                      <p:cBhvr>
                                        <p:cTn dur="500" id="83"/>
                                        <p:tgtEl>
                                          <p:spTgt spid="12305"/>
                                        </p:tgtEl>
                                      </p:cBhvr>
                                    </p:animEffect>
                                  </p:childTnLst>
                                </p:cTn>
                              </p:par>
                              <p:par>
                                <p:cTn fill="hold" grpId="0" id="84" nodeType="withEffect" presetClass="entr" presetID="22" presetSubtype="1">
                                  <p:stCondLst>
                                    <p:cond delay="0"/>
                                  </p:stCondLst>
                                  <p:childTnLst>
                                    <p:set>
                                      <p:cBhvr>
                                        <p:cTn dur="1" fill="hold" id="85">
                                          <p:stCondLst>
                                            <p:cond delay="0"/>
                                          </p:stCondLst>
                                        </p:cTn>
                                        <p:tgtEl>
                                          <p:spTgt spid="12307"/>
                                        </p:tgtEl>
                                        <p:attrNameLst>
                                          <p:attrName>style.visibility</p:attrName>
                                        </p:attrNameLst>
                                      </p:cBhvr>
                                      <p:to>
                                        <p:strVal val="visible"/>
                                      </p:to>
                                    </p:set>
                                    <p:animEffect filter="wipe(up)" transition="in">
                                      <p:cBhvr>
                                        <p:cTn dur="500" id="86"/>
                                        <p:tgtEl>
                                          <p:spTgt spid="123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0"/>
      <p:bldP grpId="0" spid="12292"/>
      <p:bldP grpId="0" spid="12293"/>
      <p:bldP grpId="0" spid="12294"/>
      <p:bldP grpId="0" spid="12295"/>
      <p:bldP grpId="0" spid="12296"/>
      <p:bldP grpId="0" spid="12297"/>
      <p:bldP grpId="0" spid="12298"/>
      <p:bldP grpId="0" spid="12299"/>
      <p:bldP grpId="0" spid="12300"/>
      <p:bldP grpId="0" spid="12301"/>
      <p:bldP grpId="0" spid="12302"/>
      <p:bldP grpId="0" spid="12303"/>
      <p:bldP grpId="0" spid="12304"/>
      <p:bldP grpId="0" spid="12305"/>
      <p:bldP grpId="0" spid="12306"/>
      <p:bldP grpId="0" spid="1230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TextBox 31"/>
          <p:cNvSpPr txBox="1">
            <a:spLocks noChangeArrowheads="1"/>
          </p:cNvSpPr>
          <p:nvPr/>
        </p:nvSpPr>
        <p:spPr bwMode="auto">
          <a:xfrm>
            <a:off x="2854327" y="87315"/>
            <a:ext cx="2211689"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1.4 研究意义</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1</a:t>
            </a:r>
          </a:p>
        </p:txBody>
      </p:sp>
      <p:sp>
        <p:nvSpPr>
          <p:cNvPr id="13316" name="Freeform 5"/>
          <p:cNvSpPr>
            <a:spLocks noChangeArrowheads="1"/>
          </p:cNvSpPr>
          <p:nvPr/>
        </p:nvSpPr>
        <p:spPr bwMode="auto">
          <a:xfrm>
            <a:off x="4773613" y="2724151"/>
            <a:ext cx="1219200" cy="977900"/>
          </a:xfrm>
          <a:custGeom>
            <a:gdLst>
              <a:gd fmla="*/ 1048 w 2209" name="T0"/>
              <a:gd fmla="*/ 132 h 1776" name="T1"/>
              <a:gd fmla="*/ 2209 w 2209" name="T2"/>
              <a:gd fmla="*/ 324 h 1776" name="T3"/>
              <a:gd fmla="*/ 2018 w 2209" name="T4"/>
              <a:gd fmla="*/ 581 h 1776" name="T5"/>
              <a:gd fmla="*/ 1146 w 2209" name="T6"/>
              <a:gd fmla="*/ 437 h 1776" name="T7"/>
              <a:gd fmla="*/ 523 w 2209" name="T8"/>
              <a:gd fmla="*/ 1653 h 1776" name="T9"/>
              <a:gd fmla="*/ 529 w 2209" name="T10"/>
              <a:gd fmla="*/ 1671 h 1776" name="T11"/>
              <a:gd fmla="*/ 227 w 2209" name="T12"/>
              <a:gd fmla="*/ 1776 h 1776" name="T13"/>
              <a:gd fmla="*/ 218 w 2209" name="T14"/>
              <a:gd fmla="*/ 1751 h 1776" name="T15"/>
              <a:gd fmla="*/ 1048 w 2209" name="T16"/>
              <a:gd fmla="*/ 132 h 17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75" w="2209">
                <a:moveTo>
                  <a:pt x="1048" y="132"/>
                </a:moveTo>
                <a:cubicBezTo>
                  <a:pt x="1458" y="0"/>
                  <a:pt x="1887" y="85"/>
                  <a:pt x="2209" y="324"/>
                </a:cubicBezTo>
                <a:lnTo>
                  <a:pt x="2018" y="581"/>
                </a:lnTo>
                <a:cubicBezTo>
                  <a:pt x="1776" y="402"/>
                  <a:pt x="1454" y="338"/>
                  <a:pt x="1146" y="437"/>
                </a:cubicBezTo>
                <a:cubicBezTo>
                  <a:pt x="639" y="601"/>
                  <a:pt x="360" y="1145"/>
                  <a:pt x="523" y="1653"/>
                </a:cubicBezTo>
                <a:cubicBezTo>
                  <a:pt x="525" y="1659"/>
                  <a:pt x="527" y="1665"/>
                  <a:pt x="529" y="1671"/>
                </a:cubicBezTo>
                <a:lnTo>
                  <a:pt x="227" y="1776"/>
                </a:lnTo>
                <a:cubicBezTo>
                  <a:pt x="224" y="1767"/>
                  <a:pt x="221" y="1759"/>
                  <a:pt x="218" y="1751"/>
                </a:cubicBezTo>
                <a:cubicBezTo>
                  <a:pt x="0" y="1075"/>
                  <a:pt x="372" y="350"/>
                  <a:pt x="1048" y="13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3317" name="Freeform 6"/>
          <p:cNvSpPr>
            <a:spLocks noChangeArrowheads="1"/>
          </p:cNvSpPr>
          <p:nvPr/>
        </p:nvSpPr>
        <p:spPr bwMode="auto">
          <a:xfrm>
            <a:off x="5886456" y="2901956"/>
            <a:ext cx="428625" cy="976313"/>
          </a:xfrm>
          <a:custGeom>
            <a:gdLst>
              <a:gd fmla="*/ 191 w 777" name="T0"/>
              <a:gd fmla="*/ 0 h 1772" name="T1"/>
              <a:gd fmla="*/ 649 w 777" name="T2"/>
              <a:gd fmla="*/ 638 h 1772" name="T3"/>
              <a:gd fmla="*/ 477 w 777" name="T4"/>
              <a:gd fmla="*/ 1772 h 1772" name="T5"/>
              <a:gd fmla="*/ 215 w 777" name="T6"/>
              <a:gd fmla="*/ 1588 h 1772" name="T7"/>
              <a:gd fmla="*/ 344 w 777" name="T8"/>
              <a:gd fmla="*/ 736 h 1772" name="T9"/>
              <a:gd fmla="*/ 0 w 777" name="T10"/>
              <a:gd fmla="*/ 257 h 1772" name="T11"/>
              <a:gd fmla="*/ 191 w 777" name="T12"/>
              <a:gd fmla="*/ 0 h 1772" name="T13"/>
            </a:gdLst>
            <a:cxnLst>
              <a:cxn ang="0">
                <a:pos x="T0" y="T1"/>
              </a:cxn>
              <a:cxn ang="0">
                <a:pos x="T2" y="T3"/>
              </a:cxn>
              <a:cxn ang="0">
                <a:pos x="T4" y="T5"/>
              </a:cxn>
              <a:cxn ang="0">
                <a:pos x="T6" y="T7"/>
              </a:cxn>
              <a:cxn ang="0">
                <a:pos x="T8" y="T9"/>
              </a:cxn>
              <a:cxn ang="0">
                <a:pos x="T10" y="T11"/>
              </a:cxn>
              <a:cxn ang="0">
                <a:pos x="T12" y="T13"/>
              </a:cxn>
            </a:cxnLst>
            <a:rect b="b" l="0" r="r" t="0"/>
            <a:pathLst>
              <a:path h="1771" w="777">
                <a:moveTo>
                  <a:pt x="191" y="0"/>
                </a:moveTo>
                <a:cubicBezTo>
                  <a:pt x="399" y="154"/>
                  <a:pt x="563" y="373"/>
                  <a:pt x="649" y="638"/>
                </a:cubicBezTo>
                <a:cubicBezTo>
                  <a:pt x="777" y="1037"/>
                  <a:pt x="700" y="1453"/>
                  <a:pt x="477" y="1772"/>
                </a:cubicBezTo>
                <a:lnTo>
                  <a:pt x="215" y="1588"/>
                </a:lnTo>
                <a:cubicBezTo>
                  <a:pt x="383" y="1348"/>
                  <a:pt x="440" y="1036"/>
                  <a:pt x="344" y="736"/>
                </a:cubicBezTo>
                <a:cubicBezTo>
                  <a:pt x="279" y="537"/>
                  <a:pt x="157" y="373"/>
                  <a:pt x="0" y="257"/>
                </a:cubicBezTo>
                <a:lnTo>
                  <a:pt x="19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3318" name="Freeform 7"/>
          <p:cNvSpPr>
            <a:spLocks noChangeArrowheads="1"/>
          </p:cNvSpPr>
          <p:nvPr/>
        </p:nvSpPr>
        <p:spPr bwMode="auto">
          <a:xfrm>
            <a:off x="4899030" y="3644900"/>
            <a:ext cx="1250951" cy="619125"/>
          </a:xfrm>
          <a:custGeom>
            <a:gdLst>
              <a:gd fmla="*/ 2268 w 2268" name="T0"/>
              <a:gd fmla="*/ 425 h 1125" name="T1"/>
              <a:gd fmla="*/ 1610 w 2268" name="T2"/>
              <a:gd fmla="*/ 910 h 1125" name="T3"/>
              <a:gd fmla="*/ 0 w 2268" name="T4"/>
              <a:gd fmla="*/ 105 h 1125" name="T5"/>
              <a:gd fmla="*/ 302 w 2268" name="T6"/>
              <a:gd fmla="*/ 0 h 1125" name="T7"/>
              <a:gd fmla="*/ 1512 w 2268" name="T8"/>
              <a:gd fmla="*/ 605 h 1125" name="T9"/>
              <a:gd fmla="*/ 2006 w 2268" name="T10"/>
              <a:gd fmla="*/ 241 h 1125" name="T11"/>
              <a:gd fmla="*/ 2268 w 2268" name="T12"/>
              <a:gd fmla="*/ 425 h 1125" name="T13"/>
            </a:gdLst>
            <a:cxnLst>
              <a:cxn ang="0">
                <a:pos x="T0" y="T1"/>
              </a:cxn>
              <a:cxn ang="0">
                <a:pos x="T2" y="T3"/>
              </a:cxn>
              <a:cxn ang="0">
                <a:pos x="T4" y="T5"/>
              </a:cxn>
              <a:cxn ang="0">
                <a:pos x="T6" y="T7"/>
              </a:cxn>
              <a:cxn ang="0">
                <a:pos x="T8" y="T9"/>
              </a:cxn>
              <a:cxn ang="0">
                <a:pos x="T10" y="T11"/>
              </a:cxn>
              <a:cxn ang="0">
                <a:pos x="T12" y="T13"/>
              </a:cxn>
            </a:cxnLst>
            <a:rect b="b" l="0" r="r" t="0"/>
            <a:pathLst>
              <a:path h="1125" w="2268">
                <a:moveTo>
                  <a:pt x="2268" y="425"/>
                </a:moveTo>
                <a:cubicBezTo>
                  <a:pt x="2113" y="646"/>
                  <a:pt x="1887" y="820"/>
                  <a:pt x="1610" y="910"/>
                </a:cubicBezTo>
                <a:cubicBezTo>
                  <a:pt x="942" y="1125"/>
                  <a:pt x="227" y="765"/>
                  <a:pt x="0" y="105"/>
                </a:cubicBezTo>
                <a:lnTo>
                  <a:pt x="302" y="0"/>
                </a:lnTo>
                <a:cubicBezTo>
                  <a:pt x="473" y="496"/>
                  <a:pt x="1010" y="766"/>
                  <a:pt x="1512" y="605"/>
                </a:cubicBezTo>
                <a:cubicBezTo>
                  <a:pt x="1720" y="538"/>
                  <a:pt x="1889" y="407"/>
                  <a:pt x="2006" y="241"/>
                </a:cubicBezTo>
                <a:lnTo>
                  <a:pt x="2268" y="425"/>
                </a:ln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3319" name="Oval 23"/>
          <p:cNvSpPr>
            <a:spLocks noChangeArrowheads="1"/>
          </p:cNvSpPr>
          <p:nvPr/>
        </p:nvSpPr>
        <p:spPr bwMode="auto">
          <a:xfrm>
            <a:off x="3160713" y="1023939"/>
            <a:ext cx="1322387" cy="1320800"/>
          </a:xfrm>
          <a:prstGeom prst="ellipse">
            <a:avLst/>
          </a:prstGeom>
          <a:solidFill>
            <a:srgbClr val="DADADB"/>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13320" name="Oval 24"/>
          <p:cNvSpPr>
            <a:spLocks noChangeArrowheads="1"/>
          </p:cNvSpPr>
          <p:nvPr/>
        </p:nvSpPr>
        <p:spPr bwMode="auto">
          <a:xfrm>
            <a:off x="3278188" y="1139830"/>
            <a:ext cx="1087437" cy="1087439"/>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13321" name="TextBox 8"/>
          <p:cNvSpPr txBox="1">
            <a:spLocks noChangeArrowheads="1"/>
          </p:cNvSpPr>
          <p:nvPr/>
        </p:nvSpPr>
        <p:spPr bwMode="auto">
          <a:xfrm>
            <a:off x="3462339" y="1360494"/>
            <a:ext cx="720725"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2"/>
                </a:solidFill>
                <a:latin charset="-122" pitchFamily="34" typeface="微软雅黑"/>
                <a:ea charset="-122" pitchFamily="34" typeface="微软雅黑"/>
              </a:rPr>
              <a:t>关键词一</a:t>
            </a:r>
          </a:p>
        </p:txBody>
      </p:sp>
      <p:sp>
        <p:nvSpPr>
          <p:cNvPr id="13322" name="Oval 23"/>
          <p:cNvSpPr>
            <a:spLocks noChangeArrowheads="1"/>
          </p:cNvSpPr>
          <p:nvPr/>
        </p:nvSpPr>
        <p:spPr bwMode="auto">
          <a:xfrm>
            <a:off x="4881563" y="5033963"/>
            <a:ext cx="1320800" cy="1320800"/>
          </a:xfrm>
          <a:prstGeom prst="ellipse">
            <a:avLst/>
          </a:prstGeom>
          <a:solidFill>
            <a:srgbClr val="DADADB"/>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13323" name="Oval 24"/>
          <p:cNvSpPr>
            <a:spLocks noChangeArrowheads="1"/>
          </p:cNvSpPr>
          <p:nvPr/>
        </p:nvSpPr>
        <p:spPr bwMode="auto">
          <a:xfrm>
            <a:off x="4997456" y="5151440"/>
            <a:ext cx="1089025" cy="1087437"/>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13324" name="TextBox 11"/>
          <p:cNvSpPr txBox="1">
            <a:spLocks noChangeArrowheads="1"/>
          </p:cNvSpPr>
          <p:nvPr/>
        </p:nvSpPr>
        <p:spPr bwMode="auto">
          <a:xfrm>
            <a:off x="5181600" y="5372106"/>
            <a:ext cx="720725"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2"/>
                </a:solidFill>
                <a:latin charset="-122" pitchFamily="34" typeface="微软雅黑"/>
                <a:ea charset="-122" pitchFamily="34" typeface="微软雅黑"/>
              </a:rPr>
              <a:t>关键词二</a:t>
            </a:r>
          </a:p>
        </p:txBody>
      </p:sp>
      <p:sp>
        <p:nvSpPr>
          <p:cNvPr id="13325" name="Oval 23"/>
          <p:cNvSpPr>
            <a:spLocks noChangeArrowheads="1"/>
          </p:cNvSpPr>
          <p:nvPr/>
        </p:nvSpPr>
        <p:spPr bwMode="auto">
          <a:xfrm>
            <a:off x="7732713" y="2716213"/>
            <a:ext cx="1322387" cy="1320800"/>
          </a:xfrm>
          <a:prstGeom prst="ellipse">
            <a:avLst/>
          </a:prstGeom>
          <a:solidFill>
            <a:srgbClr val="DADADB"/>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13326" name="Oval 24"/>
          <p:cNvSpPr>
            <a:spLocks noChangeArrowheads="1"/>
          </p:cNvSpPr>
          <p:nvPr/>
        </p:nvSpPr>
        <p:spPr bwMode="auto">
          <a:xfrm>
            <a:off x="7850188" y="2832105"/>
            <a:ext cx="1087437" cy="108743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endParaRPr altLang="en-US" lang="zh-CN">
              <a:solidFill>
                <a:schemeClr val="accent1"/>
              </a:solidFill>
            </a:endParaRPr>
          </a:p>
        </p:txBody>
      </p:sp>
      <p:sp>
        <p:nvSpPr>
          <p:cNvPr id="13327" name="TextBox 14"/>
          <p:cNvSpPr txBox="1">
            <a:spLocks noChangeArrowheads="1"/>
          </p:cNvSpPr>
          <p:nvPr/>
        </p:nvSpPr>
        <p:spPr bwMode="auto">
          <a:xfrm>
            <a:off x="8034340" y="3052767"/>
            <a:ext cx="720725" cy="640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a:solidFill>
                  <a:schemeClr val="accent2"/>
                </a:solidFill>
                <a:latin charset="-122" pitchFamily="34" typeface="微软雅黑"/>
                <a:ea charset="-122" pitchFamily="34" typeface="微软雅黑"/>
              </a:rPr>
              <a:t>关键词三</a:t>
            </a:r>
          </a:p>
        </p:txBody>
      </p:sp>
      <p:cxnSp>
        <p:nvCxnSpPr>
          <p:cNvPr id="13328" name="直接连接符 15"/>
          <p:cNvCxnSpPr>
            <a:cxnSpLocks noChangeShapeType="1"/>
          </p:cNvCxnSpPr>
          <p:nvPr/>
        </p:nvCxnSpPr>
        <p:spPr bwMode="auto">
          <a:xfrm>
            <a:off x="4365630" y="2227269"/>
            <a:ext cx="631825" cy="674687"/>
          </a:xfrm>
          <a:prstGeom prst="line">
            <a:avLst/>
          </a:prstGeom>
          <a:noFill/>
          <a:ln w="9525">
            <a:solidFill>
              <a:srgbClr val="969696"/>
            </a:solidFill>
            <a:round/>
          </a:ln>
          <a:extLst>
            <a:ext uri="{909E8E84-426E-40DD-AFC4-6F175D3DCCD1}">
              <a14:hiddenFill>
                <a:noFill/>
              </a14:hiddenFill>
            </a:ext>
          </a:extLst>
        </p:spPr>
      </p:cxnSp>
      <p:cxnSp>
        <p:nvCxnSpPr>
          <p:cNvPr id="13329" name="直接连接符 16"/>
          <p:cNvCxnSpPr>
            <a:cxnSpLocks noChangeShapeType="1"/>
          </p:cNvCxnSpPr>
          <p:nvPr/>
        </p:nvCxnSpPr>
        <p:spPr bwMode="auto">
          <a:xfrm>
            <a:off x="6350001" y="3389313"/>
            <a:ext cx="1252539" cy="0"/>
          </a:xfrm>
          <a:prstGeom prst="line">
            <a:avLst/>
          </a:prstGeom>
          <a:noFill/>
          <a:ln w="9525">
            <a:solidFill>
              <a:srgbClr val="969696"/>
            </a:solidFill>
            <a:round/>
          </a:ln>
          <a:extLst>
            <a:ext uri="{909E8E84-426E-40DD-AFC4-6F175D3DCCD1}">
              <a14:hiddenFill>
                <a:noFill/>
              </a14:hiddenFill>
            </a:ext>
          </a:extLst>
        </p:spPr>
      </p:cxnSp>
      <p:cxnSp>
        <p:nvCxnSpPr>
          <p:cNvPr id="13330" name="直接连接符 17"/>
          <p:cNvCxnSpPr>
            <a:cxnSpLocks noChangeShapeType="1"/>
          </p:cNvCxnSpPr>
          <p:nvPr/>
        </p:nvCxnSpPr>
        <p:spPr bwMode="auto">
          <a:xfrm flipH="1">
            <a:off x="5541963" y="4264025"/>
            <a:ext cx="0" cy="676275"/>
          </a:xfrm>
          <a:prstGeom prst="line">
            <a:avLst/>
          </a:prstGeom>
          <a:noFill/>
          <a:ln w="9525">
            <a:solidFill>
              <a:srgbClr val="969696"/>
            </a:solidFill>
            <a:round/>
          </a:ln>
          <a:extLst>
            <a:ext uri="{909E8E84-426E-40DD-AFC4-6F175D3DCCD1}">
              <a14:hiddenFill>
                <a:noFill/>
              </a14:hiddenFill>
            </a:ext>
          </a:extLst>
        </p:spPr>
      </p:cxnSp>
      <p:sp>
        <p:nvSpPr>
          <p:cNvPr id="13331" name="TextBox 18"/>
          <p:cNvSpPr txBox="1">
            <a:spLocks noChangeArrowheads="1"/>
          </p:cNvSpPr>
          <p:nvPr/>
        </p:nvSpPr>
        <p:spPr bwMode="auto">
          <a:xfrm>
            <a:off x="4743452" y="968379"/>
            <a:ext cx="15544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学术研究意义</a:t>
            </a:r>
          </a:p>
        </p:txBody>
      </p:sp>
      <p:sp>
        <p:nvSpPr>
          <p:cNvPr id="13332" name="TextBox 19"/>
          <p:cNvSpPr txBox="1">
            <a:spLocks noChangeArrowheads="1"/>
          </p:cNvSpPr>
          <p:nvPr/>
        </p:nvSpPr>
        <p:spPr bwMode="auto">
          <a:xfrm>
            <a:off x="4743456" y="1333503"/>
            <a:ext cx="2968625"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文字内容文字内容文字内容文字内容文字内容文字内容文字内容文字内容</a:t>
            </a:r>
          </a:p>
        </p:txBody>
      </p:sp>
      <p:sp>
        <p:nvSpPr>
          <p:cNvPr id="13333" name="TextBox 20"/>
          <p:cNvSpPr txBox="1">
            <a:spLocks noChangeArrowheads="1"/>
          </p:cNvSpPr>
          <p:nvPr/>
        </p:nvSpPr>
        <p:spPr bwMode="auto">
          <a:xfrm>
            <a:off x="7800980" y="4229103"/>
            <a:ext cx="10972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经济效益</a:t>
            </a:r>
          </a:p>
        </p:txBody>
      </p:sp>
      <p:sp>
        <p:nvSpPr>
          <p:cNvPr id="13334" name="TextBox 21"/>
          <p:cNvSpPr txBox="1">
            <a:spLocks noChangeArrowheads="1"/>
          </p:cNvSpPr>
          <p:nvPr/>
        </p:nvSpPr>
        <p:spPr bwMode="auto">
          <a:xfrm>
            <a:off x="7170739" y="4602165"/>
            <a:ext cx="2967037"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文字内容文字内容文字内容文字内容文字内容文字内容文字内容文字内容</a:t>
            </a:r>
          </a:p>
        </p:txBody>
      </p:sp>
      <p:sp>
        <p:nvSpPr>
          <p:cNvPr id="13335" name="TextBox 22"/>
          <p:cNvSpPr txBox="1">
            <a:spLocks noChangeArrowheads="1"/>
          </p:cNvSpPr>
          <p:nvPr/>
        </p:nvSpPr>
        <p:spPr bwMode="auto">
          <a:xfrm>
            <a:off x="3074992" y="4664079"/>
            <a:ext cx="1097264" cy="365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en-US" b="1" lang="zh-CN">
                <a:solidFill>
                  <a:schemeClr val="accent1"/>
                </a:solidFill>
                <a:latin charset="-122" pitchFamily="34" typeface="微软雅黑"/>
                <a:ea charset="-122" pitchFamily="34" typeface="微软雅黑"/>
              </a:rPr>
              <a:t>社会效益</a:t>
            </a:r>
          </a:p>
        </p:txBody>
      </p:sp>
      <p:sp>
        <p:nvSpPr>
          <p:cNvPr id="13336" name="TextBox 23"/>
          <p:cNvSpPr txBox="1">
            <a:spLocks noChangeArrowheads="1"/>
          </p:cNvSpPr>
          <p:nvPr/>
        </p:nvSpPr>
        <p:spPr bwMode="auto">
          <a:xfrm>
            <a:off x="2312991" y="5037142"/>
            <a:ext cx="2335212" cy="10667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r>
              <a:rPr altLang="en-US" lang="zh-CN" sz="1600">
                <a:solidFill>
                  <a:schemeClr val="accent1"/>
                </a:solidFill>
                <a:latin charset="-122" pitchFamily="34" typeface="微软雅黑"/>
                <a:ea charset="-122" pitchFamily="34" typeface="微软雅黑"/>
              </a:rPr>
              <a:t>文字内容文字内容文字内容文字内容文字内容文字内容文字内容文字内容</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3314"/>
                                        </p:tgtEl>
                                        <p:attrNameLst>
                                          <p:attrName>style.visibility</p:attrName>
                                        </p:attrNameLst>
                                      </p:cBhvr>
                                      <p:to>
                                        <p:strVal val="visible"/>
                                      </p:to>
                                    </p:set>
                                    <p:anim calcmode="lin" valueType="num">
                                      <p:cBhvr>
                                        <p:cTn dur="400" fill="hold" id="7"/>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3314"/>
                                        </p:tgtEl>
                                        <p:attrNameLst>
                                          <p:attrName>ppt_y</p:attrName>
                                        </p:attrNameLst>
                                      </p:cBhvr>
                                      <p:tavLst>
                                        <p:tav tm="0">
                                          <p:val>
                                            <p:strVal val="#ppt_y"/>
                                          </p:val>
                                        </p:tav>
                                        <p:tav tm="100000">
                                          <p:val>
                                            <p:strVal val="#ppt_y"/>
                                          </p:val>
                                        </p:tav>
                                      </p:tavLst>
                                    </p:anim>
                                    <p:anim calcmode="lin" valueType="num">
                                      <p:cBhvr>
                                        <p:cTn dur="400" fill="hold" id="9"/>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331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3314"/>
                                        </p:tgtEl>
                                      </p:cBhvr>
                                    </p:animEffect>
                                  </p:childTnLst>
                                </p:cTn>
                              </p:par>
                            </p:childTnLst>
                          </p:cTn>
                        </p:par>
                        <p:par>
                          <p:cTn fill="hold" id="12" nodeType="afterGroup">
                            <p:stCondLst>
                              <p:cond delay="400"/>
                            </p:stCondLst>
                            <p:childTnLst>
                              <p:par>
                                <p:cTn fill="hold" id="13" nodeType="afterEffect" presetClass="entr" presetID="22" presetSubtype="8">
                                  <p:stCondLst>
                                    <p:cond delay="0"/>
                                  </p:stCondLst>
                                  <p:childTnLst>
                                    <p:set>
                                      <p:cBhvr>
                                        <p:cTn dur="1" fill="hold" id="14">
                                          <p:stCondLst>
                                            <p:cond delay="0"/>
                                          </p:stCondLst>
                                        </p:cTn>
                                        <p:tgtEl>
                                          <p:spTgt spid="13316"/>
                                        </p:tgtEl>
                                        <p:attrNameLst>
                                          <p:attrName>style.visibility</p:attrName>
                                        </p:attrNameLst>
                                      </p:cBhvr>
                                      <p:to>
                                        <p:strVal val="visible"/>
                                      </p:to>
                                    </p:set>
                                    <p:animEffect filter="wipe(left)" transition="in">
                                      <p:cBhvr>
                                        <p:cTn dur="500" id="15"/>
                                        <p:tgtEl>
                                          <p:spTgt spid="13316"/>
                                        </p:tgtEl>
                                      </p:cBhvr>
                                    </p:animEffect>
                                  </p:childTnLst>
                                </p:cTn>
                              </p:par>
                            </p:childTnLst>
                          </p:cTn>
                        </p:par>
                        <p:par>
                          <p:cTn fill="hold" id="16" nodeType="afterGroup">
                            <p:stCondLst>
                              <p:cond delay="900"/>
                            </p:stCondLst>
                            <p:childTnLst>
                              <p:par>
                                <p:cTn fill="hold" id="17" nodeType="afterEffect" presetClass="entr" presetID="22" presetSubtype="1">
                                  <p:stCondLst>
                                    <p:cond delay="0"/>
                                  </p:stCondLst>
                                  <p:childTnLst>
                                    <p:set>
                                      <p:cBhvr>
                                        <p:cTn dur="1" fill="hold" id="18">
                                          <p:stCondLst>
                                            <p:cond delay="0"/>
                                          </p:stCondLst>
                                        </p:cTn>
                                        <p:tgtEl>
                                          <p:spTgt spid="13317"/>
                                        </p:tgtEl>
                                        <p:attrNameLst>
                                          <p:attrName>style.visibility</p:attrName>
                                        </p:attrNameLst>
                                      </p:cBhvr>
                                      <p:to>
                                        <p:strVal val="visible"/>
                                      </p:to>
                                    </p:set>
                                    <p:animEffect filter="wipe(up)" transition="in">
                                      <p:cBhvr>
                                        <p:cTn dur="500" id="19"/>
                                        <p:tgtEl>
                                          <p:spTgt spid="13317"/>
                                        </p:tgtEl>
                                      </p:cBhvr>
                                    </p:animEffect>
                                  </p:childTnLst>
                                </p:cTn>
                              </p:par>
                            </p:childTnLst>
                          </p:cTn>
                        </p:par>
                        <p:par>
                          <p:cTn fill="hold" id="20" nodeType="afterGroup">
                            <p:stCondLst>
                              <p:cond delay="1400"/>
                            </p:stCondLst>
                            <p:childTnLst>
                              <p:par>
                                <p:cTn fill="hold" id="21" nodeType="afterEffect" presetClass="entr" presetID="22" presetSubtype="2">
                                  <p:stCondLst>
                                    <p:cond delay="0"/>
                                  </p:stCondLst>
                                  <p:childTnLst>
                                    <p:set>
                                      <p:cBhvr>
                                        <p:cTn dur="1" fill="hold" id="22">
                                          <p:stCondLst>
                                            <p:cond delay="0"/>
                                          </p:stCondLst>
                                        </p:cTn>
                                        <p:tgtEl>
                                          <p:spTgt spid="13318"/>
                                        </p:tgtEl>
                                        <p:attrNameLst>
                                          <p:attrName>style.visibility</p:attrName>
                                        </p:attrNameLst>
                                      </p:cBhvr>
                                      <p:to>
                                        <p:strVal val="visible"/>
                                      </p:to>
                                    </p:set>
                                    <p:animEffect filter="wipe(right)" transition="in">
                                      <p:cBhvr>
                                        <p:cTn dur="500" id="23"/>
                                        <p:tgtEl>
                                          <p:spTgt spid="13318"/>
                                        </p:tgtEl>
                                      </p:cBhvr>
                                    </p:animEffect>
                                  </p:childTnLst>
                                </p:cTn>
                              </p:par>
                            </p:childTnLst>
                          </p:cTn>
                        </p:par>
                        <p:par>
                          <p:cTn fill="hold" id="24" nodeType="afterGroup">
                            <p:stCondLst>
                              <p:cond delay="1900"/>
                            </p:stCondLst>
                            <p:childTnLst>
                              <p:par>
                                <p:cTn fill="hold" id="25" nodeType="afterEffect" presetClass="entr" presetID="22" presetSubtype="4">
                                  <p:stCondLst>
                                    <p:cond delay="0"/>
                                  </p:stCondLst>
                                  <p:childTnLst>
                                    <p:set>
                                      <p:cBhvr>
                                        <p:cTn dur="1" fill="hold" id="26">
                                          <p:stCondLst>
                                            <p:cond delay="0"/>
                                          </p:stCondLst>
                                        </p:cTn>
                                        <p:tgtEl>
                                          <p:spTgt spid="13328"/>
                                        </p:tgtEl>
                                        <p:attrNameLst>
                                          <p:attrName>style.visibility</p:attrName>
                                        </p:attrNameLst>
                                      </p:cBhvr>
                                      <p:to>
                                        <p:strVal val="visible"/>
                                      </p:to>
                                    </p:set>
                                    <p:animEffect filter="wipe(down)" transition="in">
                                      <p:cBhvr>
                                        <p:cTn dur="500" id="27"/>
                                        <p:tgtEl>
                                          <p:spTgt spid="13328"/>
                                        </p:tgtEl>
                                      </p:cBhvr>
                                    </p:animEffect>
                                  </p:childTnLst>
                                </p:cTn>
                              </p:par>
                            </p:childTnLst>
                          </p:cTn>
                        </p:par>
                        <p:par>
                          <p:cTn fill="hold" id="28" nodeType="afterGroup">
                            <p:stCondLst>
                              <p:cond delay="2400"/>
                            </p:stCondLst>
                            <p:childTnLst>
                              <p:par>
                                <p:cTn fill="hold" grpId="0" id="29" nodeType="afterEffect" presetClass="entr" presetID="10" presetSubtype="0">
                                  <p:stCondLst>
                                    <p:cond delay="0"/>
                                  </p:stCondLst>
                                  <p:childTnLst>
                                    <p:set>
                                      <p:cBhvr>
                                        <p:cTn dur="1" fill="hold" id="30">
                                          <p:stCondLst>
                                            <p:cond delay="0"/>
                                          </p:stCondLst>
                                        </p:cTn>
                                        <p:tgtEl>
                                          <p:spTgt spid="13319"/>
                                        </p:tgtEl>
                                        <p:attrNameLst>
                                          <p:attrName>style.visibility</p:attrName>
                                        </p:attrNameLst>
                                      </p:cBhvr>
                                      <p:to>
                                        <p:strVal val="visible"/>
                                      </p:to>
                                    </p:set>
                                    <p:anim calcmode="lin" valueType="num">
                                      <p:cBhvr>
                                        <p:cTn dur="500" fill="hold" id="31"/>
                                        <p:tgtEl>
                                          <p:spTgt spid="13319"/>
                                        </p:tgtEl>
                                        <p:attrNameLst>
                                          <p:attrName>ppt_w</p:attrName>
                                        </p:attrNameLst>
                                      </p:cBhvr>
                                      <p:tavLst>
                                        <p:tav tm="0">
                                          <p:val>
                                            <p:fltVal val="0"/>
                                          </p:val>
                                        </p:tav>
                                        <p:tav tm="100000">
                                          <p:val>
                                            <p:strVal val="#ppt_w"/>
                                          </p:val>
                                        </p:tav>
                                      </p:tavLst>
                                    </p:anim>
                                    <p:anim calcmode="lin" valueType="num">
                                      <p:cBhvr>
                                        <p:cTn dur="500" fill="hold" id="32"/>
                                        <p:tgtEl>
                                          <p:spTgt spid="13319"/>
                                        </p:tgtEl>
                                        <p:attrNameLst>
                                          <p:attrName>ppt_h</p:attrName>
                                        </p:attrNameLst>
                                      </p:cBhvr>
                                      <p:tavLst>
                                        <p:tav tm="0">
                                          <p:val>
                                            <p:fltVal val="0"/>
                                          </p:val>
                                        </p:tav>
                                        <p:tav tm="100000">
                                          <p:val>
                                            <p:strVal val="#ppt_h"/>
                                          </p:val>
                                        </p:tav>
                                      </p:tavLst>
                                    </p:anim>
                                    <p:animEffect filter="fade" transition="in">
                                      <p:cBhvr>
                                        <p:cTn dur="500" id="33"/>
                                        <p:tgtEl>
                                          <p:spTgt spid="13319"/>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3320"/>
                                        </p:tgtEl>
                                        <p:attrNameLst>
                                          <p:attrName>style.visibility</p:attrName>
                                        </p:attrNameLst>
                                      </p:cBhvr>
                                      <p:to>
                                        <p:strVal val="visible"/>
                                      </p:to>
                                    </p:set>
                                    <p:anim calcmode="lin" valueType="num">
                                      <p:cBhvr>
                                        <p:cTn dur="500" fill="hold" id="36"/>
                                        <p:tgtEl>
                                          <p:spTgt spid="13320"/>
                                        </p:tgtEl>
                                        <p:attrNameLst>
                                          <p:attrName>ppt_w</p:attrName>
                                        </p:attrNameLst>
                                      </p:cBhvr>
                                      <p:tavLst>
                                        <p:tav tm="0">
                                          <p:val>
                                            <p:fltVal val="0"/>
                                          </p:val>
                                        </p:tav>
                                        <p:tav tm="100000">
                                          <p:val>
                                            <p:strVal val="#ppt_w"/>
                                          </p:val>
                                        </p:tav>
                                      </p:tavLst>
                                    </p:anim>
                                    <p:anim calcmode="lin" valueType="num">
                                      <p:cBhvr>
                                        <p:cTn dur="500" fill="hold" id="37"/>
                                        <p:tgtEl>
                                          <p:spTgt spid="13320"/>
                                        </p:tgtEl>
                                        <p:attrNameLst>
                                          <p:attrName>ppt_h</p:attrName>
                                        </p:attrNameLst>
                                      </p:cBhvr>
                                      <p:tavLst>
                                        <p:tav tm="0">
                                          <p:val>
                                            <p:fltVal val="0"/>
                                          </p:val>
                                        </p:tav>
                                        <p:tav tm="100000">
                                          <p:val>
                                            <p:strVal val="#ppt_h"/>
                                          </p:val>
                                        </p:tav>
                                      </p:tavLst>
                                    </p:anim>
                                    <p:animEffect filter="fade" transition="in">
                                      <p:cBhvr>
                                        <p:cTn dur="500" id="38"/>
                                        <p:tgtEl>
                                          <p:spTgt spid="13320"/>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3321"/>
                                        </p:tgtEl>
                                        <p:attrNameLst>
                                          <p:attrName>style.visibility</p:attrName>
                                        </p:attrNameLst>
                                      </p:cBhvr>
                                      <p:to>
                                        <p:strVal val="visible"/>
                                      </p:to>
                                    </p:set>
                                    <p:anim calcmode="lin" valueType="num">
                                      <p:cBhvr>
                                        <p:cTn dur="500" fill="hold" id="41"/>
                                        <p:tgtEl>
                                          <p:spTgt spid="13321"/>
                                        </p:tgtEl>
                                        <p:attrNameLst>
                                          <p:attrName>ppt_w</p:attrName>
                                        </p:attrNameLst>
                                      </p:cBhvr>
                                      <p:tavLst>
                                        <p:tav tm="0">
                                          <p:val>
                                            <p:fltVal val="0"/>
                                          </p:val>
                                        </p:tav>
                                        <p:tav tm="100000">
                                          <p:val>
                                            <p:strVal val="#ppt_w"/>
                                          </p:val>
                                        </p:tav>
                                      </p:tavLst>
                                    </p:anim>
                                    <p:anim calcmode="lin" valueType="num">
                                      <p:cBhvr>
                                        <p:cTn dur="500" fill="hold" id="42"/>
                                        <p:tgtEl>
                                          <p:spTgt spid="13321"/>
                                        </p:tgtEl>
                                        <p:attrNameLst>
                                          <p:attrName>ppt_h</p:attrName>
                                        </p:attrNameLst>
                                      </p:cBhvr>
                                      <p:tavLst>
                                        <p:tav tm="0">
                                          <p:val>
                                            <p:fltVal val="0"/>
                                          </p:val>
                                        </p:tav>
                                        <p:tav tm="100000">
                                          <p:val>
                                            <p:strVal val="#ppt_h"/>
                                          </p:val>
                                        </p:tav>
                                      </p:tavLst>
                                    </p:anim>
                                    <p:animEffect filter="fade" transition="in">
                                      <p:cBhvr>
                                        <p:cTn dur="500" id="43"/>
                                        <p:tgtEl>
                                          <p:spTgt spid="13321"/>
                                        </p:tgtEl>
                                      </p:cBhvr>
                                    </p:animEffect>
                                  </p:childTnLst>
                                </p:cTn>
                              </p:par>
                            </p:childTnLst>
                          </p:cTn>
                        </p:par>
                        <p:par>
                          <p:cTn fill="hold" id="44" nodeType="afterGroup">
                            <p:stCondLst>
                              <p:cond delay="2900"/>
                            </p:stCondLst>
                            <p:childTnLst>
                              <p:par>
                                <p:cTn fill="hold" grpId="0" id="45" nodeType="afterEffect" presetClass="entr" presetID="31" presetSubtype="0">
                                  <p:stCondLst>
                                    <p:cond delay="0"/>
                                  </p:stCondLst>
                                  <p:childTnLst>
                                    <p:set>
                                      <p:cBhvr>
                                        <p:cTn dur="1" fill="hold" id="46">
                                          <p:stCondLst>
                                            <p:cond delay="0"/>
                                          </p:stCondLst>
                                        </p:cTn>
                                        <p:tgtEl>
                                          <p:spTgt spid="13331"/>
                                        </p:tgtEl>
                                        <p:attrNameLst>
                                          <p:attrName>style.visibility</p:attrName>
                                        </p:attrNameLst>
                                      </p:cBhvr>
                                      <p:to>
                                        <p:strVal val="visible"/>
                                      </p:to>
                                    </p:set>
                                    <p:anim calcmode="lin" valueType="num">
                                      <p:cBhvr>
                                        <p:cTn dur="500" fill="hold" id="47"/>
                                        <p:tgtEl>
                                          <p:spTgt spid="13331"/>
                                        </p:tgtEl>
                                        <p:attrNameLst>
                                          <p:attrName>ppt_w</p:attrName>
                                        </p:attrNameLst>
                                      </p:cBhvr>
                                      <p:tavLst>
                                        <p:tav tm="0">
                                          <p:val>
                                            <p:fltVal val="0"/>
                                          </p:val>
                                        </p:tav>
                                        <p:tav tm="100000">
                                          <p:val>
                                            <p:strVal val="#ppt_w"/>
                                          </p:val>
                                        </p:tav>
                                      </p:tavLst>
                                    </p:anim>
                                    <p:anim calcmode="lin" valueType="num">
                                      <p:cBhvr>
                                        <p:cTn dur="500" fill="hold" id="48"/>
                                        <p:tgtEl>
                                          <p:spTgt spid="13331"/>
                                        </p:tgtEl>
                                        <p:attrNameLst>
                                          <p:attrName>ppt_h</p:attrName>
                                        </p:attrNameLst>
                                      </p:cBhvr>
                                      <p:tavLst>
                                        <p:tav tm="0">
                                          <p:val>
                                            <p:fltVal val="0"/>
                                          </p:val>
                                        </p:tav>
                                        <p:tav tm="100000">
                                          <p:val>
                                            <p:strVal val="#ppt_h"/>
                                          </p:val>
                                        </p:tav>
                                      </p:tavLst>
                                    </p:anim>
                                    <p:anim calcmode="lin" valueType="num">
                                      <p:cBhvr>
                                        <p:cTn dur="500" fill="hold" id="49"/>
                                        <p:tgtEl>
                                          <p:spTgt spid="13331"/>
                                        </p:tgtEl>
                                        <p:attrNameLst>
                                          <p:attrName>style.rotation</p:attrName>
                                        </p:attrNameLst>
                                      </p:cBhvr>
                                      <p:tavLst>
                                        <p:tav tm="0">
                                          <p:val>
                                            <p:fltVal val="90"/>
                                          </p:val>
                                        </p:tav>
                                        <p:tav tm="100000">
                                          <p:val>
                                            <p:fltVal val="0"/>
                                          </p:val>
                                        </p:tav>
                                      </p:tavLst>
                                    </p:anim>
                                    <p:animEffect filter="fade" transition="in">
                                      <p:cBhvr>
                                        <p:cTn dur="500" id="50"/>
                                        <p:tgtEl>
                                          <p:spTgt spid="13331"/>
                                        </p:tgtEl>
                                      </p:cBhvr>
                                    </p:animEffect>
                                  </p:childTnLst>
                                </p:cTn>
                              </p:par>
                            </p:childTnLst>
                          </p:cTn>
                        </p:par>
                        <p:par>
                          <p:cTn fill="hold" id="51" nodeType="afterGroup">
                            <p:stCondLst>
                              <p:cond delay="3400"/>
                            </p:stCondLst>
                            <p:childTnLst>
                              <p:par>
                                <p:cTn fill="hold" grpId="0" id="52" nodeType="afterEffect" presetClass="entr" presetID="22" presetSubtype="1">
                                  <p:stCondLst>
                                    <p:cond delay="0"/>
                                  </p:stCondLst>
                                  <p:childTnLst>
                                    <p:set>
                                      <p:cBhvr>
                                        <p:cTn dur="1" fill="hold" id="53">
                                          <p:stCondLst>
                                            <p:cond delay="0"/>
                                          </p:stCondLst>
                                        </p:cTn>
                                        <p:tgtEl>
                                          <p:spTgt spid="13332"/>
                                        </p:tgtEl>
                                        <p:attrNameLst>
                                          <p:attrName>style.visibility</p:attrName>
                                        </p:attrNameLst>
                                      </p:cBhvr>
                                      <p:to>
                                        <p:strVal val="visible"/>
                                      </p:to>
                                    </p:set>
                                    <p:animEffect filter="wipe(up)" transition="in">
                                      <p:cBhvr>
                                        <p:cTn dur="500" id="54"/>
                                        <p:tgtEl>
                                          <p:spTgt spid="13332"/>
                                        </p:tgtEl>
                                      </p:cBhvr>
                                    </p:animEffect>
                                  </p:childTnLst>
                                </p:cTn>
                              </p:par>
                            </p:childTnLst>
                          </p:cTn>
                        </p:par>
                        <p:par>
                          <p:cTn fill="hold" id="55" nodeType="afterGroup">
                            <p:stCondLst>
                              <p:cond delay="3900"/>
                            </p:stCondLst>
                            <p:childTnLst>
                              <p:par>
                                <p:cTn fill="hold" id="56" nodeType="afterEffect" presetClass="entr" presetID="22" presetSubtype="8">
                                  <p:stCondLst>
                                    <p:cond delay="0"/>
                                  </p:stCondLst>
                                  <p:childTnLst>
                                    <p:set>
                                      <p:cBhvr>
                                        <p:cTn dur="1" fill="hold" id="57">
                                          <p:stCondLst>
                                            <p:cond delay="0"/>
                                          </p:stCondLst>
                                        </p:cTn>
                                        <p:tgtEl>
                                          <p:spTgt spid="13329"/>
                                        </p:tgtEl>
                                        <p:attrNameLst>
                                          <p:attrName>style.visibility</p:attrName>
                                        </p:attrNameLst>
                                      </p:cBhvr>
                                      <p:to>
                                        <p:strVal val="visible"/>
                                      </p:to>
                                    </p:set>
                                    <p:animEffect filter="wipe(left)" transition="in">
                                      <p:cBhvr>
                                        <p:cTn dur="500" id="58"/>
                                        <p:tgtEl>
                                          <p:spTgt spid="13329"/>
                                        </p:tgtEl>
                                      </p:cBhvr>
                                    </p:animEffect>
                                  </p:childTnLst>
                                </p:cTn>
                              </p:par>
                            </p:childTnLst>
                          </p:cTn>
                        </p:par>
                        <p:par>
                          <p:cTn fill="hold" id="59" nodeType="afterGroup">
                            <p:stCondLst>
                              <p:cond delay="4400"/>
                            </p:stCondLst>
                            <p:childTnLst>
                              <p:par>
                                <p:cTn fill="hold" grpId="0" id="60" nodeType="afterEffect" presetClass="entr" presetID="10" presetSubtype="0">
                                  <p:stCondLst>
                                    <p:cond delay="0"/>
                                  </p:stCondLst>
                                  <p:childTnLst>
                                    <p:set>
                                      <p:cBhvr>
                                        <p:cTn dur="1" fill="hold" id="61">
                                          <p:stCondLst>
                                            <p:cond delay="0"/>
                                          </p:stCondLst>
                                        </p:cTn>
                                        <p:tgtEl>
                                          <p:spTgt spid="13325"/>
                                        </p:tgtEl>
                                        <p:attrNameLst>
                                          <p:attrName>style.visibility</p:attrName>
                                        </p:attrNameLst>
                                      </p:cBhvr>
                                      <p:to>
                                        <p:strVal val="visible"/>
                                      </p:to>
                                    </p:set>
                                    <p:anim calcmode="lin" valueType="num">
                                      <p:cBhvr>
                                        <p:cTn dur="500" fill="hold" id="62"/>
                                        <p:tgtEl>
                                          <p:spTgt spid="13325"/>
                                        </p:tgtEl>
                                        <p:attrNameLst>
                                          <p:attrName>ppt_w</p:attrName>
                                        </p:attrNameLst>
                                      </p:cBhvr>
                                      <p:tavLst>
                                        <p:tav tm="0">
                                          <p:val>
                                            <p:fltVal val="0"/>
                                          </p:val>
                                        </p:tav>
                                        <p:tav tm="100000">
                                          <p:val>
                                            <p:strVal val="#ppt_w"/>
                                          </p:val>
                                        </p:tav>
                                      </p:tavLst>
                                    </p:anim>
                                    <p:anim calcmode="lin" valueType="num">
                                      <p:cBhvr>
                                        <p:cTn dur="500" fill="hold" id="63"/>
                                        <p:tgtEl>
                                          <p:spTgt spid="13325"/>
                                        </p:tgtEl>
                                        <p:attrNameLst>
                                          <p:attrName>ppt_h</p:attrName>
                                        </p:attrNameLst>
                                      </p:cBhvr>
                                      <p:tavLst>
                                        <p:tav tm="0">
                                          <p:val>
                                            <p:fltVal val="0"/>
                                          </p:val>
                                        </p:tav>
                                        <p:tav tm="100000">
                                          <p:val>
                                            <p:strVal val="#ppt_h"/>
                                          </p:val>
                                        </p:tav>
                                      </p:tavLst>
                                    </p:anim>
                                    <p:animEffect filter="fade" transition="in">
                                      <p:cBhvr>
                                        <p:cTn dur="500" id="64"/>
                                        <p:tgtEl>
                                          <p:spTgt spid="13325"/>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13326"/>
                                        </p:tgtEl>
                                        <p:attrNameLst>
                                          <p:attrName>style.visibility</p:attrName>
                                        </p:attrNameLst>
                                      </p:cBhvr>
                                      <p:to>
                                        <p:strVal val="visible"/>
                                      </p:to>
                                    </p:set>
                                    <p:anim calcmode="lin" valueType="num">
                                      <p:cBhvr>
                                        <p:cTn dur="500" fill="hold" id="67"/>
                                        <p:tgtEl>
                                          <p:spTgt spid="13326"/>
                                        </p:tgtEl>
                                        <p:attrNameLst>
                                          <p:attrName>ppt_w</p:attrName>
                                        </p:attrNameLst>
                                      </p:cBhvr>
                                      <p:tavLst>
                                        <p:tav tm="0">
                                          <p:val>
                                            <p:fltVal val="0"/>
                                          </p:val>
                                        </p:tav>
                                        <p:tav tm="100000">
                                          <p:val>
                                            <p:strVal val="#ppt_w"/>
                                          </p:val>
                                        </p:tav>
                                      </p:tavLst>
                                    </p:anim>
                                    <p:anim calcmode="lin" valueType="num">
                                      <p:cBhvr>
                                        <p:cTn dur="500" fill="hold" id="68"/>
                                        <p:tgtEl>
                                          <p:spTgt spid="13326"/>
                                        </p:tgtEl>
                                        <p:attrNameLst>
                                          <p:attrName>ppt_h</p:attrName>
                                        </p:attrNameLst>
                                      </p:cBhvr>
                                      <p:tavLst>
                                        <p:tav tm="0">
                                          <p:val>
                                            <p:fltVal val="0"/>
                                          </p:val>
                                        </p:tav>
                                        <p:tav tm="100000">
                                          <p:val>
                                            <p:strVal val="#ppt_h"/>
                                          </p:val>
                                        </p:tav>
                                      </p:tavLst>
                                    </p:anim>
                                    <p:animEffect filter="fade" transition="in">
                                      <p:cBhvr>
                                        <p:cTn dur="500" id="69"/>
                                        <p:tgtEl>
                                          <p:spTgt spid="13326"/>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13327"/>
                                        </p:tgtEl>
                                        <p:attrNameLst>
                                          <p:attrName>style.visibility</p:attrName>
                                        </p:attrNameLst>
                                      </p:cBhvr>
                                      <p:to>
                                        <p:strVal val="visible"/>
                                      </p:to>
                                    </p:set>
                                    <p:anim calcmode="lin" valueType="num">
                                      <p:cBhvr>
                                        <p:cTn dur="500" fill="hold" id="72"/>
                                        <p:tgtEl>
                                          <p:spTgt spid="13327"/>
                                        </p:tgtEl>
                                        <p:attrNameLst>
                                          <p:attrName>ppt_w</p:attrName>
                                        </p:attrNameLst>
                                      </p:cBhvr>
                                      <p:tavLst>
                                        <p:tav tm="0">
                                          <p:val>
                                            <p:fltVal val="0"/>
                                          </p:val>
                                        </p:tav>
                                        <p:tav tm="100000">
                                          <p:val>
                                            <p:strVal val="#ppt_w"/>
                                          </p:val>
                                        </p:tav>
                                      </p:tavLst>
                                    </p:anim>
                                    <p:anim calcmode="lin" valueType="num">
                                      <p:cBhvr>
                                        <p:cTn dur="500" fill="hold" id="73"/>
                                        <p:tgtEl>
                                          <p:spTgt spid="13327"/>
                                        </p:tgtEl>
                                        <p:attrNameLst>
                                          <p:attrName>ppt_h</p:attrName>
                                        </p:attrNameLst>
                                      </p:cBhvr>
                                      <p:tavLst>
                                        <p:tav tm="0">
                                          <p:val>
                                            <p:fltVal val="0"/>
                                          </p:val>
                                        </p:tav>
                                        <p:tav tm="100000">
                                          <p:val>
                                            <p:strVal val="#ppt_h"/>
                                          </p:val>
                                        </p:tav>
                                      </p:tavLst>
                                    </p:anim>
                                    <p:animEffect filter="fade" transition="in">
                                      <p:cBhvr>
                                        <p:cTn dur="500" id="74"/>
                                        <p:tgtEl>
                                          <p:spTgt spid="13327"/>
                                        </p:tgtEl>
                                      </p:cBhvr>
                                    </p:animEffect>
                                  </p:childTnLst>
                                </p:cTn>
                              </p:par>
                            </p:childTnLst>
                          </p:cTn>
                        </p:par>
                        <p:par>
                          <p:cTn fill="hold" id="75" nodeType="afterGroup">
                            <p:stCondLst>
                              <p:cond delay="4900"/>
                            </p:stCondLst>
                            <p:childTnLst>
                              <p:par>
                                <p:cTn fill="hold" grpId="0" id="76" nodeType="afterEffect" presetClass="entr" presetID="31" presetSubtype="0">
                                  <p:stCondLst>
                                    <p:cond delay="0"/>
                                  </p:stCondLst>
                                  <p:childTnLst>
                                    <p:set>
                                      <p:cBhvr>
                                        <p:cTn dur="1" fill="hold" id="77">
                                          <p:stCondLst>
                                            <p:cond delay="0"/>
                                          </p:stCondLst>
                                        </p:cTn>
                                        <p:tgtEl>
                                          <p:spTgt spid="13333"/>
                                        </p:tgtEl>
                                        <p:attrNameLst>
                                          <p:attrName>style.visibility</p:attrName>
                                        </p:attrNameLst>
                                      </p:cBhvr>
                                      <p:to>
                                        <p:strVal val="visible"/>
                                      </p:to>
                                    </p:set>
                                    <p:anim calcmode="lin" valueType="num">
                                      <p:cBhvr>
                                        <p:cTn dur="500" fill="hold" id="78"/>
                                        <p:tgtEl>
                                          <p:spTgt spid="13333"/>
                                        </p:tgtEl>
                                        <p:attrNameLst>
                                          <p:attrName>ppt_w</p:attrName>
                                        </p:attrNameLst>
                                      </p:cBhvr>
                                      <p:tavLst>
                                        <p:tav tm="0">
                                          <p:val>
                                            <p:fltVal val="0"/>
                                          </p:val>
                                        </p:tav>
                                        <p:tav tm="100000">
                                          <p:val>
                                            <p:strVal val="#ppt_w"/>
                                          </p:val>
                                        </p:tav>
                                      </p:tavLst>
                                    </p:anim>
                                    <p:anim calcmode="lin" valueType="num">
                                      <p:cBhvr>
                                        <p:cTn dur="500" fill="hold" id="79"/>
                                        <p:tgtEl>
                                          <p:spTgt spid="13333"/>
                                        </p:tgtEl>
                                        <p:attrNameLst>
                                          <p:attrName>ppt_h</p:attrName>
                                        </p:attrNameLst>
                                      </p:cBhvr>
                                      <p:tavLst>
                                        <p:tav tm="0">
                                          <p:val>
                                            <p:fltVal val="0"/>
                                          </p:val>
                                        </p:tav>
                                        <p:tav tm="100000">
                                          <p:val>
                                            <p:strVal val="#ppt_h"/>
                                          </p:val>
                                        </p:tav>
                                      </p:tavLst>
                                    </p:anim>
                                    <p:anim calcmode="lin" valueType="num">
                                      <p:cBhvr>
                                        <p:cTn dur="500" fill="hold" id="80"/>
                                        <p:tgtEl>
                                          <p:spTgt spid="13333"/>
                                        </p:tgtEl>
                                        <p:attrNameLst>
                                          <p:attrName>style.rotation</p:attrName>
                                        </p:attrNameLst>
                                      </p:cBhvr>
                                      <p:tavLst>
                                        <p:tav tm="0">
                                          <p:val>
                                            <p:fltVal val="90"/>
                                          </p:val>
                                        </p:tav>
                                        <p:tav tm="100000">
                                          <p:val>
                                            <p:fltVal val="0"/>
                                          </p:val>
                                        </p:tav>
                                      </p:tavLst>
                                    </p:anim>
                                    <p:animEffect filter="fade" transition="in">
                                      <p:cBhvr>
                                        <p:cTn dur="500" id="81"/>
                                        <p:tgtEl>
                                          <p:spTgt spid="13333"/>
                                        </p:tgtEl>
                                      </p:cBhvr>
                                    </p:animEffect>
                                  </p:childTnLst>
                                </p:cTn>
                              </p:par>
                            </p:childTnLst>
                          </p:cTn>
                        </p:par>
                        <p:par>
                          <p:cTn fill="hold" id="82" nodeType="afterGroup">
                            <p:stCondLst>
                              <p:cond delay="5400"/>
                            </p:stCondLst>
                            <p:childTnLst>
                              <p:par>
                                <p:cTn fill="hold" grpId="0" id="83" nodeType="afterEffect" presetClass="entr" presetID="22" presetSubtype="1">
                                  <p:stCondLst>
                                    <p:cond delay="0"/>
                                  </p:stCondLst>
                                  <p:childTnLst>
                                    <p:set>
                                      <p:cBhvr>
                                        <p:cTn dur="1" fill="hold" id="84">
                                          <p:stCondLst>
                                            <p:cond delay="0"/>
                                          </p:stCondLst>
                                        </p:cTn>
                                        <p:tgtEl>
                                          <p:spTgt spid="13334"/>
                                        </p:tgtEl>
                                        <p:attrNameLst>
                                          <p:attrName>style.visibility</p:attrName>
                                        </p:attrNameLst>
                                      </p:cBhvr>
                                      <p:to>
                                        <p:strVal val="visible"/>
                                      </p:to>
                                    </p:set>
                                    <p:animEffect filter="wipe(up)" transition="in">
                                      <p:cBhvr>
                                        <p:cTn dur="500" id="85"/>
                                        <p:tgtEl>
                                          <p:spTgt spid="13334"/>
                                        </p:tgtEl>
                                      </p:cBhvr>
                                    </p:animEffect>
                                  </p:childTnLst>
                                </p:cTn>
                              </p:par>
                            </p:childTnLst>
                          </p:cTn>
                        </p:par>
                        <p:par>
                          <p:cTn fill="hold" id="86" nodeType="afterGroup">
                            <p:stCondLst>
                              <p:cond delay="5900"/>
                            </p:stCondLst>
                            <p:childTnLst>
                              <p:par>
                                <p:cTn fill="hold" id="87" nodeType="afterEffect" presetClass="entr" presetID="22" presetSubtype="1">
                                  <p:stCondLst>
                                    <p:cond delay="0"/>
                                  </p:stCondLst>
                                  <p:childTnLst>
                                    <p:set>
                                      <p:cBhvr>
                                        <p:cTn dur="1" fill="hold" id="88">
                                          <p:stCondLst>
                                            <p:cond delay="0"/>
                                          </p:stCondLst>
                                        </p:cTn>
                                        <p:tgtEl>
                                          <p:spTgt spid="13330"/>
                                        </p:tgtEl>
                                        <p:attrNameLst>
                                          <p:attrName>style.visibility</p:attrName>
                                        </p:attrNameLst>
                                      </p:cBhvr>
                                      <p:to>
                                        <p:strVal val="visible"/>
                                      </p:to>
                                    </p:set>
                                    <p:animEffect filter="wipe(up)" transition="in">
                                      <p:cBhvr>
                                        <p:cTn dur="500" id="89"/>
                                        <p:tgtEl>
                                          <p:spTgt spid="13330"/>
                                        </p:tgtEl>
                                      </p:cBhvr>
                                    </p:animEffect>
                                  </p:childTnLst>
                                </p:cTn>
                              </p:par>
                            </p:childTnLst>
                          </p:cTn>
                        </p:par>
                        <p:par>
                          <p:cTn fill="hold" id="90" nodeType="afterGroup">
                            <p:stCondLst>
                              <p:cond delay="6400"/>
                            </p:stCondLst>
                            <p:childTnLst>
                              <p:par>
                                <p:cTn fill="hold" grpId="0" id="91" nodeType="afterEffect" presetClass="entr" presetID="10" presetSubtype="0">
                                  <p:stCondLst>
                                    <p:cond delay="0"/>
                                  </p:stCondLst>
                                  <p:childTnLst>
                                    <p:set>
                                      <p:cBhvr>
                                        <p:cTn dur="1" fill="hold" id="92">
                                          <p:stCondLst>
                                            <p:cond delay="0"/>
                                          </p:stCondLst>
                                        </p:cTn>
                                        <p:tgtEl>
                                          <p:spTgt spid="13322"/>
                                        </p:tgtEl>
                                        <p:attrNameLst>
                                          <p:attrName>style.visibility</p:attrName>
                                        </p:attrNameLst>
                                      </p:cBhvr>
                                      <p:to>
                                        <p:strVal val="visible"/>
                                      </p:to>
                                    </p:set>
                                    <p:anim calcmode="lin" valueType="num">
                                      <p:cBhvr>
                                        <p:cTn dur="500" fill="hold" id="93"/>
                                        <p:tgtEl>
                                          <p:spTgt spid="13322"/>
                                        </p:tgtEl>
                                        <p:attrNameLst>
                                          <p:attrName>ppt_w</p:attrName>
                                        </p:attrNameLst>
                                      </p:cBhvr>
                                      <p:tavLst>
                                        <p:tav tm="0">
                                          <p:val>
                                            <p:fltVal val="0"/>
                                          </p:val>
                                        </p:tav>
                                        <p:tav tm="100000">
                                          <p:val>
                                            <p:strVal val="#ppt_w"/>
                                          </p:val>
                                        </p:tav>
                                      </p:tavLst>
                                    </p:anim>
                                    <p:anim calcmode="lin" valueType="num">
                                      <p:cBhvr>
                                        <p:cTn dur="500" fill="hold" id="94"/>
                                        <p:tgtEl>
                                          <p:spTgt spid="13322"/>
                                        </p:tgtEl>
                                        <p:attrNameLst>
                                          <p:attrName>ppt_h</p:attrName>
                                        </p:attrNameLst>
                                      </p:cBhvr>
                                      <p:tavLst>
                                        <p:tav tm="0">
                                          <p:val>
                                            <p:fltVal val="0"/>
                                          </p:val>
                                        </p:tav>
                                        <p:tav tm="100000">
                                          <p:val>
                                            <p:strVal val="#ppt_h"/>
                                          </p:val>
                                        </p:tav>
                                      </p:tavLst>
                                    </p:anim>
                                    <p:animEffect filter="fade" transition="in">
                                      <p:cBhvr>
                                        <p:cTn dur="500" id="95"/>
                                        <p:tgtEl>
                                          <p:spTgt spid="13322"/>
                                        </p:tgtEl>
                                      </p:cBhvr>
                                    </p:animEffect>
                                  </p:childTnLst>
                                </p:cTn>
                              </p:par>
                              <p:par>
                                <p:cTn fill="hold" grpId="0" id="96" nodeType="withEffect" presetClass="entr" presetID="10" presetSubtype="0">
                                  <p:stCondLst>
                                    <p:cond delay="0"/>
                                  </p:stCondLst>
                                  <p:childTnLst>
                                    <p:set>
                                      <p:cBhvr>
                                        <p:cTn dur="1" fill="hold" id="97">
                                          <p:stCondLst>
                                            <p:cond delay="0"/>
                                          </p:stCondLst>
                                        </p:cTn>
                                        <p:tgtEl>
                                          <p:spTgt spid="13323"/>
                                        </p:tgtEl>
                                        <p:attrNameLst>
                                          <p:attrName>style.visibility</p:attrName>
                                        </p:attrNameLst>
                                      </p:cBhvr>
                                      <p:to>
                                        <p:strVal val="visible"/>
                                      </p:to>
                                    </p:set>
                                    <p:anim calcmode="lin" valueType="num">
                                      <p:cBhvr>
                                        <p:cTn dur="500" fill="hold" id="98"/>
                                        <p:tgtEl>
                                          <p:spTgt spid="13323"/>
                                        </p:tgtEl>
                                        <p:attrNameLst>
                                          <p:attrName>ppt_w</p:attrName>
                                        </p:attrNameLst>
                                      </p:cBhvr>
                                      <p:tavLst>
                                        <p:tav tm="0">
                                          <p:val>
                                            <p:fltVal val="0"/>
                                          </p:val>
                                        </p:tav>
                                        <p:tav tm="100000">
                                          <p:val>
                                            <p:strVal val="#ppt_w"/>
                                          </p:val>
                                        </p:tav>
                                      </p:tavLst>
                                    </p:anim>
                                    <p:anim calcmode="lin" valueType="num">
                                      <p:cBhvr>
                                        <p:cTn dur="500" fill="hold" id="99"/>
                                        <p:tgtEl>
                                          <p:spTgt spid="13323"/>
                                        </p:tgtEl>
                                        <p:attrNameLst>
                                          <p:attrName>ppt_h</p:attrName>
                                        </p:attrNameLst>
                                      </p:cBhvr>
                                      <p:tavLst>
                                        <p:tav tm="0">
                                          <p:val>
                                            <p:fltVal val="0"/>
                                          </p:val>
                                        </p:tav>
                                        <p:tav tm="100000">
                                          <p:val>
                                            <p:strVal val="#ppt_h"/>
                                          </p:val>
                                        </p:tav>
                                      </p:tavLst>
                                    </p:anim>
                                    <p:animEffect filter="fade" transition="in">
                                      <p:cBhvr>
                                        <p:cTn dur="500" id="100"/>
                                        <p:tgtEl>
                                          <p:spTgt spid="13323"/>
                                        </p:tgtEl>
                                      </p:cBhvr>
                                    </p:animEffect>
                                  </p:childTnLst>
                                </p:cTn>
                              </p:par>
                              <p:par>
                                <p:cTn fill="hold" grpId="0" id="101" nodeType="withEffect" presetClass="entr" presetID="10" presetSubtype="0">
                                  <p:stCondLst>
                                    <p:cond delay="0"/>
                                  </p:stCondLst>
                                  <p:childTnLst>
                                    <p:set>
                                      <p:cBhvr>
                                        <p:cTn dur="1" fill="hold" id="102">
                                          <p:stCondLst>
                                            <p:cond delay="0"/>
                                          </p:stCondLst>
                                        </p:cTn>
                                        <p:tgtEl>
                                          <p:spTgt spid="13324"/>
                                        </p:tgtEl>
                                        <p:attrNameLst>
                                          <p:attrName>style.visibility</p:attrName>
                                        </p:attrNameLst>
                                      </p:cBhvr>
                                      <p:to>
                                        <p:strVal val="visible"/>
                                      </p:to>
                                    </p:set>
                                    <p:anim calcmode="lin" valueType="num">
                                      <p:cBhvr>
                                        <p:cTn dur="500" fill="hold" id="103"/>
                                        <p:tgtEl>
                                          <p:spTgt spid="13324"/>
                                        </p:tgtEl>
                                        <p:attrNameLst>
                                          <p:attrName>ppt_w</p:attrName>
                                        </p:attrNameLst>
                                      </p:cBhvr>
                                      <p:tavLst>
                                        <p:tav tm="0">
                                          <p:val>
                                            <p:fltVal val="0"/>
                                          </p:val>
                                        </p:tav>
                                        <p:tav tm="100000">
                                          <p:val>
                                            <p:strVal val="#ppt_w"/>
                                          </p:val>
                                        </p:tav>
                                      </p:tavLst>
                                    </p:anim>
                                    <p:anim calcmode="lin" valueType="num">
                                      <p:cBhvr>
                                        <p:cTn dur="500" fill="hold" id="104"/>
                                        <p:tgtEl>
                                          <p:spTgt spid="13324"/>
                                        </p:tgtEl>
                                        <p:attrNameLst>
                                          <p:attrName>ppt_h</p:attrName>
                                        </p:attrNameLst>
                                      </p:cBhvr>
                                      <p:tavLst>
                                        <p:tav tm="0">
                                          <p:val>
                                            <p:fltVal val="0"/>
                                          </p:val>
                                        </p:tav>
                                        <p:tav tm="100000">
                                          <p:val>
                                            <p:strVal val="#ppt_h"/>
                                          </p:val>
                                        </p:tav>
                                      </p:tavLst>
                                    </p:anim>
                                    <p:animEffect filter="fade" transition="in">
                                      <p:cBhvr>
                                        <p:cTn dur="500" id="105"/>
                                        <p:tgtEl>
                                          <p:spTgt spid="13324"/>
                                        </p:tgtEl>
                                      </p:cBhvr>
                                    </p:animEffect>
                                  </p:childTnLst>
                                </p:cTn>
                              </p:par>
                            </p:childTnLst>
                          </p:cTn>
                        </p:par>
                        <p:par>
                          <p:cTn fill="hold" id="106" nodeType="afterGroup">
                            <p:stCondLst>
                              <p:cond delay="6900"/>
                            </p:stCondLst>
                            <p:childTnLst>
                              <p:par>
                                <p:cTn fill="hold" grpId="0" id="107" nodeType="afterEffect" presetClass="entr" presetID="31" presetSubtype="0">
                                  <p:stCondLst>
                                    <p:cond delay="0"/>
                                  </p:stCondLst>
                                  <p:childTnLst>
                                    <p:set>
                                      <p:cBhvr>
                                        <p:cTn dur="1" fill="hold" id="108">
                                          <p:stCondLst>
                                            <p:cond delay="0"/>
                                          </p:stCondLst>
                                        </p:cTn>
                                        <p:tgtEl>
                                          <p:spTgt spid="13335"/>
                                        </p:tgtEl>
                                        <p:attrNameLst>
                                          <p:attrName>style.visibility</p:attrName>
                                        </p:attrNameLst>
                                      </p:cBhvr>
                                      <p:to>
                                        <p:strVal val="visible"/>
                                      </p:to>
                                    </p:set>
                                    <p:anim calcmode="lin" valueType="num">
                                      <p:cBhvr>
                                        <p:cTn dur="500" fill="hold" id="109"/>
                                        <p:tgtEl>
                                          <p:spTgt spid="13335"/>
                                        </p:tgtEl>
                                        <p:attrNameLst>
                                          <p:attrName>ppt_w</p:attrName>
                                        </p:attrNameLst>
                                      </p:cBhvr>
                                      <p:tavLst>
                                        <p:tav tm="0">
                                          <p:val>
                                            <p:fltVal val="0"/>
                                          </p:val>
                                        </p:tav>
                                        <p:tav tm="100000">
                                          <p:val>
                                            <p:strVal val="#ppt_w"/>
                                          </p:val>
                                        </p:tav>
                                      </p:tavLst>
                                    </p:anim>
                                    <p:anim calcmode="lin" valueType="num">
                                      <p:cBhvr>
                                        <p:cTn dur="500" fill="hold" id="110"/>
                                        <p:tgtEl>
                                          <p:spTgt spid="13335"/>
                                        </p:tgtEl>
                                        <p:attrNameLst>
                                          <p:attrName>ppt_h</p:attrName>
                                        </p:attrNameLst>
                                      </p:cBhvr>
                                      <p:tavLst>
                                        <p:tav tm="0">
                                          <p:val>
                                            <p:fltVal val="0"/>
                                          </p:val>
                                        </p:tav>
                                        <p:tav tm="100000">
                                          <p:val>
                                            <p:strVal val="#ppt_h"/>
                                          </p:val>
                                        </p:tav>
                                      </p:tavLst>
                                    </p:anim>
                                    <p:anim calcmode="lin" valueType="num">
                                      <p:cBhvr>
                                        <p:cTn dur="500" fill="hold" id="111"/>
                                        <p:tgtEl>
                                          <p:spTgt spid="13335"/>
                                        </p:tgtEl>
                                        <p:attrNameLst>
                                          <p:attrName>style.rotation</p:attrName>
                                        </p:attrNameLst>
                                      </p:cBhvr>
                                      <p:tavLst>
                                        <p:tav tm="0">
                                          <p:val>
                                            <p:fltVal val="90"/>
                                          </p:val>
                                        </p:tav>
                                        <p:tav tm="100000">
                                          <p:val>
                                            <p:fltVal val="0"/>
                                          </p:val>
                                        </p:tav>
                                      </p:tavLst>
                                    </p:anim>
                                    <p:animEffect filter="fade" transition="in">
                                      <p:cBhvr>
                                        <p:cTn dur="500" id="112"/>
                                        <p:tgtEl>
                                          <p:spTgt spid="13335"/>
                                        </p:tgtEl>
                                      </p:cBhvr>
                                    </p:animEffect>
                                  </p:childTnLst>
                                </p:cTn>
                              </p:par>
                            </p:childTnLst>
                          </p:cTn>
                        </p:par>
                        <p:par>
                          <p:cTn fill="hold" id="113" nodeType="afterGroup">
                            <p:stCondLst>
                              <p:cond delay="7400"/>
                            </p:stCondLst>
                            <p:childTnLst>
                              <p:par>
                                <p:cTn fill="hold" grpId="0" id="114" nodeType="afterEffect" presetClass="entr" presetID="22" presetSubtype="1">
                                  <p:stCondLst>
                                    <p:cond delay="0"/>
                                  </p:stCondLst>
                                  <p:childTnLst>
                                    <p:set>
                                      <p:cBhvr>
                                        <p:cTn dur="1" fill="hold" id="115">
                                          <p:stCondLst>
                                            <p:cond delay="0"/>
                                          </p:stCondLst>
                                        </p:cTn>
                                        <p:tgtEl>
                                          <p:spTgt spid="13336"/>
                                        </p:tgtEl>
                                        <p:attrNameLst>
                                          <p:attrName>style.visibility</p:attrName>
                                        </p:attrNameLst>
                                      </p:cBhvr>
                                      <p:to>
                                        <p:strVal val="visible"/>
                                      </p:to>
                                    </p:set>
                                    <p:animEffect filter="wipe(up)" transition="in">
                                      <p:cBhvr>
                                        <p:cTn dur="500" id="116"/>
                                        <p:tgtEl>
                                          <p:spTgt spid="133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P grpId="0" spid="13319"/>
      <p:bldP grpId="0" spid="13320"/>
      <p:bldP grpId="0" spid="13321"/>
      <p:bldP grpId="0" spid="13322"/>
      <p:bldP grpId="0" spid="13323"/>
      <p:bldP grpId="0" spid="13324"/>
      <p:bldP grpId="0" spid="13325"/>
      <p:bldP grpId="0" spid="13326"/>
      <p:bldP grpId="0" spid="13327"/>
      <p:bldP grpId="0" spid="13331"/>
      <p:bldP grpId="0" spid="13332"/>
      <p:bldP grpId="0" spid="13333"/>
      <p:bldP grpId="0" spid="13334"/>
      <p:bldP grpId="0" spid="13335"/>
      <p:bldP grpId="0" spid="1333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TextBox 31"/>
          <p:cNvSpPr txBox="1">
            <a:spLocks noChangeArrowheads="1"/>
          </p:cNvSpPr>
          <p:nvPr/>
        </p:nvSpPr>
        <p:spPr bwMode="auto">
          <a:xfrm>
            <a:off x="2854325" y="87315"/>
            <a:ext cx="3278489"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1.5 主要贡献与创新</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1</a:t>
            </a:r>
          </a:p>
        </p:txBody>
      </p:sp>
      <p:sp>
        <p:nvSpPr>
          <p:cNvPr id="14340" name="Freeform 13"/>
          <p:cNvSpPr>
            <a:spLocks noChangeArrowheads="1" noEditPoints="1"/>
          </p:cNvSpPr>
          <p:nvPr/>
        </p:nvSpPr>
        <p:spPr bwMode="auto">
          <a:xfrm>
            <a:off x="2390779" y="4205288"/>
            <a:ext cx="1174751" cy="1600200"/>
          </a:xfrm>
          <a:custGeom>
            <a:gdLst>
              <a:gd fmla="*/ 126 w 1373" name="T0"/>
              <a:gd fmla="*/ 632 h 1870" name="T1"/>
              <a:gd fmla="*/ 0 w 1373" name="T2"/>
              <a:gd fmla="*/ 683 h 1870" name="T3"/>
              <a:gd fmla="*/ 125 w 1373" name="T4"/>
              <a:gd fmla="*/ 734 h 1870" name="T5"/>
              <a:gd fmla="*/ 252 w 1373" name="T6"/>
              <a:gd fmla="*/ 335 h 1870" name="T7"/>
              <a:gd fmla="*/ 274 w 1373" name="T8"/>
              <a:gd fmla="*/ 212 h 1870" name="T9"/>
              <a:gd fmla="*/ 202 w 1373" name="T10"/>
              <a:gd fmla="*/ 285 h 1870" name="T11"/>
              <a:gd fmla="*/ 685 w 1373" name="T12"/>
              <a:gd fmla="*/ 130 h 1870" name="T13"/>
              <a:gd fmla="*/ 736 w 1373" name="T14"/>
              <a:gd fmla="*/ 53 h 1870" name="T15"/>
              <a:gd fmla="*/ 634 w 1373" name="T16"/>
              <a:gd fmla="*/ 53 h 1870" name="T17"/>
              <a:gd fmla="*/ 685 w 1373" name="T18"/>
              <a:gd fmla="*/ 130 h 1870" name="T19"/>
              <a:gd fmla="*/ 1168 w 1373" name="T20"/>
              <a:gd fmla="*/ 276 h 1870" name="T21"/>
              <a:gd fmla="*/ 1096 w 1373" name="T22"/>
              <a:gd fmla="*/ 203 h 1870" name="T23"/>
              <a:gd fmla="*/ 1115 w 1373" name="T24"/>
              <a:gd fmla="*/ 329 h 1870" name="T25"/>
              <a:gd fmla="*/ 1245 w 1373" name="T26"/>
              <a:gd fmla="*/ 632 h 1870" name="T27"/>
              <a:gd fmla="*/ 1246 w 1373" name="T28"/>
              <a:gd fmla="*/ 734 h 1870" name="T29"/>
              <a:gd fmla="*/ 1373 w 1373" name="T30"/>
              <a:gd fmla="*/ 683 h 1870" name="T31"/>
              <a:gd fmla="*/ 951 w 1373" name="T32"/>
              <a:gd fmla="*/ 716 h 1870" name="T33"/>
              <a:gd fmla="*/ 751 w 1373" name="T34"/>
              <a:gd fmla="*/ 781 h 1870" name="T35"/>
              <a:gd fmla="*/ 686 w 1373" name="T36"/>
              <a:gd fmla="*/ 981 h 1870" name="T37"/>
              <a:gd fmla="*/ 621 w 1373" name="T38"/>
              <a:gd fmla="*/ 781 h 1870" name="T39"/>
              <a:gd fmla="*/ 422 w 1373" name="T40"/>
              <a:gd fmla="*/ 716 h 1870" name="T41"/>
              <a:gd fmla="*/ 621 w 1373" name="T42"/>
              <a:gd fmla="*/ 651 h 1870" name="T43"/>
              <a:gd fmla="*/ 686 w 1373" name="T44"/>
              <a:gd fmla="*/ 451 h 1870" name="T45"/>
              <a:gd fmla="*/ 751 w 1373" name="T46"/>
              <a:gd fmla="*/ 651 h 1870" name="T47"/>
              <a:gd fmla="*/ 951 w 1373" name="T48"/>
              <a:gd fmla="*/ 716 h 1870" name="T49"/>
              <a:gd fmla="*/ 491 w 1373" name="T50"/>
              <a:gd fmla="*/ 1676 h 1870" name="T51"/>
              <a:gd fmla="*/ 889 w 1373" name="T52"/>
              <a:gd fmla="*/ 1476 h 1870" name="T53"/>
              <a:gd fmla="*/ 530 w 1373" name="T54"/>
              <a:gd fmla="*/ 1715 h 1870" name="T55"/>
              <a:gd fmla="*/ 850 w 1373" name="T56"/>
              <a:gd fmla="*/ 1715 h 1870" name="T57"/>
              <a:gd fmla="*/ 556 w 1373" name="T58"/>
              <a:gd fmla="*/ 1612 h 1870" name="T59"/>
              <a:gd fmla="*/ 556 w 1373" name="T60"/>
              <a:gd fmla="*/ 1740 h 1870" name="T61"/>
              <a:gd fmla="*/ 889 w 1373" name="T62"/>
              <a:gd fmla="*/ 1676 h 1870" name="T63"/>
              <a:gd fmla="*/ 556 w 1373" name="T64"/>
              <a:gd fmla="*/ 1612 h 1870" name="T65"/>
              <a:gd fmla="*/ 568 w 1373" name="T66"/>
              <a:gd fmla="*/ 1402 h 1870" name="T67"/>
              <a:gd fmla="*/ 434 w 1373" name="T68"/>
              <a:gd fmla="*/ 1246 h 1870" name="T69"/>
              <a:gd fmla="*/ 291 w 1373" name="T70"/>
              <a:gd fmla="*/ 981 h 1870" name="T71"/>
              <a:gd fmla="*/ 686 w 1373" name="T72"/>
              <a:gd fmla="*/ 199 h 1870" name="T73"/>
              <a:gd fmla="*/ 1082 w 1373" name="T74"/>
              <a:gd fmla="*/ 980 h 1870" name="T75"/>
              <a:gd fmla="*/ 939 w 1373" name="T76"/>
              <a:gd fmla="*/ 1246 h 1870" name="T77"/>
              <a:gd fmla="*/ 805 w 1373" name="T78"/>
              <a:gd fmla="*/ 1402 h 1870" name="T79"/>
              <a:gd fmla="*/ 277 w 1373" name="T80"/>
              <a:gd fmla="*/ 694 h 1870" name="T81"/>
              <a:gd fmla="*/ 422 w 1373" name="T82"/>
              <a:gd fmla="*/ 1035 h 1870" name="T83"/>
              <a:gd fmla="*/ 540 w 1373" name="T84"/>
              <a:gd fmla="*/ 1308 h 1870" name="T85"/>
              <a:gd fmla="*/ 805 w 1373" name="T86"/>
              <a:gd fmla="*/ 1316 h 1870" name="T87"/>
              <a:gd fmla="*/ 863 w 1373" name="T88"/>
              <a:gd fmla="*/ 1207 h 1870" name="T89"/>
              <a:gd fmla="*/ 1010 w 1373" name="T90"/>
              <a:gd fmla="*/ 933 h 1870" name="T91"/>
              <a:gd fmla="*/ 686 w 1373" name="T92"/>
              <a:gd fmla="*/ 285 h 187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870" w="1373">
                <a:moveTo>
                  <a:pt x="123" y="694"/>
                </a:moveTo>
                <a:cubicBezTo>
                  <a:pt x="123" y="673"/>
                  <a:pt x="124" y="652"/>
                  <a:pt x="126" y="632"/>
                </a:cubicBezTo>
                <a:lnTo>
                  <a:pt x="53" y="632"/>
                </a:lnTo>
                <a:cubicBezTo>
                  <a:pt x="24" y="632"/>
                  <a:pt x="0" y="655"/>
                  <a:pt x="0" y="683"/>
                </a:cubicBezTo>
                <a:cubicBezTo>
                  <a:pt x="0" y="711"/>
                  <a:pt x="24" y="734"/>
                  <a:pt x="53" y="734"/>
                </a:cubicBezTo>
                <a:lnTo>
                  <a:pt x="125" y="734"/>
                </a:lnTo>
                <a:cubicBezTo>
                  <a:pt x="124" y="721"/>
                  <a:pt x="123" y="708"/>
                  <a:pt x="123" y="694"/>
                </a:cubicBezTo>
                <a:close/>
                <a:moveTo>
                  <a:pt x="252" y="335"/>
                </a:moveTo>
                <a:cubicBezTo>
                  <a:pt x="274" y="309"/>
                  <a:pt x="298" y="285"/>
                  <a:pt x="324" y="263"/>
                </a:cubicBezTo>
                <a:lnTo>
                  <a:pt x="274" y="212"/>
                </a:lnTo>
                <a:cubicBezTo>
                  <a:pt x="253" y="192"/>
                  <a:pt x="220" y="191"/>
                  <a:pt x="200" y="211"/>
                </a:cubicBezTo>
                <a:cubicBezTo>
                  <a:pt x="180" y="231"/>
                  <a:pt x="181" y="264"/>
                  <a:pt x="202" y="285"/>
                </a:cubicBezTo>
                <a:lnTo>
                  <a:pt x="252" y="335"/>
                </a:lnTo>
                <a:close/>
                <a:moveTo>
                  <a:pt x="685" y="130"/>
                </a:moveTo>
                <a:cubicBezTo>
                  <a:pt x="702" y="130"/>
                  <a:pt x="719" y="131"/>
                  <a:pt x="736" y="133"/>
                </a:cubicBezTo>
                <a:lnTo>
                  <a:pt x="736" y="53"/>
                </a:lnTo>
                <a:cubicBezTo>
                  <a:pt x="736" y="24"/>
                  <a:pt x="713" y="0"/>
                  <a:pt x="685" y="0"/>
                </a:cubicBezTo>
                <a:cubicBezTo>
                  <a:pt x="657" y="0"/>
                  <a:pt x="634" y="24"/>
                  <a:pt x="634" y="53"/>
                </a:cubicBezTo>
                <a:lnTo>
                  <a:pt x="634" y="133"/>
                </a:lnTo>
                <a:cubicBezTo>
                  <a:pt x="651" y="131"/>
                  <a:pt x="668" y="130"/>
                  <a:pt x="685" y="130"/>
                </a:cubicBezTo>
                <a:close/>
                <a:moveTo>
                  <a:pt x="1115" y="329"/>
                </a:moveTo>
                <a:lnTo>
                  <a:pt x="1168" y="276"/>
                </a:lnTo>
                <a:cubicBezTo>
                  <a:pt x="1189" y="255"/>
                  <a:pt x="1190" y="222"/>
                  <a:pt x="1170" y="202"/>
                </a:cubicBezTo>
                <a:cubicBezTo>
                  <a:pt x="1150" y="182"/>
                  <a:pt x="1117" y="183"/>
                  <a:pt x="1096" y="203"/>
                </a:cubicBezTo>
                <a:lnTo>
                  <a:pt x="1042" y="257"/>
                </a:lnTo>
                <a:cubicBezTo>
                  <a:pt x="1069" y="279"/>
                  <a:pt x="1093" y="303"/>
                  <a:pt x="1115" y="329"/>
                </a:cubicBezTo>
                <a:close/>
                <a:moveTo>
                  <a:pt x="1319" y="632"/>
                </a:moveTo>
                <a:lnTo>
                  <a:pt x="1245" y="632"/>
                </a:lnTo>
                <a:cubicBezTo>
                  <a:pt x="1247" y="652"/>
                  <a:pt x="1249" y="673"/>
                  <a:pt x="1249" y="694"/>
                </a:cubicBezTo>
                <a:cubicBezTo>
                  <a:pt x="1249" y="708"/>
                  <a:pt x="1248" y="721"/>
                  <a:pt x="1246" y="734"/>
                </a:cubicBezTo>
                <a:lnTo>
                  <a:pt x="1319" y="734"/>
                </a:lnTo>
                <a:cubicBezTo>
                  <a:pt x="1349" y="734"/>
                  <a:pt x="1373" y="711"/>
                  <a:pt x="1373" y="683"/>
                </a:cubicBezTo>
                <a:cubicBezTo>
                  <a:pt x="1373" y="655"/>
                  <a:pt x="1349" y="632"/>
                  <a:pt x="1319" y="632"/>
                </a:cubicBezTo>
                <a:close/>
                <a:moveTo>
                  <a:pt x="951" y="716"/>
                </a:moveTo>
                <a:cubicBezTo>
                  <a:pt x="951" y="751"/>
                  <a:pt x="922" y="781"/>
                  <a:pt x="886" y="781"/>
                </a:cubicBezTo>
                <a:lnTo>
                  <a:pt x="751" y="781"/>
                </a:lnTo>
                <a:lnTo>
                  <a:pt x="751" y="915"/>
                </a:lnTo>
                <a:cubicBezTo>
                  <a:pt x="751" y="951"/>
                  <a:pt x="722" y="981"/>
                  <a:pt x="686" y="981"/>
                </a:cubicBezTo>
                <a:cubicBezTo>
                  <a:pt x="651" y="981"/>
                  <a:pt x="621" y="951"/>
                  <a:pt x="621" y="915"/>
                </a:cubicBezTo>
                <a:lnTo>
                  <a:pt x="621" y="781"/>
                </a:lnTo>
                <a:lnTo>
                  <a:pt x="487" y="781"/>
                </a:lnTo>
                <a:cubicBezTo>
                  <a:pt x="451" y="781"/>
                  <a:pt x="422" y="751"/>
                  <a:pt x="422" y="716"/>
                </a:cubicBezTo>
                <a:cubicBezTo>
                  <a:pt x="422" y="680"/>
                  <a:pt x="451" y="651"/>
                  <a:pt x="487" y="651"/>
                </a:cubicBezTo>
                <a:lnTo>
                  <a:pt x="621" y="651"/>
                </a:lnTo>
                <a:lnTo>
                  <a:pt x="621" y="516"/>
                </a:lnTo>
                <a:cubicBezTo>
                  <a:pt x="621" y="480"/>
                  <a:pt x="651" y="451"/>
                  <a:pt x="686" y="451"/>
                </a:cubicBezTo>
                <a:cubicBezTo>
                  <a:pt x="722" y="451"/>
                  <a:pt x="751" y="480"/>
                  <a:pt x="751" y="516"/>
                </a:cubicBezTo>
                <a:lnTo>
                  <a:pt x="751" y="651"/>
                </a:lnTo>
                <a:lnTo>
                  <a:pt x="886" y="651"/>
                </a:lnTo>
                <a:cubicBezTo>
                  <a:pt x="922" y="651"/>
                  <a:pt x="951" y="680"/>
                  <a:pt x="951" y="716"/>
                </a:cubicBezTo>
                <a:close/>
                <a:moveTo>
                  <a:pt x="889" y="1676"/>
                </a:moveTo>
                <a:lnTo>
                  <a:pt x="491" y="1676"/>
                </a:lnTo>
                <a:lnTo>
                  <a:pt x="491" y="1476"/>
                </a:lnTo>
                <a:lnTo>
                  <a:pt x="889" y="1476"/>
                </a:lnTo>
                <a:lnTo>
                  <a:pt x="889" y="1676"/>
                </a:lnTo>
                <a:close/>
                <a:moveTo>
                  <a:pt x="530" y="1715"/>
                </a:moveTo>
                <a:cubicBezTo>
                  <a:pt x="534" y="1801"/>
                  <a:pt x="604" y="1870"/>
                  <a:pt x="690" y="1870"/>
                </a:cubicBezTo>
                <a:cubicBezTo>
                  <a:pt x="776" y="1870"/>
                  <a:pt x="847" y="1801"/>
                  <a:pt x="850" y="1715"/>
                </a:cubicBezTo>
                <a:lnTo>
                  <a:pt x="530" y="1715"/>
                </a:lnTo>
                <a:close/>
                <a:moveTo>
                  <a:pt x="556" y="1612"/>
                </a:moveTo>
                <a:cubicBezTo>
                  <a:pt x="520" y="1612"/>
                  <a:pt x="491" y="1641"/>
                  <a:pt x="491" y="1676"/>
                </a:cubicBezTo>
                <a:cubicBezTo>
                  <a:pt x="491" y="1711"/>
                  <a:pt x="520" y="1740"/>
                  <a:pt x="556" y="1740"/>
                </a:cubicBezTo>
                <a:lnTo>
                  <a:pt x="824" y="1740"/>
                </a:lnTo>
                <a:cubicBezTo>
                  <a:pt x="860" y="1740"/>
                  <a:pt x="889" y="1711"/>
                  <a:pt x="889" y="1676"/>
                </a:cubicBezTo>
                <a:cubicBezTo>
                  <a:pt x="889" y="1641"/>
                  <a:pt x="860" y="1612"/>
                  <a:pt x="824" y="1612"/>
                </a:cubicBezTo>
                <a:lnTo>
                  <a:pt x="556" y="1612"/>
                </a:lnTo>
                <a:close/>
                <a:moveTo>
                  <a:pt x="805" y="1402"/>
                </a:moveTo>
                <a:lnTo>
                  <a:pt x="568" y="1402"/>
                </a:lnTo>
                <a:cubicBezTo>
                  <a:pt x="504" y="1402"/>
                  <a:pt x="454" y="1360"/>
                  <a:pt x="454" y="1308"/>
                </a:cubicBezTo>
                <a:cubicBezTo>
                  <a:pt x="454" y="1301"/>
                  <a:pt x="447" y="1271"/>
                  <a:pt x="434" y="1246"/>
                </a:cubicBezTo>
                <a:lnTo>
                  <a:pt x="346" y="1074"/>
                </a:lnTo>
                <a:cubicBezTo>
                  <a:pt x="332" y="1047"/>
                  <a:pt x="307" y="1005"/>
                  <a:pt x="291" y="981"/>
                </a:cubicBezTo>
                <a:cubicBezTo>
                  <a:pt x="281" y="965"/>
                  <a:pt x="191" y="825"/>
                  <a:pt x="191" y="694"/>
                </a:cubicBezTo>
                <a:cubicBezTo>
                  <a:pt x="191" y="421"/>
                  <a:pt x="413" y="199"/>
                  <a:pt x="686" y="199"/>
                </a:cubicBezTo>
                <a:cubicBezTo>
                  <a:pt x="959" y="199"/>
                  <a:pt x="1181" y="421"/>
                  <a:pt x="1181" y="694"/>
                </a:cubicBezTo>
                <a:cubicBezTo>
                  <a:pt x="1181" y="825"/>
                  <a:pt x="1092" y="965"/>
                  <a:pt x="1082" y="980"/>
                </a:cubicBezTo>
                <a:cubicBezTo>
                  <a:pt x="1066" y="1005"/>
                  <a:pt x="1041" y="1048"/>
                  <a:pt x="1027" y="1074"/>
                </a:cubicBezTo>
                <a:lnTo>
                  <a:pt x="939" y="1246"/>
                </a:lnTo>
                <a:cubicBezTo>
                  <a:pt x="926" y="1271"/>
                  <a:pt x="919" y="1301"/>
                  <a:pt x="919" y="1308"/>
                </a:cubicBezTo>
                <a:cubicBezTo>
                  <a:pt x="919" y="1360"/>
                  <a:pt x="869" y="1402"/>
                  <a:pt x="805" y="1402"/>
                </a:cubicBezTo>
                <a:close/>
                <a:moveTo>
                  <a:pt x="686" y="285"/>
                </a:moveTo>
                <a:cubicBezTo>
                  <a:pt x="461" y="285"/>
                  <a:pt x="277" y="468"/>
                  <a:pt x="277" y="694"/>
                </a:cubicBezTo>
                <a:cubicBezTo>
                  <a:pt x="277" y="802"/>
                  <a:pt x="362" y="932"/>
                  <a:pt x="363" y="933"/>
                </a:cubicBezTo>
                <a:cubicBezTo>
                  <a:pt x="381" y="961"/>
                  <a:pt x="407" y="1005"/>
                  <a:pt x="422" y="1035"/>
                </a:cubicBezTo>
                <a:lnTo>
                  <a:pt x="510" y="1207"/>
                </a:lnTo>
                <a:cubicBezTo>
                  <a:pt x="527" y="1240"/>
                  <a:pt x="540" y="1283"/>
                  <a:pt x="540" y="1308"/>
                </a:cubicBezTo>
                <a:cubicBezTo>
                  <a:pt x="541" y="1309"/>
                  <a:pt x="550" y="1316"/>
                  <a:pt x="568" y="1316"/>
                </a:cubicBezTo>
                <a:lnTo>
                  <a:pt x="805" y="1316"/>
                </a:lnTo>
                <a:cubicBezTo>
                  <a:pt x="823" y="1316"/>
                  <a:pt x="832" y="1309"/>
                  <a:pt x="834" y="1306"/>
                </a:cubicBezTo>
                <a:cubicBezTo>
                  <a:pt x="833" y="1283"/>
                  <a:pt x="846" y="1240"/>
                  <a:pt x="863" y="1207"/>
                </a:cubicBezTo>
                <a:lnTo>
                  <a:pt x="951" y="1035"/>
                </a:lnTo>
                <a:cubicBezTo>
                  <a:pt x="966" y="1006"/>
                  <a:pt x="993" y="961"/>
                  <a:pt x="1010" y="933"/>
                </a:cubicBezTo>
                <a:cubicBezTo>
                  <a:pt x="1040" y="888"/>
                  <a:pt x="1096" y="780"/>
                  <a:pt x="1096" y="694"/>
                </a:cubicBezTo>
                <a:cubicBezTo>
                  <a:pt x="1096" y="468"/>
                  <a:pt x="912" y="285"/>
                  <a:pt x="686" y="285"/>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4341" name="TextBox 4"/>
          <p:cNvSpPr txBox="1">
            <a:spLocks noChangeArrowheads="1"/>
          </p:cNvSpPr>
          <p:nvPr/>
        </p:nvSpPr>
        <p:spPr bwMode="auto">
          <a:xfrm>
            <a:off x="2273300" y="5886452"/>
            <a:ext cx="1411288" cy="39623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主要创新</a:t>
            </a:r>
          </a:p>
        </p:txBody>
      </p:sp>
      <p:sp>
        <p:nvSpPr>
          <p:cNvPr id="14342" name="Freeform 7"/>
          <p:cNvSpPr>
            <a:spLocks noChangeArrowheads="1" noEditPoints="1"/>
          </p:cNvSpPr>
          <p:nvPr/>
        </p:nvSpPr>
        <p:spPr bwMode="auto">
          <a:xfrm>
            <a:off x="2484444" y="1412875"/>
            <a:ext cx="987425" cy="1436688"/>
          </a:xfrm>
          <a:custGeom>
            <a:gdLst>
              <a:gd fmla="*/ 661 w 1391" name="T0"/>
              <a:gd fmla="*/ 1306 h 2031" name="T1"/>
              <a:gd fmla="*/ 889 w 1391" name="T2"/>
              <a:gd fmla="*/ 1177 h 2031" name="T3"/>
              <a:gd fmla="*/ 1032 w 1391" name="T4"/>
              <a:gd fmla="*/ 1217 h 2031" name="T5"/>
              <a:gd fmla="*/ 1166 w 1391" name="T6"/>
              <a:gd fmla="*/ 955 h 2031" name="T7"/>
              <a:gd fmla="*/ 1265 w 1391" name="T8"/>
              <a:gd fmla="*/ 881 h 2031" name="T9"/>
              <a:gd fmla="*/ 1269 w 1391" name="T10"/>
              <a:gd fmla="*/ 565 h 2031" name="T11"/>
              <a:gd fmla="*/ 1172 w 1391" name="T12"/>
              <a:gd fmla="*/ 488 h 2031" name="T13"/>
              <a:gd fmla="*/ 1063 w 1391" name="T14"/>
              <a:gd fmla="*/ 229 h 2031" name="T15"/>
              <a:gd fmla="*/ 948 w 1391" name="T16"/>
              <a:gd fmla="*/ 251 h 2031" name="T17"/>
              <a:gd fmla="*/ 730 w 1391" name="T18"/>
              <a:gd fmla="*/ 123 h 2031" name="T19"/>
              <a:gd fmla="*/ 678 w 1391" name="T20"/>
              <a:gd fmla="*/ 123 h 2031" name="T21"/>
              <a:gd fmla="*/ 516 w 1391" name="T22"/>
              <a:gd fmla="*/ 250 h 2031" name="T23"/>
              <a:gd fmla="*/ 464 w 1391" name="T24"/>
              <a:gd fmla="*/ 235 h 2031" name="T25"/>
              <a:gd fmla="*/ 333 w 1391" name="T26"/>
              <a:gd fmla="*/ 246 h 2031" name="T27"/>
              <a:gd fmla="*/ 144 w 1391" name="T28"/>
              <a:gd fmla="*/ 499 h 2031" name="T29"/>
              <a:gd fmla="*/ 177 w 1391" name="T30"/>
              <a:gd fmla="*/ 618 h 2031" name="T31"/>
              <a:gd fmla="*/ 114 w 1391" name="T32"/>
              <a:gd fmla="*/ 894 h 2031" name="T33"/>
              <a:gd fmla="*/ 322 w 1391" name="T34"/>
              <a:gd fmla="*/ 1087 h 2031" name="T35"/>
              <a:gd fmla="*/ 347 w 1391" name="T36"/>
              <a:gd fmla="*/ 1207 h 2031" name="T37"/>
              <a:gd fmla="*/ 485 w 1391" name="T38"/>
              <a:gd fmla="*/ 1171 h 2031" name="T39"/>
              <a:gd fmla="*/ 526 w 1391" name="T40"/>
              <a:gd fmla="*/ 1295 h 2031" name="T41"/>
              <a:gd fmla="*/ 394 w 1391" name="T42"/>
              <a:gd fmla="*/ 1305 h 2031" name="T43"/>
              <a:gd fmla="*/ 217 w 1391" name="T44"/>
              <a:gd fmla="*/ 1084 h 2031" name="T45"/>
              <a:gd fmla="*/ 13 w 1391" name="T46"/>
              <a:gd fmla="*/ 926 h 2031" name="T47"/>
              <a:gd fmla="*/ 92 w 1391" name="T48"/>
              <a:gd fmla="*/ 680 h 2031" name="T49"/>
              <a:gd fmla="*/ 114 w 1391" name="T50"/>
              <a:gd fmla="*/ 398 h 2031" name="T51"/>
              <a:gd fmla="*/ 228 w 1391" name="T52"/>
              <a:gd fmla="*/ 246 h 2031" name="T53"/>
              <a:gd fmla="*/ 493 w 1391" name="T54"/>
              <a:gd fmla="*/ 134 h 2031" name="T55"/>
              <a:gd fmla="*/ 532 w 1391" name="T56"/>
              <a:gd fmla="*/ 144 h 2031" name="T57"/>
              <a:gd fmla="*/ 704 w 1391" name="T58"/>
              <a:gd fmla="*/ 0 h 2031" name="T59"/>
              <a:gd fmla="*/ 906 w 1391" name="T60"/>
              <a:gd fmla="*/ 152 h 2031" name="T61"/>
              <a:gd fmla="*/ 1139 w 1391" name="T62"/>
              <a:gd fmla="*/ 156 h 2031" name="T63"/>
              <a:gd fmla="*/ 1205 w 1391" name="T64"/>
              <a:gd fmla="*/ 388 h 2031" name="T65"/>
              <a:gd fmla="*/ 1353 w 1391" name="T66"/>
              <a:gd fmla="*/ 629 h 2031" name="T67"/>
              <a:gd fmla="*/ 1350 w 1391" name="T68"/>
              <a:gd fmla="*/ 819 h 2031" name="T69"/>
              <a:gd fmla="*/ 1195 w 1391" name="T70"/>
              <a:gd fmla="*/ 1056 h 2031" name="T71"/>
              <a:gd fmla="*/ 1032 w 1391" name="T72"/>
              <a:gd fmla="*/ 1322 h 2031" name="T73"/>
              <a:gd fmla="*/ 889 w 1391" name="T74"/>
              <a:gd fmla="*/ 1282 h 2031" name="T75"/>
              <a:gd fmla="*/ 687 w 1391" name="T76"/>
              <a:gd fmla="*/ 1429 h 2031" name="T77"/>
              <a:gd fmla="*/ 693 w 1391" name="T78"/>
              <a:gd fmla="*/ 1097 h 2031" name="T79"/>
              <a:gd fmla="*/ 693 w 1391" name="T80"/>
              <a:gd fmla="*/ 1160 h 2031" name="T81"/>
              <a:gd fmla="*/ 1117 w 1391" name="T82"/>
              <a:gd fmla="*/ 736 h 2031" name="T83"/>
              <a:gd fmla="*/ 693 w 1391" name="T84"/>
              <a:gd fmla="*/ 1040 h 2031" name="T85"/>
              <a:gd fmla="*/ 997 w 1391" name="T86"/>
              <a:gd fmla="*/ 736 h 2031" name="T87"/>
              <a:gd fmla="*/ 951 w 1391" name="T88"/>
              <a:gd fmla="*/ 1392 h 2031" name="T89"/>
              <a:gd fmla="*/ 772 w 1391" name="T90"/>
              <a:gd fmla="*/ 1495 h 2031" name="T91"/>
              <a:gd fmla="*/ 918 w 1391" name="T92"/>
              <a:gd fmla="*/ 1789 h 2031" name="T93"/>
              <a:gd fmla="*/ 1195 w 1391" name="T94"/>
              <a:gd fmla="*/ 1946 h 2031" name="T95"/>
              <a:gd fmla="*/ 504 w 1391" name="T96"/>
              <a:gd fmla="*/ 1413 h 2031" name="T97"/>
              <a:gd fmla="*/ 348 w 1391" name="T98"/>
              <a:gd fmla="*/ 1396 h 2031" name="T99"/>
              <a:gd fmla="*/ 243 w 1391" name="T100"/>
              <a:gd fmla="*/ 1994 h 2031" name="T101"/>
              <a:gd fmla="*/ 644 w 1391" name="T102"/>
              <a:gd fmla="*/ 1968 h 2031" name="T103"/>
              <a:gd fmla="*/ 687 w 1391" name="T104"/>
              <a:gd fmla="*/ 1513 h 203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030" w="139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18" lIns="91432" rIns="91432" tIns="45718"/>
          <a:lstStyle/>
          <a:p>
            <a:pPr eaLnBrk="0" hangingPunct="0"/>
            <a:endParaRPr altLang="en-US" lang="zh-CN"/>
          </a:p>
        </p:txBody>
      </p:sp>
      <p:sp>
        <p:nvSpPr>
          <p:cNvPr id="14343" name="TextBox 6"/>
          <p:cNvSpPr txBox="1">
            <a:spLocks noChangeArrowheads="1"/>
          </p:cNvSpPr>
          <p:nvPr/>
        </p:nvSpPr>
        <p:spPr bwMode="auto">
          <a:xfrm>
            <a:off x="2273300" y="2957516"/>
            <a:ext cx="1411288" cy="396236"/>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45718" lIns="91432" rIns="91432" tIns="45718">
            <a:spAutoFit/>
          </a:bodyPr>
          <a:lstStyle/>
          <a:p>
            <a:pPr algn="ctr"/>
            <a:r>
              <a:rPr altLang="en-US" lang="zh-CN" sz="2000">
                <a:solidFill>
                  <a:schemeClr val="accent2"/>
                </a:solidFill>
                <a:latin charset="-122" pitchFamily="34" typeface="微软雅黑"/>
                <a:ea charset="-122" pitchFamily="34" typeface="微软雅黑"/>
              </a:rPr>
              <a:t>研究贡献</a:t>
            </a:r>
          </a:p>
        </p:txBody>
      </p:sp>
      <p:sp>
        <p:nvSpPr>
          <p:cNvPr id="14344" name="椭圆 7"/>
          <p:cNvSpPr>
            <a:spLocks noChangeArrowheads="1"/>
          </p:cNvSpPr>
          <p:nvPr/>
        </p:nvSpPr>
        <p:spPr bwMode="auto">
          <a:xfrm>
            <a:off x="4205289" y="1111250"/>
            <a:ext cx="382587" cy="38258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1</a:t>
            </a:r>
          </a:p>
        </p:txBody>
      </p:sp>
      <p:sp>
        <p:nvSpPr>
          <p:cNvPr id="14345" name="椭圆 8"/>
          <p:cNvSpPr>
            <a:spLocks noChangeArrowheads="1"/>
          </p:cNvSpPr>
          <p:nvPr/>
        </p:nvSpPr>
        <p:spPr bwMode="auto">
          <a:xfrm>
            <a:off x="4205289" y="1738313"/>
            <a:ext cx="382587" cy="3825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2</a:t>
            </a:r>
          </a:p>
        </p:txBody>
      </p:sp>
      <p:sp>
        <p:nvSpPr>
          <p:cNvPr id="14346" name="椭圆 9"/>
          <p:cNvSpPr>
            <a:spLocks noChangeArrowheads="1"/>
          </p:cNvSpPr>
          <p:nvPr/>
        </p:nvSpPr>
        <p:spPr bwMode="auto">
          <a:xfrm>
            <a:off x="4205289" y="2420941"/>
            <a:ext cx="382587" cy="3825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3</a:t>
            </a:r>
          </a:p>
        </p:txBody>
      </p:sp>
      <p:sp>
        <p:nvSpPr>
          <p:cNvPr id="14347" name="TextBox 10"/>
          <p:cNvSpPr txBox="1">
            <a:spLocks noChangeArrowheads="1"/>
          </p:cNvSpPr>
          <p:nvPr/>
        </p:nvSpPr>
        <p:spPr bwMode="auto">
          <a:xfrm>
            <a:off x="4587877" y="1033463"/>
            <a:ext cx="5541963"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开创了国内某某领域的研究空白，积累了一定的经验</a:t>
            </a:r>
          </a:p>
        </p:txBody>
      </p:sp>
      <p:sp>
        <p:nvSpPr>
          <p:cNvPr id="14348" name="TextBox 11"/>
          <p:cNvSpPr txBox="1">
            <a:spLocks noChangeArrowheads="1"/>
          </p:cNvSpPr>
          <p:nvPr/>
        </p:nvSpPr>
        <p:spPr bwMode="auto">
          <a:xfrm>
            <a:off x="4587877" y="1701800"/>
            <a:ext cx="5541963"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发表论文N篇，其中有一篇被引用N次；</a:t>
            </a:r>
          </a:p>
        </p:txBody>
      </p:sp>
      <p:sp>
        <p:nvSpPr>
          <p:cNvPr id="14349" name="TextBox 12"/>
          <p:cNvSpPr txBox="1">
            <a:spLocks noChangeArrowheads="1"/>
          </p:cNvSpPr>
          <p:nvPr/>
        </p:nvSpPr>
        <p:spPr bwMode="auto">
          <a:xfrm>
            <a:off x="4587877" y="2351088"/>
            <a:ext cx="5541963"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请输入您的文字请输入您的文字请输入您的文字</a:t>
            </a:r>
          </a:p>
        </p:txBody>
      </p:sp>
      <p:sp>
        <p:nvSpPr>
          <p:cNvPr id="14350" name="椭圆 13"/>
          <p:cNvSpPr>
            <a:spLocks noChangeArrowheads="1"/>
          </p:cNvSpPr>
          <p:nvPr/>
        </p:nvSpPr>
        <p:spPr bwMode="auto">
          <a:xfrm>
            <a:off x="4205289" y="3049589"/>
            <a:ext cx="382587" cy="3825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4</a:t>
            </a:r>
          </a:p>
        </p:txBody>
      </p:sp>
      <p:sp>
        <p:nvSpPr>
          <p:cNvPr id="14351" name="TextBox 14"/>
          <p:cNvSpPr txBox="1">
            <a:spLocks noChangeArrowheads="1"/>
          </p:cNvSpPr>
          <p:nvPr/>
        </p:nvSpPr>
        <p:spPr bwMode="auto">
          <a:xfrm>
            <a:off x="4587877" y="2981325"/>
            <a:ext cx="5541963"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请输入您的文字请输入您的文字请输入您的文字请输入您</a:t>
            </a:r>
          </a:p>
        </p:txBody>
      </p:sp>
      <p:sp>
        <p:nvSpPr>
          <p:cNvPr id="14352" name="椭圆 15"/>
          <p:cNvSpPr>
            <a:spLocks noChangeArrowheads="1"/>
          </p:cNvSpPr>
          <p:nvPr/>
        </p:nvSpPr>
        <p:spPr bwMode="auto">
          <a:xfrm>
            <a:off x="4205289" y="4400551"/>
            <a:ext cx="382587" cy="38258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1</a:t>
            </a:r>
          </a:p>
        </p:txBody>
      </p:sp>
      <p:sp>
        <p:nvSpPr>
          <p:cNvPr id="14353" name="椭圆 16"/>
          <p:cNvSpPr>
            <a:spLocks noChangeArrowheads="1"/>
          </p:cNvSpPr>
          <p:nvPr/>
        </p:nvSpPr>
        <p:spPr bwMode="auto">
          <a:xfrm>
            <a:off x="4205289" y="5535613"/>
            <a:ext cx="382587" cy="3825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2</a:t>
            </a:r>
          </a:p>
        </p:txBody>
      </p:sp>
      <p:sp>
        <p:nvSpPr>
          <p:cNvPr id="14354" name="TextBox 17"/>
          <p:cNvSpPr txBox="1">
            <a:spLocks noChangeArrowheads="1"/>
          </p:cNvSpPr>
          <p:nvPr/>
        </p:nvSpPr>
        <p:spPr bwMode="auto">
          <a:xfrm>
            <a:off x="4587877" y="4322764"/>
            <a:ext cx="5541963"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在借鉴国外经验的基础上，结合国情首创了某某研究方法，使成果转化更具中国特色，更具有可操作性；</a:t>
            </a:r>
          </a:p>
        </p:txBody>
      </p:sp>
      <p:sp>
        <p:nvSpPr>
          <p:cNvPr id="14355" name="TextBox 18"/>
          <p:cNvSpPr txBox="1">
            <a:spLocks noChangeArrowheads="1"/>
          </p:cNvSpPr>
          <p:nvPr/>
        </p:nvSpPr>
        <p:spPr bwMode="auto">
          <a:xfrm>
            <a:off x="4587877" y="5499100"/>
            <a:ext cx="5541963" cy="822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请在这里输入您的主要创意内容请在这里输入您的主要创意内容请在这里输入您的主要创意内容</a:t>
            </a:r>
          </a:p>
        </p:txBody>
      </p:sp>
      <p:cxnSp>
        <p:nvCxnSpPr>
          <p:cNvPr id="14356" name="直接连接符 19"/>
          <p:cNvCxnSpPr>
            <a:cxnSpLocks noChangeShapeType="1"/>
          </p:cNvCxnSpPr>
          <p:nvPr/>
        </p:nvCxnSpPr>
        <p:spPr bwMode="auto">
          <a:xfrm flipH="1">
            <a:off x="3937000" y="1033464"/>
            <a:ext cx="0" cy="2611437"/>
          </a:xfrm>
          <a:prstGeom prst="line">
            <a:avLst/>
          </a:prstGeom>
          <a:noFill/>
          <a:ln w="9525">
            <a:solidFill>
              <a:schemeClr val="tx1"/>
            </a:solidFill>
            <a:round/>
          </a:ln>
          <a:extLst>
            <a:ext uri="{909E8E84-426E-40DD-AFC4-6F175D3DCCD1}">
              <a14:hiddenFill>
                <a:noFill/>
              </a14:hiddenFill>
            </a:ext>
          </a:extLst>
        </p:spPr>
      </p:cxnSp>
      <p:cxnSp>
        <p:nvCxnSpPr>
          <p:cNvPr id="14357" name="直接连接符 20"/>
          <p:cNvCxnSpPr>
            <a:cxnSpLocks noChangeShapeType="1"/>
          </p:cNvCxnSpPr>
          <p:nvPr/>
        </p:nvCxnSpPr>
        <p:spPr bwMode="auto">
          <a:xfrm flipH="1">
            <a:off x="3937000" y="3978281"/>
            <a:ext cx="0" cy="2474913"/>
          </a:xfrm>
          <a:prstGeom prst="line">
            <a:avLst/>
          </a:prstGeom>
          <a:noFill/>
          <a:ln w="9525">
            <a:solidFill>
              <a:schemeClr val="tx1"/>
            </a:solidFill>
            <a:round/>
          </a:ln>
          <a:extLst>
            <a:ext uri="{909E8E84-426E-40DD-AFC4-6F175D3DCCD1}">
              <a14:hiddenFill>
                <a:noFill/>
              </a14:hiddenFill>
            </a:ext>
          </a:extLst>
        </p:spPr>
      </p:cxn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4338"/>
                                        </p:tgtEl>
                                        <p:attrNameLst>
                                          <p:attrName>style.visibility</p:attrName>
                                        </p:attrNameLst>
                                      </p:cBhvr>
                                      <p:to>
                                        <p:strVal val="visible"/>
                                      </p:to>
                                    </p:set>
                                    <p:anim calcmode="lin" valueType="num">
                                      <p:cBhvr>
                                        <p:cTn dur="400" fill="hold" id="7"/>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4338"/>
                                        </p:tgtEl>
                                        <p:attrNameLst>
                                          <p:attrName>ppt_y</p:attrName>
                                        </p:attrNameLst>
                                      </p:cBhvr>
                                      <p:tavLst>
                                        <p:tav tm="0">
                                          <p:val>
                                            <p:strVal val="#ppt_y"/>
                                          </p:val>
                                        </p:tav>
                                        <p:tav tm="100000">
                                          <p:val>
                                            <p:strVal val="#ppt_y"/>
                                          </p:val>
                                        </p:tav>
                                      </p:tavLst>
                                    </p:anim>
                                    <p:anim calcmode="lin" valueType="num">
                                      <p:cBhvr>
                                        <p:cTn dur="400" fill="hold" id="9"/>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433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4338"/>
                                        </p:tgtEl>
                                      </p:cBhvr>
                                    </p:animEffect>
                                  </p:childTnLst>
                                </p:cTn>
                              </p:par>
                            </p:childTnLst>
                          </p:cTn>
                        </p:par>
                        <p:par>
                          <p:cTn fill="hold" id="12" nodeType="afterGroup">
                            <p:stCondLst>
                              <p:cond delay="400"/>
                            </p:stCondLst>
                            <p:childTnLst>
                              <p:par>
                                <p:cTn fill="hold" id="13" nodeType="afterEffect" presetClass="entr" presetID="52" presetSubtype="0">
                                  <p:stCondLst>
                                    <p:cond delay="0"/>
                                  </p:stCondLst>
                                  <p:childTnLst>
                                    <p:set>
                                      <p:cBhvr>
                                        <p:cTn dur="1" fill="hold" id="14">
                                          <p:stCondLst>
                                            <p:cond delay="0"/>
                                          </p:stCondLst>
                                        </p:cTn>
                                        <p:tgtEl>
                                          <p:spTgt spid="14342"/>
                                        </p:tgtEl>
                                        <p:attrNameLst>
                                          <p:attrName>style.visibility</p:attrName>
                                        </p:attrNameLst>
                                      </p:cBhvr>
                                      <p:to>
                                        <p:strVal val="visible"/>
                                      </p:to>
                                    </p:set>
                                    <p:animScale>
                                      <p:cBhvr>
                                        <p:cTn decel="50000" dur="1000" fill="hold" id="15">
                                          <p:stCondLst>
                                            <p:cond delay="0"/>
                                          </p:stCondLst>
                                        </p:cTn>
                                        <p:tgtEl>
                                          <p:spTgt spid="143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6">
                                          <p:stCondLst>
                                            <p:cond delay="0"/>
                                          </p:stCondLst>
                                        </p:cTn>
                                        <p:tgtEl>
                                          <p:spTgt spid="14342"/>
                                        </p:tgtEl>
                                        <p:attrNameLst>
                                          <p:attrName>ppt_x,ppt_y</p:attrName>
                                        </p:attrNameLst>
                                      </p:cBhvr>
                                      <p:rCtr x="0" y="0"/>
                                    </p:animMotion>
                                    <p:animEffect filter="fade" transition="in">
                                      <p:cBhvr>
                                        <p:cTn dur="1000" id="17"/>
                                        <p:tgtEl>
                                          <p:spTgt spid="14342"/>
                                        </p:tgtEl>
                                      </p:cBhvr>
                                    </p:animEffect>
                                  </p:childTnLst>
                                </p:cTn>
                              </p:par>
                            </p:childTnLst>
                          </p:cTn>
                        </p:par>
                        <p:par>
                          <p:cTn fill="hold" id="18" nodeType="afterGroup">
                            <p:stCondLst>
                              <p:cond delay="1400"/>
                            </p:stCondLst>
                            <p:childTnLst>
                              <p:par>
                                <p:cTn fill="hold" grpId="0" id="19" nodeType="afterEffect" presetClass="entr" presetID="31" presetSubtype="0">
                                  <p:stCondLst>
                                    <p:cond delay="0"/>
                                  </p:stCondLst>
                                  <p:childTnLst>
                                    <p:set>
                                      <p:cBhvr>
                                        <p:cTn dur="1" fill="hold" id="20">
                                          <p:stCondLst>
                                            <p:cond delay="0"/>
                                          </p:stCondLst>
                                        </p:cTn>
                                        <p:tgtEl>
                                          <p:spTgt spid="14343"/>
                                        </p:tgtEl>
                                        <p:attrNameLst>
                                          <p:attrName>style.visibility</p:attrName>
                                        </p:attrNameLst>
                                      </p:cBhvr>
                                      <p:to>
                                        <p:strVal val="visible"/>
                                      </p:to>
                                    </p:set>
                                    <p:anim calcmode="lin" valueType="num">
                                      <p:cBhvr>
                                        <p:cTn dur="400" fill="hold" id="21"/>
                                        <p:tgtEl>
                                          <p:spTgt spid="14343"/>
                                        </p:tgtEl>
                                        <p:attrNameLst>
                                          <p:attrName>ppt_w</p:attrName>
                                        </p:attrNameLst>
                                      </p:cBhvr>
                                      <p:tavLst>
                                        <p:tav tm="0">
                                          <p:val>
                                            <p:fltVal val="0"/>
                                          </p:val>
                                        </p:tav>
                                        <p:tav tm="100000">
                                          <p:val>
                                            <p:strVal val="#ppt_w"/>
                                          </p:val>
                                        </p:tav>
                                      </p:tavLst>
                                    </p:anim>
                                    <p:anim calcmode="lin" valueType="num">
                                      <p:cBhvr>
                                        <p:cTn dur="400" fill="hold" id="22"/>
                                        <p:tgtEl>
                                          <p:spTgt spid="14343"/>
                                        </p:tgtEl>
                                        <p:attrNameLst>
                                          <p:attrName>ppt_h</p:attrName>
                                        </p:attrNameLst>
                                      </p:cBhvr>
                                      <p:tavLst>
                                        <p:tav tm="0">
                                          <p:val>
                                            <p:fltVal val="0"/>
                                          </p:val>
                                        </p:tav>
                                        <p:tav tm="100000">
                                          <p:val>
                                            <p:strVal val="#ppt_h"/>
                                          </p:val>
                                        </p:tav>
                                      </p:tavLst>
                                    </p:anim>
                                    <p:anim calcmode="lin" valueType="num">
                                      <p:cBhvr>
                                        <p:cTn dur="400" fill="hold" id="23"/>
                                        <p:tgtEl>
                                          <p:spTgt spid="14343"/>
                                        </p:tgtEl>
                                        <p:attrNameLst>
                                          <p:attrName>style.rotation</p:attrName>
                                        </p:attrNameLst>
                                      </p:cBhvr>
                                      <p:tavLst>
                                        <p:tav tm="0">
                                          <p:val>
                                            <p:fltVal val="90"/>
                                          </p:val>
                                        </p:tav>
                                        <p:tav tm="100000">
                                          <p:val>
                                            <p:fltVal val="0"/>
                                          </p:val>
                                        </p:tav>
                                      </p:tavLst>
                                    </p:anim>
                                    <p:animEffect filter="fade" transition="in">
                                      <p:cBhvr>
                                        <p:cTn dur="400" id="24"/>
                                        <p:tgtEl>
                                          <p:spTgt spid="14343"/>
                                        </p:tgtEl>
                                      </p:cBhvr>
                                    </p:animEffect>
                                  </p:childTnLst>
                                </p:cTn>
                              </p:par>
                            </p:childTnLst>
                          </p:cTn>
                        </p:par>
                        <p:par>
                          <p:cTn fill="hold" id="25" nodeType="afterGroup">
                            <p:stCondLst>
                              <p:cond delay="1800"/>
                            </p:stCondLst>
                            <p:childTnLst>
                              <p:par>
                                <p:cTn fill="hold" id="26" nodeType="afterEffect" presetClass="entr" presetID="16" presetSubtype="42">
                                  <p:stCondLst>
                                    <p:cond delay="0"/>
                                  </p:stCondLst>
                                  <p:childTnLst>
                                    <p:set>
                                      <p:cBhvr>
                                        <p:cTn dur="1" fill="hold" id="27">
                                          <p:stCondLst>
                                            <p:cond delay="0"/>
                                          </p:stCondLst>
                                        </p:cTn>
                                        <p:tgtEl>
                                          <p:spTgt spid="14356"/>
                                        </p:tgtEl>
                                        <p:attrNameLst>
                                          <p:attrName>style.visibility</p:attrName>
                                        </p:attrNameLst>
                                      </p:cBhvr>
                                      <p:to>
                                        <p:strVal val="visible"/>
                                      </p:to>
                                    </p:set>
                                    <p:animEffect filter="barn(outHorizontal)" transition="in">
                                      <p:cBhvr>
                                        <p:cTn dur="600" id="28"/>
                                        <p:tgtEl>
                                          <p:spTgt spid="14356"/>
                                        </p:tgtEl>
                                      </p:cBhvr>
                                    </p:animEffect>
                                  </p:childTnLst>
                                </p:cTn>
                              </p:par>
                            </p:childTnLst>
                          </p:cTn>
                        </p:par>
                        <p:par>
                          <p:cTn fill="hold" id="29" nodeType="afterGroup">
                            <p:stCondLst>
                              <p:cond delay="2400"/>
                            </p:stCondLst>
                            <p:childTnLst>
                              <p:par>
                                <p:cTn fill="hold" grpId="0" id="30" nodeType="afterEffect" presetClass="entr" presetID="2" presetSubtype="6">
                                  <p:stCondLst>
                                    <p:cond delay="0"/>
                                  </p:stCondLst>
                                  <p:childTnLst>
                                    <p:set>
                                      <p:cBhvr>
                                        <p:cTn dur="1" fill="hold" id="31">
                                          <p:stCondLst>
                                            <p:cond delay="0"/>
                                          </p:stCondLst>
                                        </p:cTn>
                                        <p:tgtEl>
                                          <p:spTgt spid="14344"/>
                                        </p:tgtEl>
                                        <p:attrNameLst>
                                          <p:attrName>style.visibility</p:attrName>
                                        </p:attrNameLst>
                                      </p:cBhvr>
                                      <p:to>
                                        <p:strVal val="visible"/>
                                      </p:to>
                                    </p:set>
                                    <p:anim calcmode="lin" valueType="num">
                                      <p:cBhvr additive="base">
                                        <p:cTn dur="500" fill="hold" id="32"/>
                                        <p:tgtEl>
                                          <p:spTgt spid="14344"/>
                                        </p:tgtEl>
                                        <p:attrNameLst>
                                          <p:attrName>ppt_x</p:attrName>
                                        </p:attrNameLst>
                                      </p:cBhvr>
                                      <p:tavLst>
                                        <p:tav tm="0">
                                          <p:val>
                                            <p:strVal val="1+#ppt_w/2"/>
                                          </p:val>
                                        </p:tav>
                                        <p:tav tm="100000">
                                          <p:val>
                                            <p:strVal val="#ppt_x"/>
                                          </p:val>
                                        </p:tav>
                                      </p:tavLst>
                                    </p:anim>
                                    <p:anim calcmode="lin" valueType="num">
                                      <p:cBhvr additive="base">
                                        <p:cTn dur="500" fill="hold" id="33"/>
                                        <p:tgtEl>
                                          <p:spTgt spid="14344"/>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6">
                                  <p:stCondLst>
                                    <p:cond delay="100"/>
                                  </p:stCondLst>
                                  <p:childTnLst>
                                    <p:set>
                                      <p:cBhvr>
                                        <p:cTn dur="1" fill="hold" id="35">
                                          <p:stCondLst>
                                            <p:cond delay="0"/>
                                          </p:stCondLst>
                                        </p:cTn>
                                        <p:tgtEl>
                                          <p:spTgt spid="14345"/>
                                        </p:tgtEl>
                                        <p:attrNameLst>
                                          <p:attrName>style.visibility</p:attrName>
                                        </p:attrNameLst>
                                      </p:cBhvr>
                                      <p:to>
                                        <p:strVal val="visible"/>
                                      </p:to>
                                    </p:set>
                                    <p:anim calcmode="lin" valueType="num">
                                      <p:cBhvr additive="base">
                                        <p:cTn dur="500" fill="hold" id="36"/>
                                        <p:tgtEl>
                                          <p:spTgt spid="14345"/>
                                        </p:tgtEl>
                                        <p:attrNameLst>
                                          <p:attrName>ppt_x</p:attrName>
                                        </p:attrNameLst>
                                      </p:cBhvr>
                                      <p:tavLst>
                                        <p:tav tm="0">
                                          <p:val>
                                            <p:strVal val="1+#ppt_w/2"/>
                                          </p:val>
                                        </p:tav>
                                        <p:tav tm="100000">
                                          <p:val>
                                            <p:strVal val="#ppt_x"/>
                                          </p:val>
                                        </p:tav>
                                      </p:tavLst>
                                    </p:anim>
                                    <p:anim calcmode="lin" valueType="num">
                                      <p:cBhvr additive="base">
                                        <p:cTn dur="500" fill="hold" id="37"/>
                                        <p:tgtEl>
                                          <p:spTgt spid="14345"/>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6">
                                  <p:stCondLst>
                                    <p:cond delay="200"/>
                                  </p:stCondLst>
                                  <p:childTnLst>
                                    <p:set>
                                      <p:cBhvr>
                                        <p:cTn dur="1" fill="hold" id="39">
                                          <p:stCondLst>
                                            <p:cond delay="0"/>
                                          </p:stCondLst>
                                        </p:cTn>
                                        <p:tgtEl>
                                          <p:spTgt spid="14346"/>
                                        </p:tgtEl>
                                        <p:attrNameLst>
                                          <p:attrName>style.visibility</p:attrName>
                                        </p:attrNameLst>
                                      </p:cBhvr>
                                      <p:to>
                                        <p:strVal val="visible"/>
                                      </p:to>
                                    </p:set>
                                    <p:anim calcmode="lin" valueType="num">
                                      <p:cBhvr additive="base">
                                        <p:cTn dur="500" fill="hold" id="40"/>
                                        <p:tgtEl>
                                          <p:spTgt spid="14346"/>
                                        </p:tgtEl>
                                        <p:attrNameLst>
                                          <p:attrName>ppt_x</p:attrName>
                                        </p:attrNameLst>
                                      </p:cBhvr>
                                      <p:tavLst>
                                        <p:tav tm="0">
                                          <p:val>
                                            <p:strVal val="1+#ppt_w/2"/>
                                          </p:val>
                                        </p:tav>
                                        <p:tav tm="100000">
                                          <p:val>
                                            <p:strVal val="#ppt_x"/>
                                          </p:val>
                                        </p:tav>
                                      </p:tavLst>
                                    </p:anim>
                                    <p:anim calcmode="lin" valueType="num">
                                      <p:cBhvr additive="base">
                                        <p:cTn dur="500" fill="hold" id="41"/>
                                        <p:tgtEl>
                                          <p:spTgt spid="14346"/>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6">
                                  <p:stCondLst>
                                    <p:cond delay="300"/>
                                  </p:stCondLst>
                                  <p:childTnLst>
                                    <p:set>
                                      <p:cBhvr>
                                        <p:cTn dur="1" fill="hold" id="43">
                                          <p:stCondLst>
                                            <p:cond delay="0"/>
                                          </p:stCondLst>
                                        </p:cTn>
                                        <p:tgtEl>
                                          <p:spTgt spid="14350"/>
                                        </p:tgtEl>
                                        <p:attrNameLst>
                                          <p:attrName>style.visibility</p:attrName>
                                        </p:attrNameLst>
                                      </p:cBhvr>
                                      <p:to>
                                        <p:strVal val="visible"/>
                                      </p:to>
                                    </p:set>
                                    <p:anim calcmode="lin" valueType="num">
                                      <p:cBhvr additive="base">
                                        <p:cTn dur="500" fill="hold" id="44"/>
                                        <p:tgtEl>
                                          <p:spTgt spid="14350"/>
                                        </p:tgtEl>
                                        <p:attrNameLst>
                                          <p:attrName>ppt_x</p:attrName>
                                        </p:attrNameLst>
                                      </p:cBhvr>
                                      <p:tavLst>
                                        <p:tav tm="0">
                                          <p:val>
                                            <p:strVal val="1+#ppt_w/2"/>
                                          </p:val>
                                        </p:tav>
                                        <p:tav tm="100000">
                                          <p:val>
                                            <p:strVal val="#ppt_x"/>
                                          </p:val>
                                        </p:tav>
                                      </p:tavLst>
                                    </p:anim>
                                    <p:anim calcmode="lin" valueType="num">
                                      <p:cBhvr additive="base">
                                        <p:cTn dur="500" fill="hold" id="45"/>
                                        <p:tgtEl>
                                          <p:spTgt spid="14350"/>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3200"/>
                            </p:stCondLst>
                            <p:childTnLst>
                              <p:par>
                                <p:cTn fill="hold" grpId="0" id="47" nodeType="afterEffect" presetClass="entr" presetID="22" presetSubtype="8">
                                  <p:stCondLst>
                                    <p:cond delay="0"/>
                                  </p:stCondLst>
                                  <p:childTnLst>
                                    <p:set>
                                      <p:cBhvr>
                                        <p:cTn dur="1" fill="hold" id="48">
                                          <p:stCondLst>
                                            <p:cond delay="0"/>
                                          </p:stCondLst>
                                        </p:cTn>
                                        <p:tgtEl>
                                          <p:spTgt spid="14347"/>
                                        </p:tgtEl>
                                        <p:attrNameLst>
                                          <p:attrName>style.visibility</p:attrName>
                                        </p:attrNameLst>
                                      </p:cBhvr>
                                      <p:to>
                                        <p:strVal val="visible"/>
                                      </p:to>
                                    </p:set>
                                    <p:animEffect filter="wipe(left)" transition="in">
                                      <p:cBhvr>
                                        <p:cTn dur="500" id="49"/>
                                        <p:tgtEl>
                                          <p:spTgt spid="14347"/>
                                        </p:tgtEl>
                                      </p:cBhvr>
                                    </p:animEffect>
                                  </p:childTnLst>
                                </p:cTn>
                              </p:par>
                              <p:par>
                                <p:cTn fill="hold" grpId="0" id="50" nodeType="withEffect" presetClass="entr" presetID="22" presetSubtype="8">
                                  <p:stCondLst>
                                    <p:cond delay="100"/>
                                  </p:stCondLst>
                                  <p:childTnLst>
                                    <p:set>
                                      <p:cBhvr>
                                        <p:cTn dur="1" fill="hold" id="51">
                                          <p:stCondLst>
                                            <p:cond delay="0"/>
                                          </p:stCondLst>
                                        </p:cTn>
                                        <p:tgtEl>
                                          <p:spTgt spid="14348"/>
                                        </p:tgtEl>
                                        <p:attrNameLst>
                                          <p:attrName>style.visibility</p:attrName>
                                        </p:attrNameLst>
                                      </p:cBhvr>
                                      <p:to>
                                        <p:strVal val="visible"/>
                                      </p:to>
                                    </p:set>
                                    <p:animEffect filter="wipe(left)" transition="in">
                                      <p:cBhvr>
                                        <p:cTn dur="500" id="52"/>
                                        <p:tgtEl>
                                          <p:spTgt spid="14348"/>
                                        </p:tgtEl>
                                      </p:cBhvr>
                                    </p:animEffect>
                                  </p:childTnLst>
                                </p:cTn>
                              </p:par>
                              <p:par>
                                <p:cTn fill="hold" grpId="0" id="53" nodeType="withEffect" presetClass="entr" presetID="22" presetSubtype="8">
                                  <p:stCondLst>
                                    <p:cond delay="200"/>
                                  </p:stCondLst>
                                  <p:childTnLst>
                                    <p:set>
                                      <p:cBhvr>
                                        <p:cTn dur="1" fill="hold" id="54">
                                          <p:stCondLst>
                                            <p:cond delay="0"/>
                                          </p:stCondLst>
                                        </p:cTn>
                                        <p:tgtEl>
                                          <p:spTgt spid="14349"/>
                                        </p:tgtEl>
                                        <p:attrNameLst>
                                          <p:attrName>style.visibility</p:attrName>
                                        </p:attrNameLst>
                                      </p:cBhvr>
                                      <p:to>
                                        <p:strVal val="visible"/>
                                      </p:to>
                                    </p:set>
                                    <p:animEffect filter="wipe(left)" transition="in">
                                      <p:cBhvr>
                                        <p:cTn dur="500" id="55"/>
                                        <p:tgtEl>
                                          <p:spTgt spid="14349"/>
                                        </p:tgtEl>
                                      </p:cBhvr>
                                    </p:animEffect>
                                  </p:childTnLst>
                                </p:cTn>
                              </p:par>
                              <p:par>
                                <p:cTn fill="hold" grpId="0" id="56" nodeType="withEffect" presetClass="entr" presetID="22" presetSubtype="8">
                                  <p:stCondLst>
                                    <p:cond delay="300"/>
                                  </p:stCondLst>
                                  <p:childTnLst>
                                    <p:set>
                                      <p:cBhvr>
                                        <p:cTn dur="1" fill="hold" id="57">
                                          <p:stCondLst>
                                            <p:cond delay="0"/>
                                          </p:stCondLst>
                                        </p:cTn>
                                        <p:tgtEl>
                                          <p:spTgt spid="14351"/>
                                        </p:tgtEl>
                                        <p:attrNameLst>
                                          <p:attrName>style.visibility</p:attrName>
                                        </p:attrNameLst>
                                      </p:cBhvr>
                                      <p:to>
                                        <p:strVal val="visible"/>
                                      </p:to>
                                    </p:set>
                                    <p:animEffect filter="wipe(left)" transition="in">
                                      <p:cBhvr>
                                        <p:cTn dur="500" id="58"/>
                                        <p:tgtEl>
                                          <p:spTgt spid="14351"/>
                                        </p:tgtEl>
                                      </p:cBhvr>
                                    </p:animEffect>
                                  </p:childTnLst>
                                </p:cTn>
                              </p:par>
                            </p:childTnLst>
                          </p:cTn>
                        </p:par>
                        <p:par>
                          <p:cTn fill="hold" id="59" nodeType="afterGroup">
                            <p:stCondLst>
                              <p:cond delay="4000"/>
                            </p:stCondLst>
                            <p:childTnLst>
                              <p:par>
                                <p:cTn fill="hold" id="60" nodeType="afterEffect" presetClass="entr" presetID="52" presetSubtype="0">
                                  <p:stCondLst>
                                    <p:cond delay="0"/>
                                  </p:stCondLst>
                                  <p:childTnLst>
                                    <p:set>
                                      <p:cBhvr>
                                        <p:cTn dur="1" fill="hold" id="61">
                                          <p:stCondLst>
                                            <p:cond delay="0"/>
                                          </p:stCondLst>
                                        </p:cTn>
                                        <p:tgtEl>
                                          <p:spTgt spid="14340"/>
                                        </p:tgtEl>
                                        <p:attrNameLst>
                                          <p:attrName>style.visibility</p:attrName>
                                        </p:attrNameLst>
                                      </p:cBhvr>
                                      <p:to>
                                        <p:strVal val="visible"/>
                                      </p:to>
                                    </p:set>
                                    <p:animScale>
                                      <p:cBhvr>
                                        <p:cTn decel="50000" dur="1000" fill="hold" id="62">
                                          <p:stCondLst>
                                            <p:cond delay="0"/>
                                          </p:stCondLst>
                                        </p:cTn>
                                        <p:tgtEl>
                                          <p:spTgt spid="143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3">
                                          <p:stCondLst>
                                            <p:cond delay="0"/>
                                          </p:stCondLst>
                                        </p:cTn>
                                        <p:tgtEl>
                                          <p:spTgt spid="14340"/>
                                        </p:tgtEl>
                                        <p:attrNameLst>
                                          <p:attrName>ppt_x,ppt_y</p:attrName>
                                        </p:attrNameLst>
                                      </p:cBhvr>
                                      <p:rCtr x="0" y="0"/>
                                    </p:animMotion>
                                    <p:animEffect filter="fade" transition="in">
                                      <p:cBhvr>
                                        <p:cTn dur="1000" id="64"/>
                                        <p:tgtEl>
                                          <p:spTgt spid="14340"/>
                                        </p:tgtEl>
                                      </p:cBhvr>
                                    </p:animEffect>
                                  </p:childTnLst>
                                </p:cTn>
                              </p:par>
                            </p:childTnLst>
                          </p:cTn>
                        </p:par>
                        <p:par>
                          <p:cTn fill="hold" id="65" nodeType="afterGroup">
                            <p:stCondLst>
                              <p:cond delay="5000"/>
                            </p:stCondLst>
                            <p:childTnLst>
                              <p:par>
                                <p:cTn fill="hold" grpId="0" id="66" nodeType="afterEffect" presetClass="entr" presetID="31" presetSubtype="0">
                                  <p:stCondLst>
                                    <p:cond delay="0"/>
                                  </p:stCondLst>
                                  <p:childTnLst>
                                    <p:set>
                                      <p:cBhvr>
                                        <p:cTn dur="1" fill="hold" id="67">
                                          <p:stCondLst>
                                            <p:cond delay="0"/>
                                          </p:stCondLst>
                                        </p:cTn>
                                        <p:tgtEl>
                                          <p:spTgt spid="14341"/>
                                        </p:tgtEl>
                                        <p:attrNameLst>
                                          <p:attrName>style.visibility</p:attrName>
                                        </p:attrNameLst>
                                      </p:cBhvr>
                                      <p:to>
                                        <p:strVal val="visible"/>
                                      </p:to>
                                    </p:set>
                                    <p:anim calcmode="lin" valueType="num">
                                      <p:cBhvr>
                                        <p:cTn dur="400" fill="hold" id="68"/>
                                        <p:tgtEl>
                                          <p:spTgt spid="14341"/>
                                        </p:tgtEl>
                                        <p:attrNameLst>
                                          <p:attrName>ppt_w</p:attrName>
                                        </p:attrNameLst>
                                      </p:cBhvr>
                                      <p:tavLst>
                                        <p:tav tm="0">
                                          <p:val>
                                            <p:fltVal val="0"/>
                                          </p:val>
                                        </p:tav>
                                        <p:tav tm="100000">
                                          <p:val>
                                            <p:strVal val="#ppt_w"/>
                                          </p:val>
                                        </p:tav>
                                      </p:tavLst>
                                    </p:anim>
                                    <p:anim calcmode="lin" valueType="num">
                                      <p:cBhvr>
                                        <p:cTn dur="400" fill="hold" id="69"/>
                                        <p:tgtEl>
                                          <p:spTgt spid="14341"/>
                                        </p:tgtEl>
                                        <p:attrNameLst>
                                          <p:attrName>ppt_h</p:attrName>
                                        </p:attrNameLst>
                                      </p:cBhvr>
                                      <p:tavLst>
                                        <p:tav tm="0">
                                          <p:val>
                                            <p:fltVal val="0"/>
                                          </p:val>
                                        </p:tav>
                                        <p:tav tm="100000">
                                          <p:val>
                                            <p:strVal val="#ppt_h"/>
                                          </p:val>
                                        </p:tav>
                                      </p:tavLst>
                                    </p:anim>
                                    <p:anim calcmode="lin" valueType="num">
                                      <p:cBhvr>
                                        <p:cTn dur="400" fill="hold" id="70"/>
                                        <p:tgtEl>
                                          <p:spTgt spid="14341"/>
                                        </p:tgtEl>
                                        <p:attrNameLst>
                                          <p:attrName>style.rotation</p:attrName>
                                        </p:attrNameLst>
                                      </p:cBhvr>
                                      <p:tavLst>
                                        <p:tav tm="0">
                                          <p:val>
                                            <p:fltVal val="90"/>
                                          </p:val>
                                        </p:tav>
                                        <p:tav tm="100000">
                                          <p:val>
                                            <p:fltVal val="0"/>
                                          </p:val>
                                        </p:tav>
                                      </p:tavLst>
                                    </p:anim>
                                    <p:animEffect filter="fade" transition="in">
                                      <p:cBhvr>
                                        <p:cTn dur="400" id="71"/>
                                        <p:tgtEl>
                                          <p:spTgt spid="14341"/>
                                        </p:tgtEl>
                                      </p:cBhvr>
                                    </p:animEffect>
                                  </p:childTnLst>
                                </p:cTn>
                              </p:par>
                            </p:childTnLst>
                          </p:cTn>
                        </p:par>
                        <p:par>
                          <p:cTn fill="hold" id="72" nodeType="afterGroup">
                            <p:stCondLst>
                              <p:cond delay="5400"/>
                            </p:stCondLst>
                            <p:childTnLst>
                              <p:par>
                                <p:cTn fill="hold" id="73" nodeType="afterEffect" presetClass="entr" presetID="16" presetSubtype="42">
                                  <p:stCondLst>
                                    <p:cond delay="0"/>
                                  </p:stCondLst>
                                  <p:childTnLst>
                                    <p:set>
                                      <p:cBhvr>
                                        <p:cTn dur="1" fill="hold" id="74">
                                          <p:stCondLst>
                                            <p:cond delay="0"/>
                                          </p:stCondLst>
                                        </p:cTn>
                                        <p:tgtEl>
                                          <p:spTgt spid="14357"/>
                                        </p:tgtEl>
                                        <p:attrNameLst>
                                          <p:attrName>style.visibility</p:attrName>
                                        </p:attrNameLst>
                                      </p:cBhvr>
                                      <p:to>
                                        <p:strVal val="visible"/>
                                      </p:to>
                                    </p:set>
                                    <p:animEffect filter="barn(outHorizontal)" transition="in">
                                      <p:cBhvr>
                                        <p:cTn dur="500" id="75"/>
                                        <p:tgtEl>
                                          <p:spTgt spid="14357"/>
                                        </p:tgtEl>
                                      </p:cBhvr>
                                    </p:animEffect>
                                  </p:childTnLst>
                                </p:cTn>
                              </p:par>
                            </p:childTnLst>
                          </p:cTn>
                        </p:par>
                        <p:par>
                          <p:cTn fill="hold" id="76" nodeType="afterGroup">
                            <p:stCondLst>
                              <p:cond delay="5900"/>
                            </p:stCondLst>
                            <p:childTnLst>
                              <p:par>
                                <p:cTn fill="hold" grpId="0" id="77" nodeType="afterEffect" presetClass="entr" presetID="2" presetSubtype="6">
                                  <p:stCondLst>
                                    <p:cond delay="0"/>
                                  </p:stCondLst>
                                  <p:childTnLst>
                                    <p:set>
                                      <p:cBhvr>
                                        <p:cTn dur="1" fill="hold" id="78">
                                          <p:stCondLst>
                                            <p:cond delay="0"/>
                                          </p:stCondLst>
                                        </p:cTn>
                                        <p:tgtEl>
                                          <p:spTgt spid="14352"/>
                                        </p:tgtEl>
                                        <p:attrNameLst>
                                          <p:attrName>style.visibility</p:attrName>
                                        </p:attrNameLst>
                                      </p:cBhvr>
                                      <p:to>
                                        <p:strVal val="visible"/>
                                      </p:to>
                                    </p:set>
                                    <p:anim calcmode="lin" valueType="num">
                                      <p:cBhvr additive="base">
                                        <p:cTn dur="500" fill="hold" id="79"/>
                                        <p:tgtEl>
                                          <p:spTgt spid="14352"/>
                                        </p:tgtEl>
                                        <p:attrNameLst>
                                          <p:attrName>ppt_x</p:attrName>
                                        </p:attrNameLst>
                                      </p:cBhvr>
                                      <p:tavLst>
                                        <p:tav tm="0">
                                          <p:val>
                                            <p:strVal val="1+#ppt_w/2"/>
                                          </p:val>
                                        </p:tav>
                                        <p:tav tm="100000">
                                          <p:val>
                                            <p:strVal val="#ppt_x"/>
                                          </p:val>
                                        </p:tav>
                                      </p:tavLst>
                                    </p:anim>
                                    <p:anim calcmode="lin" valueType="num">
                                      <p:cBhvr additive="base">
                                        <p:cTn dur="500" fill="hold" id="80"/>
                                        <p:tgtEl>
                                          <p:spTgt spid="14352"/>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6">
                                  <p:stCondLst>
                                    <p:cond delay="100"/>
                                  </p:stCondLst>
                                  <p:childTnLst>
                                    <p:set>
                                      <p:cBhvr>
                                        <p:cTn dur="1" fill="hold" id="82">
                                          <p:stCondLst>
                                            <p:cond delay="0"/>
                                          </p:stCondLst>
                                        </p:cTn>
                                        <p:tgtEl>
                                          <p:spTgt spid="14353"/>
                                        </p:tgtEl>
                                        <p:attrNameLst>
                                          <p:attrName>style.visibility</p:attrName>
                                        </p:attrNameLst>
                                      </p:cBhvr>
                                      <p:to>
                                        <p:strVal val="visible"/>
                                      </p:to>
                                    </p:set>
                                    <p:anim calcmode="lin" valueType="num">
                                      <p:cBhvr additive="base">
                                        <p:cTn dur="500" fill="hold" id="83"/>
                                        <p:tgtEl>
                                          <p:spTgt spid="14353"/>
                                        </p:tgtEl>
                                        <p:attrNameLst>
                                          <p:attrName>ppt_x</p:attrName>
                                        </p:attrNameLst>
                                      </p:cBhvr>
                                      <p:tavLst>
                                        <p:tav tm="0">
                                          <p:val>
                                            <p:strVal val="1+#ppt_w/2"/>
                                          </p:val>
                                        </p:tav>
                                        <p:tav tm="100000">
                                          <p:val>
                                            <p:strVal val="#ppt_x"/>
                                          </p:val>
                                        </p:tav>
                                      </p:tavLst>
                                    </p:anim>
                                    <p:anim calcmode="lin" valueType="num">
                                      <p:cBhvr additive="base">
                                        <p:cTn dur="500" fill="hold" id="84"/>
                                        <p:tgtEl>
                                          <p:spTgt spid="14353"/>
                                        </p:tgtEl>
                                        <p:attrNameLst>
                                          <p:attrName>ppt_y</p:attrName>
                                        </p:attrNameLst>
                                      </p:cBhvr>
                                      <p:tavLst>
                                        <p:tav tm="0">
                                          <p:val>
                                            <p:strVal val="1+#ppt_h/2"/>
                                          </p:val>
                                        </p:tav>
                                        <p:tav tm="100000">
                                          <p:val>
                                            <p:strVal val="#ppt_y"/>
                                          </p:val>
                                        </p:tav>
                                      </p:tavLst>
                                    </p:anim>
                                  </p:childTnLst>
                                </p:cTn>
                              </p:par>
                            </p:childTnLst>
                          </p:cTn>
                        </p:par>
                        <p:par>
                          <p:cTn fill="hold" id="85" nodeType="afterGroup">
                            <p:stCondLst>
                              <p:cond delay="6500"/>
                            </p:stCondLst>
                            <p:childTnLst>
                              <p:par>
                                <p:cTn fill="hold" grpId="0" id="86" nodeType="afterEffect" presetClass="entr" presetID="22" presetSubtype="8">
                                  <p:stCondLst>
                                    <p:cond delay="0"/>
                                  </p:stCondLst>
                                  <p:childTnLst>
                                    <p:set>
                                      <p:cBhvr>
                                        <p:cTn dur="1" fill="hold" id="87">
                                          <p:stCondLst>
                                            <p:cond delay="0"/>
                                          </p:stCondLst>
                                        </p:cTn>
                                        <p:tgtEl>
                                          <p:spTgt spid="14354"/>
                                        </p:tgtEl>
                                        <p:attrNameLst>
                                          <p:attrName>style.visibility</p:attrName>
                                        </p:attrNameLst>
                                      </p:cBhvr>
                                      <p:to>
                                        <p:strVal val="visible"/>
                                      </p:to>
                                    </p:set>
                                    <p:animEffect filter="wipe(left)" transition="in">
                                      <p:cBhvr>
                                        <p:cTn dur="500" id="88"/>
                                        <p:tgtEl>
                                          <p:spTgt spid="14354"/>
                                        </p:tgtEl>
                                      </p:cBhvr>
                                    </p:animEffect>
                                  </p:childTnLst>
                                </p:cTn>
                              </p:par>
                              <p:par>
                                <p:cTn fill="hold" grpId="0" id="89" nodeType="withEffect" presetClass="entr" presetID="22" presetSubtype="8">
                                  <p:stCondLst>
                                    <p:cond delay="100"/>
                                  </p:stCondLst>
                                  <p:childTnLst>
                                    <p:set>
                                      <p:cBhvr>
                                        <p:cTn dur="1" fill="hold" id="90">
                                          <p:stCondLst>
                                            <p:cond delay="0"/>
                                          </p:stCondLst>
                                        </p:cTn>
                                        <p:tgtEl>
                                          <p:spTgt spid="14355"/>
                                        </p:tgtEl>
                                        <p:attrNameLst>
                                          <p:attrName>style.visibility</p:attrName>
                                        </p:attrNameLst>
                                      </p:cBhvr>
                                      <p:to>
                                        <p:strVal val="visible"/>
                                      </p:to>
                                    </p:set>
                                    <p:animEffect filter="wipe(left)" transition="in">
                                      <p:cBhvr>
                                        <p:cTn dur="500" id="91"/>
                                        <p:tgtEl>
                                          <p:spTgt spid="143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38"/>
      <p:bldP grpId="0" spid="14341"/>
      <p:bldP grpId="0" spid="14343"/>
      <p:bldP grpId="0" spid="14344"/>
      <p:bldP grpId="0" spid="14345"/>
      <p:bldP grpId="0" spid="14346"/>
      <p:bldP grpId="0" spid="14347"/>
      <p:bldP grpId="0" spid="14348"/>
      <p:bldP grpId="0" spid="14349"/>
      <p:bldP grpId="0" spid="14350"/>
      <p:bldP grpId="0" spid="14351"/>
      <p:bldP grpId="0" spid="14352"/>
      <p:bldP grpId="0" spid="14353"/>
      <p:bldP grpId="0" spid="14354"/>
      <p:bldP grpId="0" spid="1435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TextBox 31"/>
          <p:cNvSpPr txBox="1">
            <a:spLocks noChangeArrowheads="1"/>
          </p:cNvSpPr>
          <p:nvPr/>
        </p:nvSpPr>
        <p:spPr bwMode="auto">
          <a:xfrm>
            <a:off x="2854327" y="87315"/>
            <a:ext cx="2211689" cy="518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wrap="none">
            <a:spAutoFit/>
          </a:bodyPr>
          <a:lstStyle/>
          <a:p>
            <a:r>
              <a:rPr altLang="zh-CN" lang="en-US" sz="2800">
                <a:solidFill>
                  <a:schemeClr val="accent2"/>
                </a:solidFill>
                <a:latin charset="-122" pitchFamily="34" typeface="微软雅黑"/>
                <a:ea charset="-122" pitchFamily="34" typeface="微软雅黑"/>
              </a:rPr>
              <a:t>1.6 参考文献</a:t>
            </a:r>
          </a:p>
        </p:txBody>
      </p:sp>
      <p:sp>
        <p:nvSpPr>
          <p:cNvPr id="2" name="TextBox 2"/>
          <p:cNvSpPr txBox="1">
            <a:spLocks noChangeArrowheads="1"/>
          </p:cNvSpPr>
          <p:nvPr/>
        </p:nvSpPr>
        <p:spPr bwMode="auto">
          <a:xfrm>
            <a:off x="1663700" y="149230"/>
            <a:ext cx="1065213" cy="396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gn="r"/>
            <a:r>
              <a:rPr altLang="zh-CN" lang="en-US" sz="2000">
                <a:solidFill>
                  <a:schemeClr val="accent2"/>
                </a:solidFill>
              </a:rPr>
              <a:t>Part 1</a:t>
            </a:r>
          </a:p>
        </p:txBody>
      </p:sp>
      <p:pic>
        <p:nvPicPr>
          <p:cNvPr descr="F:\快盘\WPS上传PPT\少儿艺术教育\导出\文具1.png" id="15364" name="Picture 15"/>
          <p:cNvPicPr>
            <a:picLocks noChangeArrowheads="1" noChangeAspect="1"/>
          </p:cNvPicPr>
          <p:nvPr/>
        </p:nvPicPr>
        <p:blipFill>
          <a:blip r:embed="rId2">
            <a:extLst>
              <a:ext uri="{28A0092B-C50C-407E-A947-70E740481C1C}">
                <a14:useLocalDpi val="0"/>
              </a:ext>
            </a:extLst>
          </a:blip>
          <a:stretch>
            <a:fillRect/>
          </a:stretch>
        </p:blipFill>
        <p:spPr bwMode="auto">
          <a:xfrm>
            <a:off x="1939925" y="2597149"/>
            <a:ext cx="2217739" cy="2141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65" name="椭圆 4"/>
          <p:cNvSpPr>
            <a:spLocks noChangeArrowheads="1"/>
          </p:cNvSpPr>
          <p:nvPr/>
        </p:nvSpPr>
        <p:spPr bwMode="auto">
          <a:xfrm>
            <a:off x="4540251" y="1912941"/>
            <a:ext cx="382588" cy="3825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1</a:t>
            </a:r>
          </a:p>
        </p:txBody>
      </p:sp>
      <p:sp>
        <p:nvSpPr>
          <p:cNvPr id="15366" name="椭圆 5"/>
          <p:cNvSpPr>
            <a:spLocks noChangeArrowheads="1"/>
          </p:cNvSpPr>
          <p:nvPr/>
        </p:nvSpPr>
        <p:spPr bwMode="auto">
          <a:xfrm>
            <a:off x="4540251" y="2541589"/>
            <a:ext cx="382588" cy="3825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2</a:t>
            </a:r>
          </a:p>
        </p:txBody>
      </p:sp>
      <p:sp>
        <p:nvSpPr>
          <p:cNvPr id="15367" name="椭圆 6"/>
          <p:cNvSpPr>
            <a:spLocks noChangeArrowheads="1"/>
          </p:cNvSpPr>
          <p:nvPr/>
        </p:nvSpPr>
        <p:spPr bwMode="auto">
          <a:xfrm>
            <a:off x="4540251" y="3224213"/>
            <a:ext cx="382588" cy="3825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3</a:t>
            </a:r>
          </a:p>
        </p:txBody>
      </p:sp>
      <p:sp>
        <p:nvSpPr>
          <p:cNvPr id="15368" name="TextBox 7"/>
          <p:cNvSpPr txBox="1">
            <a:spLocks noChangeArrowheads="1"/>
          </p:cNvSpPr>
          <p:nvPr/>
        </p:nvSpPr>
        <p:spPr bwMode="auto">
          <a:xfrm>
            <a:off x="4922842" y="1836739"/>
            <a:ext cx="5540375"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请输入您的文字请输入您的文字请输入您的文字</a:t>
            </a:r>
          </a:p>
        </p:txBody>
      </p:sp>
      <p:sp>
        <p:nvSpPr>
          <p:cNvPr id="15369" name="TextBox 8"/>
          <p:cNvSpPr txBox="1">
            <a:spLocks noChangeArrowheads="1"/>
          </p:cNvSpPr>
          <p:nvPr/>
        </p:nvSpPr>
        <p:spPr bwMode="auto">
          <a:xfrm>
            <a:off x="4922842" y="2505075"/>
            <a:ext cx="5540375"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请输入您的文字请输入您的文字请输入您的文字</a:t>
            </a:r>
          </a:p>
        </p:txBody>
      </p:sp>
      <p:sp>
        <p:nvSpPr>
          <p:cNvPr id="15370" name="TextBox 9"/>
          <p:cNvSpPr txBox="1">
            <a:spLocks noChangeArrowheads="1"/>
          </p:cNvSpPr>
          <p:nvPr/>
        </p:nvSpPr>
        <p:spPr bwMode="auto">
          <a:xfrm>
            <a:off x="4922842" y="3154363"/>
            <a:ext cx="5540375"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请输入您的文字请输入您的文字请输入您的文字</a:t>
            </a:r>
          </a:p>
        </p:txBody>
      </p:sp>
      <p:sp>
        <p:nvSpPr>
          <p:cNvPr id="15371" name="椭圆 10"/>
          <p:cNvSpPr>
            <a:spLocks noChangeArrowheads="1"/>
          </p:cNvSpPr>
          <p:nvPr/>
        </p:nvSpPr>
        <p:spPr bwMode="auto">
          <a:xfrm>
            <a:off x="4540251" y="3852865"/>
            <a:ext cx="382588" cy="3825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4</a:t>
            </a:r>
          </a:p>
        </p:txBody>
      </p:sp>
      <p:sp>
        <p:nvSpPr>
          <p:cNvPr id="15372" name="TextBox 11"/>
          <p:cNvSpPr txBox="1">
            <a:spLocks noChangeArrowheads="1"/>
          </p:cNvSpPr>
          <p:nvPr/>
        </p:nvSpPr>
        <p:spPr bwMode="auto">
          <a:xfrm>
            <a:off x="4922838" y="3783013"/>
            <a:ext cx="5256212"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请输入您的文字请输入您的文字请输入您的文字请输</a:t>
            </a:r>
          </a:p>
        </p:txBody>
      </p:sp>
      <p:cxnSp>
        <p:nvCxnSpPr>
          <p:cNvPr id="15373" name="直接连接符 12"/>
          <p:cNvCxnSpPr>
            <a:cxnSpLocks noChangeShapeType="1"/>
          </p:cNvCxnSpPr>
          <p:nvPr/>
        </p:nvCxnSpPr>
        <p:spPr bwMode="auto">
          <a:xfrm flipH="1">
            <a:off x="4368800" y="1836739"/>
            <a:ext cx="0" cy="3746500"/>
          </a:xfrm>
          <a:prstGeom prst="line">
            <a:avLst/>
          </a:prstGeom>
          <a:noFill/>
          <a:ln w="9525">
            <a:solidFill>
              <a:schemeClr val="accent1"/>
            </a:solidFill>
            <a:round/>
          </a:ln>
          <a:extLst>
            <a:ext uri="{909E8E84-426E-40DD-AFC4-6F175D3DCCD1}">
              <a14:hiddenFill>
                <a:noFill/>
              </a14:hiddenFill>
            </a:ext>
          </a:extLst>
        </p:spPr>
      </p:cxnSp>
      <p:sp>
        <p:nvSpPr>
          <p:cNvPr id="15374" name="椭圆 13"/>
          <p:cNvSpPr>
            <a:spLocks noChangeArrowheads="1"/>
          </p:cNvSpPr>
          <p:nvPr/>
        </p:nvSpPr>
        <p:spPr bwMode="auto">
          <a:xfrm>
            <a:off x="4540251" y="4470403"/>
            <a:ext cx="382588" cy="38258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5</a:t>
            </a:r>
          </a:p>
        </p:txBody>
      </p:sp>
      <p:sp>
        <p:nvSpPr>
          <p:cNvPr id="15375" name="TextBox 14"/>
          <p:cNvSpPr txBox="1">
            <a:spLocks noChangeArrowheads="1"/>
          </p:cNvSpPr>
          <p:nvPr/>
        </p:nvSpPr>
        <p:spPr bwMode="auto">
          <a:xfrm>
            <a:off x="4922842" y="4400551"/>
            <a:ext cx="5540375"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请输入您的文字请输入您的文字请输入您的文字</a:t>
            </a:r>
          </a:p>
        </p:txBody>
      </p:sp>
      <p:sp>
        <p:nvSpPr>
          <p:cNvPr id="15376" name="椭圆 15"/>
          <p:cNvSpPr>
            <a:spLocks noChangeArrowheads="1"/>
          </p:cNvSpPr>
          <p:nvPr/>
        </p:nvSpPr>
        <p:spPr bwMode="auto">
          <a:xfrm>
            <a:off x="4540251" y="5100641"/>
            <a:ext cx="382588" cy="3825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bIns="45718" lIns="91432" rIns="91432" tIns="45718"/>
          <a:lstStyle/>
          <a:p>
            <a:r>
              <a:rPr altLang="zh-CN" b="1" lang="en-US" sz="1600">
                <a:solidFill>
                  <a:schemeClr val="accent2"/>
                </a:solidFill>
                <a:latin charset="-122" pitchFamily="34" typeface="微软雅黑"/>
                <a:ea charset="-122" pitchFamily="34" typeface="微软雅黑"/>
              </a:rPr>
              <a:t>6</a:t>
            </a:r>
          </a:p>
        </p:txBody>
      </p:sp>
      <p:sp>
        <p:nvSpPr>
          <p:cNvPr id="15377" name="TextBox 16"/>
          <p:cNvSpPr txBox="1">
            <a:spLocks noChangeArrowheads="1"/>
          </p:cNvSpPr>
          <p:nvPr/>
        </p:nvSpPr>
        <p:spPr bwMode="auto">
          <a:xfrm>
            <a:off x="4922842" y="5030788"/>
            <a:ext cx="5540375" cy="457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2" rIns="91432" tIns="45718">
            <a:spAutoFit/>
          </a:bodyPr>
          <a:lstStyle/>
          <a:p>
            <a:pPr>
              <a:lnSpc>
                <a:spcPct val="150000"/>
              </a:lnSpc>
            </a:pPr>
            <a:r>
              <a:rPr altLang="en-US" lang="zh-CN" sz="1600">
                <a:solidFill>
                  <a:schemeClr val="accent1"/>
                </a:solidFill>
                <a:latin charset="-122" pitchFamily="34" typeface="微软雅黑"/>
                <a:ea charset="-122" pitchFamily="34" typeface="微软雅黑"/>
              </a:rPr>
              <a:t>请输入您的文字请输入您的文字请输入您的文字请输入您</a:t>
            </a:r>
          </a:p>
        </p:txBody>
      </p:sp>
    </p:spTree>
  </p:cSld>
  <p:clrMapOvr>
    <a:masterClrMapping/>
  </p:clrMapOvr>
  <p:transition advTm="5769"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5362"/>
                                        </p:tgtEl>
                                        <p:attrNameLst>
                                          <p:attrName>style.visibility</p:attrName>
                                        </p:attrNameLst>
                                      </p:cBhvr>
                                      <p:to>
                                        <p:strVal val="visible"/>
                                      </p:to>
                                    </p:set>
                                    <p:anim calcmode="lin" valueType="num">
                                      <p:cBhvr>
                                        <p:cTn dur="400" fill="hold" id="7"/>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5362"/>
                                        </p:tgtEl>
                                        <p:attrNameLst>
                                          <p:attrName>ppt_y</p:attrName>
                                        </p:attrNameLst>
                                      </p:cBhvr>
                                      <p:tavLst>
                                        <p:tav tm="0">
                                          <p:val>
                                            <p:strVal val="#ppt_y"/>
                                          </p:val>
                                        </p:tav>
                                        <p:tav tm="100000">
                                          <p:val>
                                            <p:strVal val="#ppt_y"/>
                                          </p:val>
                                        </p:tav>
                                      </p:tavLst>
                                    </p:anim>
                                    <p:anim calcmode="lin" valueType="num">
                                      <p:cBhvr>
                                        <p:cTn dur="400" fill="hold" id="9"/>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536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5362"/>
                                        </p:tgtEl>
                                      </p:cBhvr>
                                    </p:animEffect>
                                  </p:childTnLst>
                                </p:cTn>
                              </p:par>
                            </p:childTnLst>
                          </p:cTn>
                        </p:par>
                        <p:par>
                          <p:cTn fill="hold" id="12" nodeType="afterGroup">
                            <p:stCondLst>
                              <p:cond delay="400"/>
                            </p:stCondLst>
                            <p:childTnLst>
                              <p:par>
                                <p:cTn fill="hold" id="13" nodeType="afterEffect" presetClass="entr" presetID="2" presetSubtype="8">
                                  <p:stCondLst>
                                    <p:cond delay="0"/>
                                  </p:stCondLst>
                                  <p:childTnLst>
                                    <p:set>
                                      <p:cBhvr>
                                        <p:cTn dur="1" fill="hold" id="14">
                                          <p:stCondLst>
                                            <p:cond delay="0"/>
                                          </p:stCondLst>
                                        </p:cTn>
                                        <p:tgtEl>
                                          <p:spTgt spid="15364"/>
                                        </p:tgtEl>
                                        <p:attrNameLst>
                                          <p:attrName>style.visibility</p:attrName>
                                        </p:attrNameLst>
                                      </p:cBhvr>
                                      <p:to>
                                        <p:strVal val="visible"/>
                                      </p:to>
                                    </p:set>
                                    <p:anim calcmode="lin" valueType="num">
                                      <p:cBhvr additive="base">
                                        <p:cTn dur="500" fill="hold" id="15"/>
                                        <p:tgtEl>
                                          <p:spTgt spid="15364"/>
                                        </p:tgtEl>
                                        <p:attrNameLst>
                                          <p:attrName>ppt_x</p:attrName>
                                        </p:attrNameLst>
                                      </p:cBhvr>
                                      <p:tavLst>
                                        <p:tav tm="0">
                                          <p:val>
                                            <p:strVal val="0-#ppt_w/2"/>
                                          </p:val>
                                        </p:tav>
                                        <p:tav tm="100000">
                                          <p:val>
                                            <p:strVal val="#ppt_x"/>
                                          </p:val>
                                        </p:tav>
                                      </p:tavLst>
                                    </p:anim>
                                    <p:anim calcmode="lin" valueType="num">
                                      <p:cBhvr additive="base">
                                        <p:cTn dur="500" fill="hold" id="16"/>
                                        <p:tgtEl>
                                          <p:spTgt spid="1536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900"/>
                            </p:stCondLst>
                            <p:childTnLst>
                              <p:par>
                                <p:cTn fill="hold" id="18" nodeType="afterEffect" presetClass="entr" presetID="16" presetSubtype="42">
                                  <p:stCondLst>
                                    <p:cond delay="0"/>
                                  </p:stCondLst>
                                  <p:childTnLst>
                                    <p:set>
                                      <p:cBhvr>
                                        <p:cTn dur="1" fill="hold" id="19">
                                          <p:stCondLst>
                                            <p:cond delay="0"/>
                                          </p:stCondLst>
                                        </p:cTn>
                                        <p:tgtEl>
                                          <p:spTgt spid="15373"/>
                                        </p:tgtEl>
                                        <p:attrNameLst>
                                          <p:attrName>style.visibility</p:attrName>
                                        </p:attrNameLst>
                                      </p:cBhvr>
                                      <p:to>
                                        <p:strVal val="visible"/>
                                      </p:to>
                                    </p:set>
                                    <p:animEffect filter="barn(outHorizontal)" transition="in">
                                      <p:cBhvr>
                                        <p:cTn dur="500" id="20"/>
                                        <p:tgtEl>
                                          <p:spTgt spid="15373"/>
                                        </p:tgtEl>
                                      </p:cBhvr>
                                    </p:animEffect>
                                  </p:childTnLst>
                                </p:cTn>
                              </p:par>
                            </p:childTnLst>
                          </p:cTn>
                        </p:par>
                        <p:par>
                          <p:cTn fill="hold" id="21" nodeType="afterGroup">
                            <p:stCondLst>
                              <p:cond delay="1400"/>
                            </p:stCondLst>
                            <p:childTnLst>
                              <p:par>
                                <p:cTn fill="hold" grpId="0" id="22" nodeType="afterEffect" presetClass="entr" presetID="2" presetSubtype="6">
                                  <p:stCondLst>
                                    <p:cond delay="0"/>
                                  </p:stCondLst>
                                  <p:childTnLst>
                                    <p:set>
                                      <p:cBhvr>
                                        <p:cTn dur="1" fill="hold" id="23">
                                          <p:stCondLst>
                                            <p:cond delay="0"/>
                                          </p:stCondLst>
                                        </p:cTn>
                                        <p:tgtEl>
                                          <p:spTgt spid="15365"/>
                                        </p:tgtEl>
                                        <p:attrNameLst>
                                          <p:attrName>style.visibility</p:attrName>
                                        </p:attrNameLst>
                                      </p:cBhvr>
                                      <p:to>
                                        <p:strVal val="visible"/>
                                      </p:to>
                                    </p:set>
                                    <p:anim calcmode="lin" valueType="num">
                                      <p:cBhvr additive="base">
                                        <p:cTn dur="500" fill="hold" id="24"/>
                                        <p:tgtEl>
                                          <p:spTgt spid="15365"/>
                                        </p:tgtEl>
                                        <p:attrNameLst>
                                          <p:attrName>ppt_x</p:attrName>
                                        </p:attrNameLst>
                                      </p:cBhvr>
                                      <p:tavLst>
                                        <p:tav tm="0">
                                          <p:val>
                                            <p:strVal val="1+#ppt_w/2"/>
                                          </p:val>
                                        </p:tav>
                                        <p:tav tm="100000">
                                          <p:val>
                                            <p:strVal val="#ppt_x"/>
                                          </p:val>
                                        </p:tav>
                                      </p:tavLst>
                                    </p:anim>
                                    <p:anim calcmode="lin" valueType="num">
                                      <p:cBhvr additive="base">
                                        <p:cTn dur="500" fill="hold" id="25"/>
                                        <p:tgtEl>
                                          <p:spTgt spid="15365"/>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6">
                                  <p:stCondLst>
                                    <p:cond delay="100"/>
                                  </p:stCondLst>
                                  <p:childTnLst>
                                    <p:set>
                                      <p:cBhvr>
                                        <p:cTn dur="1" fill="hold" id="27">
                                          <p:stCondLst>
                                            <p:cond delay="0"/>
                                          </p:stCondLst>
                                        </p:cTn>
                                        <p:tgtEl>
                                          <p:spTgt spid="15366"/>
                                        </p:tgtEl>
                                        <p:attrNameLst>
                                          <p:attrName>style.visibility</p:attrName>
                                        </p:attrNameLst>
                                      </p:cBhvr>
                                      <p:to>
                                        <p:strVal val="visible"/>
                                      </p:to>
                                    </p:set>
                                    <p:anim calcmode="lin" valueType="num">
                                      <p:cBhvr additive="base">
                                        <p:cTn dur="500" fill="hold" id="28"/>
                                        <p:tgtEl>
                                          <p:spTgt spid="15366"/>
                                        </p:tgtEl>
                                        <p:attrNameLst>
                                          <p:attrName>ppt_x</p:attrName>
                                        </p:attrNameLst>
                                      </p:cBhvr>
                                      <p:tavLst>
                                        <p:tav tm="0">
                                          <p:val>
                                            <p:strVal val="1+#ppt_w/2"/>
                                          </p:val>
                                        </p:tav>
                                        <p:tav tm="100000">
                                          <p:val>
                                            <p:strVal val="#ppt_x"/>
                                          </p:val>
                                        </p:tav>
                                      </p:tavLst>
                                    </p:anim>
                                    <p:anim calcmode="lin" valueType="num">
                                      <p:cBhvr additive="base">
                                        <p:cTn dur="500" fill="hold" id="29"/>
                                        <p:tgtEl>
                                          <p:spTgt spid="15366"/>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6">
                                  <p:stCondLst>
                                    <p:cond delay="200"/>
                                  </p:stCondLst>
                                  <p:childTnLst>
                                    <p:set>
                                      <p:cBhvr>
                                        <p:cTn dur="1" fill="hold" id="31">
                                          <p:stCondLst>
                                            <p:cond delay="0"/>
                                          </p:stCondLst>
                                        </p:cTn>
                                        <p:tgtEl>
                                          <p:spTgt spid="15367"/>
                                        </p:tgtEl>
                                        <p:attrNameLst>
                                          <p:attrName>style.visibility</p:attrName>
                                        </p:attrNameLst>
                                      </p:cBhvr>
                                      <p:to>
                                        <p:strVal val="visible"/>
                                      </p:to>
                                    </p:set>
                                    <p:anim calcmode="lin" valueType="num">
                                      <p:cBhvr additive="base">
                                        <p:cTn dur="500" fill="hold" id="32"/>
                                        <p:tgtEl>
                                          <p:spTgt spid="15367"/>
                                        </p:tgtEl>
                                        <p:attrNameLst>
                                          <p:attrName>ppt_x</p:attrName>
                                        </p:attrNameLst>
                                      </p:cBhvr>
                                      <p:tavLst>
                                        <p:tav tm="0">
                                          <p:val>
                                            <p:strVal val="1+#ppt_w/2"/>
                                          </p:val>
                                        </p:tav>
                                        <p:tav tm="100000">
                                          <p:val>
                                            <p:strVal val="#ppt_x"/>
                                          </p:val>
                                        </p:tav>
                                      </p:tavLst>
                                    </p:anim>
                                    <p:anim calcmode="lin" valueType="num">
                                      <p:cBhvr additive="base">
                                        <p:cTn dur="500" fill="hold" id="33"/>
                                        <p:tgtEl>
                                          <p:spTgt spid="15367"/>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6">
                                  <p:stCondLst>
                                    <p:cond delay="300"/>
                                  </p:stCondLst>
                                  <p:childTnLst>
                                    <p:set>
                                      <p:cBhvr>
                                        <p:cTn dur="1" fill="hold" id="35">
                                          <p:stCondLst>
                                            <p:cond delay="0"/>
                                          </p:stCondLst>
                                        </p:cTn>
                                        <p:tgtEl>
                                          <p:spTgt spid="15371"/>
                                        </p:tgtEl>
                                        <p:attrNameLst>
                                          <p:attrName>style.visibility</p:attrName>
                                        </p:attrNameLst>
                                      </p:cBhvr>
                                      <p:to>
                                        <p:strVal val="visible"/>
                                      </p:to>
                                    </p:set>
                                    <p:anim calcmode="lin" valueType="num">
                                      <p:cBhvr additive="base">
                                        <p:cTn dur="500" fill="hold" id="36"/>
                                        <p:tgtEl>
                                          <p:spTgt spid="15371"/>
                                        </p:tgtEl>
                                        <p:attrNameLst>
                                          <p:attrName>ppt_x</p:attrName>
                                        </p:attrNameLst>
                                      </p:cBhvr>
                                      <p:tavLst>
                                        <p:tav tm="0">
                                          <p:val>
                                            <p:strVal val="1+#ppt_w/2"/>
                                          </p:val>
                                        </p:tav>
                                        <p:tav tm="100000">
                                          <p:val>
                                            <p:strVal val="#ppt_x"/>
                                          </p:val>
                                        </p:tav>
                                      </p:tavLst>
                                    </p:anim>
                                    <p:anim calcmode="lin" valueType="num">
                                      <p:cBhvr additive="base">
                                        <p:cTn dur="500" fill="hold" id="37"/>
                                        <p:tgtEl>
                                          <p:spTgt spid="15371"/>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6">
                                  <p:stCondLst>
                                    <p:cond delay="400"/>
                                  </p:stCondLst>
                                  <p:childTnLst>
                                    <p:set>
                                      <p:cBhvr>
                                        <p:cTn dur="1" fill="hold" id="39">
                                          <p:stCondLst>
                                            <p:cond delay="0"/>
                                          </p:stCondLst>
                                        </p:cTn>
                                        <p:tgtEl>
                                          <p:spTgt spid="15374"/>
                                        </p:tgtEl>
                                        <p:attrNameLst>
                                          <p:attrName>style.visibility</p:attrName>
                                        </p:attrNameLst>
                                      </p:cBhvr>
                                      <p:to>
                                        <p:strVal val="visible"/>
                                      </p:to>
                                    </p:set>
                                    <p:anim calcmode="lin" valueType="num">
                                      <p:cBhvr additive="base">
                                        <p:cTn dur="500" fill="hold" id="40"/>
                                        <p:tgtEl>
                                          <p:spTgt spid="15374"/>
                                        </p:tgtEl>
                                        <p:attrNameLst>
                                          <p:attrName>ppt_x</p:attrName>
                                        </p:attrNameLst>
                                      </p:cBhvr>
                                      <p:tavLst>
                                        <p:tav tm="0">
                                          <p:val>
                                            <p:strVal val="1+#ppt_w/2"/>
                                          </p:val>
                                        </p:tav>
                                        <p:tav tm="100000">
                                          <p:val>
                                            <p:strVal val="#ppt_x"/>
                                          </p:val>
                                        </p:tav>
                                      </p:tavLst>
                                    </p:anim>
                                    <p:anim calcmode="lin" valueType="num">
                                      <p:cBhvr additive="base">
                                        <p:cTn dur="500" fill="hold" id="41"/>
                                        <p:tgtEl>
                                          <p:spTgt spid="15374"/>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6">
                                  <p:stCondLst>
                                    <p:cond delay="500"/>
                                  </p:stCondLst>
                                  <p:childTnLst>
                                    <p:set>
                                      <p:cBhvr>
                                        <p:cTn dur="1" fill="hold" id="43">
                                          <p:stCondLst>
                                            <p:cond delay="0"/>
                                          </p:stCondLst>
                                        </p:cTn>
                                        <p:tgtEl>
                                          <p:spTgt spid="15376"/>
                                        </p:tgtEl>
                                        <p:attrNameLst>
                                          <p:attrName>style.visibility</p:attrName>
                                        </p:attrNameLst>
                                      </p:cBhvr>
                                      <p:to>
                                        <p:strVal val="visible"/>
                                      </p:to>
                                    </p:set>
                                    <p:anim calcmode="lin" valueType="num">
                                      <p:cBhvr additive="base">
                                        <p:cTn dur="500" fill="hold" id="44"/>
                                        <p:tgtEl>
                                          <p:spTgt spid="15376"/>
                                        </p:tgtEl>
                                        <p:attrNameLst>
                                          <p:attrName>ppt_x</p:attrName>
                                        </p:attrNameLst>
                                      </p:cBhvr>
                                      <p:tavLst>
                                        <p:tav tm="0">
                                          <p:val>
                                            <p:strVal val="1+#ppt_w/2"/>
                                          </p:val>
                                        </p:tav>
                                        <p:tav tm="100000">
                                          <p:val>
                                            <p:strVal val="#ppt_x"/>
                                          </p:val>
                                        </p:tav>
                                      </p:tavLst>
                                    </p:anim>
                                    <p:anim calcmode="lin" valueType="num">
                                      <p:cBhvr additive="base">
                                        <p:cTn dur="500" fill="hold" id="45"/>
                                        <p:tgtEl>
                                          <p:spTgt spid="15376"/>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2400"/>
                            </p:stCondLst>
                            <p:childTnLst>
                              <p:par>
                                <p:cTn fill="hold" grpId="0" id="47" nodeType="afterEffect" presetClass="entr" presetID="22" presetSubtype="8">
                                  <p:stCondLst>
                                    <p:cond delay="0"/>
                                  </p:stCondLst>
                                  <p:childTnLst>
                                    <p:set>
                                      <p:cBhvr>
                                        <p:cTn dur="1" fill="hold" id="48">
                                          <p:stCondLst>
                                            <p:cond delay="0"/>
                                          </p:stCondLst>
                                        </p:cTn>
                                        <p:tgtEl>
                                          <p:spTgt spid="15368"/>
                                        </p:tgtEl>
                                        <p:attrNameLst>
                                          <p:attrName>style.visibility</p:attrName>
                                        </p:attrNameLst>
                                      </p:cBhvr>
                                      <p:to>
                                        <p:strVal val="visible"/>
                                      </p:to>
                                    </p:set>
                                    <p:animEffect filter="wipe(left)" transition="in">
                                      <p:cBhvr>
                                        <p:cTn dur="500" id="49"/>
                                        <p:tgtEl>
                                          <p:spTgt spid="15368"/>
                                        </p:tgtEl>
                                      </p:cBhvr>
                                    </p:animEffect>
                                  </p:childTnLst>
                                </p:cTn>
                              </p:par>
                              <p:par>
                                <p:cTn fill="hold" grpId="0" id="50" nodeType="withEffect" presetClass="entr" presetID="22" presetSubtype="8">
                                  <p:stCondLst>
                                    <p:cond delay="100"/>
                                  </p:stCondLst>
                                  <p:childTnLst>
                                    <p:set>
                                      <p:cBhvr>
                                        <p:cTn dur="1" fill="hold" id="51">
                                          <p:stCondLst>
                                            <p:cond delay="0"/>
                                          </p:stCondLst>
                                        </p:cTn>
                                        <p:tgtEl>
                                          <p:spTgt spid="15369"/>
                                        </p:tgtEl>
                                        <p:attrNameLst>
                                          <p:attrName>style.visibility</p:attrName>
                                        </p:attrNameLst>
                                      </p:cBhvr>
                                      <p:to>
                                        <p:strVal val="visible"/>
                                      </p:to>
                                    </p:set>
                                    <p:animEffect filter="wipe(left)" transition="in">
                                      <p:cBhvr>
                                        <p:cTn dur="500" id="52"/>
                                        <p:tgtEl>
                                          <p:spTgt spid="15369"/>
                                        </p:tgtEl>
                                      </p:cBhvr>
                                    </p:animEffect>
                                  </p:childTnLst>
                                </p:cTn>
                              </p:par>
                              <p:par>
                                <p:cTn fill="hold" grpId="0" id="53" nodeType="withEffect" presetClass="entr" presetID="22" presetSubtype="8">
                                  <p:stCondLst>
                                    <p:cond delay="200"/>
                                  </p:stCondLst>
                                  <p:childTnLst>
                                    <p:set>
                                      <p:cBhvr>
                                        <p:cTn dur="1" fill="hold" id="54">
                                          <p:stCondLst>
                                            <p:cond delay="0"/>
                                          </p:stCondLst>
                                        </p:cTn>
                                        <p:tgtEl>
                                          <p:spTgt spid="15370"/>
                                        </p:tgtEl>
                                        <p:attrNameLst>
                                          <p:attrName>style.visibility</p:attrName>
                                        </p:attrNameLst>
                                      </p:cBhvr>
                                      <p:to>
                                        <p:strVal val="visible"/>
                                      </p:to>
                                    </p:set>
                                    <p:animEffect filter="wipe(left)" transition="in">
                                      <p:cBhvr>
                                        <p:cTn dur="500" id="55"/>
                                        <p:tgtEl>
                                          <p:spTgt spid="15370"/>
                                        </p:tgtEl>
                                      </p:cBhvr>
                                    </p:animEffect>
                                  </p:childTnLst>
                                </p:cTn>
                              </p:par>
                              <p:par>
                                <p:cTn fill="hold" grpId="0" id="56" nodeType="withEffect" presetClass="entr" presetID="22" presetSubtype="8">
                                  <p:stCondLst>
                                    <p:cond delay="300"/>
                                  </p:stCondLst>
                                  <p:childTnLst>
                                    <p:set>
                                      <p:cBhvr>
                                        <p:cTn dur="1" fill="hold" id="57">
                                          <p:stCondLst>
                                            <p:cond delay="0"/>
                                          </p:stCondLst>
                                        </p:cTn>
                                        <p:tgtEl>
                                          <p:spTgt spid="15372"/>
                                        </p:tgtEl>
                                        <p:attrNameLst>
                                          <p:attrName>style.visibility</p:attrName>
                                        </p:attrNameLst>
                                      </p:cBhvr>
                                      <p:to>
                                        <p:strVal val="visible"/>
                                      </p:to>
                                    </p:set>
                                    <p:animEffect filter="wipe(left)" transition="in">
                                      <p:cBhvr>
                                        <p:cTn dur="500" id="58"/>
                                        <p:tgtEl>
                                          <p:spTgt spid="15372"/>
                                        </p:tgtEl>
                                      </p:cBhvr>
                                    </p:animEffect>
                                  </p:childTnLst>
                                </p:cTn>
                              </p:par>
                              <p:par>
                                <p:cTn fill="hold" grpId="0" id="59" nodeType="withEffect" presetClass="entr" presetID="22" presetSubtype="8">
                                  <p:stCondLst>
                                    <p:cond delay="400"/>
                                  </p:stCondLst>
                                  <p:childTnLst>
                                    <p:set>
                                      <p:cBhvr>
                                        <p:cTn dur="1" fill="hold" id="60">
                                          <p:stCondLst>
                                            <p:cond delay="0"/>
                                          </p:stCondLst>
                                        </p:cTn>
                                        <p:tgtEl>
                                          <p:spTgt spid="15375"/>
                                        </p:tgtEl>
                                        <p:attrNameLst>
                                          <p:attrName>style.visibility</p:attrName>
                                        </p:attrNameLst>
                                      </p:cBhvr>
                                      <p:to>
                                        <p:strVal val="visible"/>
                                      </p:to>
                                    </p:set>
                                    <p:animEffect filter="wipe(left)" transition="in">
                                      <p:cBhvr>
                                        <p:cTn dur="500" id="61"/>
                                        <p:tgtEl>
                                          <p:spTgt spid="15375"/>
                                        </p:tgtEl>
                                      </p:cBhvr>
                                    </p:animEffect>
                                  </p:childTnLst>
                                </p:cTn>
                              </p:par>
                              <p:par>
                                <p:cTn fill="hold" grpId="0" id="62" nodeType="withEffect" presetClass="entr" presetID="22" presetSubtype="8">
                                  <p:stCondLst>
                                    <p:cond delay="500"/>
                                  </p:stCondLst>
                                  <p:childTnLst>
                                    <p:set>
                                      <p:cBhvr>
                                        <p:cTn dur="1" fill="hold" id="63">
                                          <p:stCondLst>
                                            <p:cond delay="0"/>
                                          </p:stCondLst>
                                        </p:cTn>
                                        <p:tgtEl>
                                          <p:spTgt spid="15377"/>
                                        </p:tgtEl>
                                        <p:attrNameLst>
                                          <p:attrName>style.visibility</p:attrName>
                                        </p:attrNameLst>
                                      </p:cBhvr>
                                      <p:to>
                                        <p:strVal val="visible"/>
                                      </p:to>
                                    </p:set>
                                    <p:animEffect filter="wipe(left)" transition="in">
                                      <p:cBhvr>
                                        <p:cTn dur="500" id="64"/>
                                        <p:tgtEl>
                                          <p:spTgt spid="153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2"/>
      <p:bldP grpId="0" spid="15365"/>
      <p:bldP grpId="0" spid="15366"/>
      <p:bldP grpId="0" spid="15367"/>
      <p:bldP grpId="0" spid="15368"/>
      <p:bldP grpId="0" spid="15369"/>
      <p:bldP grpId="0" spid="15370"/>
      <p:bldP grpId="0" spid="15371"/>
      <p:bldP grpId="0" spid="15372"/>
      <p:bldP grpId="0" spid="15374"/>
      <p:bldP grpId="0" spid="15375"/>
      <p:bldP grpId="0" spid="15376"/>
      <p:bldP grpId="0" spid="1537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宋体"/>
        <a:cs typeface="Arial"/>
      </a:majorFont>
      <a:minorFont>
        <a:latin typeface="Arial"/>
        <a:ea typeface="宋体"/>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宋体"/>
        <a:cs typeface="Arial"/>
      </a:majorFont>
      <a:minorFont>
        <a:latin typeface="Arial"/>
        <a:ea typeface="宋体"/>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宋体"/>
        <a:cs typeface="Arial"/>
      </a:majorFont>
      <a:minorFont>
        <a:latin typeface="Arial"/>
        <a:ea typeface="宋体"/>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23E4C"/>
      </a:accent4>
      <a:accent5>
        <a:srgbClr val="B1B1B1"/>
      </a:accent5>
      <a:accent6>
        <a:srgbClr val="E5E5E5"/>
      </a:accent6>
      <a:hlink>
        <a:srgbClr val="ED5A00"/>
      </a:hlink>
      <a:folHlink>
        <a:srgbClr val="484849"/>
      </a:folHlink>
    </a:clrScheme>
    <a:fontScheme name="">
      <a:majorFont>
        <a:latin typeface="Arial"/>
        <a:ea typeface="宋体"/>
        <a:cs typeface="Arial"/>
      </a:majorFont>
      <a:minorFont>
        <a:latin typeface="Arial"/>
        <a:ea typeface="宋体"/>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298</Paragraphs>
  <Slides>30</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30</vt:i4>
      </vt:variant>
    </vt:vector>
  </HeadingPairs>
  <TitlesOfParts>
    <vt:vector baseType="lpstr" size="37">
      <vt:lpstr>Arial</vt:lpstr>
      <vt:lpstr>宋体</vt:lpstr>
      <vt:lpstr>微软雅黑</vt:lpstr>
      <vt:lpstr>Calibri</vt:lpstr>
      <vt:lpstr>Calibri Light</vt:lpstr>
      <vt:lpstr>Cambria</vt:lpstr>
      <vt:lpstr>2_默认设计模板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2021-08-22T12:04:05Z</dcterms:created>
  <cp:lastPrinted>2021-08-22T12:04:05Z</cp:lastPrinted>
  <dcterms:modified xsi:type="dcterms:W3CDTF">2021-08-22T05:52:40Z</dcterms:modified>
  <cp:revision>1</cp:revision>
</cp:coreProperties>
</file>