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0" r:id="rId4"/>
    <p:sldId id="263" r:id="rId5"/>
    <p:sldId id="264" r:id="rId6"/>
    <p:sldId id="262" r:id="rId7"/>
    <p:sldId id="266" r:id="rId8"/>
    <p:sldId id="273" r:id="rId9"/>
    <p:sldId id="271" r:id="rId10"/>
    <p:sldId id="267" r:id="rId11"/>
    <p:sldId id="283" r:id="rId12"/>
    <p:sldId id="265" r:id="rId13"/>
    <p:sldId id="272" r:id="rId14"/>
    <p:sldId id="277" r:id="rId15"/>
    <p:sldId id="261" r:id="rId16"/>
    <p:sldId id="284" r:id="rId17"/>
    <p:sldId id="268" r:id="rId18"/>
    <p:sldId id="269" r:id="rId19"/>
    <p:sldId id="278" r:id="rId20"/>
    <p:sldId id="258" r:id="rId21"/>
    <p:sldId id="285" r:id="rId22"/>
    <p:sldId id="279" r:id="rId23"/>
    <p:sldId id="270" r:id="rId24"/>
    <p:sldId id="282" r:id="rId25"/>
    <p:sldId id="280" r:id="rId26"/>
    <p:sldId id="287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82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2082-2E47-41E0-8670-578065FB09B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9A12-F344-451B-9445-1BC31D1A0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811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202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530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0171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17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786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669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559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914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3621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6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549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414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65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9460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5801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5601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461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024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710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97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70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042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546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62130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65646-77AF-4CD8-B231-3323D780B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E906F1-7341-46CA-BCD9-10B7B0E10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0D8DB-EA49-45C8-9AA6-9675EFCE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02CDAB-DF81-412F-94DE-7873EA01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BF496F-A4C0-4DB2-B941-C225E69E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8819652"/>
      </p:ext>
    </p:extLst>
  </p:cSld>
  <p:clrMapOvr>
    <a:masterClrMapping/>
  </p:clrMapOvr>
  <p:transition spd="slow" advClick="0" advTm="3000">
    <p:comb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D5934-A0AC-4657-AB6E-86EFC06F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EE4CA4-1BEC-49DF-BDFF-7059EACFE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0D9D3-7733-44DB-814F-0407BDAA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97BE7-0D24-46C0-AB89-D2ACCCBE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EBB26-6D9D-4063-975C-A4BC1342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3075083"/>
      </p:ext>
    </p:extLst>
  </p:cSld>
  <p:clrMapOvr>
    <a:masterClrMapping/>
  </p:clrMapOvr>
  <p:transition spd="slow" advClick="0" advTm="3000">
    <p:comb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03692D-E969-4023-9868-2FB2E3015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FDA07A-CFDF-46EF-B976-2B999566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0401A7-D4A5-438C-BB7D-8F430E2B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9BCE07-2980-4B7C-B3A0-14623F40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210DB-576C-4AFA-A6E4-B934DE29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6224612"/>
      </p:ext>
    </p:extLst>
  </p:cSld>
  <p:clrMapOvr>
    <a:masterClrMapping/>
  </p:clrMapOvr>
  <p:transition spd="slow" advClick="0" advTm="3000">
    <p:comb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945740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04755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8920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601778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52542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57213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58666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7392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A8211-600E-4F8C-8D79-A45AA5FC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119F64-8168-4489-8EC3-BCC56051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73F2F-61ED-4E4E-BBF2-D36D01C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C7C27-5E14-4124-8612-E44E916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C5B14C-CC8B-4F65-BB23-0FAD79A1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2863331"/>
      </p:ext>
    </p:extLst>
  </p:cSld>
  <p:clrMapOvr>
    <a:masterClrMapping/>
  </p:clrMapOvr>
  <p:transition spd="slow" advClick="0" advTm="3000">
    <p:comb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0505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109017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33776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6D633-C7B1-40A0-9F63-FD3913A6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77F10B-8A00-4C8F-BEB9-081736B0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C223C-156D-4FF2-9071-797D3235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65848A-6D51-4BB7-8CB2-B76EEFA5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408A5-4276-4F19-85D1-E38FA40C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9485177"/>
      </p:ext>
    </p:extLst>
  </p:cSld>
  <p:clrMapOvr>
    <a:masterClrMapping/>
  </p:clrMapOvr>
  <p:transition spd="slow" advClick="0" advTm="3000">
    <p:comb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B30FD-3474-4288-B75D-DC23149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8117D-5761-410C-BD7E-55C00ECA0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5EE00-2B53-4B9D-9DAF-09380E31C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A8C5A-55AF-4CF3-AE8F-B97D9BA8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ABBEF-19A9-48F5-9683-373411A6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5C88F6-26A8-4A64-9125-8883601B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9537430"/>
      </p:ext>
    </p:extLst>
  </p:cSld>
  <p:clrMapOvr>
    <a:masterClrMapping/>
  </p:clrMapOvr>
  <p:transition spd="slow" advClick="0" advTm="3000">
    <p:comb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06286-FDE2-481B-A60F-FBB2D973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53930C-A63A-4C35-969F-E370B198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C2C76-D65E-451E-9CD6-C68D3A98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8F8F07-A3D7-48F4-B8D5-74FEEBB28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564A13-243D-4482-884F-8E4E48A16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E88C15-7132-4204-878A-C68B9B6B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54CE54-1D2A-458D-B56B-911A054A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D307E9-B97F-453C-B048-D5C7E178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67792" y="644656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642040103"/>
      </p:ext>
    </p:extLst>
  </p:cSld>
  <p:clrMapOvr>
    <a:masterClrMapping/>
  </p:clrMapOvr>
  <p:transition spd="slow" advClick="0" advTm="3000">
    <p:comb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32F18-104F-424B-A14A-9DD1F17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A3BB6B-4D40-4B80-9C88-13EC99F1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98CF4A-F918-44AD-B565-33ADE6AD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7330CE-4489-4011-B21F-283B6D95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7095655"/>
      </p:ext>
    </p:extLst>
  </p:cSld>
  <p:clrMapOvr>
    <a:masterClrMapping/>
  </p:clrMapOvr>
  <p:transition spd="slow" advClick="0" advTm="3000">
    <p:comb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DDA125-6AE2-41F7-B818-A29DEC68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E35F69-CFCA-416E-AF92-31C2937C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CB230A-1BF0-46A0-8CD0-6030627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3023722"/>
      </p:ext>
    </p:extLst>
  </p:cSld>
  <p:clrMapOvr>
    <a:masterClrMapping/>
  </p:clrMapOvr>
  <p:transition spd="slow" advClick="0" advTm="3000">
    <p:comb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F5079-F19A-42B9-8565-D29FB8D0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45416-537F-4C6B-A2D5-6A2280A9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26F845-3559-40BB-A7FF-6BEC0EC0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B8F4F-3008-43A3-A8E4-A1FECB7D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965852-9FFA-4E48-91A2-9501B304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707BC2-A5DF-4C8E-9277-375BEB6F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3916035"/>
      </p:ext>
    </p:extLst>
  </p:cSld>
  <p:clrMapOvr>
    <a:masterClrMapping/>
  </p:clrMapOvr>
  <p:transition spd="slow" advClick="0" advTm="3000">
    <p:comb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91DB6-BFD6-44E5-9984-A031461A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320EC9-9918-4443-BCAE-0C926C82F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F3D34-0BD3-42DC-B799-F1189FD3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3E34A5-CC58-448E-8028-05C88C14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298A4-F030-4EEB-9053-37F860B9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BD772-FBCD-4F08-871C-7CCD17B5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9904328"/>
      </p:ext>
    </p:extLst>
  </p:cSld>
  <p:clrMapOvr>
    <a:masterClrMapping/>
  </p:clrMapOvr>
  <p:transition spd="slow" advClick="0" advTm="3000">
    <p:comb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9AC7CA-4121-4D05-8DD2-396F39BD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2BCAD5-6961-40FC-B0BB-77424419D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7B5F0B-C424-4F41-9C8D-6B00D3CB4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36F2-EC20-437F-AF5E-12C913FA461F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557EB4-EAE9-4883-A2CC-1B334DEDB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657947-9071-40D4-A0A9-ACAD2257B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58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comb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699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1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0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7.png" Type="http://schemas.openxmlformats.org/officeDocument/2006/relationships/image"/><Relationship Id="rId2" Target="../notesSlides/notesSlide18.xml" Type="http://schemas.openxmlformats.org/officeDocument/2006/relationships/notesSlid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8.png" Type="http://schemas.openxmlformats.org/officeDocument/2006/relationships/image"/><Relationship Id="rId4" Target="../media/image2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b39e8e1385ad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6669" y="-5715"/>
            <a:ext cx="2990850" cy="365760"/>
          </a:xfrm>
          <a:prstGeom prst="rect">
            <a:avLst/>
          </a:prstGeom>
          <a:solidFill>
            <a:srgbClr val="889B7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74080" y="830580"/>
            <a:ext cx="1828800" cy="46551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pc="0" strike="noStrike" sz="5400" u="none">
                <a:ln>
                  <a:noFill/>
                </a:ln>
                <a:solidFill>
                  <a:prstClr val="white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10609010101010101" pitchFamily="49" typeface="经典行书简"/>
              </a:rPr>
              <a:t>清 新 橙 子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pc="0" strike="noStrike" sz="5400" u="none">
                <a:ln>
                  <a:noFill/>
                </a:ln>
                <a:solidFill>
                  <a:prstClr val="white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10609010101010101" pitchFamily="49" typeface="经典行书简"/>
              </a:rPr>
              <a:t> 通 用 模 版</a:t>
            </a:r>
          </a:p>
        </p:txBody>
      </p:sp>
      <p:sp>
        <p:nvSpPr>
          <p:cNvPr id="8" name="矩形 7"/>
          <p:cNvSpPr/>
          <p:nvPr/>
        </p:nvSpPr>
        <p:spPr>
          <a:xfrm>
            <a:off x="8103235" y="518160"/>
            <a:ext cx="2139315" cy="48279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5b39e8e138645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97165" y="213995"/>
            <a:ext cx="1043940" cy="986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40700" y="5481955"/>
            <a:ext cx="2138680" cy="3657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汇报人：优页PPT</a:t>
            </a:r>
          </a:p>
        </p:txBody>
      </p: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5"/>
      <p:bldP grpId="0" spid="8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1138555" y="1355725"/>
            <a:ext cx="2653030" cy="3896360"/>
            <a:chOff x="1793" y="2448"/>
            <a:chExt cx="4178" cy="6136"/>
          </a:xfrm>
        </p:grpSpPr>
        <p:grpSp>
          <p:nvGrpSpPr>
            <p:cNvPr id="8" name="组合 7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descr="5b39e8e138645" id="6" name="图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descr="5b39e8e138645"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25" name="TextBox 27"/>
            <p:cNvSpPr txBox="1"/>
            <p:nvPr/>
          </p:nvSpPr>
          <p:spPr>
            <a:xfrm>
              <a:off x="2031" y="4819"/>
              <a:ext cx="3408" cy="720"/>
            </a:xfrm>
            <a:prstGeom prst="rect">
              <a:avLst/>
            </a:prstGeom>
            <a:solidFill>
              <a:srgbClr val="9AAF89"/>
            </a:solidFill>
            <a:effectLst>
              <a:outerShdw algn="ctr" blurRad="50800" dir="5400000" dist="63500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1793" y="6114"/>
              <a:ext cx="4179" cy="2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此处输入你的正文内容，此处输入你的正文内容，此处输入你的正文内容，此处输入你的正文内容，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66310" y="1355725"/>
            <a:ext cx="2653030" cy="3896360"/>
            <a:chOff x="1793" y="2448"/>
            <a:chExt cx="4178" cy="6136"/>
          </a:xfrm>
        </p:grpSpPr>
        <p:grpSp>
          <p:nvGrpSpPr>
            <p:cNvPr id="12" name="组合 11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descr="5b39e8e138645" id="14" name="图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descr="5b39e8e138645" id="15" name="图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16" name="TextBox 27"/>
            <p:cNvSpPr txBox="1"/>
            <p:nvPr/>
          </p:nvSpPr>
          <p:spPr>
            <a:xfrm>
              <a:off x="2031" y="4819"/>
              <a:ext cx="3408" cy="720"/>
            </a:xfrm>
            <a:prstGeom prst="rect">
              <a:avLst/>
            </a:prstGeom>
            <a:solidFill>
              <a:srgbClr val="9AAF89"/>
            </a:solidFill>
            <a:effectLst>
              <a:outerShdw algn="ctr" blurRad="50800" dir="5400000" dist="63500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1793" y="6114"/>
              <a:ext cx="4179" cy="2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此处输入你的正文内容，此处输入你的正文内容，此处输入你的正文内容，此处输入你的正文内容，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94065" y="1355725"/>
            <a:ext cx="2653030" cy="3896360"/>
            <a:chOff x="1793" y="2448"/>
            <a:chExt cx="4178" cy="6136"/>
          </a:xfrm>
        </p:grpSpPr>
        <p:grpSp>
          <p:nvGrpSpPr>
            <p:cNvPr id="19" name="组合 18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descr="5b39e8e138645" id="20" name="图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descr="5b39e8e138645" id="21" name="图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22" name="TextBox 27"/>
            <p:cNvSpPr txBox="1"/>
            <p:nvPr/>
          </p:nvSpPr>
          <p:spPr>
            <a:xfrm>
              <a:off x="2031" y="4819"/>
              <a:ext cx="3408" cy="720"/>
            </a:xfrm>
            <a:prstGeom prst="rect">
              <a:avLst/>
            </a:prstGeom>
            <a:solidFill>
              <a:srgbClr val="9AAF89"/>
            </a:solidFill>
            <a:effectLst>
              <a:outerShdw algn="ctr" blurRad="50800" dir="5400000" dist="63500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1793" y="6114"/>
              <a:ext cx="4179" cy="2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此处输入你的正文内容，此处输入你的正文内容，此处输入你的正文内容，此处输入你的正文内容，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D9708AE-ED86-45A5-BD9E-AC52F39080B9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D20CB2A-5AE7-462F-A364-72CD2B1B34B2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8" name="图片 37">
                <a:extLst>
                  <a:ext uri="{FF2B5EF4-FFF2-40B4-BE49-F238E27FC236}">
                    <a16:creationId xmlns:a16="http://schemas.microsoft.com/office/drawing/2014/main" id="{918291A7-EFAB-4EA2-B417-3583B3B15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9673AD6-EC5E-4891-9E62-A5A1E97848C0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3C81BB6-D40D-4A32-9D59-9C9595C44D29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1" name="任意多边形 32">
                <a:extLst>
                  <a:ext uri="{FF2B5EF4-FFF2-40B4-BE49-F238E27FC236}">
                    <a16:creationId xmlns:a16="http://schemas.microsoft.com/office/drawing/2014/main" id="{F7FB40A2-5272-4145-B96B-7E6BA93AF2D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5497DB64-9813-4E8A-A86E-880FFB073EC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E208434-C281-4E31-A43E-458726A399F1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7339266" y="2367588"/>
            <a:ext cx="615989" cy="19931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42494" y="3196587"/>
            <a:ext cx="1696" cy="65831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346133" y="2377163"/>
            <a:ext cx="615989" cy="19931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909819" y="2963113"/>
            <a:ext cx="534537" cy="5776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99749" y="2963113"/>
            <a:ext cx="534537" cy="5776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5b39e8e138645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39310" y="150495"/>
            <a:ext cx="2912745" cy="32461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439160" y="2181860"/>
            <a:ext cx="949325" cy="899030"/>
            <a:chOff x="5623" y="1649"/>
            <a:chExt cx="1307" cy="1236"/>
          </a:xfrm>
        </p:grpSpPr>
        <p:pic>
          <p:nvPicPr>
            <p:cNvPr descr="5b39e8e138645"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31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00525" y="3495040"/>
            <a:ext cx="949325" cy="899030"/>
            <a:chOff x="5623" y="1649"/>
            <a:chExt cx="1307" cy="1236"/>
          </a:xfrm>
        </p:grpSpPr>
        <p:pic>
          <p:nvPicPr>
            <p:cNvPr descr="5b39e8e138645"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7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1975" y="3855720"/>
            <a:ext cx="949325" cy="899030"/>
            <a:chOff x="5623" y="1649"/>
            <a:chExt cx="1307" cy="1236"/>
          </a:xfrm>
        </p:grpSpPr>
        <p:pic>
          <p:nvPicPr>
            <p:cNvPr descr="5b39e8e138645"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93915" y="3495040"/>
            <a:ext cx="949325" cy="899030"/>
            <a:chOff x="5623" y="1649"/>
            <a:chExt cx="1307" cy="1236"/>
          </a:xfrm>
        </p:grpSpPr>
        <p:pic>
          <p:nvPicPr>
            <p:cNvPr descr="5b39e8e138645"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5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55280" y="2181860"/>
            <a:ext cx="949325" cy="899030"/>
            <a:chOff x="5623" y="1649"/>
            <a:chExt cx="1307" cy="1236"/>
          </a:xfrm>
        </p:grpSpPr>
        <p:pic>
          <p:nvPicPr>
            <p:cNvPr descr="5b39e8e138645"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05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6550" y="293624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1080770" y="348170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3032760" y="465455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2506980" y="520001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5709920" y="477139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184140" y="531685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8143241" y="371475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7617461" y="426021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9122411" y="223710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96630" y="278257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C5350F2-552C-4B40-9FCA-789B6455D99B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CDAEA61-C015-4051-9406-27910735027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9" name="图片 38">
                <a:extLst>
                  <a:ext uri="{FF2B5EF4-FFF2-40B4-BE49-F238E27FC236}">
                    <a16:creationId xmlns:a16="http://schemas.microsoft.com/office/drawing/2014/main" id="{694872B4-948E-4D94-BD8C-A52386FA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B6F45FB-40A8-4C7B-AC54-19CD7B661FB5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8527068-A626-47AC-B803-D5542E65DACC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6" name="任意多边形 32">
                <a:extLst>
                  <a:ext uri="{FF2B5EF4-FFF2-40B4-BE49-F238E27FC236}">
                    <a16:creationId xmlns:a16="http://schemas.microsoft.com/office/drawing/2014/main" id="{0CE918EC-4442-4A20-AAEF-9B0A24B879FF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7" name="任意多边形 33">
                <a:extLst>
                  <a:ext uri="{FF2B5EF4-FFF2-40B4-BE49-F238E27FC236}">
                    <a16:creationId xmlns:a16="http://schemas.microsoft.com/office/drawing/2014/main" id="{AFF3D9F8-D2E1-4312-8525-A910944D5CE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1D852DF-E0F2-4B53-885E-27BAB51FF3FB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  <p:cond delay="0" evt="onBegin">
                          <p:tn val="81"/>
                        </p:cond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  <p:cond delay="0" evt="onBegin">
                          <p:tn val="91"/>
                        </p:cond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1"/>
      <p:bldP grpId="0" spid="22"/>
      <p:bldP grpId="0" spid="23"/>
      <p:bldP grpId="0" spid="24"/>
      <p:bldP grpId="0" spid="25"/>
      <p:bldP grpId="0" spid="26"/>
      <p:bldP grpId="0" spid="29"/>
      <p:bldP grpId="0" spid="3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íṥlïḑè"/>
          <p:cNvSpPr/>
          <p:nvPr/>
        </p:nvSpPr>
        <p:spPr>
          <a:xfrm>
            <a:off x="4562475" y="2157730"/>
            <a:ext cx="3329940" cy="407543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 bIns="45720" lIns="91440" rIns="91440" rtlCol="0" tIns="45720" wrap="square">
            <a:normAutofit/>
          </a:bodyPr>
          <a:lstStyle/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1" baseline="0" cap="none" i="0" kern="1200" kumimoji="0" lang="en-US" noProof="0" normalizeH="0" spc="0" strike="noStrike" sz="1100" u="none">
              <a:ln>
                <a:noFill/>
              </a:ln>
              <a:solidFill>
                <a:srgbClr val="BD37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îŝļîḍe"/>
          <p:cNvSpPr/>
          <p:nvPr/>
        </p:nvSpPr>
        <p:spPr>
          <a:xfrm>
            <a:off x="1546860" y="2697480"/>
            <a:ext cx="3015615" cy="304673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45720" lIns="91440" rIns="91440" rtlCol="0" tIns="45720" wrap="square">
            <a:normAutofit/>
          </a:bodyPr>
          <a:lstStyle/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1" baseline="0" cap="none" i="0" kern="1200" kumimoji="0" lang="en-US" noProof="0" normalizeH="0" spc="0" strike="noStrike" sz="11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5" name="ïṣļíḑé"/>
          <p:cNvSpPr/>
          <p:nvPr/>
        </p:nvSpPr>
        <p:spPr>
          <a:xfrm>
            <a:off x="7881620" y="2697480"/>
            <a:ext cx="3015615" cy="304673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45720" lIns="91440" rIns="91440" rtlCol="0" tIns="45720" wrap="square">
            <a:normAutofit/>
          </a:bodyPr>
          <a:lstStyle/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1" baseline="0" cap="none" i="0" kern="1200" kumimoji="0" lang="en-US" noProof="0" normalizeH="0" spc="0" strike="noStrike" sz="11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711325" y="358965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1711325" y="4182109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6" name="矩形 5"/>
          <p:cNvSpPr/>
          <p:nvPr/>
        </p:nvSpPr>
        <p:spPr>
          <a:xfrm>
            <a:off x="1844675" y="337947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841875" y="288607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4841875" y="3478530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0" name="矩形 9"/>
          <p:cNvSpPr/>
          <p:nvPr/>
        </p:nvSpPr>
        <p:spPr>
          <a:xfrm>
            <a:off x="4975225" y="267589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841875" y="4624705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7975599" y="358965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7975599" y="4182109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4" name="矩形 13"/>
          <p:cNvSpPr/>
          <p:nvPr/>
        </p:nvSpPr>
        <p:spPr>
          <a:xfrm>
            <a:off x="8108950" y="337947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5b39e8e138645"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24760" y="2225040"/>
            <a:ext cx="1059180" cy="1000760"/>
          </a:xfrm>
          <a:prstGeom prst="rect">
            <a:avLst/>
          </a:prstGeom>
        </p:spPr>
      </p:pic>
      <p:pic>
        <p:nvPicPr>
          <p:cNvPr descr="5b39e8e138645"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31580" y="2157730"/>
            <a:ext cx="1059180" cy="1000760"/>
          </a:xfrm>
          <a:prstGeom prst="rect">
            <a:avLst/>
          </a:prstGeom>
        </p:spPr>
      </p:pic>
      <p:pic>
        <p:nvPicPr>
          <p:cNvPr descr="5b39e8e138645"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62270" y="1086485"/>
            <a:ext cx="1531620" cy="144716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3E0632-0ECB-4F5C-A90C-03E1ACED932F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7024FDF-91E4-4D21-92CF-C567121A328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4" name="图片 23">
                <a:extLst>
                  <a:ext uri="{FF2B5EF4-FFF2-40B4-BE49-F238E27FC236}">
                    <a16:creationId xmlns:a16="http://schemas.microsoft.com/office/drawing/2014/main" id="{70FB1915-205D-4AD6-B383-01002A38B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9681D5D-4CB9-4707-AC3F-A38077974339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7548B8F-DE95-4BE4-9B90-76455C05A7F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1" name="任意多边形 32">
                <a:extLst>
                  <a:ext uri="{FF2B5EF4-FFF2-40B4-BE49-F238E27FC236}">
                    <a16:creationId xmlns:a16="http://schemas.microsoft.com/office/drawing/2014/main" id="{C8190C67-ECFE-4910-96C0-770996D01A6E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2" name="任意多边形 33">
                <a:extLst>
                  <a:ext uri="{FF2B5EF4-FFF2-40B4-BE49-F238E27FC236}">
                    <a16:creationId xmlns:a16="http://schemas.microsoft.com/office/drawing/2014/main" id="{AF80FB66-EBEF-4FDB-9091-BC481F58ADC0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0555B6-581F-4530-A634-F90FAFD0B0FF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6"/>
      <p:bldP grpId="0" spid="25"/>
      <p:bldP grpId="0" spid="4"/>
      <p:bldP grpId="0" spid="5"/>
      <p:bldP grpId="0" spid="6"/>
      <p:bldP grpId="0" spid="7"/>
      <p:bldP grpId="0" spid="8"/>
      <p:bldP grpId="0" spid="10"/>
      <p:bldP grpId="0" spid="11"/>
      <p:bldP grpId="0" spid="12"/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DA8CFC8-F155-444E-BAA9-EC18CC7D569A}"/>
              </a:ext>
            </a:extLst>
          </p:cNvPr>
          <p:cNvGrpSpPr/>
          <p:nvPr/>
        </p:nvGrpSpPr>
        <p:grpSpPr>
          <a:xfrm>
            <a:off x="-142240" y="2197735"/>
            <a:ext cx="12480290" cy="6426835"/>
            <a:chOff x="-142240" y="2197735"/>
            <a:chExt cx="12480290" cy="6426835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8944610" y="4548505"/>
              <a:ext cx="0" cy="3267710"/>
            </a:xfrm>
            <a:prstGeom prst="line">
              <a:avLst/>
            </a:prstGeom>
            <a:ln>
              <a:solidFill>
                <a:srgbClr val="9AA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0F15A2C-EE01-409E-8110-FC8EDC71F6F6}"/>
                </a:ext>
              </a:extLst>
            </p:cNvPr>
            <p:cNvGrpSpPr/>
            <p:nvPr/>
          </p:nvGrpSpPr>
          <p:grpSpPr>
            <a:xfrm>
              <a:off x="-142240" y="2197735"/>
              <a:ext cx="12480290" cy="6426835"/>
              <a:chOff x="-142240" y="2197735"/>
              <a:chExt cx="12480290" cy="642683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-142240" y="2548890"/>
                <a:ext cx="3731260" cy="6075680"/>
                <a:chOff x="-224" y="4014"/>
                <a:chExt cx="5876" cy="9568"/>
              </a:xfrm>
            </p:grpSpPr>
            <p:pic>
              <p:nvPicPr>
                <p:cNvPr descr="5b39e8e138645" id="6" name="图片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4" y="8030"/>
                  <a:ext cx="5877" cy="5553"/>
                </a:xfrm>
                <a:prstGeom prst="rect">
                  <a:avLst/>
                </a:prstGeom>
              </p:spPr>
            </p:pic>
            <p:cxnSp>
              <p:nvCxnSpPr>
                <p:cNvPr id="10" name="直接连接符 9"/>
                <p:cNvCxnSpPr>
                  <a:stCxn id="6" idx="0"/>
                </p:cNvCxnSpPr>
                <p:nvPr/>
              </p:nvCxnSpPr>
              <p:spPr>
                <a:xfrm flipH="1" flipV="1">
                  <a:off x="2715" y="4014"/>
                  <a:ext cx="0" cy="4016"/>
                </a:xfrm>
                <a:prstGeom prst="line">
                  <a:avLst/>
                </a:prstGeom>
                <a:ln>
                  <a:solidFill>
                    <a:srgbClr val="F49B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2596" y="4014"/>
                  <a:ext cx="237" cy="237"/>
                </a:xfrm>
                <a:prstGeom prst="ellipse">
                  <a:avLst/>
                </a:prstGeom>
                <a:solidFill>
                  <a:srgbClr val="F49B25"/>
                </a:solidFill>
                <a:ln>
                  <a:solidFill>
                    <a:srgbClr val="F49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3206115" y="3748405"/>
                <a:ext cx="2594610" cy="4242435"/>
                <a:chOff x="5049" y="5903"/>
                <a:chExt cx="4086" cy="6681"/>
              </a:xfrm>
            </p:grpSpPr>
            <p:pic>
              <p:nvPicPr>
                <p:cNvPr descr="5b39e8e138645" id="5" name="图片 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9" y="8030"/>
                  <a:ext cx="4087" cy="4555"/>
                </a:xfrm>
                <a:prstGeom prst="rect">
                  <a:avLst/>
                </a:prstGeom>
              </p:spPr>
            </p:pic>
            <p:cxnSp>
              <p:nvCxnSpPr>
                <p:cNvPr id="11" name="直接连接符 10"/>
                <p:cNvCxnSpPr/>
                <p:nvPr/>
              </p:nvCxnSpPr>
              <p:spPr>
                <a:xfrm flipH="1" flipV="1">
                  <a:off x="7092" y="5961"/>
                  <a:ext cx="0" cy="2479"/>
                </a:xfrm>
                <a:prstGeom prst="line">
                  <a:avLst/>
                </a:prstGeom>
                <a:ln>
                  <a:solidFill>
                    <a:srgbClr val="B3B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6974" y="5903"/>
                  <a:ext cx="237" cy="237"/>
                </a:xfrm>
                <a:prstGeom prst="ellipse">
                  <a:avLst/>
                </a:prstGeom>
                <a:solidFill>
                  <a:srgbClr val="B3BC79"/>
                </a:solidFill>
                <a:ln>
                  <a:solidFill>
                    <a:srgbClr val="B3BC7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659120" y="2832735"/>
                <a:ext cx="1856740" cy="5158740"/>
                <a:chOff x="8912" y="4461"/>
                <a:chExt cx="2924" cy="8124"/>
              </a:xfrm>
            </p:grpSpPr>
            <p:pic>
              <p:nvPicPr>
                <p:cNvPr descr="222" id="7" name="图片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2" y="9607"/>
                  <a:ext cx="2925" cy="2978"/>
                </a:xfrm>
                <a:prstGeom prst="rect">
                  <a:avLst/>
                </a:prstGeom>
              </p:spPr>
            </p:pic>
            <p:cxnSp>
              <p:nvCxnSpPr>
                <p:cNvPr id="12" name="直接连接符 11"/>
                <p:cNvCxnSpPr/>
                <p:nvPr/>
              </p:nvCxnSpPr>
              <p:spPr>
                <a:xfrm flipH="1" flipV="1">
                  <a:off x="10374" y="4461"/>
                  <a:ext cx="0" cy="5146"/>
                </a:xfrm>
                <a:prstGeom prst="line">
                  <a:avLst/>
                </a:prstGeom>
                <a:ln>
                  <a:solidFill>
                    <a:srgbClr val="9AAF8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/>
                <p:cNvSpPr/>
                <p:nvPr/>
              </p:nvSpPr>
              <p:spPr>
                <a:xfrm>
                  <a:off x="10255" y="4461"/>
                  <a:ext cx="237" cy="237"/>
                </a:xfrm>
                <a:prstGeom prst="ellipse">
                  <a:avLst/>
                </a:prstGeom>
                <a:solidFill>
                  <a:srgbClr val="96A88E"/>
                </a:solidFill>
                <a:ln>
                  <a:solidFill>
                    <a:srgbClr val="9AAF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宋体"/>
                    <a:cs typeface="+mn-cs"/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8869680" y="4526280"/>
                <a:ext cx="150495" cy="150495"/>
              </a:xfrm>
              <a:prstGeom prst="ellipse">
                <a:avLst/>
              </a:prstGeom>
              <a:solidFill>
                <a:srgbClr val="96A88E"/>
              </a:solidFill>
              <a:ln>
                <a:solidFill>
                  <a:srgbClr val="9AAF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11152505" y="2197735"/>
                <a:ext cx="0" cy="3902710"/>
              </a:xfrm>
              <a:prstGeom prst="line">
                <a:avLst/>
              </a:prstGeom>
              <a:ln>
                <a:solidFill>
                  <a:srgbClr val="B3BC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11076940" y="2197735"/>
                <a:ext cx="150495" cy="150495"/>
              </a:xfrm>
              <a:prstGeom prst="ellipse">
                <a:avLst/>
              </a:prstGeom>
              <a:solidFill>
                <a:srgbClr val="B3BC79"/>
              </a:solidFill>
              <a:ln>
                <a:solidFill>
                  <a:srgbClr val="B3BC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charset="-122" panose="02010600030101010101" pitchFamily="2" typeface="宋体"/>
                  <a:cs typeface="+mn-cs"/>
                </a:endParaRPr>
              </a:p>
            </p:txBody>
          </p:sp>
          <p:pic>
            <p:nvPicPr>
              <p:cNvPr descr="5b39e8e138645" id="9" name="图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9966960" y="5665470"/>
                <a:ext cx="2371090" cy="2642870"/>
              </a:xfrm>
              <a:prstGeom prst="rect">
                <a:avLst/>
              </a:prstGeom>
            </p:spPr>
          </p:pic>
          <p:pic>
            <p:nvPicPr>
              <p:cNvPr descr="222" id="4" name="图片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7072630" y="5094605"/>
                <a:ext cx="3578860" cy="2896870"/>
              </a:xfrm>
              <a:prstGeom prst="rect">
                <a:avLst/>
              </a:prstGeom>
            </p:spPr>
          </p:pic>
        </p:grpSp>
      </p:grpSp>
      <p:sp>
        <p:nvSpPr>
          <p:cNvPr id="27" name="TextBox 27"/>
          <p:cNvSpPr txBox="1"/>
          <p:nvPr/>
        </p:nvSpPr>
        <p:spPr>
          <a:xfrm>
            <a:off x="864235" y="117348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514985" y="1718945"/>
            <a:ext cx="22028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3750945" y="228727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01695" y="2832735"/>
            <a:ext cx="22028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6043295" y="137223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5801359" y="1917700"/>
            <a:ext cx="22028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8247380" y="319849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7905749" y="3658870"/>
            <a:ext cx="22028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9966961" y="91186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6" name="TextBox 29"/>
          <p:cNvSpPr txBox="1"/>
          <p:nvPr/>
        </p:nvSpPr>
        <p:spPr>
          <a:xfrm>
            <a:off x="9625330" y="1372235"/>
            <a:ext cx="22028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输入你的正文内容，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4346380-213B-4B91-897E-8913BFF5173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630A267E-AE3F-49B3-B476-B4A18D55F82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43" name="图片 42">
                <a:extLst>
                  <a:ext uri="{FF2B5EF4-FFF2-40B4-BE49-F238E27FC236}">
                    <a16:creationId xmlns:a16="http://schemas.microsoft.com/office/drawing/2014/main" id="{C2498D8D-3F75-4C36-A403-7D0810F72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B0F6A5C-86DA-4E26-A0C6-FFA43969145C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077CD1F-6508-4482-8F91-592CE300E7B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2">
                <a:extLst>
                  <a:ext uri="{FF2B5EF4-FFF2-40B4-BE49-F238E27FC236}">
                    <a16:creationId xmlns:a16="http://schemas.microsoft.com/office/drawing/2014/main" id="{9DC00024-0A99-4D65-91A4-023F3FBDC7C9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1" name="任意多边形 33">
                <a:extLst>
                  <a:ext uri="{FF2B5EF4-FFF2-40B4-BE49-F238E27FC236}">
                    <a16:creationId xmlns:a16="http://schemas.microsoft.com/office/drawing/2014/main" id="{6E34A5A7-D95C-4B81-B0E1-80851CC95987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4614450-0F89-4723-922B-1D92EAEEE2E5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descr="5b39e8e138645"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8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5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3"/>
                <a:ext cx="2316480" cy="35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pic>
        <p:nvPicPr>
          <p:cNvPr descr="5b39e8e1385ad"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algn="tl" blurRad="50800" dir="2700000" dist="1143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100971484"/>
      </p:ext>
    </p:extLst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1430" y="2891155"/>
            <a:ext cx="5914390" cy="1403985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222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56360" y="1344295"/>
            <a:ext cx="4096385" cy="4170045"/>
          </a:xfrm>
          <a:prstGeom prst="rect">
            <a:avLst/>
          </a:prstGeom>
        </p:spPr>
      </p:pic>
      <p:pic>
        <p:nvPicPr>
          <p:cNvPr descr="222"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2885" y="3666490"/>
            <a:ext cx="1487170" cy="1204595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6891655" y="2052320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6891655" y="2644775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6891655" y="1689658"/>
            <a:ext cx="1410876" cy="266700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7007861" y="438594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7007861" y="4978400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3" name="矩形 12"/>
          <p:cNvSpPr/>
          <p:nvPr/>
        </p:nvSpPr>
        <p:spPr>
          <a:xfrm>
            <a:off x="7007860" y="4023283"/>
            <a:ext cx="1410876" cy="266700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descr="222" id="20" name="图片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descr="5b39e8e138645" id="21" name="图片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descr="5b39e8e138645" id="22" name="图片 21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descr="222" id="23" name="图片 22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6BFFBC-ED9D-43DE-A795-F9EA8D9A9C1A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E49A12A-4E31-408B-8655-4E55741C462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8" name="图片 37">
                <a:extLst>
                  <a:ext uri="{FF2B5EF4-FFF2-40B4-BE49-F238E27FC236}">
                    <a16:creationId xmlns:a16="http://schemas.microsoft.com/office/drawing/2014/main" id="{19487706-4D1D-420F-AF38-AC3DCE040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A3B235-50D8-426A-A03C-D65CB7F5825C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BD0BD76-84E6-4F77-9AB4-9C85721F8F45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5" name="任意多边形 32">
                <a:extLst>
                  <a:ext uri="{FF2B5EF4-FFF2-40B4-BE49-F238E27FC236}">
                    <a16:creationId xmlns:a16="http://schemas.microsoft.com/office/drawing/2014/main" id="{6DCD720A-E279-4BB9-84D4-0954919D8D21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E0C5B3D8-0110-4804-BE6C-862DC0C7C6E4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044AFC0-E651-4EE3-B6F9-C51B0CE2EDC6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5"/>
      <p:bldP grpId="0" spid="26"/>
      <p:bldP grpId="0" spid="27"/>
      <p:bldP grpId="0" spid="11"/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6" name="Straight Connector 2"/>
          <p:cNvCxnSpPr/>
          <p:nvPr/>
        </p:nvCxnSpPr>
        <p:spPr>
          <a:xfrm>
            <a:off x="16510" y="3428084"/>
            <a:ext cx="121920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222"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14065" y="2592070"/>
            <a:ext cx="1643380" cy="1673225"/>
          </a:xfrm>
          <a:prstGeom prst="rect">
            <a:avLst/>
          </a:prstGeom>
        </p:spPr>
      </p:pic>
      <p:pic>
        <p:nvPicPr>
          <p:cNvPr descr="5b39e8e138645"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06920" y="2341880"/>
            <a:ext cx="1950720" cy="2174240"/>
          </a:xfrm>
          <a:prstGeom prst="rect">
            <a:avLst/>
          </a:prstGeom>
        </p:spPr>
      </p:pic>
      <p:pic>
        <p:nvPicPr>
          <p:cNvPr descr="5b39e8e138645"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18455" y="2847975"/>
            <a:ext cx="1227455" cy="1160145"/>
          </a:xfrm>
          <a:prstGeom prst="rect">
            <a:avLst/>
          </a:prstGeom>
        </p:spPr>
      </p:pic>
      <p:pic>
        <p:nvPicPr>
          <p:cNvPr descr="222"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93850" y="2918460"/>
            <a:ext cx="1259205" cy="1019175"/>
          </a:xfrm>
          <a:prstGeom prst="rect">
            <a:avLst/>
          </a:prstGeom>
        </p:spPr>
      </p:pic>
      <p:pic>
        <p:nvPicPr>
          <p:cNvPr descr="5b39e8e138645"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8650" y="2965450"/>
            <a:ext cx="980440" cy="927100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1347470" y="410464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821690" y="456501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3314065" y="117411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3" name="TextBox 29"/>
          <p:cNvSpPr txBox="1"/>
          <p:nvPr/>
        </p:nvSpPr>
        <p:spPr>
          <a:xfrm>
            <a:off x="2788285" y="163449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5172710" y="410464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4646930" y="456501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38061" y="117411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2280" y="163449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9303386" y="400812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8777605" y="446849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114B30-0ED9-4394-B58F-7BB792C49EF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9377174-A2EF-4D21-861F-18E2A8F2F760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3" name="图片 32">
                <a:extLst>
                  <a:ext uri="{FF2B5EF4-FFF2-40B4-BE49-F238E27FC236}">
                    <a16:creationId xmlns:a16="http://schemas.microsoft.com/office/drawing/2014/main" id="{3F16B934-3F82-4D34-88BD-F05C0300F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4E0A21-E7F0-424A-A7DC-1BDF598B9E56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0130661-259A-476B-ADBB-E973FE6C7913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1" name="任意多边形 32">
                <a:extLst>
                  <a:ext uri="{FF2B5EF4-FFF2-40B4-BE49-F238E27FC236}">
                    <a16:creationId xmlns:a16="http://schemas.microsoft.com/office/drawing/2014/main" id="{B36F825D-452C-4EFB-A2FA-3FF4377E31D5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2" name="任意多边形 33">
                <a:extLst>
                  <a:ext uri="{FF2B5EF4-FFF2-40B4-BE49-F238E27FC236}">
                    <a16:creationId xmlns:a16="http://schemas.microsoft.com/office/drawing/2014/main" id="{F6B9393D-4E09-4A53-9212-AAC549B57BA3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D5177D4-318D-40FA-BD23-A2BDFD6A3DB7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15"/>
      <p:bldP grpId="0" spid="23"/>
      <p:bldP grpId="0" spid="24"/>
      <p:bldP grpId="0" spid="27"/>
      <p:bldP grpId="0" spid="28"/>
      <p:bldP grpId="0" spid="29"/>
      <p:bldP grpId="0" spid="30"/>
      <p:bldP grpId="0" spid="3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íṥlïḑè"/>
          <p:cNvSpPr/>
          <p:nvPr/>
        </p:nvSpPr>
        <p:spPr>
          <a:xfrm>
            <a:off x="1947545" y="1592262"/>
            <a:ext cx="8296275" cy="2244725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 bIns="45720" lIns="91440" rIns="91440" rtlCol="0" tIns="45720" wrap="square">
            <a:normAutofit/>
          </a:bodyPr>
          <a:lstStyle/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1" baseline="0" cap="none" i="0" kern="1200" kumimoji="0" lang="en-US" noProof="0" normalizeH="0" spc="0" strike="noStrike" sz="1100" u="none">
              <a:ln>
                <a:noFill/>
              </a:ln>
              <a:solidFill>
                <a:srgbClr val="BD37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îŝļîḍe"/>
          <p:cNvSpPr/>
          <p:nvPr/>
        </p:nvSpPr>
        <p:spPr>
          <a:xfrm>
            <a:off x="1947545" y="4257676"/>
            <a:ext cx="8296275" cy="224536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45720" lIns="91440" rIns="91440" rtlCol="0" tIns="45720" wrap="square">
            <a:normAutofit/>
          </a:bodyPr>
          <a:lstStyle/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1" baseline="0" cap="none" i="0" kern="1200" kumimoji="0" lang="en-US" noProof="0" normalizeH="0" spc="0" strike="noStrike" sz="11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5b39e8e138645"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86025" y="1067047"/>
            <a:ext cx="1531620" cy="1447165"/>
          </a:xfrm>
          <a:prstGeom prst="rect">
            <a:avLst/>
          </a:prstGeom>
        </p:spPr>
      </p:pic>
      <p:pic>
        <p:nvPicPr>
          <p:cNvPr descr="5b39e8e138645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98965" y="3593466"/>
            <a:ext cx="1531620" cy="1447165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2749550" y="1903412"/>
            <a:ext cx="427672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2749550" y="2431732"/>
            <a:ext cx="5310505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2748915" y="4378327"/>
            <a:ext cx="427672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2748915" y="4906646"/>
            <a:ext cx="5310505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CC7EF63-CB35-4930-8905-ABD829CF390A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5B52A99-2978-4EAB-8239-463F3AAC977F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16" name="图片 15">
                <a:extLst>
                  <a:ext uri="{FF2B5EF4-FFF2-40B4-BE49-F238E27FC236}">
                    <a16:creationId xmlns:a16="http://schemas.microsoft.com/office/drawing/2014/main" id="{2298EF4D-A92F-45C4-AC9D-397410E3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0E517F6-CA13-4072-94C6-D23B6BB10CCA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2FB427-F1AD-4889-9D3F-95AE32F2B9E1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3" name="任意多边形 32">
                <a:extLst>
                  <a:ext uri="{FF2B5EF4-FFF2-40B4-BE49-F238E27FC236}">
                    <a16:creationId xmlns:a16="http://schemas.microsoft.com/office/drawing/2014/main" id="{0D699063-75E1-4C06-B914-010499A6CD7F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4" name="任意多边形 33">
                <a:extLst>
                  <a:ext uri="{FF2B5EF4-FFF2-40B4-BE49-F238E27FC236}">
                    <a16:creationId xmlns:a16="http://schemas.microsoft.com/office/drawing/2014/main" id="{0FAE2223-A825-4E95-8CC8-5A5D1013364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DDBC91-88CA-484D-89F5-4356A907B3F6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6"/>
      <p:bldP grpId="0" spid="25"/>
      <p:bldP grpId="0" spid="5"/>
      <p:bldP grpId="0" spid="6"/>
      <p:bldP grpId="0" spid="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13970" y="1849755"/>
            <a:ext cx="5309235" cy="3651250"/>
            <a:chOff x="8163" y="329"/>
            <a:chExt cx="8177" cy="5623"/>
          </a:xfrm>
        </p:grpSpPr>
        <p:pic>
          <p:nvPicPr>
            <p:cNvPr descr="222"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163" y="1774"/>
              <a:ext cx="5163" cy="4179"/>
            </a:xfrm>
            <a:prstGeom prst="rect">
              <a:avLst/>
            </a:prstGeom>
          </p:spPr>
        </p:pic>
        <p:pic>
          <p:nvPicPr>
            <p:cNvPr descr="5b39e8e138645"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294" y="329"/>
              <a:ext cx="4429" cy="429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descr="222"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788" y="2368"/>
              <a:ext cx="3552" cy="358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descr="222" id="9" name="图片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descr="5b39e8e138645" id="21" name="图片 2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descr="5b39e8e138645" id="22" name="图片 2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descr="222" id="23" name="图片 22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sp>
        <p:nvSpPr>
          <p:cNvPr id="10" name="TextBox 27"/>
          <p:cNvSpPr txBox="1"/>
          <p:nvPr/>
        </p:nvSpPr>
        <p:spPr>
          <a:xfrm>
            <a:off x="5295265" y="2145665"/>
            <a:ext cx="4276725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3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5342890" y="2978150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5295265" y="1783003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342890" y="4218305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51AE15-4D5A-4286-97A4-2448B623D381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F4F9CE6-A1ED-44B8-8D8E-21A4E96EEFFA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4" name="图片 23">
                <a:extLst>
                  <a:ext uri="{FF2B5EF4-FFF2-40B4-BE49-F238E27FC236}">
                    <a16:creationId xmlns:a16="http://schemas.microsoft.com/office/drawing/2014/main" id="{F531221F-AB0A-4061-9A5C-CE16CC62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EA8B7E0-A471-4AD9-8A57-CA33D8A4D65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E28EDCC-4C93-4312-8344-6C3C10B94365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8" name="任意多边形 32">
                <a:extLst>
                  <a:ext uri="{FF2B5EF4-FFF2-40B4-BE49-F238E27FC236}">
                    <a16:creationId xmlns:a16="http://schemas.microsoft.com/office/drawing/2014/main" id="{52025AED-AF58-46C9-8276-D93E3C5C2214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9" name="任意多边形 33">
                <a:extLst>
                  <a:ext uri="{FF2B5EF4-FFF2-40B4-BE49-F238E27FC236}">
                    <a16:creationId xmlns:a16="http://schemas.microsoft.com/office/drawing/2014/main" id="{1A8A618A-85F5-4F20-AB1A-CC1EF8DC488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215985E-67E3-4B1A-B7B9-3A5038D30C4A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27"/>
      <p:bldP grpId="0" spid="2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descr="5b39e8e138645"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8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5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3"/>
                <a:ext cx="2316480" cy="35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pic>
        <p:nvPicPr>
          <p:cNvPr descr="5b39e8e1385ad"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algn="tl" blurRad="50800" dir="2700000" dist="1143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358361473"/>
      </p:ext>
    </p:extLst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b39e8e1385ad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79648" y="1321530"/>
            <a:ext cx="11832610" cy="423080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0010101010101" pitchFamily="2" typeface="方正喵呜体"/>
              <a:ea charset="-122" panose="02010600010101010101" pitchFamily="2" typeface="方正喵呜体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8252" y="2251075"/>
            <a:ext cx="1097280" cy="2355850"/>
          </a:xfrm>
          <a:prstGeom prst="rect">
            <a:avLst/>
          </a:prstGeom>
          <a:solidFill>
            <a:srgbClr val="9AAF89"/>
          </a:solidFill>
          <a:ln>
            <a:noFill/>
          </a:ln>
          <a:effectLst>
            <a:outerShdw algn="tl" blurRad="88900" dir="2700000" dist="114300" rotWithShape="0">
              <a:prstClr val="black">
                <a:alpha val="39000"/>
              </a:prstClr>
            </a:outerShdw>
          </a:effectLst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00603000000000000" pitchFamily="2" typeface="郑庆科黄油体Regular "/>
                <a:ea charset="-122" panose="02000603000000000000" pitchFamily="2" typeface="郑庆科黄油体Regular "/>
              </a:rPr>
              <a:t>目 录</a:t>
            </a:r>
          </a:p>
        </p:txBody>
      </p:sp>
      <p:pic>
        <p:nvPicPr>
          <p:cNvPr descr="5b39e8e138645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5325" y="1894840"/>
            <a:ext cx="697865" cy="6597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49550" y="2230755"/>
            <a:ext cx="3644265" cy="955040"/>
            <a:chOff x="3882" y="2515"/>
            <a:chExt cx="5739" cy="1504"/>
          </a:xfrm>
        </p:grpSpPr>
        <p:grpSp>
          <p:nvGrpSpPr>
            <p:cNvPr id="9" name="组合 8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6" name="图片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3775" y="3570"/>
                <a:ext cx="1273" cy="110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40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705195" y="4874196"/>
                <a:ext cx="2316596" cy="472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non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750185" y="3784600"/>
            <a:ext cx="3644265" cy="955040"/>
            <a:chOff x="3882" y="2515"/>
            <a:chExt cx="5739" cy="1504"/>
          </a:xfrm>
        </p:grpSpPr>
        <p:grpSp>
          <p:nvGrpSpPr>
            <p:cNvPr id="15" name="组合 14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16" name="图片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3775" y="3570"/>
                <a:ext cx="1273" cy="110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40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05195" y="4874195"/>
                <a:ext cx="2316596" cy="472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non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04710" y="2248535"/>
            <a:ext cx="3644265" cy="955040"/>
            <a:chOff x="3882" y="2515"/>
            <a:chExt cx="5739" cy="15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4" name="图片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775" y="3570"/>
                <a:ext cx="1273" cy="110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40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705194" y="4874196"/>
                <a:ext cx="2316596" cy="472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non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205345" y="3802380"/>
            <a:ext cx="3644265" cy="955040"/>
            <a:chOff x="3882" y="2515"/>
            <a:chExt cx="5739" cy="1504"/>
          </a:xfrm>
        </p:grpSpPr>
        <p:grpSp>
          <p:nvGrpSpPr>
            <p:cNvPr id="36" name="组合 35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7" name="图片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3775" y="3570"/>
                <a:ext cx="1273" cy="110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40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705194" y="4874196"/>
                <a:ext cx="2316596" cy="472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non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337310" y="1585595"/>
            <a:ext cx="9150350" cy="3707130"/>
            <a:chOff x="3914" y="3849"/>
            <a:chExt cx="11195" cy="3987"/>
          </a:xfrm>
        </p:grpSpPr>
        <p:grpSp>
          <p:nvGrpSpPr>
            <p:cNvPr id="23" name="íşḻîde"/>
            <p:cNvGrpSpPr/>
            <p:nvPr/>
          </p:nvGrpSpPr>
          <p:grpSpPr>
            <a:xfrm>
              <a:off x="3914" y="3849"/>
              <a:ext cx="4045" cy="502"/>
              <a:chOff x="316322" y="1997706"/>
              <a:chExt cx="2302834" cy="286009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316322" y="2283715"/>
                <a:ext cx="2066612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iṧlîḋé"/>
            <p:cNvGrpSpPr/>
            <p:nvPr/>
          </p:nvGrpSpPr>
          <p:grpSpPr>
            <a:xfrm flipH="1">
              <a:off x="10987" y="3850"/>
              <a:ext cx="4123" cy="502"/>
              <a:chOff x="272037" y="1997706"/>
              <a:chExt cx="2347119" cy="286009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272037" y="2283715"/>
                <a:ext cx="2110897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直接连接符 29"/>
            <p:cNvCxnSpPr/>
            <p:nvPr/>
          </p:nvCxnSpPr>
          <p:spPr>
            <a:xfrm flipH="1">
              <a:off x="4288" y="5905"/>
              <a:ext cx="2732" cy="0"/>
            </a:xfrm>
            <a:prstGeom prst="line">
              <a:avLst/>
            </a:prstGeom>
            <a:ln w="19050">
              <a:solidFill>
                <a:srgbClr val="96A88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1948" y="5906"/>
              <a:ext cx="2732" cy="0"/>
            </a:xfrm>
            <a:prstGeom prst="line">
              <a:avLst/>
            </a:prstGeom>
            <a:ln w="19050">
              <a:solidFill>
                <a:srgbClr val="96A88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îṥ1ídè"/>
            <p:cNvGrpSpPr/>
            <p:nvPr/>
          </p:nvGrpSpPr>
          <p:grpSpPr>
            <a:xfrm flipV="1">
              <a:off x="3949" y="7333"/>
              <a:ext cx="4010" cy="502"/>
              <a:chOff x="336291" y="1997706"/>
              <a:chExt cx="2282865" cy="286009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336291" y="2283715"/>
                <a:ext cx="2046644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îsḻíďe"/>
            <p:cNvGrpSpPr/>
            <p:nvPr/>
          </p:nvGrpSpPr>
          <p:grpSpPr>
            <a:xfrm flipH="1" flipV="1">
              <a:off x="10987" y="7334"/>
              <a:ext cx="4123" cy="502"/>
              <a:chOff x="272037" y="1997706"/>
              <a:chExt cx="2347119" cy="286009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272037" y="2283715"/>
                <a:ext cx="2110897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descr="222"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86555" y="1588135"/>
            <a:ext cx="3617595" cy="368236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759F164-4F26-4E9B-8313-866954220BC9}"/>
              </a:ext>
            </a:extLst>
          </p:cNvPr>
          <p:cNvGrpSpPr/>
          <p:nvPr/>
        </p:nvGrpSpPr>
        <p:grpSpPr>
          <a:xfrm>
            <a:off x="1217930" y="1423035"/>
            <a:ext cx="3035300" cy="4150360"/>
            <a:chOff x="1217930" y="1423035"/>
            <a:chExt cx="3035300" cy="4150360"/>
          </a:xfrm>
        </p:grpSpPr>
        <p:pic>
          <p:nvPicPr>
            <p:cNvPr descr="5b39e8e138645"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17930" y="1423035"/>
              <a:ext cx="680085" cy="642620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974850" y="1514475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pic>
          <p:nvPicPr>
            <p:cNvPr descr="5b39e8e138645"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99540" y="2818765"/>
              <a:ext cx="680085" cy="642620"/>
            </a:xfrm>
            <a:prstGeom prst="rect">
              <a:avLst/>
            </a:prstGeom>
          </p:spPr>
        </p:pic>
        <p:sp>
          <p:nvSpPr>
            <p:cNvPr id="13" name="TextBox 27"/>
            <p:cNvSpPr txBox="1"/>
            <p:nvPr/>
          </p:nvSpPr>
          <p:spPr>
            <a:xfrm>
              <a:off x="2156460" y="2910205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pic>
          <p:nvPicPr>
            <p:cNvPr descr="5b39e8e138645"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22705" y="4181475"/>
              <a:ext cx="680085" cy="642620"/>
            </a:xfrm>
            <a:prstGeom prst="rect">
              <a:avLst/>
            </a:prstGeom>
          </p:spPr>
        </p:pic>
        <p:sp>
          <p:nvSpPr>
            <p:cNvPr id="15" name="TextBox 27"/>
            <p:cNvSpPr txBox="1"/>
            <p:nvPr/>
          </p:nvSpPr>
          <p:spPr>
            <a:xfrm>
              <a:off x="2079625" y="4272915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1482090" y="1965325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  <p:sp>
          <p:nvSpPr>
            <p:cNvPr id="16" name="TextBox 29"/>
            <p:cNvSpPr txBox="1"/>
            <p:nvPr/>
          </p:nvSpPr>
          <p:spPr>
            <a:xfrm>
              <a:off x="1449705" y="3351530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1482090" y="4743450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F86364-43BD-4A4B-94F9-CC606CAF8EE6}"/>
              </a:ext>
            </a:extLst>
          </p:cNvPr>
          <p:cNvGrpSpPr/>
          <p:nvPr/>
        </p:nvGrpSpPr>
        <p:grpSpPr>
          <a:xfrm>
            <a:off x="7527925" y="1422400"/>
            <a:ext cx="3134995" cy="4163695"/>
            <a:chOff x="7527925" y="1422400"/>
            <a:chExt cx="3134995" cy="4163695"/>
          </a:xfrm>
        </p:grpSpPr>
        <p:pic>
          <p:nvPicPr>
            <p:cNvPr descr="5b39e8e138645"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27925" y="1422400"/>
              <a:ext cx="680085" cy="642620"/>
            </a:xfrm>
            <a:prstGeom prst="rect">
              <a:avLst/>
            </a:prstGeom>
          </p:spPr>
        </p:pic>
        <p:sp>
          <p:nvSpPr>
            <p:cNvPr id="6" name="TextBox 27"/>
            <p:cNvSpPr txBox="1"/>
            <p:nvPr/>
          </p:nvSpPr>
          <p:spPr>
            <a:xfrm>
              <a:off x="8284845" y="1513840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pic>
          <p:nvPicPr>
            <p:cNvPr descr="5b39e8e138645"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60640" y="2819400"/>
              <a:ext cx="680085" cy="642620"/>
            </a:xfrm>
            <a:prstGeom prst="rect">
              <a:avLst/>
            </a:prstGeom>
          </p:spPr>
        </p:pic>
        <p:sp>
          <p:nvSpPr>
            <p:cNvPr id="9" name="TextBox 27"/>
            <p:cNvSpPr txBox="1"/>
            <p:nvPr/>
          </p:nvSpPr>
          <p:spPr>
            <a:xfrm>
              <a:off x="8417561" y="2910840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pic>
          <p:nvPicPr>
            <p:cNvPr descr="5b39e8e138645"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60640" y="4182110"/>
              <a:ext cx="680085" cy="642620"/>
            </a:xfrm>
            <a:prstGeom prst="rect">
              <a:avLst/>
            </a:prstGeom>
          </p:spPr>
        </p:pic>
        <p:sp>
          <p:nvSpPr>
            <p:cNvPr id="11" name="TextBox 27"/>
            <p:cNvSpPr txBox="1"/>
            <p:nvPr/>
          </p:nvSpPr>
          <p:spPr>
            <a:xfrm>
              <a:off x="8417561" y="4273550"/>
              <a:ext cx="171958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Oswald"/>
                </a:rPr>
                <a:t>你的标题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7686673" y="1915795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  <p:sp>
          <p:nvSpPr>
            <p:cNvPr id="20" name="TextBox 29"/>
            <p:cNvSpPr txBox="1"/>
            <p:nvPr/>
          </p:nvSpPr>
          <p:spPr>
            <a:xfrm>
              <a:off x="7804148" y="3397250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7891779" y="4756150"/>
              <a:ext cx="2771140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165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0" typeface="Montserrat Light"/>
                </a:rPr>
                <a:t>此处输入你的正文内容，此处输入你的正文内容，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DDD358-DB34-4959-A1E9-E6214A141286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39DE094-B9EE-43B5-9F0B-513F33A45EBF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44" name="图片 43">
                <a:extLst>
                  <a:ext uri="{FF2B5EF4-FFF2-40B4-BE49-F238E27FC236}">
                    <a16:creationId xmlns:a16="http://schemas.microsoft.com/office/drawing/2014/main" id="{10BA3FBD-3771-4410-9853-8E8EB29AC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F9BCFE6-3F63-4B83-9B7C-E63200261584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82BD7B4-A1D0-4A31-A2E6-7B2F6AAFB87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1" name="任意多边形 32">
                <a:extLst>
                  <a:ext uri="{FF2B5EF4-FFF2-40B4-BE49-F238E27FC236}">
                    <a16:creationId xmlns:a16="http://schemas.microsoft.com/office/drawing/2014/main" id="{EBD996D4-FC73-4FBC-B6A8-0586B064ABEB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2" name="任意多边形 33">
                <a:extLst>
                  <a:ext uri="{FF2B5EF4-FFF2-40B4-BE49-F238E27FC236}">
                    <a16:creationId xmlns:a16="http://schemas.microsoft.com/office/drawing/2014/main" id="{6421099D-3AE2-4E9A-96F3-1F1B5D9005A7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CBE8C01-A7A6-42B4-B164-53047E493573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5515358" y="1652393"/>
            <a:ext cx="2120911" cy="4450906"/>
            <a:chOff x="8431" y="3264"/>
            <a:chExt cx="2476" cy="5196"/>
          </a:xfrm>
        </p:grpSpPr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8433" y="7720"/>
              <a:ext cx="2474" cy="740"/>
            </a:xfrm>
            <a:prstGeom prst="line">
              <a:avLst/>
            </a:prstGeom>
            <a:noFill/>
            <a:ln cap="flat" cmpd="sng" w="101600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l" defTabSz="22796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typeface="Helvetica"/>
                <a:ea charset="-128" panose="020b0600070205080204" pitchFamily="34" typeface="MS PGothic"/>
                <a:cs typeface="+mn-cs"/>
                <a:sym charset="0" typeface="Helvetica"/>
              </a:endParaRPr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V="1">
              <a:off x="8437" y="6180"/>
              <a:ext cx="2424" cy="1519"/>
            </a:xfrm>
            <a:prstGeom prst="line">
              <a:avLst/>
            </a:prstGeom>
            <a:noFill/>
            <a:ln cap="flat" cmpd="sng" w="101600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l" defTabSz="22796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typeface="Helvetica"/>
                <a:ea charset="-128" panose="020b0600070205080204" pitchFamily="34" typeface="MS PGothic"/>
                <a:cs typeface="+mn-cs"/>
                <a:sym charset="0" typeface="Helvetica"/>
              </a:endParaRPr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8431" y="5359"/>
              <a:ext cx="2427" cy="817"/>
            </a:xfrm>
            <a:prstGeom prst="line">
              <a:avLst/>
            </a:prstGeom>
            <a:noFill/>
            <a:ln cap="flat" cmpd="sng" w="101600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l" defTabSz="22796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typeface="Helvetica"/>
                <a:ea charset="-128" panose="020b0600070205080204" pitchFamily="34" typeface="MS PGothic"/>
                <a:cs typeface="+mn-cs"/>
                <a:sym charset="0" typeface="Helvetica"/>
              </a:endParaRPr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8436" y="4123"/>
              <a:ext cx="2375" cy="1241"/>
            </a:xfrm>
            <a:prstGeom prst="line">
              <a:avLst/>
            </a:prstGeom>
            <a:noFill/>
            <a:ln cap="flat" cmpd="sng" w="101600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l" defTabSz="22796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typeface="Helvetica"/>
                <a:ea charset="-128" panose="020b0600070205080204" pitchFamily="34" typeface="MS PGothic"/>
                <a:cs typeface="+mn-cs"/>
                <a:sym charset="0" typeface="Helvetica"/>
              </a:endParaRPr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8455" y="3264"/>
              <a:ext cx="2351" cy="840"/>
            </a:xfrm>
            <a:prstGeom prst="line">
              <a:avLst/>
            </a:prstGeom>
            <a:noFill/>
            <a:ln cap="flat" cmpd="sng" w="101600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l" defTabSz="22796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typeface="Helvetica"/>
                <a:ea charset="-128" panose="020b0600070205080204" pitchFamily="34" typeface="MS PGothic"/>
                <a:cs typeface="+mn-cs"/>
                <a:sym charset="0" typeface="Helvetic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3170" y="1082675"/>
            <a:ext cx="949325" cy="899030"/>
            <a:chOff x="5623" y="1649"/>
            <a:chExt cx="1307" cy="1236"/>
          </a:xfrm>
        </p:grpSpPr>
        <p:pic>
          <p:nvPicPr>
            <p:cNvPr descr="5b39e8e138645"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31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39280" y="1728470"/>
            <a:ext cx="937906" cy="945537"/>
            <a:chOff x="5641" y="3190"/>
            <a:chExt cx="1291" cy="1301"/>
          </a:xfrm>
        </p:grpSpPr>
        <p:pic>
          <p:nvPicPr>
            <p:cNvPr descr="222"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45100" y="2958465"/>
            <a:ext cx="937906" cy="945537"/>
            <a:chOff x="5641" y="3190"/>
            <a:chExt cx="1291" cy="1301"/>
          </a:xfrm>
        </p:grpSpPr>
        <p:pic>
          <p:nvPicPr>
            <p:cNvPr descr="222"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08825" y="3718560"/>
            <a:ext cx="949325" cy="899030"/>
            <a:chOff x="5623" y="1649"/>
            <a:chExt cx="1307" cy="1236"/>
          </a:xfrm>
        </p:grpSpPr>
        <p:pic>
          <p:nvPicPr>
            <p:cNvPr descr="5b39e8e138645"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45100" y="4981575"/>
            <a:ext cx="949325" cy="899030"/>
            <a:chOff x="5623" y="1649"/>
            <a:chExt cx="1307" cy="1236"/>
          </a:xfrm>
        </p:grpSpPr>
        <p:pic>
          <p:nvPicPr>
            <p:cNvPr descr="5b39e8e138645"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23" name="TextBox 17"/>
            <p:cNvSpPr txBox="1"/>
            <p:nvPr/>
          </p:nvSpPr>
          <p:spPr>
            <a:xfrm>
              <a:off x="5623" y="1904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05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20255" y="5636260"/>
            <a:ext cx="937906" cy="945537"/>
            <a:chOff x="5641" y="3190"/>
            <a:chExt cx="1291" cy="1301"/>
          </a:xfrm>
        </p:grpSpPr>
        <p:pic>
          <p:nvPicPr>
            <p:cNvPr descr="222"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6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06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223260" y="94932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2466340" y="140970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7953374" y="166814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7016" y="212852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3223260" y="294259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2466340" y="340296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34" name="TextBox 27"/>
          <p:cNvSpPr txBox="1"/>
          <p:nvPr/>
        </p:nvSpPr>
        <p:spPr>
          <a:xfrm>
            <a:off x="3323590" y="4857750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5" name="TextBox 29"/>
          <p:cNvSpPr txBox="1"/>
          <p:nvPr/>
        </p:nvSpPr>
        <p:spPr>
          <a:xfrm>
            <a:off x="2566670" y="531812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36" name="TextBox 27"/>
          <p:cNvSpPr txBox="1"/>
          <p:nvPr/>
        </p:nvSpPr>
        <p:spPr>
          <a:xfrm>
            <a:off x="8015605" y="3772534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7929244" y="4232909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38" name="TextBox 27"/>
          <p:cNvSpPr txBox="1"/>
          <p:nvPr/>
        </p:nvSpPr>
        <p:spPr>
          <a:xfrm>
            <a:off x="8058149" y="545147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9" name="TextBox 29"/>
          <p:cNvSpPr txBox="1"/>
          <p:nvPr/>
        </p:nvSpPr>
        <p:spPr>
          <a:xfrm>
            <a:off x="7971791" y="591185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5A55620-2979-4455-82BB-563D5985E993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810CF9-29B0-4CE1-B5F0-857511913234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46" name="图片 45">
                <a:extLst>
                  <a:ext uri="{FF2B5EF4-FFF2-40B4-BE49-F238E27FC236}">
                    <a16:creationId xmlns:a16="http://schemas.microsoft.com/office/drawing/2014/main" id="{15E9C5DD-4592-40F6-94AF-FCFCB7853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2C8BA93-EAE9-4AC3-883A-A34236D8BBB9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039AE66-4F0D-4022-9DA7-55C51FD68F72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3" name="任意多边形 32">
                <a:extLst>
                  <a:ext uri="{FF2B5EF4-FFF2-40B4-BE49-F238E27FC236}">
                    <a16:creationId xmlns:a16="http://schemas.microsoft.com/office/drawing/2014/main" id="{08ACE149-229D-4DC5-BD68-A79F08F42C42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4" name="任意多边形 33">
                <a:extLst>
                  <a:ext uri="{FF2B5EF4-FFF2-40B4-BE49-F238E27FC236}">
                    <a16:creationId xmlns:a16="http://schemas.microsoft.com/office/drawing/2014/main" id="{C685016D-92E4-4EC3-94AB-C3A8E2D1C6F5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559A009-D305-42E7-B373-CF33FF0EC854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  <p:cond delay="0" evt="onBegin">
                          <p:tn val="68"/>
                        </p:cond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  <p:cond delay="0" evt="onBegin">
                          <p:tn val="78"/>
                        </p:cond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 rot="5400000">
            <a:off x="616585" y="435610"/>
            <a:ext cx="2594610" cy="4242435"/>
            <a:chOff x="5049" y="5903"/>
            <a:chExt cx="4086" cy="6681"/>
          </a:xfrm>
        </p:grpSpPr>
        <p:pic>
          <p:nvPicPr>
            <p:cNvPr descr="5b39e8e138645"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49" y="8030"/>
              <a:ext cx="4087" cy="4555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H="1" flipV="1">
              <a:off x="7092" y="5961"/>
              <a:ext cx="0" cy="2479"/>
            </a:xfrm>
            <a:prstGeom prst="line">
              <a:avLst/>
            </a:prstGeom>
            <a:ln>
              <a:solidFill>
                <a:srgbClr val="B3BC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974" y="5903"/>
              <a:ext cx="237" cy="237"/>
            </a:xfrm>
            <a:prstGeom prst="ellipse">
              <a:avLst/>
            </a:prstGeom>
            <a:solidFill>
              <a:srgbClr val="B3BC79"/>
            </a:solidFill>
            <a:ln>
              <a:solidFill>
                <a:srgbClr val="B3BC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25" name="TextBox 27"/>
          <p:cNvSpPr txBox="1"/>
          <p:nvPr/>
        </p:nvSpPr>
        <p:spPr>
          <a:xfrm>
            <a:off x="4153535" y="2172335"/>
            <a:ext cx="427672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4153535" y="2700655"/>
            <a:ext cx="5310505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8" name="组合 7"/>
          <p:cNvGrpSpPr/>
          <p:nvPr/>
        </p:nvGrpSpPr>
        <p:grpSpPr>
          <a:xfrm rot="16200000">
            <a:off x="8733790" y="2204720"/>
            <a:ext cx="1856740" cy="5158740"/>
            <a:chOff x="8912" y="4461"/>
            <a:chExt cx="2924" cy="8124"/>
          </a:xfrm>
        </p:grpSpPr>
        <p:pic>
          <p:nvPicPr>
            <p:cNvPr descr="222"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912" y="9607"/>
              <a:ext cx="2925" cy="2978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 flipH="1" flipV="1">
              <a:off x="10374" y="4461"/>
              <a:ext cx="0" cy="5146"/>
            </a:xfrm>
            <a:prstGeom prst="line">
              <a:avLst/>
            </a:prstGeom>
            <a:ln>
              <a:solidFill>
                <a:srgbClr val="9AA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10255" y="4461"/>
              <a:ext cx="237" cy="237"/>
            </a:xfrm>
            <a:prstGeom prst="ellipse">
              <a:avLst/>
            </a:prstGeom>
            <a:solidFill>
              <a:srgbClr val="96A88E"/>
            </a:solidFill>
            <a:ln>
              <a:solidFill>
                <a:srgbClr val="9AA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19" name="TextBox 27"/>
          <p:cNvSpPr txBox="1"/>
          <p:nvPr/>
        </p:nvSpPr>
        <p:spPr>
          <a:xfrm>
            <a:off x="4035425" y="4553584"/>
            <a:ext cx="290703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0" name="TextBox 29"/>
          <p:cNvSpPr txBox="1"/>
          <p:nvPr/>
        </p:nvSpPr>
        <p:spPr>
          <a:xfrm>
            <a:off x="1772285" y="5013960"/>
            <a:ext cx="5310505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pic>
        <p:nvPicPr>
          <p:cNvPr descr="5b39e8e138645"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60090" y="2134870"/>
            <a:ext cx="893445" cy="844550"/>
          </a:xfrm>
          <a:prstGeom prst="rect">
            <a:avLst/>
          </a:prstGeom>
        </p:spPr>
      </p:pic>
      <p:pic>
        <p:nvPicPr>
          <p:cNvPr descr="5b39e8e138645"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42455" y="4458970"/>
            <a:ext cx="688975" cy="65151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8DA1174-AA42-4D92-ADFA-9BD7F3A78D07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D248A87-738F-4099-9D05-65B57E0948D9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9" name="图片 28">
                <a:extLst>
                  <a:ext uri="{FF2B5EF4-FFF2-40B4-BE49-F238E27FC236}">
                    <a16:creationId xmlns:a16="http://schemas.microsoft.com/office/drawing/2014/main" id="{CA45AB80-8E7A-4F94-8DFD-C88D5F096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E495836-B374-4FED-A6CF-914A50BA71F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A001C6B-CB48-42AD-B8DA-8FB34CD6A70F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E3564B96-D4F9-45D8-B895-2EC0AC521A6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7" name="任意多边形 33">
                <a:extLst>
                  <a:ext uri="{FF2B5EF4-FFF2-40B4-BE49-F238E27FC236}">
                    <a16:creationId xmlns:a16="http://schemas.microsoft.com/office/drawing/2014/main" id="{DC5B7321-EF89-4AAB-8063-37719199F27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F0F0B42-ECD8-4B43-B8C3-901310515FCA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4"/>
      <p:bldP grpId="0" spid="19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971290" y="2872740"/>
            <a:ext cx="4249420" cy="2700020"/>
            <a:chOff x="5342" y="5760"/>
            <a:chExt cx="8610" cy="3915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5342" y="5760"/>
              <a:ext cx="0" cy="3915"/>
            </a:xfrm>
            <a:prstGeom prst="line">
              <a:avLst/>
            </a:prstGeom>
            <a:ln cap="rnd" w="3175">
              <a:solidFill>
                <a:srgbClr val="F49B25"/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3952" y="5760"/>
              <a:ext cx="0" cy="3915"/>
            </a:xfrm>
            <a:prstGeom prst="line">
              <a:avLst/>
            </a:prstGeom>
            <a:ln cap="rnd" w="3175">
              <a:solidFill>
                <a:srgbClr val="F49B25"/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5b39e8e138645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82235" y="1493520"/>
            <a:ext cx="1760220" cy="1663065"/>
          </a:xfrm>
          <a:prstGeom prst="rect">
            <a:avLst/>
          </a:prstGeom>
        </p:spPr>
      </p:pic>
      <p:pic>
        <p:nvPicPr>
          <p:cNvPr descr="222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12250" y="1665605"/>
            <a:ext cx="1842135" cy="1490980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933450" y="365442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933450" y="4246880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pic>
        <p:nvPicPr>
          <p:cNvPr descr="222"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66190" y="1665605"/>
            <a:ext cx="1842135" cy="1490980"/>
          </a:xfrm>
          <a:prstGeom prst="rect">
            <a:avLst/>
          </a:prstGeom>
        </p:spPr>
      </p:pic>
      <p:sp>
        <p:nvSpPr>
          <p:cNvPr id="10" name="TextBox 27"/>
          <p:cNvSpPr txBox="1"/>
          <p:nvPr/>
        </p:nvSpPr>
        <p:spPr>
          <a:xfrm>
            <a:off x="4732655" y="365442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4732655" y="4246880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8531861" y="3654425"/>
            <a:ext cx="300418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8531861" y="4246880"/>
            <a:ext cx="277177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904DE7-0534-4062-82AB-161C81B47834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15E4150-FA89-4D75-80F9-4F012009652C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0" name="图片 19">
                <a:extLst>
                  <a:ext uri="{FF2B5EF4-FFF2-40B4-BE49-F238E27FC236}">
                    <a16:creationId xmlns:a16="http://schemas.microsoft.com/office/drawing/2014/main" id="{6FFB7189-D7DF-4377-BC46-FAE6FADAA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C28FAFA-98BB-4BB7-8D37-49AEB3C07FF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7F1D4F-427A-430F-BD2B-6C2C4400D636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7" name="任意多边形 32">
                <a:extLst>
                  <a:ext uri="{FF2B5EF4-FFF2-40B4-BE49-F238E27FC236}">
                    <a16:creationId xmlns:a16="http://schemas.microsoft.com/office/drawing/2014/main" id="{9D933CCA-FB99-43D3-916B-1C907D996432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8" name="任意多边形 33">
                <a:extLst>
                  <a:ext uri="{FF2B5EF4-FFF2-40B4-BE49-F238E27FC236}">
                    <a16:creationId xmlns:a16="http://schemas.microsoft.com/office/drawing/2014/main" id="{4FFC195A-891E-48C1-8724-27700667080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697B5EB-EC79-49C3-B9A1-4CD699B88DE9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10"/>
      <p:bldP grpId="0" spid="11"/>
      <p:bldP grpId="0" spid="12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b39e8e1385ad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6669" y="-5715"/>
            <a:ext cx="2990850" cy="365760"/>
          </a:xfrm>
          <a:prstGeom prst="rect">
            <a:avLst/>
          </a:prstGeom>
          <a:solidFill>
            <a:srgbClr val="889B7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4806" y="583440"/>
            <a:ext cx="2011680" cy="46551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mtClean="0" spc="0" strike="noStrike" sz="60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10609010101010101" pitchFamily="49" typeface="经典行书简"/>
              </a:rPr>
              <a:t>谢谢观看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mtClean="0" spc="0" strike="noStrike" sz="60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10609010101010101" pitchFamily="49" typeface="经典行书简"/>
              </a:rPr>
              <a:t>Thanks</a:t>
            </a:r>
          </a:p>
        </p:txBody>
      </p:sp>
      <p:sp>
        <p:nvSpPr>
          <p:cNvPr id="8" name="矩形 7"/>
          <p:cNvSpPr/>
          <p:nvPr/>
        </p:nvSpPr>
        <p:spPr>
          <a:xfrm>
            <a:off x="8103235" y="518160"/>
            <a:ext cx="2139315" cy="48279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5b39e8e138645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97165" y="213995"/>
            <a:ext cx="1043940" cy="986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40700" y="5481955"/>
            <a:ext cx="2138680" cy="3657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汇报人：第一PPT</a:t>
            </a:r>
          </a:p>
        </p:txBody>
      </p:sp>
    </p:spTree>
    <p:extLst>
      <p:ext uri="{BB962C8B-B14F-4D97-AF65-F5344CB8AC3E}">
        <p14:creationId val="852424564"/>
      </p:ext>
    </p:extLst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5"/>
      <p:bldP grpId="0" spid="8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descr="5b39e8e138645"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8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5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3"/>
                <a:ext cx="2316480" cy="35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pic>
        <p:nvPicPr>
          <p:cNvPr descr="5b39e8e1385ad"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algn="tl" blurRad="50800" dir="2700000" dist="114300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8811492" y="4535055"/>
            <a:ext cx="300181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9" name="组合 8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4" name="图片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pic>
        <p:nvPicPr>
          <p:cNvPr descr="5b39e8e1385ad"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996930" y="24765"/>
            <a:ext cx="1040130" cy="4277995"/>
          </a:xfrm>
          <a:prstGeom prst="rect">
            <a:avLst/>
          </a:prstGeom>
          <a:effectLst>
            <a:outerShdw algn="tl" blurRad="50800" dir="5400000" dist="76200" rotWithShape="0">
              <a:srgbClr val="000000">
                <a:alpha val="98000"/>
              </a:srgbClr>
            </a:outerShdw>
          </a:effectLst>
        </p:spPr>
      </p:pic>
      <p:pic>
        <p:nvPicPr>
          <p:cNvPr descr="5b39e8e1385ad"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84110" y="24765"/>
            <a:ext cx="923290" cy="2038350"/>
          </a:xfrm>
          <a:prstGeom prst="rect">
            <a:avLst/>
          </a:prstGeom>
          <a:effectLst>
            <a:outerShdw algn="tl" blurRad="50800" dir="5400000" dist="76200" rotWithShape="0">
              <a:srgbClr val="000000">
                <a:alpha val="98000"/>
              </a:srgbClr>
            </a:outerShdw>
          </a:effectLst>
        </p:spPr>
      </p:pic>
      <p:pic>
        <p:nvPicPr>
          <p:cNvPr descr="5b39e8e1385ad"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38540" y="24765"/>
            <a:ext cx="923290" cy="2990850"/>
          </a:xfrm>
          <a:prstGeom prst="rect">
            <a:avLst/>
          </a:prstGeom>
          <a:effectLst>
            <a:outerShdw algn="tl" blurRad="50800" dir="5400000" dist="76200" rotWithShape="0">
              <a:srgbClr val="000000">
                <a:alpha val="98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2970" y="24765"/>
            <a:ext cx="972820" cy="3487420"/>
          </a:xfrm>
          <a:prstGeom prst="rect">
            <a:avLst/>
          </a:prstGeom>
          <a:effectLst>
            <a:outerShdw algn="tl" blurRad="50800" dir="5400000" dist="76200" rotWithShape="0">
              <a:srgbClr val="000000">
                <a:alpha val="98000"/>
              </a:srgbClr>
            </a:outerShdw>
          </a:effectLst>
        </p:spPr>
      </p:pic>
      <p:sp>
        <p:nvSpPr>
          <p:cNvPr id="25" name="TextBox 27"/>
          <p:cNvSpPr txBox="1"/>
          <p:nvPr/>
        </p:nvSpPr>
        <p:spPr>
          <a:xfrm>
            <a:off x="1203960" y="1812290"/>
            <a:ext cx="4276725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3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251585" y="2644775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1203960" y="1449628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pic>
        <p:nvPicPr>
          <p:cNvPr descr="5b39e8e138645"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62090" y="3115945"/>
            <a:ext cx="2428240" cy="27070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51585" y="3884930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513455" y="2356485"/>
            <a:ext cx="4059555" cy="798195"/>
          </a:xfrm>
          <a:prstGeom prst="rect">
            <a:avLst/>
          </a:prstGeom>
          <a:noFill/>
          <a:ln w="57150">
            <a:solidFill>
              <a:srgbClr val="9AAF89"/>
            </a:solidFill>
          </a:ln>
          <a:extLst>
            <a:ext uri="{909E8E84-426E-40DD-AFC4-6F175D3DCCD1}">
              <a14:hiddenFill>
                <a:solidFill>
                  <a:srgbClr val="9AAF8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5FB172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130" y="1365250"/>
            <a:ext cx="4777740" cy="5079365"/>
            <a:chOff x="8485" y="2346"/>
            <a:chExt cx="5098" cy="5553"/>
          </a:xfrm>
        </p:grpSpPr>
        <p:pic>
          <p:nvPicPr>
            <p:cNvPr descr="5b39e8e138645"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496" y="2845"/>
              <a:ext cx="4087" cy="4555"/>
            </a:xfrm>
            <a:prstGeom prst="rect">
              <a:avLst/>
            </a:prstGeom>
          </p:spPr>
        </p:pic>
        <p:pic>
          <p:nvPicPr>
            <p:cNvPr descr="5b39e8e138645"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485" y="2346"/>
              <a:ext cx="3298" cy="5553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7739380" y="2331008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4798060" y="2525395"/>
            <a:ext cx="297307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4" name="TextBox 27"/>
          <p:cNvSpPr txBox="1"/>
          <p:nvPr/>
        </p:nvSpPr>
        <p:spPr>
          <a:xfrm>
            <a:off x="7739380" y="2786380"/>
            <a:ext cx="265493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1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副标题文字输入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4801870" y="3489959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01870" y="4730115"/>
            <a:ext cx="531050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descr="222" id="14" name="图片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descr="5b39e8e138645" id="15" name="图片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descr="5b39e8e138645" id="16" name="图片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descr="222" id="18" name="图片 17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CC0DB85-82B0-434E-BC33-5C02461A702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3AFCB72-F805-4807-A67C-13E7F543144A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8" name="图片 37">
                <a:extLst>
                  <a:ext uri="{FF2B5EF4-FFF2-40B4-BE49-F238E27FC236}">
                    <a16:creationId xmlns:a16="http://schemas.microsoft.com/office/drawing/2014/main" id="{A20A7321-0367-49B6-9146-E3CF6F220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7D9817E-61B3-4432-A2BC-D2C76BA6211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7105CED-96A7-4192-8402-4FEA16976391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1" name="任意多边形 32">
                <a:extLst>
                  <a:ext uri="{FF2B5EF4-FFF2-40B4-BE49-F238E27FC236}">
                    <a16:creationId xmlns:a16="http://schemas.microsoft.com/office/drawing/2014/main" id="{DD725FE7-C9A2-4CBC-8E10-D7183F25DA4B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1877B21F-3CF7-4B9C-9EE8-D744B52FDA61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0F1C8BD-74B0-433B-B175-467B4BBC6924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7"/>
      <p:bldP grpId="0" spid="25"/>
      <p:bldP grpId="0" spid="4"/>
      <p:bldP grpId="0" spid="26"/>
      <p:bldP grpId="0" spid="2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30593" y="1983105"/>
            <a:ext cx="10330815" cy="2881630"/>
            <a:chOff x="1011" y="3123"/>
            <a:chExt cx="16269" cy="4538"/>
          </a:xfrm>
        </p:grpSpPr>
        <p:grpSp>
          <p:nvGrpSpPr>
            <p:cNvPr id="4" name="组合 3"/>
            <p:cNvGrpSpPr/>
            <p:nvPr/>
          </p:nvGrpSpPr>
          <p:grpSpPr>
            <a:xfrm>
              <a:off x="1011" y="3123"/>
              <a:ext cx="8333" cy="4539"/>
              <a:chOff x="37" y="1468"/>
              <a:chExt cx="11227" cy="6116"/>
            </a:xfrm>
          </p:grpSpPr>
          <p:pic>
            <p:nvPicPr>
              <p:cNvPr descr="5b39e8e138645" id="6" name="图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7" y="4610"/>
                <a:ext cx="5877" cy="2974"/>
              </a:xfrm>
              <a:prstGeom prst="rect">
                <a:avLst/>
              </a:prstGeom>
            </p:spPr>
          </p:pic>
          <p:pic>
            <p:nvPicPr>
              <p:cNvPr descr="5b39e8e138645" id="5" name="图片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494" y="1468"/>
                <a:ext cx="5771" cy="3142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8948" y="3123"/>
              <a:ext cx="8333" cy="4539"/>
              <a:chOff x="37" y="1468"/>
              <a:chExt cx="11227" cy="6116"/>
            </a:xfrm>
          </p:grpSpPr>
          <p:pic>
            <p:nvPicPr>
              <p:cNvPr descr="5b39e8e138645"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7" y="4610"/>
                <a:ext cx="5877" cy="2974"/>
              </a:xfrm>
              <a:prstGeom prst="rect">
                <a:avLst/>
              </a:prstGeom>
            </p:spPr>
          </p:pic>
          <p:pic>
            <p:nvPicPr>
              <p:cNvPr descr="5b39e8e138645" id="9" name="图片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5494" y="1468"/>
                <a:ext cx="5771" cy="3142"/>
              </a:xfrm>
              <a:prstGeom prst="rect">
                <a:avLst/>
              </a:prstGeom>
            </p:spPr>
          </p:pic>
        </p:grpSp>
      </p:grpSp>
      <p:sp>
        <p:nvSpPr>
          <p:cNvPr id="27" name="TextBox 27"/>
          <p:cNvSpPr txBox="1"/>
          <p:nvPr/>
        </p:nvSpPr>
        <p:spPr>
          <a:xfrm>
            <a:off x="1456055" y="198310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930275" y="252857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3701415" y="359727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3175635" y="414274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9043036" y="359727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8517255" y="414274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6496049" y="1983105"/>
            <a:ext cx="1719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5970270" y="252857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5F00D1-EE90-47BA-A44F-ACBCF0DBFCA8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30F8AC5-167D-4A7E-A974-5F68886302BC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23" name="图片 22">
                <a:extLst>
                  <a:ext uri="{FF2B5EF4-FFF2-40B4-BE49-F238E27FC236}">
                    <a16:creationId xmlns:a16="http://schemas.microsoft.com/office/drawing/2014/main" id="{0BCDE7DD-1525-4BAE-87DC-BA875A7BE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5F27B29-3651-4EA4-A1DA-B1AC824815E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104507E-AB34-42FE-BAE8-00DDADA9B10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0" name="任意多边形 32">
                <a:extLst>
                  <a:ext uri="{FF2B5EF4-FFF2-40B4-BE49-F238E27FC236}">
                    <a16:creationId xmlns:a16="http://schemas.microsoft.com/office/drawing/2014/main" id="{1989F6D0-05FF-455E-B718-24B3CBE593C9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1" name="任意多边形 33">
                <a:extLst>
                  <a:ext uri="{FF2B5EF4-FFF2-40B4-BE49-F238E27FC236}">
                    <a16:creationId xmlns:a16="http://schemas.microsoft.com/office/drawing/2014/main" id="{6216F3AB-BFAC-4B64-9992-41EA35A45CA4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0F9D624-81A3-4BEB-BE4F-00B74E0F016B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437380" y="2317750"/>
            <a:ext cx="3296285" cy="2186940"/>
            <a:chOff x="9009" y="4155"/>
            <a:chExt cx="4774" cy="3167"/>
          </a:xfrm>
          <a:solidFill>
            <a:srgbClr val="F49B25"/>
          </a:solidFill>
        </p:grpSpPr>
        <p:cxnSp>
          <p:nvCxnSpPr>
            <p:cNvPr id="33" name="Straight Connector 32"/>
            <p:cNvCxnSpPr>
              <a:stCxn id="38" idx="0"/>
            </p:cNvCxnSpPr>
            <p:nvPr/>
          </p:nvCxnSpPr>
          <p:spPr>
            <a:xfrm flipV="1">
              <a:off x="9077" y="4155"/>
              <a:ext cx="1831" cy="1251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8" idx="0"/>
            </p:cNvCxnSpPr>
            <p:nvPr/>
          </p:nvCxnSpPr>
          <p:spPr>
            <a:xfrm flipV="1">
              <a:off x="9077" y="5000"/>
              <a:ext cx="4628" cy="406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</p:cNvCxnSpPr>
            <p:nvPr/>
          </p:nvCxnSpPr>
          <p:spPr>
            <a:xfrm>
              <a:off x="9077" y="5406"/>
              <a:ext cx="4707" cy="1450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0"/>
            </p:cNvCxnSpPr>
            <p:nvPr/>
          </p:nvCxnSpPr>
          <p:spPr>
            <a:xfrm>
              <a:off x="9077" y="5406"/>
              <a:ext cx="2536" cy="1759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8" idx="0"/>
            </p:cNvCxnSpPr>
            <p:nvPr/>
          </p:nvCxnSpPr>
          <p:spPr>
            <a:xfrm>
              <a:off x="9077" y="5406"/>
              <a:ext cx="690" cy="1916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hape 3287"/>
            <p:cNvSpPr/>
            <p:nvPr/>
          </p:nvSpPr>
          <p:spPr>
            <a:xfrm>
              <a:off x="9009" y="5338"/>
              <a:ext cx="135" cy="1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solidFill>
                <a:srgbClr val="9AAF89"/>
              </a:solidFill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b="0" baseline="0" cap="none" i="0" kern="120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pic>
        <p:nvPicPr>
          <p:cNvPr descr="5b39e8e138645"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2490" y="1584960"/>
            <a:ext cx="3731895" cy="35261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17540" y="1613535"/>
            <a:ext cx="937906" cy="945537"/>
            <a:chOff x="5641" y="3190"/>
            <a:chExt cx="1291" cy="1301"/>
          </a:xfrm>
        </p:grpSpPr>
        <p:pic>
          <p:nvPicPr>
            <p:cNvPr descr="222"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48575" y="2314575"/>
            <a:ext cx="937906" cy="945537"/>
            <a:chOff x="5641" y="3190"/>
            <a:chExt cx="1291" cy="1301"/>
          </a:xfrm>
        </p:grpSpPr>
        <p:pic>
          <p:nvPicPr>
            <p:cNvPr descr="222"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9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53985" y="3691890"/>
            <a:ext cx="937906" cy="945537"/>
            <a:chOff x="5641" y="3190"/>
            <a:chExt cx="1291" cy="1301"/>
          </a:xfrm>
        </p:grpSpPr>
        <p:pic>
          <p:nvPicPr>
            <p:cNvPr descr="222"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04585" y="4151630"/>
            <a:ext cx="937906" cy="945537"/>
            <a:chOff x="5641" y="3190"/>
            <a:chExt cx="1291" cy="1301"/>
          </a:xfrm>
        </p:grpSpPr>
        <p:pic>
          <p:nvPicPr>
            <p:cNvPr descr="222"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04385" y="4504690"/>
            <a:ext cx="937906" cy="945537"/>
            <a:chOff x="5641" y="3190"/>
            <a:chExt cx="1291" cy="1301"/>
          </a:xfrm>
        </p:grpSpPr>
        <p:pic>
          <p:nvPicPr>
            <p:cNvPr descr="222"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3" name="TextBox 17"/>
            <p:cNvSpPr txBox="1"/>
            <p:nvPr/>
          </p:nvSpPr>
          <p:spPr>
            <a:xfrm>
              <a:off x="5684" y="3526"/>
              <a:ext cx="1248" cy="6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05</a:t>
              </a:r>
            </a:p>
          </p:txBody>
        </p:sp>
      </p:grpSp>
      <p:sp>
        <p:nvSpPr>
          <p:cNvPr id="25" name="TextBox 27"/>
          <p:cNvSpPr txBox="1"/>
          <p:nvPr/>
        </p:nvSpPr>
        <p:spPr>
          <a:xfrm>
            <a:off x="1254760" y="2364475"/>
            <a:ext cx="318262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</a:t>
            </a:r>
          </a:p>
          <a:p>
            <a:pPr algn="ctr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36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你的标题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0620" y="83031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8681719" y="2420990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8691880" y="379830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7132319" y="485584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3874135" y="5450205"/>
            <a:ext cx="277114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4F97AC8-89FD-43A0-BF63-B9F5E37EAE53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8EA8B33-4BB2-4CF6-82D0-86C52AC2810B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43" name="图片 42">
                <a:extLst>
                  <a:ext uri="{FF2B5EF4-FFF2-40B4-BE49-F238E27FC236}">
                    <a16:creationId xmlns:a16="http://schemas.microsoft.com/office/drawing/2014/main" id="{086512A1-D28E-4D49-96A8-A3B52ACA7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CBC98BE-652B-453C-892C-70070B72021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510C9C5-0C21-4F89-8F77-10980463F307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2">
                <a:extLst>
                  <a:ext uri="{FF2B5EF4-FFF2-40B4-BE49-F238E27FC236}">
                    <a16:creationId xmlns:a16="http://schemas.microsoft.com/office/drawing/2014/main" id="{52F3DF7D-C426-490F-9D1C-A6DA37EC1B98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1" name="任意多边形 33">
                <a:extLst>
                  <a:ext uri="{FF2B5EF4-FFF2-40B4-BE49-F238E27FC236}">
                    <a16:creationId xmlns:a16="http://schemas.microsoft.com/office/drawing/2014/main" id="{72748619-ED52-478F-AA7E-ADC39C48B209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78625FF-F5C6-4A33-ABB4-EF58FB0BD63A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0"/>
      <p:bldP grpId="0" spid="24"/>
      <p:bldP grpId="0" spid="26"/>
      <p:bldP grpId="0" spid="27"/>
      <p:bldP grpId="0" spid="2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440815" y="1837055"/>
            <a:ext cx="6731000" cy="4106545"/>
          </a:xfrm>
          <a:prstGeom prst="rect">
            <a:avLst/>
          </a:prstGeom>
          <a:noFill/>
          <a:ln w="57150">
            <a:solidFill>
              <a:srgbClr val="F49B25"/>
            </a:solidFill>
          </a:ln>
          <a:extLst>
            <a:ext uri="{909E8E84-426E-40DD-AFC4-6F175D3DCCD1}">
              <a14:hiddenFill>
                <a:solidFill>
                  <a:srgbClr val="9AAF8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5FB172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 rot="20700000">
            <a:off x="5121239" y="787797"/>
            <a:ext cx="5768874" cy="3911194"/>
            <a:chOff x="5705" y="5389"/>
            <a:chExt cx="4898" cy="3321"/>
          </a:xfrm>
        </p:grpSpPr>
        <p:pic>
          <p:nvPicPr>
            <p:cNvPr descr="222"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05" y="5389"/>
              <a:ext cx="3261" cy="3321"/>
            </a:xfrm>
            <a:prstGeom prst="rect">
              <a:avLst/>
            </a:prstGeom>
          </p:spPr>
        </p:pic>
        <p:pic>
          <p:nvPicPr>
            <p:cNvPr descr="222"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702" y="5828"/>
              <a:ext cx="2901" cy="2348"/>
            </a:xfrm>
            <a:prstGeom prst="rect">
              <a:avLst/>
            </a:prstGeom>
          </p:spPr>
        </p:pic>
      </p:grpSp>
      <p:sp>
        <p:nvSpPr>
          <p:cNvPr id="25" name="TextBox 27"/>
          <p:cNvSpPr txBox="1"/>
          <p:nvPr/>
        </p:nvSpPr>
        <p:spPr>
          <a:xfrm>
            <a:off x="1788795" y="2781300"/>
            <a:ext cx="427672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24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Oswald"/>
              </a:rPr>
              <a:t>请输入你的标题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788795" y="3580130"/>
            <a:ext cx="277114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165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30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0" typeface="Montserrat Light"/>
              </a:rPr>
              <a:t>此处输入你的正文内容，此处输入你的正文内容，此处输入你的正文内容，此处输入你的正文内容，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1788795" y="2418638"/>
            <a:ext cx="1410876" cy="266700"/>
          </a:xfrm>
          <a:prstGeom prst="rect">
            <a:avLst/>
          </a:prstGeom>
          <a:solidFill>
            <a:srgbClr val="F49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descr="222" id="14" name="图片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descr="5b39e8e138645" id="15" name="图片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descr="5b39e8e138645" id="16" name="图片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descr="222" id="18" name="图片 17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BED0D0-D9F8-40B8-BC26-D0C989C5B669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DA0211-D7FE-4FC7-A27D-32B02B89D6C0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descr="5b39e8e138645" id="31" name="图片 30">
                <a:extLst>
                  <a:ext uri="{FF2B5EF4-FFF2-40B4-BE49-F238E27FC236}">
                    <a16:creationId xmlns:a16="http://schemas.microsoft.com/office/drawing/2014/main" id="{25F1E542-C870-4C11-B21F-B65AFD294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22A013-B480-4076-A6DC-3A005D0B3682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1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EF10DA7-25B9-4A25-81F4-FD086AC411A0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8" name="任意多边形 32">
                <a:extLst>
                  <a:ext uri="{FF2B5EF4-FFF2-40B4-BE49-F238E27FC236}">
                    <a16:creationId xmlns:a16="http://schemas.microsoft.com/office/drawing/2014/main" id="{324B40D2-F1A2-4B7D-B12E-3E90EE22F6A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29" name="任意多边形 33">
                <a:extLst>
                  <a:ext uri="{FF2B5EF4-FFF2-40B4-BE49-F238E27FC236}">
                    <a16:creationId xmlns:a16="http://schemas.microsoft.com/office/drawing/2014/main" id="{F4B14F3E-C075-4412-88AD-D85D6766675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DC03846-8243-4FB0-8F35-50276B0BD1B3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5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5"/>
      <p:bldP grpId="0" spid="26"/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descr="5b39e8e138645"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8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54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gdLst>
                  <a:gd fmla="*/ 0 w 381000" name="connsiteX0"/>
                  <a:gd fmla="*/ 368300 h 368300" name="connsiteY0"/>
                  <a:gd fmla="*/ 0 w 381000" name="connsiteX1"/>
                  <a:gd fmla="*/ 0 h 368300" name="connsiteY1"/>
                  <a:gd fmla="*/ 381000 w 381000" name="connsiteX2"/>
                  <a:gd fmla="*/ 0 h 36830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68300" w="3810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3"/>
                <a:ext cx="2316480" cy="35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0" rtlCol="0" wrap="square">
                <a:spAutoFit/>
              </a:bodyPr>
              <a:lstStyle>
                <a:defPPr>
                  <a:defRPr lang="zh-CN"/>
                </a:defPPr>
                <a:lvl1pPr>
                  <a:defRPr b="1" sz="24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此处添加标题</a:t>
                </a:r>
              </a:p>
            </p:txBody>
          </p:sp>
        </p:grpSp>
      </p:grpSp>
      <p:pic>
        <p:nvPicPr>
          <p:cNvPr descr="5b39e8e1385ad"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algn="tl" blurRad="50800" dir="2700000" dist="1143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193266679"/>
      </p:ext>
    </p:extLst>
  </p:cSld>
  <p:clrMapOvr>
    <a:masterClrMapping/>
  </p:clrMapOvr>
  <p:transition advClick="0" advTm="300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195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等线 Light</vt:lpstr>
      <vt:lpstr>等线</vt:lpstr>
      <vt:lpstr>Calibri</vt:lpstr>
      <vt:lpstr>宋体</vt:lpstr>
      <vt:lpstr>Calibri Light</vt:lpstr>
      <vt:lpstr>微软雅黑</vt:lpstr>
      <vt:lpstr>经典行书简</vt:lpstr>
      <vt:lpstr>方正喵呜体</vt:lpstr>
      <vt:lpstr>郑庆科黄油体Regular </vt:lpstr>
      <vt:lpstr>Oswald</vt:lpstr>
      <vt:lpstr>Montserrat Light</vt:lpstr>
      <vt:lpstr>Helvetica Light</vt:lpstr>
      <vt:lpstr>Helvetica</vt:lpstr>
      <vt:lpstr>MS PGothic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2021-08-22T11:51:54Z</dcterms:created>
  <cp:lastPrinted>2021-08-22T11:51:54Z</cp:lastPrinted>
  <dcterms:modified xsi:type="dcterms:W3CDTF">2021-08-22T05:37:15Z</dcterms:modified>
  <cp:revision>1</cp:revision>
</cp:coreProperties>
</file>