
<file path=[Content_Types].xml><?xml version="1.0" encoding="utf-8"?>
<Types xmlns="http://schemas.openxmlformats.org/package/2006/content-types">
  <Default ContentType="image/x-emf" Extension="emf"/>
  <Default ContentType="application/x-fontdata" Extension="fntdata"/>
  <Default ContentType="image/jpeg" Extension="jpeg"/>
  <Default ContentType="audio/mpeg" Extension="mp3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slide+xml" PartName="/ppt/slides/slide27.xml"/>
  <Override ContentType="application/vnd.openxmlformats-officedocument.presentationml.slide+xml" PartName="/ppt/slides/slide28.xml"/>
  <Override ContentType="application/vnd.openxmlformats-officedocument.presentationml.slide+xml" PartName="/ppt/slides/slide29.xml"/>
  <Override ContentType="application/vnd.openxmlformats-officedocument.presentationml.slide+xml" PartName="/ppt/slides/slide30.xml"/>
  <Override ContentType="application/vnd.openxmlformats-officedocument.presentationml.slide+xml" PartName="/ppt/slides/slide31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embedTrueTypeFonts="1" saveSubsetFonts="1">
  <p:sldMasterIdLst>
    <p:sldMasterId id="2147483648" r:id="rId1"/>
    <p:sldMasterId id="2147483660" r:id="rId2"/>
  </p:sldMasterIdLst>
  <p:notesMasterIdLst>
    <p:notesMasterId r:id="rId3"/>
  </p:notesMasterIdLst>
  <p:sldIdLst>
    <p:sldId id="285" r:id="rId4"/>
    <p:sldId id="286" r:id="rId5"/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2" r:id="rId21"/>
    <p:sldId id="271" r:id="rId22"/>
    <p:sldId id="273" r:id="rId23"/>
    <p:sldId id="276" r:id="rId24"/>
    <p:sldId id="275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7" r:id="rId34"/>
  </p:sldIdLst>
  <p:sldSz cx="12192000" cy="6858000"/>
  <p:notesSz cx="6858000" cy="9144000"/>
  <p:embeddedFontLs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方正剪纸简体" panose="03000509000000000000" pitchFamily="65" charset="-122"/>
      <p:regular r:id="rId40"/>
    </p:embeddedFont>
    <p:embeddedFont>
      <p:font typeface="微软雅黑" panose="020B0503020204020204" pitchFamily="34" charset="-122"/>
      <p:regular r:id="rId41"/>
      <p:bold r:id="rId42"/>
    </p:embeddedFont>
    <p:embeddedFont>
      <p:font typeface="Calibri Light" panose="020F0302020204030204" pitchFamily="34" charset="0"/>
      <p:regular r:id="rId43"/>
      <p:italic r:id="rId44"/>
    </p:embeddedFont>
    <p:embeddedFont>
      <p:font typeface="Meiryo" panose="020B0604030504040204" pitchFamily="34" charset="-128"/>
      <p:regular r:id="rId45"/>
      <p:bold r:id="rId46"/>
      <p:italic r:id="rId47"/>
      <p:boldItalic r:id="rId48"/>
    </p:embeddedFont>
  </p:embeddedFontLst>
  <p:custDataLst>
    <p:tags r:id="rId3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pos="4729" userDrawn="1">
          <p15:clr>
            <a:srgbClr val="A4A3A4"/>
          </p15:clr>
        </p15:guide>
        <p15:guide id="4" pos="2933" userDrawn="1">
          <p15:clr>
            <a:srgbClr val="A4A3A4"/>
          </p15:clr>
        </p15:guide>
        <p15:guide id="5" orient="horz" pos="272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009" autoAdjust="0"/>
    <p:restoredTop sz="92264" autoAdjust="0"/>
  </p:normalViewPr>
  <p:slideViewPr>
    <p:cSldViewPr snapToGrid="0" showGuides="1">
      <p:cViewPr varScale="1">
        <p:scale>
          <a:sx n="107" d="100"/>
          <a:sy n="107" d="100"/>
        </p:scale>
        <p:origin x="828" y="84"/>
      </p:cViewPr>
      <p:guideLst>
        <p:guide pos="3840"/>
        <p:guide pos="4729"/>
        <p:guide pos="2933"/>
        <p:guide orient="horz" pos="2727"/>
      </p:guideLst>
    </p:cSldViewPr>
  </p:slid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slides/slide27.xml" Type="http://schemas.openxmlformats.org/officeDocument/2006/relationships/slide"/><Relationship Id="rId31" Target="slides/slide28.xml" Type="http://schemas.openxmlformats.org/officeDocument/2006/relationships/slide"/><Relationship Id="rId32" Target="slides/slide29.xml" Type="http://schemas.openxmlformats.org/officeDocument/2006/relationships/slide"/><Relationship Id="rId33" Target="slides/slide30.xml" Type="http://schemas.openxmlformats.org/officeDocument/2006/relationships/slide"/><Relationship Id="rId34" Target="slides/slide31.xml" Type="http://schemas.openxmlformats.org/officeDocument/2006/relationships/slide"/><Relationship Id="rId35" Target="tags/tag1.xml" Type="http://schemas.openxmlformats.org/officeDocument/2006/relationships/tags"/><Relationship Id="rId36" Target="fonts/font1.fntdata" Type="http://schemas.openxmlformats.org/officeDocument/2006/relationships/font"/><Relationship Id="rId37" Target="fonts/font2.fntdata" Type="http://schemas.openxmlformats.org/officeDocument/2006/relationships/font"/><Relationship Id="rId38" Target="fonts/font3.fntdata" Type="http://schemas.openxmlformats.org/officeDocument/2006/relationships/font"/><Relationship Id="rId39" Target="fonts/font4.fntdata" Type="http://schemas.openxmlformats.org/officeDocument/2006/relationships/font"/><Relationship Id="rId4" Target="slides/slide1.xml" Type="http://schemas.openxmlformats.org/officeDocument/2006/relationships/slide"/><Relationship Id="rId40" Target="fonts/font5.fntdata" Type="http://schemas.openxmlformats.org/officeDocument/2006/relationships/font"/><Relationship Id="rId41" Target="fonts/font6.fntdata" Type="http://schemas.openxmlformats.org/officeDocument/2006/relationships/font"/><Relationship Id="rId42" Target="fonts/font7.fntdata" Type="http://schemas.openxmlformats.org/officeDocument/2006/relationships/font"/><Relationship Id="rId43" Target="fonts/font8.fntdata" Type="http://schemas.openxmlformats.org/officeDocument/2006/relationships/font"/><Relationship Id="rId44" Target="fonts/font9.fntdata" Type="http://schemas.openxmlformats.org/officeDocument/2006/relationships/font"/><Relationship Id="rId45" Target="fonts/font10.fntdata" Type="http://schemas.openxmlformats.org/officeDocument/2006/relationships/font"/><Relationship Id="rId46" Target="fonts/font11.fntdata" Type="http://schemas.openxmlformats.org/officeDocument/2006/relationships/font"/><Relationship Id="rId47" Target="fonts/font12.fntdata" Type="http://schemas.openxmlformats.org/officeDocument/2006/relationships/font"/><Relationship Id="rId48" Target="fonts/font13.fntdata" Type="http://schemas.openxmlformats.org/officeDocument/2006/relationships/font"/><Relationship Id="rId49" Target="presProps.xml" Type="http://schemas.openxmlformats.org/officeDocument/2006/relationships/presProps"/><Relationship Id="rId5" Target="slides/slide2.xml" Type="http://schemas.openxmlformats.org/officeDocument/2006/relationships/slide"/><Relationship Id="rId50" Target="viewProps.xml" Type="http://schemas.openxmlformats.org/officeDocument/2006/relationships/viewProps"/><Relationship Id="rId51" Target="theme/theme1.xml" Type="http://schemas.openxmlformats.org/officeDocument/2006/relationships/theme"/><Relationship Id="rId52" Target="tableStyles.xml" Type="http://schemas.openxmlformats.org/officeDocument/2006/relationships/tableStyles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AB949C-A98D-4F42-BD67-C4EB122B4520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24478-F296-43DB-AEFF-D6FE4853CB7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739532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0650278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28231275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7686252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34935014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620971738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223506558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10702444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52668278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914233306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22601513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701506384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76995422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535502363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573441365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4071709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526123090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031516689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276940003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541935668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646506414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452098558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272335665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0AEFB-3649-495A-9019-4ECA92483C7F}" type="datetimeFigureOut">
              <a:rPr lang="zh-CN" altLang="en-US" smtClean="0"/>
              <a:t>2015/8/20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41746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2015/8/20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9101653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.png" Type="http://schemas.openxmlformats.org/officeDocument/2006/relationships/image"/><Relationship Id="rId3" Target="../media/media1.mp3" Type="http://schemas.openxmlformats.org/officeDocument/2006/relationships/audio"/><Relationship Id="rId4" Target="../media/media1.mp3" Type="http://schemas.microsoft.com/office/2007/relationships/media"/></Relationships>
</file>

<file path=ppt/slides/_rels/slide1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1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1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1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1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1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2.png" Type="http://schemas.openxmlformats.org/officeDocument/2006/relationships/image"/><Relationship Id="rId3" Target="../media/image1.png" Type="http://schemas.openxmlformats.org/officeDocument/2006/relationships/image"/><Relationship Id="rId4" Target="../media/media2.MP3" Type="http://schemas.openxmlformats.org/officeDocument/2006/relationships/audio"/><Relationship Id="rId5" Target="../media/media2.MP3" Type="http://schemas.microsoft.com/office/2007/relationships/media"/></Relationships>
</file>

<file path=ppt/slides/_rels/slide1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1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1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2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2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4.jpeg" Type="http://schemas.openxmlformats.org/officeDocument/2006/relationships/image"/><Relationship Id="rId3" Target="../media/image5.jpeg" Type="http://schemas.openxmlformats.org/officeDocument/2006/relationships/image"/><Relationship Id="rId4" Target="../media/image1.png" Type="http://schemas.openxmlformats.org/officeDocument/2006/relationships/image"/><Relationship Id="rId5" Target="../media/media2.MP3" Type="http://schemas.openxmlformats.org/officeDocument/2006/relationships/audio"/><Relationship Id="rId6" Target="../media/media2.MP3" Type="http://schemas.microsoft.com/office/2007/relationships/media"/></Relationships>
</file>

<file path=ppt/slides/_rels/slide2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4.jpeg" Type="http://schemas.openxmlformats.org/officeDocument/2006/relationships/image"/><Relationship Id="rId3" Target="../media/image5.jpeg" Type="http://schemas.openxmlformats.org/officeDocument/2006/relationships/image"/><Relationship Id="rId4" Target="../media/image6.jpeg" Type="http://schemas.openxmlformats.org/officeDocument/2006/relationships/image"/><Relationship Id="rId5" Target="../media/image7.jpeg" Type="http://schemas.openxmlformats.org/officeDocument/2006/relationships/image"/><Relationship Id="rId6" Target="../media/image1.png" Type="http://schemas.openxmlformats.org/officeDocument/2006/relationships/image"/><Relationship Id="rId7" Target="../media/media2.MP3" Type="http://schemas.openxmlformats.org/officeDocument/2006/relationships/audio"/><Relationship Id="rId8" Target="../media/media2.MP3" Type="http://schemas.microsoft.com/office/2007/relationships/media"/></Relationships>
</file>

<file path=ppt/slides/_rels/slide2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4.jpeg" Type="http://schemas.openxmlformats.org/officeDocument/2006/relationships/image"/><Relationship Id="rId3" Target="../media/image5.jpeg" Type="http://schemas.openxmlformats.org/officeDocument/2006/relationships/image"/></Relationships>
</file>

<file path=ppt/slides/_rels/slide2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2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8.png" Type="http://schemas.openxmlformats.org/officeDocument/2006/relationships/image"/><Relationship Id="rId3" Target="../media/image9.emf" Type="http://schemas.openxmlformats.org/officeDocument/2006/relationships/image"/></Relationships>
</file>

<file path=ppt/slides/_rels/slide2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9.emf" Type="http://schemas.openxmlformats.org/officeDocument/2006/relationships/image"/><Relationship Id="rId3" Target="../media/image10.emf" Type="http://schemas.openxmlformats.org/officeDocument/2006/relationships/image"/><Relationship Id="rId4" Target="../media/image1.png" Type="http://schemas.openxmlformats.org/officeDocument/2006/relationships/image"/><Relationship Id="rId5" Target="../media/media2.MP3" Type="http://schemas.openxmlformats.org/officeDocument/2006/relationships/audio"/><Relationship Id="rId6" Target="../media/media2.MP3" Type="http://schemas.microsoft.com/office/2007/relationships/media"/></Relationships>
</file>

<file path=ppt/slides/_rels/slide2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0.emf" Type="http://schemas.openxmlformats.org/officeDocument/2006/relationships/image"/></Relationships>
</file>

<file path=ppt/slides/_rels/slide2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3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3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media2.MP3" Type="http://schemas.openxmlformats.org/officeDocument/2006/relationships/audio"/><Relationship Id="rId4" Target="../media/media2.MP3" Type="http://schemas.microsoft.com/office/2007/relationships/media"/></Relationships>
</file>

<file path=ppt/slides/_rels/slide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" name="组合 3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5" name="组合 4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" name="任意多边形 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" name="任意多边形 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" name="等腰三角形 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2753098" y="4255347"/>
            <a:ext cx="6705600" cy="109728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z="66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低碳环保科普宣传</a:t>
            </a:r>
          </a:p>
        </p:txBody>
      </p:sp>
      <p:sp>
        <p:nvSpPr>
          <p:cNvPr id="30" name="矩形 29"/>
          <p:cNvSpPr/>
          <p:nvPr/>
        </p:nvSpPr>
        <p:spPr>
          <a:xfrm>
            <a:off x="2667818" y="5277069"/>
            <a:ext cx="6786880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 sz="2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LOW CARBON ENVIRONMENTAL PROTECTION</a:t>
            </a:r>
          </a:p>
        </p:txBody>
      </p:sp>
      <p:sp>
        <p:nvSpPr>
          <p:cNvPr id="55" name="矩形 54"/>
          <p:cNvSpPr/>
          <p:nvPr/>
        </p:nvSpPr>
        <p:spPr>
          <a:xfrm>
            <a:off x="9524182" y="-1771650"/>
            <a:ext cx="514350" cy="514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3" name="Bryson Andres - Scabs - 纯音乐版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st="4293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2365375" y="-7937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730141274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10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2" presetSubtype="8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00" fill="hold" id="13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fill="hold" id="14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2" presetSubtype="2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00" fill="hold" id="1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fill="hold" id="1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1" presetSubtype="0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1" nodeType="afterGroup">
                            <p:stCondLst>
                              <p:cond delay="2001"/>
                            </p:stCondLst>
                            <p:childTnLst>
                              <p:par>
                                <p:cTn fill="hold" id="22" nodeType="after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23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20000">
                <p:cTn display="0" fill="hold" id="24" repeatCount="indefinite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grpId="0" spid="26"/>
      <p:bldP grpId="0" spid="30"/>
      <p:bldP grpId="0" spid="55"/>
    </p:bldLst>
  </p:timing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41" name="组合 640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451" name="任意多边形 450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453" name="任意多边形 45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642" name="组合 641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3" name="任意多边形 642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45" name="组合 644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46" name="任意多边形 645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648" name="组合 647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9" name="任意多边形 648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51" name="组合 650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2" name="任意多边形 651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654" name="组合 653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55" name="任意多边形 654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57" name="组合 6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8" name="任意多边形 6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92" name="组合 391"/>
          <p:cNvGrpSpPr/>
          <p:nvPr/>
        </p:nvGrpSpPr>
        <p:grpSpPr>
          <a:xfrm>
            <a:off x="-2851013" y="4045182"/>
            <a:ext cx="585445" cy="3091675"/>
            <a:chOff x="7909055" y="5341949"/>
            <a:chExt cx="585445" cy="3091675"/>
          </a:xfrm>
        </p:grpSpPr>
        <p:grpSp>
          <p:nvGrpSpPr>
            <p:cNvPr id="393" name="组合 39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07" name="组合 40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09" name="组合 40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1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1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40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395" name="组合 39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97" name="组合 39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0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39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39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-868846" y="4003692"/>
            <a:ext cx="844551" cy="3200379"/>
            <a:chOff x="10970503" y="5287978"/>
            <a:chExt cx="844551" cy="3200379"/>
          </a:xfrm>
        </p:grpSpPr>
        <p:grpSp>
          <p:nvGrpSpPr>
            <p:cNvPr id="231" name="组合 230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264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gdLst>
                  <a:gd fmla="*/ 6 w 12" name="T0"/>
                  <a:gd fmla="*/ 25 h 25" name="T1"/>
                  <a:gd fmla="*/ 5 w 12" name="T2"/>
                  <a:gd fmla="*/ 0 h 25" name="T3"/>
                  <a:gd fmla="*/ 6 w 12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2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gdLst>
                  <a:gd fmla="*/ 19 w 19" name="T0"/>
                  <a:gd fmla="*/ 18 h 18" name="T1"/>
                  <a:gd fmla="*/ 0 w 19" name="T2"/>
                  <a:gd fmla="*/ 0 h 18" name="T3"/>
                  <a:gd fmla="*/ 19 w 19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gdLst>
                  <a:gd fmla="*/ 0 w 17" name="T0"/>
                  <a:gd fmla="*/ 19 h 19" name="T1"/>
                  <a:gd fmla="*/ 17 w 17" name="T2"/>
                  <a:gd fmla="*/ 0 h 19" name="T3"/>
                  <a:gd fmla="*/ 0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gdLst>
                  <a:gd fmla="*/ 8 w 13" name="T0"/>
                  <a:gd fmla="*/ 25 h 25" name="T1"/>
                  <a:gd fmla="*/ 4 w 13" name="T2"/>
                  <a:gd fmla="*/ 0 h 25" name="T3"/>
                  <a:gd fmla="*/ 8 w 13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3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gdLst>
                  <a:gd fmla="*/ 0 w 26" name="T0"/>
                  <a:gd fmla="*/ 0 h 24" name="T1"/>
                  <a:gd fmla="*/ 26 w 26" name="T2"/>
                  <a:gd fmla="*/ 24 h 24" name="T3"/>
                  <a:gd fmla="*/ 0 w 26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6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gdLst>
                  <a:gd fmla="*/ 0 w 24" name="T0"/>
                  <a:gd fmla="*/ 26 h 26" name="T1"/>
                  <a:gd fmla="*/ 24 w 24" name="T2"/>
                  <a:gd fmla="*/ 0 h 26" name="T3"/>
                  <a:gd fmla="*/ 0 w 24" name="T4"/>
                  <a:gd fmla="*/ 26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4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gdLst>
                  <a:gd fmla="*/ 9 w 16" name="T0"/>
                  <a:gd fmla="*/ 35 h 35" name="T1"/>
                  <a:gd fmla="*/ 7 w 16" name="T2"/>
                  <a:gd fmla="*/ 0 h 35" name="T3"/>
                  <a:gd fmla="*/ 9 w 16" name="T4"/>
                  <a:gd fmla="*/ 35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16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gdLst>
                  <a:gd fmla="*/ 9 w 17" name="T0"/>
                  <a:gd fmla="*/ 36 h 36" name="T1"/>
                  <a:gd fmla="*/ 8 w 17" name="T2"/>
                  <a:gd fmla="*/ 0 h 36" name="T3"/>
                  <a:gd fmla="*/ 9 w 17" name="T4"/>
                  <a:gd fmla="*/ 36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17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gdLst>
                  <a:gd fmla="*/ 0 w 35" name="T0"/>
                  <a:gd fmla="*/ 9 h 16" name="T1"/>
                  <a:gd fmla="*/ 35 w 35" name="T2"/>
                  <a:gd fmla="*/ 7 h 16" name="T3"/>
                  <a:gd fmla="*/ 0 w 35" name="T4"/>
                  <a:gd fmla="*/ 9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gdLst>
                  <a:gd fmla="*/ 35 w 35" name="T0"/>
                  <a:gd fmla="*/ 8 h 17" name="T1"/>
                  <a:gd fmla="*/ 0 w 35" name="T2"/>
                  <a:gd fmla="*/ 9 h 17" name="T3"/>
                  <a:gd fmla="*/ 35 w 35" name="T4"/>
                  <a:gd fmla="*/ 8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5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gdLst>
                  <a:gd fmla="*/ 0 w 16" name="T0"/>
                  <a:gd fmla="*/ 18 h 18" name="T1"/>
                  <a:gd fmla="*/ 16 w 16" name="T2"/>
                  <a:gd fmla="*/ 0 h 18" name="T3"/>
                  <a:gd fmla="*/ 0 w 16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gdLst>
                  <a:gd fmla="*/ 5 w 11" name="T0"/>
                  <a:gd fmla="*/ 0 h 18" name="T1"/>
                  <a:gd fmla="*/ 6 w 11" name="T2"/>
                  <a:gd fmla="*/ 18 h 18" name="T3"/>
                  <a:gd fmla="*/ 5 w 11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1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gdLst>
                  <a:gd fmla="*/ 18 w 18" name="T0"/>
                  <a:gd fmla="*/ 5 h 11" name="T1"/>
                  <a:gd fmla="*/ 0 w 18" name="T2"/>
                  <a:gd fmla="*/ 6 h 11" name="T3"/>
                  <a:gd fmla="*/ 18 w 18" name="T4"/>
                  <a:gd fmla="*/ 5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18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gdLst>
                  <a:gd fmla="*/ 18 w 18" name="T0"/>
                  <a:gd fmla="*/ 16 h 16" name="T1"/>
                  <a:gd fmla="*/ 0 w 18" name="T2"/>
                  <a:gd fmla="*/ 0 h 16" name="T3"/>
                  <a:gd fmla="*/ 18 w 18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gdLst>
                  <a:gd fmla="*/ 17 w 17" name="T0"/>
                  <a:gd fmla="*/ 15 h 15" name="T1"/>
                  <a:gd fmla="*/ 0 w 17" name="T2"/>
                  <a:gd fmla="*/ 0 h 15" name="T3"/>
                  <a:gd fmla="*/ 17 w 17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7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gdLst>
                  <a:gd fmla="*/ 13 w 13" name="T0"/>
                  <a:gd fmla="*/ 12 h 12" name="T1"/>
                  <a:gd fmla="*/ 0 w 13" name="T2"/>
                  <a:gd fmla="*/ 0 h 12" name="T3"/>
                  <a:gd fmla="*/ 13 w 13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3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gdLst>
                  <a:gd fmla="*/ 9 w 9" name="T0"/>
                  <a:gd fmla="*/ 8 h 8" name="T1"/>
                  <a:gd fmla="*/ 0 w 9" name="T2"/>
                  <a:gd fmla="*/ 0 h 8" name="T3"/>
                  <a:gd fmla="*/ 9 w 9" name="T4"/>
                  <a:gd fmla="*/ 8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9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gdLst>
                  <a:gd fmla="*/ 8 w 8" name="T0"/>
                  <a:gd fmla="*/ 0 h 9" name="T1"/>
                  <a:gd fmla="*/ 0 w 8" name="T2"/>
                  <a:gd fmla="*/ 9 h 9" name="T3"/>
                  <a:gd fmla="*/ 8 w 8" name="T4"/>
                  <a:gd fmla="*/ 0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8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gdLst>
                  <a:gd fmla="*/ 19 w 38" name="T0"/>
                  <a:gd fmla="*/ 0 h 925" name="T1"/>
                  <a:gd fmla="*/ 9 w 38" name="T2"/>
                  <a:gd fmla="*/ 464 h 925" name="T3"/>
                  <a:gd fmla="*/ 0 w 38" name="T4"/>
                  <a:gd fmla="*/ 925 h 925" name="T5"/>
                  <a:gd fmla="*/ 19 w 38" name="T6"/>
                  <a:gd fmla="*/ 925 h 925" name="T7"/>
                  <a:gd fmla="*/ 38 w 38" name="T8"/>
                  <a:gd fmla="*/ 925 h 925" name="T9"/>
                  <a:gd fmla="*/ 28 w 38" name="T10"/>
                  <a:gd fmla="*/ 464 h 925" name="T11"/>
                  <a:gd fmla="*/ 19 w 38" name="T12"/>
                  <a:gd fmla="*/ 0 h 92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24" w="38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gdLst>
                  <a:gd fmla="*/ 108 w 108" name="T0"/>
                  <a:gd fmla="*/ 0 h 111" name="T1"/>
                  <a:gd fmla="*/ 54 w 108" name="T2"/>
                  <a:gd fmla="*/ 52 h 111" name="T3"/>
                  <a:gd fmla="*/ 0 w 108" name="T4"/>
                  <a:gd fmla="*/ 106 h 111" name="T5"/>
                  <a:gd fmla="*/ 2 w 108" name="T6"/>
                  <a:gd fmla="*/ 109 h 111" name="T7"/>
                  <a:gd fmla="*/ 4 w 108" name="T8"/>
                  <a:gd fmla="*/ 111 h 111" name="T9"/>
                  <a:gd fmla="*/ 56 w 108" name="T10"/>
                  <a:gd fmla="*/ 57 h 111" name="T11"/>
                  <a:gd fmla="*/ 108 w 108" name="T12"/>
                  <a:gd fmla="*/ 0 h 1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08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gdLst>
                  <a:gd fmla="*/ 213 w 213" name="T0"/>
                  <a:gd fmla="*/ 0 h 211" name="T1"/>
                  <a:gd fmla="*/ 106 w 213" name="T2"/>
                  <a:gd fmla="*/ 99 h 211" name="T3"/>
                  <a:gd fmla="*/ 0 w 213" name="T4"/>
                  <a:gd fmla="*/ 201 h 211" name="T5"/>
                  <a:gd fmla="*/ 5 w 213" name="T6"/>
                  <a:gd fmla="*/ 206 h 211" name="T7"/>
                  <a:gd fmla="*/ 9 w 213" name="T8"/>
                  <a:gd fmla="*/ 211 h 211" name="T9"/>
                  <a:gd fmla="*/ 111 w 213" name="T10"/>
                  <a:gd fmla="*/ 106 h 211" name="T11"/>
                  <a:gd fmla="*/ 213 w 213" name="T12"/>
                  <a:gd fmla="*/ 0 h 2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11" w="213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gdLst>
                  <a:gd fmla="*/ 0 w 144" name="T0"/>
                  <a:gd fmla="*/ 0 h 145" name="T1"/>
                  <a:gd fmla="*/ 68 w 144" name="T2"/>
                  <a:gd fmla="*/ 71 h 145" name="T3"/>
                  <a:gd fmla="*/ 139 w 144" name="T4"/>
                  <a:gd fmla="*/ 145 h 145" name="T5"/>
                  <a:gd fmla="*/ 142 w 144" name="T6"/>
                  <a:gd fmla="*/ 142 h 145" name="T7"/>
                  <a:gd fmla="*/ 144 w 144" name="T8"/>
                  <a:gd fmla="*/ 138 h 145" name="T9"/>
                  <a:gd fmla="*/ 71 w 144" name="T10"/>
                  <a:gd fmla="*/ 69 h 145" name="T11"/>
                  <a:gd fmla="*/ 0 w 144" name="T12"/>
                  <a:gd fmla="*/ 0 h 14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5" w="144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gdLst>
                  <a:gd fmla="*/ 0 w 64" name="T0"/>
                  <a:gd fmla="*/ 0 h 2" name="T1"/>
                  <a:gd fmla="*/ 30 w 64" name="T2"/>
                  <a:gd fmla="*/ 2 h 2" name="T3"/>
                  <a:gd fmla="*/ 64 w 64" name="T4"/>
                  <a:gd fmla="*/ 2 h 2" name="T5"/>
                  <a:gd fmla="*/ 64 w 64" name="T6"/>
                  <a:gd fmla="*/ 0 h 2" name="T7"/>
                  <a:gd fmla="*/ 64 w 64" name="T8"/>
                  <a:gd fmla="*/ 0 h 2" name="T9"/>
                  <a:gd fmla="*/ 30 w 64" name="T10"/>
                  <a:gd fmla="*/ 0 h 2" name="T11"/>
                  <a:gd fmla="*/ 0 w 6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64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gdLst>
                  <a:gd fmla="*/ 3 w 3" name="T0"/>
                  <a:gd fmla="*/ 0 h 71" name="T1"/>
                  <a:gd fmla="*/ 0 w 3" name="T2"/>
                  <a:gd fmla="*/ 35 h 71" name="T3"/>
                  <a:gd fmla="*/ 0 w 3" name="T4"/>
                  <a:gd fmla="*/ 71 h 71" name="T5"/>
                  <a:gd fmla="*/ 3 w 3" name="T6"/>
                  <a:gd fmla="*/ 71 h 71" name="T7"/>
                  <a:gd fmla="*/ 3 w 3" name="T8"/>
                  <a:gd fmla="*/ 71 h 71" name="T9"/>
                  <a:gd fmla="*/ 3 w 3" name="T10"/>
                  <a:gd fmla="*/ 35 h 71" name="T11"/>
                  <a:gd fmla="*/ 3 w 3" name="T12"/>
                  <a:gd fmla="*/ 0 h 7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1" w="3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gdLst>
                  <a:gd fmla="*/ 92 w 92" name="T0"/>
                  <a:gd fmla="*/ 5 h 7" name="T1"/>
                  <a:gd fmla="*/ 47 w 92" name="T2"/>
                  <a:gd fmla="*/ 2 h 7" name="T3"/>
                  <a:gd fmla="*/ 0 w 92" name="T4"/>
                  <a:gd fmla="*/ 0 h 7" name="T5"/>
                  <a:gd fmla="*/ 0 w 92" name="T6"/>
                  <a:gd fmla="*/ 5 h 7" name="T7"/>
                  <a:gd fmla="*/ 0 w 92" name="T8"/>
                  <a:gd fmla="*/ 7 h 7" name="T9"/>
                  <a:gd fmla="*/ 47 w 92" name="T10"/>
                  <a:gd fmla="*/ 5 h 7" name="T11"/>
                  <a:gd fmla="*/ 92 w 92" name="T12"/>
                  <a:gd fmla="*/ 5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92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gdLst>
                  <a:gd fmla="*/ 49 w 49" name="T0"/>
                  <a:gd fmla="*/ 23 w 49" name="T1"/>
                  <a:gd fmla="*/ 0 w 49" name="T2"/>
                  <a:gd fmla="*/ 0 w 49" name="T3"/>
                  <a:gd fmla="*/ 0 w 49" name="T4"/>
                  <a:gd fmla="*/ 23 w 49" name="T5"/>
                  <a:gd fmla="*/ 49 w 49" name="T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b="b" l="0" r="r" t="0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gdLst>
                  <a:gd fmla="*/ 0 w 66" name="T0"/>
                  <a:gd fmla="*/ 0 h 69" name="T1"/>
                  <a:gd fmla="*/ 33 w 66" name="T2"/>
                  <a:gd fmla="*/ 33 h 69" name="T3"/>
                  <a:gd fmla="*/ 64 w 66" name="T4"/>
                  <a:gd fmla="*/ 69 h 69" name="T5"/>
                  <a:gd fmla="*/ 66 w 66" name="T6"/>
                  <a:gd fmla="*/ 66 h 69" name="T7"/>
                  <a:gd fmla="*/ 66 w 66" name="T8"/>
                  <a:gd fmla="*/ 64 h 69" name="T9"/>
                  <a:gd fmla="*/ 33 w 66" name="T10"/>
                  <a:gd fmla="*/ 33 h 69" name="T11"/>
                  <a:gd fmla="*/ 0 w 66" name="T12"/>
                  <a:gd fmla="*/ 0 h 6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9" w="66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gdLst>
                  <a:gd fmla="*/ 0 w 66" name="T0"/>
                  <a:gd fmla="*/ 0 h 68" name="T1"/>
                  <a:gd fmla="*/ 31 w 66" name="T2"/>
                  <a:gd fmla="*/ 35 h 68" name="T3"/>
                  <a:gd fmla="*/ 62 w 66" name="T4"/>
                  <a:gd fmla="*/ 68 h 68" name="T5"/>
                  <a:gd fmla="*/ 64 w 66" name="T6"/>
                  <a:gd fmla="*/ 66 h 68" name="T7"/>
                  <a:gd fmla="*/ 66 w 66" name="T8"/>
                  <a:gd fmla="*/ 61 h 68" name="T9"/>
                  <a:gd fmla="*/ 33 w 66" name="T10"/>
                  <a:gd fmla="*/ 30 h 68" name="T11"/>
                  <a:gd fmla="*/ 0 w 66" name="T12"/>
                  <a:gd fmla="*/ 0 h 6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8" w="66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32" name="组合 231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23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gdLst>
                  <a:gd fmla="*/ 6 w 12" name="T0"/>
                  <a:gd fmla="*/ 25 h 25" name="T1"/>
                  <a:gd fmla="*/ 5 w 12" name="T2"/>
                  <a:gd fmla="*/ 0 h 25" name="T3"/>
                  <a:gd fmla="*/ 6 w 12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2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gdLst>
                  <a:gd fmla="*/ 19 w 19" name="T0"/>
                  <a:gd fmla="*/ 18 h 18" name="T1"/>
                  <a:gd fmla="*/ 0 w 19" name="T2"/>
                  <a:gd fmla="*/ 0 h 18" name="T3"/>
                  <a:gd fmla="*/ 19 w 19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gdLst>
                  <a:gd fmla="*/ 0 w 17" name="T0"/>
                  <a:gd fmla="*/ 19 h 19" name="T1"/>
                  <a:gd fmla="*/ 17 w 17" name="T2"/>
                  <a:gd fmla="*/ 0 h 19" name="T3"/>
                  <a:gd fmla="*/ 0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gdLst>
                  <a:gd fmla="*/ 8 w 13" name="T0"/>
                  <a:gd fmla="*/ 25 h 25" name="T1"/>
                  <a:gd fmla="*/ 4 w 13" name="T2"/>
                  <a:gd fmla="*/ 0 h 25" name="T3"/>
                  <a:gd fmla="*/ 8 w 13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3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gdLst>
                  <a:gd fmla="*/ 0 w 26" name="T0"/>
                  <a:gd fmla="*/ 0 h 24" name="T1"/>
                  <a:gd fmla="*/ 26 w 26" name="T2"/>
                  <a:gd fmla="*/ 24 h 24" name="T3"/>
                  <a:gd fmla="*/ 0 w 26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6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gdLst>
                  <a:gd fmla="*/ 0 w 24" name="T0"/>
                  <a:gd fmla="*/ 26 h 26" name="T1"/>
                  <a:gd fmla="*/ 24 w 24" name="T2"/>
                  <a:gd fmla="*/ 0 h 26" name="T3"/>
                  <a:gd fmla="*/ 0 w 24" name="T4"/>
                  <a:gd fmla="*/ 26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4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gdLst>
                  <a:gd fmla="*/ 9 w 16" name="T0"/>
                  <a:gd fmla="*/ 35 h 35" name="T1"/>
                  <a:gd fmla="*/ 7 w 16" name="T2"/>
                  <a:gd fmla="*/ 0 h 35" name="T3"/>
                  <a:gd fmla="*/ 9 w 16" name="T4"/>
                  <a:gd fmla="*/ 35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16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gdLst>
                  <a:gd fmla="*/ 9 w 17" name="T0"/>
                  <a:gd fmla="*/ 36 h 36" name="T1"/>
                  <a:gd fmla="*/ 8 w 17" name="T2"/>
                  <a:gd fmla="*/ 0 h 36" name="T3"/>
                  <a:gd fmla="*/ 9 w 17" name="T4"/>
                  <a:gd fmla="*/ 36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17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gdLst>
                  <a:gd fmla="*/ 0 w 35" name="T0"/>
                  <a:gd fmla="*/ 9 h 16" name="T1"/>
                  <a:gd fmla="*/ 35 w 35" name="T2"/>
                  <a:gd fmla="*/ 7 h 16" name="T3"/>
                  <a:gd fmla="*/ 0 w 35" name="T4"/>
                  <a:gd fmla="*/ 9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gdLst>
                  <a:gd fmla="*/ 35 w 35" name="T0"/>
                  <a:gd fmla="*/ 8 h 17" name="T1"/>
                  <a:gd fmla="*/ 0 w 35" name="T2"/>
                  <a:gd fmla="*/ 9 h 17" name="T3"/>
                  <a:gd fmla="*/ 35 w 35" name="T4"/>
                  <a:gd fmla="*/ 8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5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gdLst>
                  <a:gd fmla="*/ 0 w 16" name="T0"/>
                  <a:gd fmla="*/ 18 h 18" name="T1"/>
                  <a:gd fmla="*/ 16 w 16" name="T2"/>
                  <a:gd fmla="*/ 0 h 18" name="T3"/>
                  <a:gd fmla="*/ 0 w 16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gdLst>
                  <a:gd fmla="*/ 5 w 11" name="T0"/>
                  <a:gd fmla="*/ 0 h 18" name="T1"/>
                  <a:gd fmla="*/ 6 w 11" name="T2"/>
                  <a:gd fmla="*/ 18 h 18" name="T3"/>
                  <a:gd fmla="*/ 5 w 11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1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gdLst>
                  <a:gd fmla="*/ 18 w 18" name="T0"/>
                  <a:gd fmla="*/ 5 h 11" name="T1"/>
                  <a:gd fmla="*/ 0 w 18" name="T2"/>
                  <a:gd fmla="*/ 6 h 11" name="T3"/>
                  <a:gd fmla="*/ 18 w 18" name="T4"/>
                  <a:gd fmla="*/ 5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18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gdLst>
                  <a:gd fmla="*/ 18 w 18" name="T0"/>
                  <a:gd fmla="*/ 16 h 16" name="T1"/>
                  <a:gd fmla="*/ 0 w 18" name="T2"/>
                  <a:gd fmla="*/ 0 h 16" name="T3"/>
                  <a:gd fmla="*/ 18 w 18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gdLst>
                  <a:gd fmla="*/ 17 w 17" name="T0"/>
                  <a:gd fmla="*/ 15 h 15" name="T1"/>
                  <a:gd fmla="*/ 0 w 17" name="T2"/>
                  <a:gd fmla="*/ 0 h 15" name="T3"/>
                  <a:gd fmla="*/ 17 w 17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7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gdLst>
                  <a:gd fmla="*/ 13 w 13" name="T0"/>
                  <a:gd fmla="*/ 12 h 12" name="T1"/>
                  <a:gd fmla="*/ 0 w 13" name="T2"/>
                  <a:gd fmla="*/ 0 h 12" name="T3"/>
                  <a:gd fmla="*/ 13 w 13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3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gdLst>
                  <a:gd fmla="*/ 9 w 9" name="T0"/>
                  <a:gd fmla="*/ 8 h 8" name="T1"/>
                  <a:gd fmla="*/ 0 w 9" name="T2"/>
                  <a:gd fmla="*/ 0 h 8" name="T3"/>
                  <a:gd fmla="*/ 9 w 9" name="T4"/>
                  <a:gd fmla="*/ 8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9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gdLst>
                  <a:gd fmla="*/ 8 w 8" name="T0"/>
                  <a:gd fmla="*/ 0 h 9" name="T1"/>
                  <a:gd fmla="*/ 0 w 8" name="T2"/>
                  <a:gd fmla="*/ 9 h 9" name="T3"/>
                  <a:gd fmla="*/ 8 w 8" name="T4"/>
                  <a:gd fmla="*/ 0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8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gdLst>
                  <a:gd fmla="*/ 19 w 38" name="T0"/>
                  <a:gd fmla="*/ 0 h 925" name="T1"/>
                  <a:gd fmla="*/ 9 w 38" name="T2"/>
                  <a:gd fmla="*/ 464 h 925" name="T3"/>
                  <a:gd fmla="*/ 0 w 38" name="T4"/>
                  <a:gd fmla="*/ 925 h 925" name="T5"/>
                  <a:gd fmla="*/ 19 w 38" name="T6"/>
                  <a:gd fmla="*/ 925 h 925" name="T7"/>
                  <a:gd fmla="*/ 38 w 38" name="T8"/>
                  <a:gd fmla="*/ 925 h 925" name="T9"/>
                  <a:gd fmla="*/ 28 w 38" name="T10"/>
                  <a:gd fmla="*/ 464 h 925" name="T11"/>
                  <a:gd fmla="*/ 19 w 38" name="T12"/>
                  <a:gd fmla="*/ 0 h 92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24" w="38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gdLst>
                  <a:gd fmla="*/ 108 w 108" name="T0"/>
                  <a:gd fmla="*/ 0 h 111" name="T1"/>
                  <a:gd fmla="*/ 54 w 108" name="T2"/>
                  <a:gd fmla="*/ 52 h 111" name="T3"/>
                  <a:gd fmla="*/ 0 w 108" name="T4"/>
                  <a:gd fmla="*/ 106 h 111" name="T5"/>
                  <a:gd fmla="*/ 2 w 108" name="T6"/>
                  <a:gd fmla="*/ 109 h 111" name="T7"/>
                  <a:gd fmla="*/ 4 w 108" name="T8"/>
                  <a:gd fmla="*/ 111 h 111" name="T9"/>
                  <a:gd fmla="*/ 56 w 108" name="T10"/>
                  <a:gd fmla="*/ 57 h 111" name="T11"/>
                  <a:gd fmla="*/ 108 w 108" name="T12"/>
                  <a:gd fmla="*/ 0 h 1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08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gdLst>
                  <a:gd fmla="*/ 213 w 213" name="T0"/>
                  <a:gd fmla="*/ 0 h 211" name="T1"/>
                  <a:gd fmla="*/ 106 w 213" name="T2"/>
                  <a:gd fmla="*/ 99 h 211" name="T3"/>
                  <a:gd fmla="*/ 0 w 213" name="T4"/>
                  <a:gd fmla="*/ 201 h 211" name="T5"/>
                  <a:gd fmla="*/ 5 w 213" name="T6"/>
                  <a:gd fmla="*/ 206 h 211" name="T7"/>
                  <a:gd fmla="*/ 9 w 213" name="T8"/>
                  <a:gd fmla="*/ 211 h 211" name="T9"/>
                  <a:gd fmla="*/ 111 w 213" name="T10"/>
                  <a:gd fmla="*/ 106 h 211" name="T11"/>
                  <a:gd fmla="*/ 213 w 213" name="T12"/>
                  <a:gd fmla="*/ 0 h 2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11" w="213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gdLst>
                  <a:gd fmla="*/ 0 w 144" name="T0"/>
                  <a:gd fmla="*/ 0 h 145" name="T1"/>
                  <a:gd fmla="*/ 68 w 144" name="T2"/>
                  <a:gd fmla="*/ 71 h 145" name="T3"/>
                  <a:gd fmla="*/ 139 w 144" name="T4"/>
                  <a:gd fmla="*/ 145 h 145" name="T5"/>
                  <a:gd fmla="*/ 142 w 144" name="T6"/>
                  <a:gd fmla="*/ 142 h 145" name="T7"/>
                  <a:gd fmla="*/ 144 w 144" name="T8"/>
                  <a:gd fmla="*/ 138 h 145" name="T9"/>
                  <a:gd fmla="*/ 71 w 144" name="T10"/>
                  <a:gd fmla="*/ 69 h 145" name="T11"/>
                  <a:gd fmla="*/ 0 w 144" name="T12"/>
                  <a:gd fmla="*/ 0 h 14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5" w="144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gdLst>
                  <a:gd fmla="*/ 0 w 64" name="T0"/>
                  <a:gd fmla="*/ 0 h 2" name="T1"/>
                  <a:gd fmla="*/ 30 w 64" name="T2"/>
                  <a:gd fmla="*/ 2 h 2" name="T3"/>
                  <a:gd fmla="*/ 64 w 64" name="T4"/>
                  <a:gd fmla="*/ 2 h 2" name="T5"/>
                  <a:gd fmla="*/ 64 w 64" name="T6"/>
                  <a:gd fmla="*/ 0 h 2" name="T7"/>
                  <a:gd fmla="*/ 64 w 64" name="T8"/>
                  <a:gd fmla="*/ 0 h 2" name="T9"/>
                  <a:gd fmla="*/ 30 w 64" name="T10"/>
                  <a:gd fmla="*/ 0 h 2" name="T11"/>
                  <a:gd fmla="*/ 0 w 6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64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gdLst>
                  <a:gd fmla="*/ 3 w 3" name="T0"/>
                  <a:gd fmla="*/ 0 h 71" name="T1"/>
                  <a:gd fmla="*/ 0 w 3" name="T2"/>
                  <a:gd fmla="*/ 35 h 71" name="T3"/>
                  <a:gd fmla="*/ 0 w 3" name="T4"/>
                  <a:gd fmla="*/ 71 h 71" name="T5"/>
                  <a:gd fmla="*/ 3 w 3" name="T6"/>
                  <a:gd fmla="*/ 71 h 71" name="T7"/>
                  <a:gd fmla="*/ 3 w 3" name="T8"/>
                  <a:gd fmla="*/ 71 h 71" name="T9"/>
                  <a:gd fmla="*/ 3 w 3" name="T10"/>
                  <a:gd fmla="*/ 35 h 71" name="T11"/>
                  <a:gd fmla="*/ 3 w 3" name="T12"/>
                  <a:gd fmla="*/ 0 h 7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1" w="3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gdLst>
                  <a:gd fmla="*/ 92 w 92" name="T0"/>
                  <a:gd fmla="*/ 5 h 7" name="T1"/>
                  <a:gd fmla="*/ 47 w 92" name="T2"/>
                  <a:gd fmla="*/ 2 h 7" name="T3"/>
                  <a:gd fmla="*/ 0 w 92" name="T4"/>
                  <a:gd fmla="*/ 0 h 7" name="T5"/>
                  <a:gd fmla="*/ 0 w 92" name="T6"/>
                  <a:gd fmla="*/ 5 h 7" name="T7"/>
                  <a:gd fmla="*/ 0 w 92" name="T8"/>
                  <a:gd fmla="*/ 7 h 7" name="T9"/>
                  <a:gd fmla="*/ 47 w 92" name="T10"/>
                  <a:gd fmla="*/ 5 h 7" name="T11"/>
                  <a:gd fmla="*/ 92 w 92" name="T12"/>
                  <a:gd fmla="*/ 5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92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gdLst>
                  <a:gd fmla="*/ 49 w 49" name="T0"/>
                  <a:gd fmla="*/ 23 w 49" name="T1"/>
                  <a:gd fmla="*/ 0 w 49" name="T2"/>
                  <a:gd fmla="*/ 0 w 49" name="T3"/>
                  <a:gd fmla="*/ 0 w 49" name="T4"/>
                  <a:gd fmla="*/ 23 w 49" name="T5"/>
                  <a:gd fmla="*/ 49 w 49" name="T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b="b" l="0" r="r" t="0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gdLst>
                  <a:gd fmla="*/ 0 w 66" name="T0"/>
                  <a:gd fmla="*/ 0 h 69" name="T1"/>
                  <a:gd fmla="*/ 33 w 66" name="T2"/>
                  <a:gd fmla="*/ 33 h 69" name="T3"/>
                  <a:gd fmla="*/ 64 w 66" name="T4"/>
                  <a:gd fmla="*/ 69 h 69" name="T5"/>
                  <a:gd fmla="*/ 66 w 66" name="T6"/>
                  <a:gd fmla="*/ 66 h 69" name="T7"/>
                  <a:gd fmla="*/ 66 w 66" name="T8"/>
                  <a:gd fmla="*/ 64 h 69" name="T9"/>
                  <a:gd fmla="*/ 33 w 66" name="T10"/>
                  <a:gd fmla="*/ 33 h 69" name="T11"/>
                  <a:gd fmla="*/ 0 w 66" name="T12"/>
                  <a:gd fmla="*/ 0 h 6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9" w="66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gdLst>
                  <a:gd fmla="*/ 0 w 66" name="T0"/>
                  <a:gd fmla="*/ 0 h 68" name="T1"/>
                  <a:gd fmla="*/ 31 w 66" name="T2"/>
                  <a:gd fmla="*/ 35 h 68" name="T3"/>
                  <a:gd fmla="*/ 62 w 66" name="T4"/>
                  <a:gd fmla="*/ 68 h 68" name="T5"/>
                  <a:gd fmla="*/ 64 w 66" name="T6"/>
                  <a:gd fmla="*/ 66 h 68" name="T7"/>
                  <a:gd fmla="*/ 66 w 66" name="T8"/>
                  <a:gd fmla="*/ 61 h 68" name="T9"/>
                  <a:gd fmla="*/ 33 w 66" name="T10"/>
                  <a:gd fmla="*/ 30 h 68" name="T11"/>
                  <a:gd fmla="*/ 0 w 66" name="T12"/>
                  <a:gd fmla="*/ 0 h 6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8" w="66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>
            <a:off x="-2069963" y="4026132"/>
            <a:ext cx="585445" cy="3091675"/>
            <a:chOff x="7909055" y="5341949"/>
            <a:chExt cx="585445" cy="3091675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310" name="组合 309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312" name="组合 311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316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17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18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19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20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21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313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4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5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311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298" name="组合 297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00" name="组合 299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304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05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06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07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08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09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301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2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3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299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322" name="组合 321"/>
          <p:cNvGrpSpPr/>
          <p:nvPr/>
        </p:nvGrpSpPr>
        <p:grpSpPr>
          <a:xfrm>
            <a:off x="-1497382" y="4953130"/>
            <a:ext cx="439738" cy="1268415"/>
            <a:chOff x="8197857" y="6253181"/>
            <a:chExt cx="439738" cy="1268415"/>
          </a:xfrm>
        </p:grpSpPr>
        <p:grpSp>
          <p:nvGrpSpPr>
            <p:cNvPr id="323" name="组合 322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338" name="组合 337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341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gdLst>
                    <a:gd fmla="*/ 21 w 117" name="T0"/>
                    <a:gd fmla="*/ 96 h 117" name="T1"/>
                    <a:gd fmla="*/ 96 w 117" name="T2"/>
                    <a:gd fmla="*/ 96 h 117" name="T3"/>
                    <a:gd fmla="*/ 96 w 117" name="T4"/>
                    <a:gd fmla="*/ 21 h 117" name="T5"/>
                    <a:gd fmla="*/ 21 w 117" name="T6"/>
                    <a:gd fmla="*/ 21 h 117" name="T7"/>
                    <a:gd fmla="*/ 21 w 117" name="T8"/>
                    <a:gd fmla="*/ 96 h 117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17" w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2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gdLst>
                    <a:gd fmla="*/ 21 w 21" name="T0"/>
                    <a:gd fmla="*/ 16 h 16" name="T1"/>
                    <a:gd fmla="*/ 0 w 21" name="T2"/>
                    <a:gd fmla="*/ 0 h 16" name="T3"/>
                    <a:gd fmla="*/ 21 w 21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21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3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gdLst>
                    <a:gd fmla="*/ 0 w 35" name="T0"/>
                    <a:gd fmla="*/ 8 h 16" name="T1"/>
                    <a:gd fmla="*/ 35 w 35" name="T2"/>
                    <a:gd fmla="*/ 7 h 16" name="T3"/>
                    <a:gd fmla="*/ 0 w 35" name="T4"/>
                    <a:gd fmla="*/ 8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4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gdLst>
                    <a:gd fmla="*/ 8 w 16" name="T0"/>
                    <a:gd fmla="*/ 35 h 35" name="T1"/>
                    <a:gd fmla="*/ 7 w 16" name="T2"/>
                    <a:gd fmla="*/ 0 h 35" name="T3"/>
                    <a:gd fmla="*/ 8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5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gdLst>
                    <a:gd fmla="*/ 6 w 11" name="T0"/>
                    <a:gd fmla="*/ 24 h 24" name="T1"/>
                    <a:gd fmla="*/ 5 w 11" name="T2"/>
                    <a:gd fmla="*/ 0 h 24" name="T3"/>
                    <a:gd fmla="*/ 6 w 11" name="T4"/>
                    <a:gd fmla="*/ 24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11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6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gdLst>
                    <a:gd fmla="*/ 0 w 13" name="T0"/>
                    <a:gd fmla="*/ 0 h 13" name="T1"/>
                    <a:gd fmla="*/ 13 w 13" name="T2"/>
                    <a:gd fmla="*/ 13 h 13" name="T3"/>
                    <a:gd fmla="*/ 0 w 13" name="T4"/>
                    <a:gd fmla="*/ 0 h 13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3" w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7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gdLst>
                    <a:gd fmla="*/ 13 w 13" name="T0"/>
                    <a:gd fmla="*/ 0 h 14" name="T1"/>
                    <a:gd fmla="*/ 1 w 13" name="T2"/>
                    <a:gd fmla="*/ 14 h 14" name="T3"/>
                    <a:gd fmla="*/ 13 w 13" name="T4"/>
                    <a:gd fmla="*/ 0 h 1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4" w="13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8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gdLst>
                    <a:gd fmla="*/ 24 w 24" name="T0"/>
                    <a:gd fmla="*/ 5 h 12" name="T1"/>
                    <a:gd fmla="*/ 0 w 24" name="T2"/>
                    <a:gd fmla="*/ 6 h 12" name="T3"/>
                    <a:gd fmla="*/ 24 w 24" name="T4"/>
                    <a:gd fmla="*/ 5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24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9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gdLst>
                    <a:gd fmla="*/ 7 w 15" name="T0"/>
                    <a:gd fmla="*/ 0 h 291" name="T1"/>
                    <a:gd fmla="*/ 5 w 15" name="T2"/>
                    <a:gd fmla="*/ 145 h 291" name="T3"/>
                    <a:gd fmla="*/ 0 w 15" name="T4"/>
                    <a:gd fmla="*/ 291 h 291" name="T5"/>
                    <a:gd fmla="*/ 7 w 15" name="T6"/>
                    <a:gd fmla="*/ 291 h 291" name="T7"/>
                    <a:gd fmla="*/ 15 w 15" name="T8"/>
                    <a:gd fmla="*/ 291 h 291" name="T9"/>
                    <a:gd fmla="*/ 12 w 15" name="T10"/>
                    <a:gd fmla="*/ 145 h 291" name="T11"/>
                    <a:gd fmla="*/ 7 w 15" name="T12"/>
                    <a:gd fmla="*/ 0 h 29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91" w="15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0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gdLst>
                    <a:gd fmla="*/ 67 w 67" name="T0"/>
                    <a:gd fmla="*/ 0 h 66" name="T1"/>
                    <a:gd fmla="*/ 34 w 67" name="T2"/>
                    <a:gd fmla="*/ 31 h 66" name="T3"/>
                    <a:gd fmla="*/ 0 w 67" name="T4"/>
                    <a:gd fmla="*/ 62 h 66" name="T5"/>
                    <a:gd fmla="*/ 3 w 67" name="T6"/>
                    <a:gd fmla="*/ 64 h 66" name="T7"/>
                    <a:gd fmla="*/ 5 w 67" name="T8"/>
                    <a:gd fmla="*/ 66 h 66" name="T9"/>
                    <a:gd fmla="*/ 36 w 67" name="T10"/>
                    <a:gd fmla="*/ 33 h 66" name="T11"/>
                    <a:gd fmla="*/ 67 w 67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7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339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gdLst>
                  <a:gd fmla="*/ 0 w 52" name="T0"/>
                  <a:gd fmla="*/ 0 h 50" name="T1"/>
                  <a:gd fmla="*/ 23 w 52" name="T2"/>
                  <a:gd fmla="*/ 24 h 50" name="T3"/>
                  <a:gd fmla="*/ 49 w 52" name="T4"/>
                  <a:gd fmla="*/ 50 h 50" name="T5"/>
                  <a:gd fmla="*/ 49 w 52" name="T6"/>
                  <a:gd fmla="*/ 50 h 50" name="T7"/>
                  <a:gd fmla="*/ 52 w 52" name="T8"/>
                  <a:gd fmla="*/ 48 h 50" name="T9"/>
                  <a:gd fmla="*/ 26 w 52" name="T10"/>
                  <a:gd fmla="*/ 24 h 50" name="T11"/>
                  <a:gd fmla="*/ 0 w 52" name="T12"/>
                  <a:gd fmla="*/ 0 h 5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0" w="52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gdLst>
                  <a:gd fmla="*/ 38 w 38" name="T0"/>
                  <a:gd fmla="*/ 0 h 38" name="T1"/>
                  <a:gd fmla="*/ 19 w 38" name="T2"/>
                  <a:gd fmla="*/ 17 h 38" name="T3"/>
                  <a:gd fmla="*/ 0 w 38" name="T4"/>
                  <a:gd fmla="*/ 36 h 38" name="T5"/>
                  <a:gd fmla="*/ 0 w 38" name="T6"/>
                  <a:gd fmla="*/ 36 h 38" name="T7"/>
                  <a:gd fmla="*/ 3 w 38" name="T8"/>
                  <a:gd fmla="*/ 38 h 38" name="T9"/>
                  <a:gd fmla="*/ 19 w 38" name="T10"/>
                  <a:gd fmla="*/ 19 h 38" name="T11"/>
                  <a:gd fmla="*/ 38 w 38" name="T12"/>
                  <a:gd fmla="*/ 0 h 3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8" w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325" name="组合 324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328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gdLst>
                    <a:gd fmla="*/ 21 w 117" name="T0"/>
                    <a:gd fmla="*/ 96 h 117" name="T1"/>
                    <a:gd fmla="*/ 96 w 117" name="T2"/>
                    <a:gd fmla="*/ 96 h 117" name="T3"/>
                    <a:gd fmla="*/ 96 w 117" name="T4"/>
                    <a:gd fmla="*/ 21 h 117" name="T5"/>
                    <a:gd fmla="*/ 21 w 117" name="T6"/>
                    <a:gd fmla="*/ 21 h 117" name="T7"/>
                    <a:gd fmla="*/ 21 w 117" name="T8"/>
                    <a:gd fmla="*/ 96 h 117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17" w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9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gdLst>
                    <a:gd fmla="*/ 21 w 21" name="T0"/>
                    <a:gd fmla="*/ 16 h 16" name="T1"/>
                    <a:gd fmla="*/ 0 w 21" name="T2"/>
                    <a:gd fmla="*/ 0 h 16" name="T3"/>
                    <a:gd fmla="*/ 21 w 21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21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0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gdLst>
                    <a:gd fmla="*/ 0 w 35" name="T0"/>
                    <a:gd fmla="*/ 8 h 16" name="T1"/>
                    <a:gd fmla="*/ 35 w 35" name="T2"/>
                    <a:gd fmla="*/ 7 h 16" name="T3"/>
                    <a:gd fmla="*/ 0 w 35" name="T4"/>
                    <a:gd fmla="*/ 8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1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gdLst>
                    <a:gd fmla="*/ 8 w 16" name="T0"/>
                    <a:gd fmla="*/ 35 h 35" name="T1"/>
                    <a:gd fmla="*/ 7 w 16" name="T2"/>
                    <a:gd fmla="*/ 0 h 35" name="T3"/>
                    <a:gd fmla="*/ 8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2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gdLst>
                    <a:gd fmla="*/ 6 w 11" name="T0"/>
                    <a:gd fmla="*/ 24 h 24" name="T1"/>
                    <a:gd fmla="*/ 5 w 11" name="T2"/>
                    <a:gd fmla="*/ 0 h 24" name="T3"/>
                    <a:gd fmla="*/ 6 w 11" name="T4"/>
                    <a:gd fmla="*/ 24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11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3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gdLst>
                    <a:gd fmla="*/ 0 w 13" name="T0"/>
                    <a:gd fmla="*/ 0 h 13" name="T1"/>
                    <a:gd fmla="*/ 13 w 13" name="T2"/>
                    <a:gd fmla="*/ 13 h 13" name="T3"/>
                    <a:gd fmla="*/ 0 w 13" name="T4"/>
                    <a:gd fmla="*/ 0 h 13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3" w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4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gdLst>
                    <a:gd fmla="*/ 13 w 13" name="T0"/>
                    <a:gd fmla="*/ 0 h 14" name="T1"/>
                    <a:gd fmla="*/ 1 w 13" name="T2"/>
                    <a:gd fmla="*/ 14 h 14" name="T3"/>
                    <a:gd fmla="*/ 13 w 13" name="T4"/>
                    <a:gd fmla="*/ 0 h 1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4" w="13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5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gdLst>
                    <a:gd fmla="*/ 24 w 24" name="T0"/>
                    <a:gd fmla="*/ 5 h 12" name="T1"/>
                    <a:gd fmla="*/ 0 w 24" name="T2"/>
                    <a:gd fmla="*/ 6 h 12" name="T3"/>
                    <a:gd fmla="*/ 24 w 24" name="T4"/>
                    <a:gd fmla="*/ 5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24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6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gdLst>
                    <a:gd fmla="*/ 7 w 15" name="T0"/>
                    <a:gd fmla="*/ 0 h 291" name="T1"/>
                    <a:gd fmla="*/ 5 w 15" name="T2"/>
                    <a:gd fmla="*/ 145 h 291" name="T3"/>
                    <a:gd fmla="*/ 0 w 15" name="T4"/>
                    <a:gd fmla="*/ 291 h 291" name="T5"/>
                    <a:gd fmla="*/ 7 w 15" name="T6"/>
                    <a:gd fmla="*/ 291 h 291" name="T7"/>
                    <a:gd fmla="*/ 15 w 15" name="T8"/>
                    <a:gd fmla="*/ 291 h 291" name="T9"/>
                    <a:gd fmla="*/ 12 w 15" name="T10"/>
                    <a:gd fmla="*/ 145 h 291" name="T11"/>
                    <a:gd fmla="*/ 7 w 15" name="T12"/>
                    <a:gd fmla="*/ 0 h 29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91" w="15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7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gdLst>
                    <a:gd fmla="*/ 67 w 67" name="T0"/>
                    <a:gd fmla="*/ 0 h 66" name="T1"/>
                    <a:gd fmla="*/ 34 w 67" name="T2"/>
                    <a:gd fmla="*/ 31 h 66" name="T3"/>
                    <a:gd fmla="*/ 0 w 67" name="T4"/>
                    <a:gd fmla="*/ 62 h 66" name="T5"/>
                    <a:gd fmla="*/ 3 w 67" name="T6"/>
                    <a:gd fmla="*/ 64 h 66" name="T7"/>
                    <a:gd fmla="*/ 5 w 67" name="T8"/>
                    <a:gd fmla="*/ 66 h 66" name="T9"/>
                    <a:gd fmla="*/ 36 w 67" name="T10"/>
                    <a:gd fmla="*/ 33 h 66" name="T11"/>
                    <a:gd fmla="*/ 67 w 67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7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326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gdLst>
                  <a:gd fmla="*/ 0 w 52" name="T0"/>
                  <a:gd fmla="*/ 0 h 50" name="T1"/>
                  <a:gd fmla="*/ 23 w 52" name="T2"/>
                  <a:gd fmla="*/ 24 h 50" name="T3"/>
                  <a:gd fmla="*/ 49 w 52" name="T4"/>
                  <a:gd fmla="*/ 50 h 50" name="T5"/>
                  <a:gd fmla="*/ 49 w 52" name="T6"/>
                  <a:gd fmla="*/ 50 h 50" name="T7"/>
                  <a:gd fmla="*/ 52 w 52" name="T8"/>
                  <a:gd fmla="*/ 48 h 50" name="T9"/>
                  <a:gd fmla="*/ 26 w 52" name="T10"/>
                  <a:gd fmla="*/ 24 h 50" name="T11"/>
                  <a:gd fmla="*/ 0 w 52" name="T12"/>
                  <a:gd fmla="*/ 0 h 5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0" w="52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gdLst>
                  <a:gd fmla="*/ 38 w 38" name="T0"/>
                  <a:gd fmla="*/ 0 h 38" name="T1"/>
                  <a:gd fmla="*/ 19 w 38" name="T2"/>
                  <a:gd fmla="*/ 17 h 38" name="T3"/>
                  <a:gd fmla="*/ 0 w 38" name="T4"/>
                  <a:gd fmla="*/ 36 h 38" name="T5"/>
                  <a:gd fmla="*/ 0 w 38" name="T6"/>
                  <a:gd fmla="*/ 36 h 38" name="T7"/>
                  <a:gd fmla="*/ 3 w 38" name="T8"/>
                  <a:gd fmla="*/ 38 h 38" name="T9"/>
                  <a:gd fmla="*/ 19 w 38" name="T10"/>
                  <a:gd fmla="*/ 19 h 38" name="T11"/>
                  <a:gd fmla="*/ 38 w 38" name="T12"/>
                  <a:gd fmla="*/ 0 h 3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8" w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391" name="组合 390"/>
          <p:cNvGrpSpPr/>
          <p:nvPr/>
        </p:nvGrpSpPr>
        <p:grpSpPr>
          <a:xfrm>
            <a:off x="-3177" y="5448364"/>
            <a:ext cx="12198355" cy="374018"/>
            <a:chOff x="-37808" y="76837"/>
            <a:chExt cx="12198355" cy="374018"/>
          </a:xfrm>
        </p:grpSpPr>
        <p:grpSp>
          <p:nvGrpSpPr>
            <p:cNvPr id="384" name="组合 383"/>
            <p:cNvGrpSpPr/>
            <p:nvPr/>
          </p:nvGrpSpPr>
          <p:grpSpPr>
            <a:xfrm>
              <a:off x="-37808" y="92077"/>
              <a:ext cx="12198355" cy="358778"/>
              <a:chOff x="-37808" y="92077"/>
              <a:chExt cx="12198355" cy="358778"/>
            </a:xfrm>
          </p:grpSpPr>
          <p:grpSp>
            <p:nvGrpSpPr>
              <p:cNvPr id="382" name="组合 381"/>
              <p:cNvGrpSpPr/>
              <p:nvPr/>
            </p:nvGrpSpPr>
            <p:grpSpPr>
              <a:xfrm>
                <a:off x="-37808" y="92077"/>
                <a:ext cx="12198355" cy="358775"/>
                <a:chOff x="1" y="5445132"/>
                <a:chExt cx="12198355" cy="358775"/>
              </a:xfrm>
            </p:grpSpPr>
            <p:sp>
              <p:nvSpPr>
                <p:cNvPr id="29" name="Rectangle 26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120967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" name="Rectangle 39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4097339" cy="314958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8" name="Rectangle 105"/>
                <p:cNvSpPr>
                  <a:spLocks noChangeArrowheads="1"/>
                </p:cNvSpPr>
                <p:nvPr/>
              </p:nvSpPr>
              <p:spPr bwMode="auto">
                <a:xfrm>
                  <a:off x="6429379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4" name="Rectangle 111"/>
                <p:cNvSpPr>
                  <a:spLocks noChangeArrowheads="1"/>
                </p:cNvSpPr>
                <p:nvPr/>
              </p:nvSpPr>
              <p:spPr bwMode="auto">
                <a:xfrm>
                  <a:off x="2895602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200026" y="5445132"/>
                  <a:ext cx="11799892" cy="76200"/>
                  <a:chOff x="200026" y="5445132"/>
                  <a:chExt cx="11799892" cy="76200"/>
                </a:xfrm>
              </p:grpSpPr>
              <p:sp>
                <p:nvSpPr>
                  <p:cNvPr id="30" name="Freeform 27"/>
                  <p:cNvSpPr/>
                  <p:nvPr/>
                </p:nvSpPr>
                <p:spPr bwMode="auto">
                  <a:xfrm>
                    <a:off x="8904292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4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4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1" name="Freeform 28"/>
                  <p:cNvSpPr/>
                  <p:nvPr/>
                </p:nvSpPr>
                <p:spPr bwMode="auto">
                  <a:xfrm>
                    <a:off x="8588380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5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5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2" name="Freeform 29"/>
                  <p:cNvSpPr/>
                  <p:nvPr/>
                </p:nvSpPr>
                <p:spPr bwMode="auto">
                  <a:xfrm>
                    <a:off x="8266117" y="5445132"/>
                    <a:ext cx="198438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3" name="Freeform 30"/>
                  <p:cNvSpPr/>
                  <p:nvPr/>
                </p:nvSpPr>
                <p:spPr bwMode="auto">
                  <a:xfrm>
                    <a:off x="9867905" y="5445132"/>
                    <a:ext cx="206375" cy="76200"/>
                  </a:xfrm>
                  <a:custGeom>
                    <a:gdLst>
                      <a:gd fmla="*/ 0 w 30" name="T0"/>
                      <a:gd fmla="*/ 5 h 11" name="T1"/>
                      <a:gd fmla="*/ 6 w 30" name="T2"/>
                      <a:gd fmla="*/ 0 h 11" name="T3"/>
                      <a:gd fmla="*/ 24 w 30" name="T4"/>
                      <a:gd fmla="*/ 0 h 11" name="T5"/>
                      <a:gd fmla="*/ 30 w 30" name="T6"/>
                      <a:gd fmla="*/ 5 h 11" name="T7"/>
                      <a:gd fmla="*/ 30 w 30" name="T8"/>
                      <a:gd fmla="*/ 5 h 11" name="T9"/>
                      <a:gd fmla="*/ 24 w 30" name="T10"/>
                      <a:gd fmla="*/ 11 h 11" name="T11"/>
                      <a:gd fmla="*/ 6 w 30" name="T12"/>
                      <a:gd fmla="*/ 11 h 11" name="T13"/>
                      <a:gd fmla="*/ 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4" name="Freeform 31"/>
                  <p:cNvSpPr/>
                  <p:nvPr/>
                </p:nvSpPr>
                <p:spPr bwMode="auto">
                  <a:xfrm>
                    <a:off x="9551992" y="5445132"/>
                    <a:ext cx="198438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5" name="Freeform 32"/>
                  <p:cNvSpPr/>
                  <p:nvPr/>
                </p:nvSpPr>
                <p:spPr bwMode="auto">
                  <a:xfrm>
                    <a:off x="9228142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6" name="Freeform 33"/>
                  <p:cNvSpPr/>
                  <p:nvPr/>
                </p:nvSpPr>
                <p:spPr bwMode="auto">
                  <a:xfrm>
                    <a:off x="10190168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4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4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7" name="Freeform 34"/>
                  <p:cNvSpPr/>
                  <p:nvPr/>
                </p:nvSpPr>
                <p:spPr bwMode="auto">
                  <a:xfrm>
                    <a:off x="11153781" y="5445132"/>
                    <a:ext cx="206375" cy="76200"/>
                  </a:xfrm>
                  <a:custGeom>
                    <a:gdLst>
                      <a:gd fmla="*/ 0 w 30" name="T0"/>
                      <a:gd fmla="*/ 5 h 11" name="T1"/>
                      <a:gd fmla="*/ 6 w 30" name="T2"/>
                      <a:gd fmla="*/ 0 h 11" name="T3"/>
                      <a:gd fmla="*/ 24 w 30" name="T4"/>
                      <a:gd fmla="*/ 0 h 11" name="T5"/>
                      <a:gd fmla="*/ 30 w 30" name="T6"/>
                      <a:gd fmla="*/ 5 h 11" name="T7"/>
                      <a:gd fmla="*/ 30 w 30" name="T8"/>
                      <a:gd fmla="*/ 5 h 11" name="T9"/>
                      <a:gd fmla="*/ 24 w 30" name="T10"/>
                      <a:gd fmla="*/ 11 h 11" name="T11"/>
                      <a:gd fmla="*/ 6 w 30" name="T12"/>
                      <a:gd fmla="*/ 11 h 11" name="T13"/>
                      <a:gd fmla="*/ 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8" name="Freeform 35"/>
                  <p:cNvSpPr/>
                  <p:nvPr/>
                </p:nvSpPr>
                <p:spPr bwMode="auto">
                  <a:xfrm>
                    <a:off x="10837868" y="5445132"/>
                    <a:ext cx="198438" cy="76200"/>
                  </a:xfrm>
                  <a:custGeom>
                    <a:gdLst>
                      <a:gd fmla="*/ 0 w 29" name="T0"/>
                      <a:gd fmla="*/ 5 h 11" name="T1"/>
                      <a:gd fmla="*/ 5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5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39" name="Freeform 36"/>
                  <p:cNvSpPr/>
                  <p:nvPr/>
                </p:nvSpPr>
                <p:spPr bwMode="auto">
                  <a:xfrm>
                    <a:off x="10514018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0" name="Freeform 37"/>
                  <p:cNvSpPr/>
                  <p:nvPr/>
                </p:nvSpPr>
                <p:spPr bwMode="auto">
                  <a:xfrm>
                    <a:off x="11476043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1" name="Freeform 38"/>
                  <p:cNvSpPr/>
                  <p:nvPr/>
                </p:nvSpPr>
                <p:spPr bwMode="auto">
                  <a:xfrm>
                    <a:off x="11799893" y="5445132"/>
                    <a:ext cx="200025" cy="76200"/>
                  </a:xfrm>
                  <a:custGeom>
                    <a:gdLst>
                      <a:gd fmla="*/ 0 w 29" name="T0"/>
                      <a:gd fmla="*/ 5 h 11" name="T1"/>
                      <a:gd fmla="*/ 6 w 29" name="T2"/>
                      <a:gd fmla="*/ 0 h 11" name="T3"/>
                      <a:gd fmla="*/ 23 w 29" name="T4"/>
                      <a:gd fmla="*/ 0 h 11" name="T5"/>
                      <a:gd fmla="*/ 29 w 29" name="T6"/>
                      <a:gd fmla="*/ 5 h 11" name="T7"/>
                      <a:gd fmla="*/ 29 w 29" name="T8"/>
                      <a:gd fmla="*/ 5 h 11" name="T9"/>
                      <a:gd fmla="*/ 23 w 29" name="T10"/>
                      <a:gd fmla="*/ 11 h 11" name="T11"/>
                      <a:gd fmla="*/ 6 w 29" name="T12"/>
                      <a:gd fmla="*/ 11 h 11" name="T13"/>
                      <a:gd fmla="*/ 0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4" name="Freeform 101"/>
                  <p:cNvSpPr/>
                  <p:nvPr/>
                </p:nvSpPr>
                <p:spPr bwMode="auto">
                  <a:xfrm>
                    <a:off x="4695828" y="5445132"/>
                    <a:ext cx="206375" cy="76200"/>
                  </a:xfrm>
                  <a:custGeom>
                    <a:gdLst>
                      <a:gd fmla="*/ 30 w 30" name="T0"/>
                      <a:gd fmla="*/ 5 h 11" name="T1"/>
                      <a:gd fmla="*/ 24 w 30" name="T2"/>
                      <a:gd fmla="*/ 0 h 11" name="T3"/>
                      <a:gd fmla="*/ 6 w 30" name="T4"/>
                      <a:gd fmla="*/ 0 h 11" name="T5"/>
                      <a:gd fmla="*/ 0 w 30" name="T6"/>
                      <a:gd fmla="*/ 5 h 11" name="T7"/>
                      <a:gd fmla="*/ 0 w 30" name="T8"/>
                      <a:gd fmla="*/ 5 h 11" name="T9"/>
                      <a:gd fmla="*/ 6 w 30" name="T10"/>
                      <a:gd fmla="*/ 11 h 11" name="T11"/>
                      <a:gd fmla="*/ 24 w 30" name="T12"/>
                      <a:gd fmla="*/ 11 h 11" name="T13"/>
                      <a:gd fmla="*/ 3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5" name="Freeform 102"/>
                  <p:cNvSpPr/>
                  <p:nvPr/>
                </p:nvSpPr>
                <p:spPr bwMode="auto">
                  <a:xfrm>
                    <a:off x="5019678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4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4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6" name="Freeform 103"/>
                  <p:cNvSpPr/>
                  <p:nvPr/>
                </p:nvSpPr>
                <p:spPr bwMode="auto">
                  <a:xfrm>
                    <a:off x="5343528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7" name="Freeform 104"/>
                  <p:cNvSpPr/>
                  <p:nvPr/>
                </p:nvSpPr>
                <p:spPr bwMode="auto">
                  <a:xfrm>
                    <a:off x="5665791" y="5445132"/>
                    <a:ext cx="117475" cy="76200"/>
                  </a:xfrm>
                  <a:custGeom>
                    <a:gdLst>
                      <a:gd fmla="*/ 17 w 17" name="T0"/>
                      <a:gd fmla="*/ 0 h 11" name="T1"/>
                      <a:gd fmla="*/ 5 w 17" name="T2"/>
                      <a:gd fmla="*/ 0 h 11" name="T3"/>
                      <a:gd fmla="*/ 0 w 17" name="T4"/>
                      <a:gd fmla="*/ 5 h 11" name="T5"/>
                      <a:gd fmla="*/ 5 w 17" name="T6"/>
                      <a:gd fmla="*/ 11 h 11" name="T7"/>
                      <a:gd fmla="*/ 17 w 17" name="T8"/>
                      <a:gd fmla="*/ 11 h 11" name="T9"/>
                      <a:gd fmla="*/ 17 w 17" name="T10"/>
                      <a:gd fmla="*/ 0 h 11" name="T1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b="b" l="0" r="r" t="0"/>
                    <a:pathLst>
                      <a:path h="11" w="17">
                        <a:moveTo>
                          <a:pt x="1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9" name="Freeform 106"/>
                  <p:cNvSpPr/>
                  <p:nvPr/>
                </p:nvSpPr>
                <p:spPr bwMode="auto">
                  <a:xfrm>
                    <a:off x="6629404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0" name="Freeform 107"/>
                  <p:cNvSpPr/>
                  <p:nvPr/>
                </p:nvSpPr>
                <p:spPr bwMode="auto">
                  <a:xfrm>
                    <a:off x="6951666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5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5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1" name="Freeform 108"/>
                  <p:cNvSpPr/>
                  <p:nvPr/>
                </p:nvSpPr>
                <p:spPr bwMode="auto">
                  <a:xfrm>
                    <a:off x="7267579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4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4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2" name="Freeform 109"/>
                  <p:cNvSpPr/>
                  <p:nvPr/>
                </p:nvSpPr>
                <p:spPr bwMode="auto">
                  <a:xfrm>
                    <a:off x="6429379" y="5445132"/>
                    <a:ext cx="76200" cy="76200"/>
                  </a:xfrm>
                  <a:custGeom>
                    <a:gdLst>
                      <a:gd fmla="*/ 5 w 11" name="T0"/>
                      <a:gd fmla="*/ 0 h 11" name="T1"/>
                      <a:gd fmla="*/ 0 w 11" name="T2"/>
                      <a:gd fmla="*/ 0 h 11" name="T3"/>
                      <a:gd fmla="*/ 0 w 11" name="T4"/>
                      <a:gd fmla="*/ 11 h 11" name="T5"/>
                      <a:gd fmla="*/ 5 w 11" name="T6"/>
                      <a:gd fmla="*/ 11 h 11" name="T7"/>
                      <a:gd fmla="*/ 11 w 11" name="T8"/>
                      <a:gd fmla="*/ 5 h 11" name="T9"/>
                      <a:gd fmla="*/ 5 w 11" name="T10"/>
                      <a:gd fmla="*/ 0 h 11" name="T1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b="b" l="0" r="r" t="0"/>
                    <a:pathLst>
                      <a:path h="11" w="1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9" y="11"/>
                          <a:pt x="11" y="9"/>
                          <a:pt x="11" y="5"/>
                        </a:cubicBezTo>
                        <a:cubicBezTo>
                          <a:pt x="11" y="2"/>
                          <a:pt x="9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3" name="Freeform 110"/>
                  <p:cNvSpPr/>
                  <p:nvPr/>
                </p:nvSpPr>
                <p:spPr bwMode="auto">
                  <a:xfrm>
                    <a:off x="7591429" y="5445132"/>
                    <a:ext cx="41275" cy="76200"/>
                  </a:xfrm>
                  <a:custGeom>
                    <a:gdLst>
                      <a:gd fmla="*/ 6 w 6" name="T0"/>
                      <a:gd fmla="*/ 0 h 11" name="T1"/>
                      <a:gd fmla="*/ 0 w 6" name="T2"/>
                      <a:gd fmla="*/ 5 h 11" name="T3"/>
                      <a:gd fmla="*/ 6 w 6" name="T4"/>
                      <a:gd fmla="*/ 11 h 11" name="T5"/>
                      <a:gd fmla="*/ 6 w 6" name="T6"/>
                      <a:gd fmla="*/ 0 h 11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11" w="6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5" name="Freeform 112"/>
                  <p:cNvSpPr/>
                  <p:nvPr/>
                </p:nvSpPr>
                <p:spPr bwMode="auto">
                  <a:xfrm>
                    <a:off x="3094040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6" name="Freeform 113"/>
                  <p:cNvSpPr/>
                  <p:nvPr/>
                </p:nvSpPr>
                <p:spPr bwMode="auto">
                  <a:xfrm>
                    <a:off x="3417890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5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5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7" name="Freeform 114"/>
                  <p:cNvSpPr/>
                  <p:nvPr/>
                </p:nvSpPr>
                <p:spPr bwMode="auto">
                  <a:xfrm>
                    <a:off x="3733803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4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4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8" name="Freeform 115"/>
                  <p:cNvSpPr/>
                  <p:nvPr/>
                </p:nvSpPr>
                <p:spPr bwMode="auto">
                  <a:xfrm>
                    <a:off x="2132014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5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5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9" name="Freeform 116"/>
                  <p:cNvSpPr/>
                  <p:nvPr/>
                </p:nvSpPr>
                <p:spPr bwMode="auto">
                  <a:xfrm>
                    <a:off x="2447927" y="5445132"/>
                    <a:ext cx="206375" cy="76200"/>
                  </a:xfrm>
                  <a:custGeom>
                    <a:gdLst>
                      <a:gd fmla="*/ 30 w 30" name="T0"/>
                      <a:gd fmla="*/ 5 h 11" name="T1"/>
                      <a:gd fmla="*/ 24 w 30" name="T2"/>
                      <a:gd fmla="*/ 0 h 11" name="T3"/>
                      <a:gd fmla="*/ 6 w 30" name="T4"/>
                      <a:gd fmla="*/ 0 h 11" name="T5"/>
                      <a:gd fmla="*/ 0 w 30" name="T6"/>
                      <a:gd fmla="*/ 5 h 11" name="T7"/>
                      <a:gd fmla="*/ 0 w 30" name="T8"/>
                      <a:gd fmla="*/ 5 h 11" name="T9"/>
                      <a:gd fmla="*/ 6 w 30" name="T10"/>
                      <a:gd fmla="*/ 11 h 11" name="T11"/>
                      <a:gd fmla="*/ 24 w 30" name="T12"/>
                      <a:gd fmla="*/ 11 h 11" name="T13"/>
                      <a:gd fmla="*/ 3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0" name="Freeform 117"/>
                  <p:cNvSpPr/>
                  <p:nvPr/>
                </p:nvSpPr>
                <p:spPr bwMode="auto">
                  <a:xfrm>
                    <a:off x="2771777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1" name="Freeform 118"/>
                  <p:cNvSpPr/>
                  <p:nvPr/>
                </p:nvSpPr>
                <p:spPr bwMode="auto">
                  <a:xfrm>
                    <a:off x="1808164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2" name="Freeform 119"/>
                  <p:cNvSpPr/>
                  <p:nvPr/>
                </p:nvSpPr>
                <p:spPr bwMode="auto">
                  <a:xfrm>
                    <a:off x="846139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3" name="Freeform 120"/>
                  <p:cNvSpPr/>
                  <p:nvPr/>
                </p:nvSpPr>
                <p:spPr bwMode="auto">
                  <a:xfrm>
                    <a:off x="1162051" y="5445132"/>
                    <a:ext cx="206375" cy="76200"/>
                  </a:xfrm>
                  <a:custGeom>
                    <a:gdLst>
                      <a:gd fmla="*/ 30 w 30" name="T0"/>
                      <a:gd fmla="*/ 5 h 11" name="T1"/>
                      <a:gd fmla="*/ 24 w 30" name="T2"/>
                      <a:gd fmla="*/ 0 h 11" name="T3"/>
                      <a:gd fmla="*/ 6 w 30" name="T4"/>
                      <a:gd fmla="*/ 0 h 11" name="T5"/>
                      <a:gd fmla="*/ 0 w 30" name="T6"/>
                      <a:gd fmla="*/ 5 h 11" name="T7"/>
                      <a:gd fmla="*/ 0 w 30" name="T8"/>
                      <a:gd fmla="*/ 5 h 11" name="T9"/>
                      <a:gd fmla="*/ 6 w 30" name="T10"/>
                      <a:gd fmla="*/ 11 h 11" name="T11"/>
                      <a:gd fmla="*/ 24 w 30" name="T12"/>
                      <a:gd fmla="*/ 11 h 11" name="T13"/>
                      <a:gd fmla="*/ 3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4" name="Freeform 121"/>
                  <p:cNvSpPr/>
                  <p:nvPr/>
                </p:nvSpPr>
                <p:spPr bwMode="auto">
                  <a:xfrm>
                    <a:off x="1485902" y="5445132"/>
                    <a:ext cx="198438" cy="76200"/>
                  </a:xfrm>
                  <a:custGeom>
                    <a:gdLst>
                      <a:gd fmla="*/ 29 w 29" name="T0"/>
                      <a:gd fmla="*/ 5 h 11" name="T1"/>
                      <a:gd fmla="*/ 24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4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5" name="Freeform 122"/>
                  <p:cNvSpPr/>
                  <p:nvPr/>
                </p:nvSpPr>
                <p:spPr bwMode="auto">
                  <a:xfrm>
                    <a:off x="522289" y="5445132"/>
                    <a:ext cx="200025" cy="76200"/>
                  </a:xfrm>
                  <a:custGeom>
                    <a:gdLst>
                      <a:gd fmla="*/ 29 w 29" name="T0"/>
                      <a:gd fmla="*/ 5 h 11" name="T1"/>
                      <a:gd fmla="*/ 23 w 29" name="T2"/>
                      <a:gd fmla="*/ 0 h 11" name="T3"/>
                      <a:gd fmla="*/ 6 w 29" name="T4"/>
                      <a:gd fmla="*/ 0 h 11" name="T5"/>
                      <a:gd fmla="*/ 0 w 29" name="T6"/>
                      <a:gd fmla="*/ 5 h 11" name="T7"/>
                      <a:gd fmla="*/ 0 w 29" name="T8"/>
                      <a:gd fmla="*/ 5 h 11" name="T9"/>
                      <a:gd fmla="*/ 6 w 29" name="T10"/>
                      <a:gd fmla="*/ 11 h 11" name="T11"/>
                      <a:gd fmla="*/ 23 w 29" name="T12"/>
                      <a:gd fmla="*/ 11 h 11" name="T13"/>
                      <a:gd fmla="*/ 29 w 29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28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6" name="Freeform 123"/>
                  <p:cNvSpPr/>
                  <p:nvPr/>
                </p:nvSpPr>
                <p:spPr bwMode="auto">
                  <a:xfrm>
                    <a:off x="200026" y="5445132"/>
                    <a:ext cx="206375" cy="76200"/>
                  </a:xfrm>
                  <a:custGeom>
                    <a:gdLst>
                      <a:gd fmla="*/ 30 w 30" name="T0"/>
                      <a:gd fmla="*/ 5 h 11" name="T1"/>
                      <a:gd fmla="*/ 24 w 30" name="T2"/>
                      <a:gd fmla="*/ 0 h 11" name="T3"/>
                      <a:gd fmla="*/ 6 w 30" name="T4"/>
                      <a:gd fmla="*/ 0 h 11" name="T5"/>
                      <a:gd fmla="*/ 0 w 30" name="T6"/>
                      <a:gd fmla="*/ 5 h 11" name="T7"/>
                      <a:gd fmla="*/ 0 w 30" name="T8"/>
                      <a:gd fmla="*/ 5 h 11" name="T9"/>
                      <a:gd fmla="*/ 6 w 30" name="T10"/>
                      <a:gd fmla="*/ 11 h 11" name="T11"/>
                      <a:gd fmla="*/ 24 w 30" name="T12"/>
                      <a:gd fmla="*/ 11 h 11" name="T13"/>
                      <a:gd fmla="*/ 30 w 30" name="T14"/>
                      <a:gd fmla="*/ 5 h 11" name="T1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b="b" l="0" r="r" t="0"/>
                    <a:pathLst>
                      <a:path h="11" w="30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7" name="Freeform 124"/>
                  <p:cNvSpPr/>
                  <p:nvPr/>
                </p:nvSpPr>
                <p:spPr bwMode="auto">
                  <a:xfrm>
                    <a:off x="4057653" y="5445132"/>
                    <a:ext cx="41275" cy="76200"/>
                  </a:xfrm>
                  <a:custGeom>
                    <a:gdLst>
                      <a:gd fmla="*/ 6 w 6" name="T0"/>
                      <a:gd fmla="*/ 0 h 11" name="T1"/>
                      <a:gd fmla="*/ 0 w 6" name="T2"/>
                      <a:gd fmla="*/ 5 h 11" name="T3"/>
                      <a:gd fmla="*/ 6 w 6" name="T4"/>
                      <a:gd fmla="*/ 11 h 11" name="T5"/>
                      <a:gd fmla="*/ 6 w 6" name="T6"/>
                      <a:gd fmla="*/ 0 h 11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11" w="6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1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1" y="5480057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383" name="Rectangle 125"/>
              <p:cNvSpPr>
                <a:spLocks noChangeArrowheads="1"/>
              </p:cNvSpPr>
              <p:nvPr/>
            </p:nvSpPr>
            <p:spPr bwMode="auto">
              <a:xfrm>
                <a:off x="4023653" y="127005"/>
                <a:ext cx="4098927" cy="323850"/>
              </a:xfrm>
              <a:prstGeom prst="rect">
                <a:avLst/>
              </a:pr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385" name="Freeform 102"/>
            <p:cNvSpPr/>
            <p:nvPr/>
          </p:nvSpPr>
          <p:spPr bwMode="auto">
            <a:xfrm>
              <a:off x="4006509" y="8445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102"/>
            <p:cNvSpPr/>
            <p:nvPr/>
          </p:nvSpPr>
          <p:spPr bwMode="auto">
            <a:xfrm>
              <a:off x="4326549" y="7683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35309" y="8445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102"/>
            <p:cNvSpPr/>
            <p:nvPr/>
          </p:nvSpPr>
          <p:spPr bwMode="auto">
            <a:xfrm>
              <a:off x="6102009" y="7683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102"/>
            <p:cNvSpPr/>
            <p:nvPr/>
          </p:nvSpPr>
          <p:spPr bwMode="auto">
            <a:xfrm>
              <a:off x="7580289" y="7683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102"/>
            <p:cNvSpPr/>
            <p:nvPr/>
          </p:nvSpPr>
          <p:spPr bwMode="auto">
            <a:xfrm>
              <a:off x="7938429" y="84457"/>
              <a:ext cx="200025" cy="76200"/>
            </a:xfrm>
            <a:custGeom>
              <a:gdLst>
                <a:gd fmla="*/ 29 w 29" name="T0"/>
                <a:gd fmla="*/ 5 h 11" name="T1"/>
                <a:gd fmla="*/ 24 w 29" name="T2"/>
                <a:gd fmla="*/ 0 h 11" name="T3"/>
                <a:gd fmla="*/ 6 w 29" name="T4"/>
                <a:gd fmla="*/ 0 h 11" name="T5"/>
                <a:gd fmla="*/ 0 w 29" name="T6"/>
                <a:gd fmla="*/ 5 h 11" name="T7"/>
                <a:gd fmla="*/ 0 w 29" name="T8"/>
                <a:gd fmla="*/ 5 h 11" name="T9"/>
                <a:gd fmla="*/ 6 w 29" name="T10"/>
                <a:gd fmla="*/ 11 h 11" name="T11"/>
                <a:gd fmla="*/ 24 w 29" name="T12"/>
                <a:gd fmla="*/ 11 h 11" name="T13"/>
                <a:gd fmla="*/ 29 w 29" name="T14"/>
                <a:gd fmla="*/ 5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28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13303" y="693739"/>
            <a:ext cx="681038" cy="482601"/>
            <a:chOff x="4813303" y="693739"/>
            <a:chExt cx="681038" cy="482601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4813303" y="1050927"/>
              <a:ext cx="68103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4937128" y="693739"/>
              <a:ext cx="439738" cy="357188"/>
            </a:xfrm>
            <a:custGeom>
              <a:gdLst>
                <a:gd fmla="*/ 64 w 64" name="T0"/>
                <a:gd fmla="*/ 52 h 52" name="T1"/>
                <a:gd fmla="*/ 64 w 64" name="T2"/>
                <a:gd fmla="*/ 32 h 52" name="T3"/>
                <a:gd fmla="*/ 32 w 64" name="T4"/>
                <a:gd fmla="*/ 0 h 52" name="T5"/>
                <a:gd fmla="*/ 0 w 64" name="T6"/>
                <a:gd fmla="*/ 32 h 52" name="T7"/>
                <a:gd fmla="*/ 0 w 64" name="T8"/>
                <a:gd fmla="*/ 52 h 52" name="T9"/>
                <a:gd fmla="*/ 64 w 64" name="T10"/>
                <a:gd fmla="*/ 52 h 5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64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6697666" y="693739"/>
            <a:ext cx="687388" cy="482601"/>
            <a:chOff x="6697666" y="693739"/>
            <a:chExt cx="687388" cy="482601"/>
          </a:xfrm>
        </p:grpSpPr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6697666" y="1050927"/>
              <a:ext cx="68738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821491" y="693739"/>
              <a:ext cx="439738" cy="357188"/>
            </a:xfrm>
            <a:custGeom>
              <a:gdLst>
                <a:gd fmla="*/ 64 w 64" name="T0"/>
                <a:gd fmla="*/ 52 h 52" name="T1"/>
                <a:gd fmla="*/ 64 w 64" name="T2"/>
                <a:gd fmla="*/ 32 h 52" name="T3"/>
                <a:gd fmla="*/ 32 w 64" name="T4"/>
                <a:gd fmla="*/ 0 h 52" name="T5"/>
                <a:gd fmla="*/ 0 w 64" name="T6"/>
                <a:gd fmla="*/ 32 h 52" name="T7"/>
                <a:gd fmla="*/ 0 w 64" name="T8"/>
                <a:gd fmla="*/ 52 h 52" name="T9"/>
                <a:gd fmla="*/ 64 w 64" name="T10"/>
                <a:gd fmla="*/ 52 h 5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64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4510090" y="1147765"/>
            <a:ext cx="3190877" cy="2782891"/>
            <a:chOff x="4510090" y="1147765"/>
            <a:chExt cx="3190877" cy="2782891"/>
          </a:xfrm>
        </p:grpSpPr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4510090" y="1258890"/>
              <a:ext cx="3190876" cy="2671766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4510090" y="1258890"/>
              <a:ext cx="131763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7570792" y="1258890"/>
              <a:ext cx="130175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4510090" y="1147765"/>
              <a:ext cx="3190876" cy="138113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226053" y="1589090"/>
            <a:ext cx="1787526" cy="2065340"/>
            <a:chOff x="5226053" y="1589090"/>
            <a:chExt cx="1787526" cy="2065340"/>
          </a:xfrm>
        </p:grpSpPr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226053" y="1589090"/>
              <a:ext cx="1787526" cy="206534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364166" y="1727203"/>
              <a:ext cx="1512888" cy="1790702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5418141" y="1781178"/>
              <a:ext cx="1403351" cy="1681165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821491" y="2263778"/>
              <a:ext cx="47625" cy="255588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5370516" y="2263778"/>
              <a:ext cx="47625" cy="165100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8" name="Freeform 25"/>
          <p:cNvSpPr/>
          <p:nvPr/>
        </p:nvSpPr>
        <p:spPr bwMode="auto">
          <a:xfrm>
            <a:off x="8107367" y="4281493"/>
            <a:ext cx="322263" cy="282575"/>
          </a:xfrm>
          <a:custGeom>
            <a:gdLst>
              <a:gd fmla="*/ 203 w 203" name="T0"/>
              <a:gd fmla="*/ 178 h 178" name="T1"/>
              <a:gd fmla="*/ 0 w 203" name="T2"/>
              <a:gd fmla="*/ 178 h 178" name="T3"/>
              <a:gd fmla="*/ 0 w 203" name="T4"/>
              <a:gd fmla="*/ 0 h 178" name="T5"/>
              <a:gd fmla="*/ 78 w 203" name="T6"/>
              <a:gd fmla="*/ 0 h 178" name="T7"/>
              <a:gd fmla="*/ 203 w 203" name="T8"/>
              <a:gd fmla="*/ 178 h 1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8" w="203">
                <a:moveTo>
                  <a:pt x="203" y="178"/>
                </a:moveTo>
                <a:lnTo>
                  <a:pt x="0" y="178"/>
                </a:lnTo>
                <a:lnTo>
                  <a:pt x="0" y="0"/>
                </a:lnTo>
                <a:lnTo>
                  <a:pt x="78" y="0"/>
                </a:lnTo>
                <a:lnTo>
                  <a:pt x="203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381" name="组合 380"/>
          <p:cNvGrpSpPr/>
          <p:nvPr/>
        </p:nvGrpSpPr>
        <p:grpSpPr>
          <a:xfrm>
            <a:off x="4098928" y="3916368"/>
            <a:ext cx="4014789" cy="2935291"/>
            <a:chOff x="4098928" y="3916368"/>
            <a:chExt cx="4014789" cy="2935291"/>
          </a:xfrm>
        </p:grpSpPr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4098928" y="3916368"/>
              <a:ext cx="4014789" cy="2935291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4214815" y="4033843"/>
              <a:ext cx="3775077" cy="269240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7" name="Rectangle 64"/>
          <p:cNvSpPr>
            <a:spLocks noChangeArrowheads="1"/>
          </p:cNvSpPr>
          <p:nvPr/>
        </p:nvSpPr>
        <p:spPr bwMode="auto">
          <a:xfrm>
            <a:off x="6388104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195" name="组合 194"/>
          <p:cNvGrpSpPr/>
          <p:nvPr/>
        </p:nvGrpSpPr>
        <p:grpSpPr>
          <a:xfrm>
            <a:off x="6546854" y="4292618"/>
            <a:ext cx="962025" cy="946139"/>
            <a:chOff x="6546854" y="4292618"/>
            <a:chExt cx="962025" cy="946139"/>
          </a:xfrm>
        </p:grpSpPr>
        <p:sp>
          <p:nvSpPr>
            <p:cNvPr id="76" name="Rectangle 73"/>
            <p:cNvSpPr>
              <a:spLocks noChangeArrowheads="1"/>
            </p:cNvSpPr>
            <p:nvPr/>
          </p:nvSpPr>
          <p:spPr bwMode="auto">
            <a:xfrm>
              <a:off x="6704016" y="4292618"/>
              <a:ext cx="123825" cy="704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Rectangle 74"/>
            <p:cNvSpPr>
              <a:spLocks noChangeArrowheads="1"/>
            </p:cNvSpPr>
            <p:nvPr/>
          </p:nvSpPr>
          <p:spPr bwMode="auto">
            <a:xfrm>
              <a:off x="7226304" y="4302920"/>
              <a:ext cx="123825" cy="694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6546854" y="4997457"/>
              <a:ext cx="962025" cy="166688"/>
            </a:xfrm>
            <a:custGeom>
              <a:gdLst>
                <a:gd fmla="*/ 140 w 140" name="T0"/>
                <a:gd fmla="*/ 12 h 24" name="T1"/>
                <a:gd fmla="*/ 129 w 140" name="T2"/>
                <a:gd fmla="*/ 0 h 24" name="T3"/>
                <a:gd fmla="*/ 12 w 140" name="T4"/>
                <a:gd fmla="*/ 0 h 24" name="T5"/>
                <a:gd fmla="*/ 0 w 140" name="T6"/>
                <a:gd fmla="*/ 12 h 24" name="T7"/>
                <a:gd fmla="*/ 0 w 140" name="T8"/>
                <a:gd fmla="*/ 12 h 24" name="T9"/>
                <a:gd fmla="*/ 12 w 140" name="T10"/>
                <a:gd fmla="*/ 24 h 24" name="T11"/>
                <a:gd fmla="*/ 129 w 140" name="T12"/>
                <a:gd fmla="*/ 24 h 24" name="T13"/>
                <a:gd fmla="*/ 140 w 140" name="T14"/>
                <a:gd fmla="*/ 12 h 2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" w="140">
                  <a:moveTo>
                    <a:pt x="140" y="12"/>
                  </a:moveTo>
                  <a:cubicBezTo>
                    <a:pt x="140" y="6"/>
                    <a:pt x="135" y="0"/>
                    <a:pt x="1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5" y="24"/>
                    <a:pt x="140" y="18"/>
                    <a:pt x="1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Rectangle 76"/>
            <p:cNvSpPr>
              <a:spLocks noChangeArrowheads="1"/>
            </p:cNvSpPr>
            <p:nvPr/>
          </p:nvSpPr>
          <p:spPr bwMode="auto">
            <a:xfrm>
              <a:off x="6704016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Rectangle 77"/>
            <p:cNvSpPr>
              <a:spLocks noChangeArrowheads="1"/>
            </p:cNvSpPr>
            <p:nvPr/>
          </p:nvSpPr>
          <p:spPr bwMode="auto">
            <a:xfrm>
              <a:off x="6986591" y="5164144"/>
              <a:ext cx="82550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Rectangle 78"/>
            <p:cNvSpPr>
              <a:spLocks noChangeArrowheads="1"/>
            </p:cNvSpPr>
            <p:nvPr/>
          </p:nvSpPr>
          <p:spPr bwMode="auto">
            <a:xfrm>
              <a:off x="7226304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6443666" y="6003933"/>
            <a:ext cx="1285876" cy="847726"/>
            <a:chOff x="6443666" y="6003933"/>
            <a:chExt cx="1285876" cy="847726"/>
          </a:xfrm>
        </p:grpSpPr>
        <p:sp>
          <p:nvSpPr>
            <p:cNvPr id="83" name="Rectangle 80"/>
            <p:cNvSpPr>
              <a:spLocks noChangeArrowheads="1"/>
            </p:cNvSpPr>
            <p:nvPr/>
          </p:nvSpPr>
          <p:spPr bwMode="auto">
            <a:xfrm>
              <a:off x="6443666" y="6003933"/>
              <a:ext cx="157163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Rectangle 81"/>
            <p:cNvSpPr>
              <a:spLocks noChangeArrowheads="1"/>
            </p:cNvSpPr>
            <p:nvPr/>
          </p:nvSpPr>
          <p:spPr bwMode="auto">
            <a:xfrm>
              <a:off x="6567491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2"/>
            <p:cNvSpPr/>
            <p:nvPr/>
          </p:nvSpPr>
          <p:spPr bwMode="auto">
            <a:xfrm>
              <a:off x="6443666" y="6003933"/>
              <a:ext cx="1285876" cy="241300"/>
            </a:xfrm>
            <a:custGeom>
              <a:gdLst>
                <a:gd fmla="*/ 78 w 810" name="T0"/>
                <a:gd fmla="*/ 152 h 152" name="T1"/>
                <a:gd fmla="*/ 810 w 810" name="T2"/>
                <a:gd fmla="*/ 152 h 152" name="T3"/>
                <a:gd fmla="*/ 732 w 810" name="T4"/>
                <a:gd fmla="*/ 0 h 152" name="T5"/>
                <a:gd fmla="*/ 0 w 810" name="T6"/>
                <a:gd fmla="*/ 0 h 152" name="T7"/>
                <a:gd fmla="*/ 78 w 810" name="T8"/>
                <a:gd fmla="*/ 152 h 1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2" w="810">
                  <a:moveTo>
                    <a:pt x="78" y="152"/>
                  </a:moveTo>
                  <a:lnTo>
                    <a:pt x="810" y="152"/>
                  </a:lnTo>
                  <a:lnTo>
                    <a:pt x="732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3"/>
            <p:cNvSpPr/>
            <p:nvPr/>
          </p:nvSpPr>
          <p:spPr bwMode="auto">
            <a:xfrm>
              <a:off x="6608766" y="6127758"/>
              <a:ext cx="968375" cy="82550"/>
            </a:xfrm>
            <a:custGeom>
              <a:gdLst>
                <a:gd fmla="*/ 580 w 610" name="T0"/>
                <a:gd fmla="*/ 0 h 52" name="T1"/>
                <a:gd fmla="*/ 0 w 610" name="T2"/>
                <a:gd fmla="*/ 0 h 52" name="T3"/>
                <a:gd fmla="*/ 21 w 610" name="T4"/>
                <a:gd fmla="*/ 52 h 52" name="T5"/>
                <a:gd fmla="*/ 610 w 610" name="T6"/>
                <a:gd fmla="*/ 48 h 52" name="T7"/>
                <a:gd fmla="*/ 580 w 610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10">
                  <a:moveTo>
                    <a:pt x="580" y="0"/>
                  </a:moveTo>
                  <a:lnTo>
                    <a:pt x="0" y="0"/>
                  </a:lnTo>
                  <a:lnTo>
                    <a:pt x="21" y="52"/>
                  </a:lnTo>
                  <a:lnTo>
                    <a:pt x="610" y="4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4"/>
            <p:cNvSpPr/>
            <p:nvPr/>
          </p:nvSpPr>
          <p:spPr bwMode="auto">
            <a:xfrm>
              <a:off x="7205666" y="6045208"/>
              <a:ext cx="96838" cy="41275"/>
            </a:xfrm>
            <a:custGeom>
              <a:gdLst>
                <a:gd fmla="*/ 52 w 61" name="T0"/>
                <a:gd fmla="*/ 0 h 26" name="T1"/>
                <a:gd fmla="*/ 0 w 61" name="T2"/>
                <a:gd fmla="*/ 0 h 26" name="T3"/>
                <a:gd fmla="*/ 9 w 61" name="T4"/>
                <a:gd fmla="*/ 26 h 26" name="T5"/>
                <a:gd fmla="*/ 61 w 61" name="T6"/>
                <a:gd fmla="*/ 26 h 26" name="T7"/>
                <a:gd fmla="*/ 52 w 61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1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85"/>
            <p:cNvSpPr/>
            <p:nvPr/>
          </p:nvSpPr>
          <p:spPr bwMode="auto">
            <a:xfrm>
              <a:off x="7364417" y="6045208"/>
              <a:ext cx="96838" cy="41275"/>
            </a:xfrm>
            <a:custGeom>
              <a:gdLst>
                <a:gd fmla="*/ 52 w 61" name="T0"/>
                <a:gd fmla="*/ 0 h 26" name="T1"/>
                <a:gd fmla="*/ 0 w 61" name="T2"/>
                <a:gd fmla="*/ 0 h 26" name="T3"/>
                <a:gd fmla="*/ 13 w 61" name="T4"/>
                <a:gd fmla="*/ 26 h 26" name="T5"/>
                <a:gd fmla="*/ 61 w 61" name="T6"/>
                <a:gd fmla="*/ 26 h 26" name="T7"/>
                <a:gd fmla="*/ 52 w 61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1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86"/>
            <p:cNvSpPr/>
            <p:nvPr/>
          </p:nvSpPr>
          <p:spPr bwMode="auto">
            <a:xfrm>
              <a:off x="6615116" y="6045208"/>
              <a:ext cx="96838" cy="41275"/>
            </a:xfrm>
            <a:custGeom>
              <a:gdLst>
                <a:gd fmla="*/ 52 w 61" name="T0"/>
                <a:gd fmla="*/ 0 h 26" name="T1"/>
                <a:gd fmla="*/ 0 w 61" name="T2"/>
                <a:gd fmla="*/ 0 h 26" name="T3"/>
                <a:gd fmla="*/ 9 w 61" name="T4"/>
                <a:gd fmla="*/ 26 h 26" name="T5"/>
                <a:gd fmla="*/ 61 w 61" name="T6"/>
                <a:gd fmla="*/ 26 h 26" name="T7"/>
                <a:gd fmla="*/ 52 w 61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1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87"/>
            <p:cNvSpPr/>
            <p:nvPr/>
          </p:nvSpPr>
          <p:spPr bwMode="auto">
            <a:xfrm>
              <a:off x="6773866" y="6045208"/>
              <a:ext cx="103188" cy="41275"/>
            </a:xfrm>
            <a:custGeom>
              <a:gdLst>
                <a:gd fmla="*/ 52 w 65" name="T0"/>
                <a:gd fmla="*/ 0 h 26" name="T1"/>
                <a:gd fmla="*/ 0 w 65" name="T2"/>
                <a:gd fmla="*/ 0 h 26" name="T3"/>
                <a:gd fmla="*/ 13 w 65" name="T4"/>
                <a:gd fmla="*/ 26 h 26" name="T5"/>
                <a:gd fmla="*/ 65 w 65" name="T6"/>
                <a:gd fmla="*/ 26 h 26" name="T7"/>
                <a:gd fmla="*/ 52 w 65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5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5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Rectangle 88"/>
            <p:cNvSpPr>
              <a:spLocks noChangeArrowheads="1"/>
            </p:cNvSpPr>
            <p:nvPr/>
          </p:nvSpPr>
          <p:spPr bwMode="auto">
            <a:xfrm>
              <a:off x="6642104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Rectangle 89"/>
            <p:cNvSpPr>
              <a:spLocks noChangeArrowheads="1"/>
            </p:cNvSpPr>
            <p:nvPr/>
          </p:nvSpPr>
          <p:spPr bwMode="auto">
            <a:xfrm>
              <a:off x="6642104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592640" y="6003933"/>
            <a:ext cx="1285876" cy="847726"/>
            <a:chOff x="4592640" y="6003933"/>
            <a:chExt cx="1285876" cy="847726"/>
          </a:xfrm>
        </p:grpSpPr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4592640" y="6003933"/>
              <a:ext cx="165100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Rectangle 91"/>
            <p:cNvSpPr>
              <a:spLocks noChangeArrowheads="1"/>
            </p:cNvSpPr>
            <p:nvPr/>
          </p:nvSpPr>
          <p:spPr bwMode="auto">
            <a:xfrm>
              <a:off x="4716465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2"/>
            <p:cNvSpPr/>
            <p:nvPr/>
          </p:nvSpPr>
          <p:spPr bwMode="auto">
            <a:xfrm>
              <a:off x="4592640" y="6003933"/>
              <a:ext cx="1285876" cy="241300"/>
            </a:xfrm>
            <a:custGeom>
              <a:gdLst>
                <a:gd fmla="*/ 78 w 810" name="T0"/>
                <a:gd fmla="*/ 152 h 152" name="T1"/>
                <a:gd fmla="*/ 810 w 810" name="T2"/>
                <a:gd fmla="*/ 152 h 152" name="T3"/>
                <a:gd fmla="*/ 737 w 810" name="T4"/>
                <a:gd fmla="*/ 0 h 152" name="T5"/>
                <a:gd fmla="*/ 0 w 810" name="T6"/>
                <a:gd fmla="*/ 0 h 152" name="T7"/>
                <a:gd fmla="*/ 78 w 810" name="T8"/>
                <a:gd fmla="*/ 152 h 1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2" w="810">
                  <a:moveTo>
                    <a:pt x="78" y="152"/>
                  </a:moveTo>
                  <a:lnTo>
                    <a:pt x="810" y="152"/>
                  </a:lnTo>
                  <a:lnTo>
                    <a:pt x="737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3"/>
            <p:cNvSpPr/>
            <p:nvPr/>
          </p:nvSpPr>
          <p:spPr bwMode="auto">
            <a:xfrm>
              <a:off x="4757740" y="6127758"/>
              <a:ext cx="969963" cy="82550"/>
            </a:xfrm>
            <a:custGeom>
              <a:gdLst>
                <a:gd fmla="*/ 581 w 611" name="T0"/>
                <a:gd fmla="*/ 0 h 52" name="T1"/>
                <a:gd fmla="*/ 0 w 611" name="T2"/>
                <a:gd fmla="*/ 0 h 52" name="T3"/>
                <a:gd fmla="*/ 26 w 611" name="T4"/>
                <a:gd fmla="*/ 52 h 52" name="T5"/>
                <a:gd fmla="*/ 611 w 611" name="T6"/>
                <a:gd fmla="*/ 48 h 52" name="T7"/>
                <a:gd fmla="*/ 581 w 611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11">
                  <a:moveTo>
                    <a:pt x="581" y="0"/>
                  </a:moveTo>
                  <a:lnTo>
                    <a:pt x="0" y="0"/>
                  </a:lnTo>
                  <a:lnTo>
                    <a:pt x="26" y="52"/>
                  </a:lnTo>
                  <a:lnTo>
                    <a:pt x="611" y="48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4"/>
            <p:cNvSpPr/>
            <p:nvPr/>
          </p:nvSpPr>
          <p:spPr bwMode="auto">
            <a:xfrm>
              <a:off x="5356228" y="6045208"/>
              <a:ext cx="96838" cy="41275"/>
            </a:xfrm>
            <a:custGeom>
              <a:gdLst>
                <a:gd fmla="*/ 52 w 61" name="T0"/>
                <a:gd fmla="*/ 0 h 26" name="T1"/>
                <a:gd fmla="*/ 0 w 61" name="T2"/>
                <a:gd fmla="*/ 0 h 26" name="T3"/>
                <a:gd fmla="*/ 13 w 61" name="T4"/>
                <a:gd fmla="*/ 26 h 26" name="T5"/>
                <a:gd fmla="*/ 61 w 61" name="T6"/>
                <a:gd fmla="*/ 26 h 26" name="T7"/>
                <a:gd fmla="*/ 52 w 61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1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95"/>
            <p:cNvSpPr/>
            <p:nvPr/>
          </p:nvSpPr>
          <p:spPr bwMode="auto">
            <a:xfrm>
              <a:off x="5521328" y="6045208"/>
              <a:ext cx="90488" cy="41275"/>
            </a:xfrm>
            <a:custGeom>
              <a:gdLst>
                <a:gd fmla="*/ 48 w 57" name="T0"/>
                <a:gd fmla="*/ 0 h 26" name="T1"/>
                <a:gd fmla="*/ 0 w 57" name="T2"/>
                <a:gd fmla="*/ 0 h 26" name="T3"/>
                <a:gd fmla="*/ 9 w 57" name="T4"/>
                <a:gd fmla="*/ 26 h 26" name="T5"/>
                <a:gd fmla="*/ 57 w 57" name="T6"/>
                <a:gd fmla="*/ 26 h 26" name="T7"/>
                <a:gd fmla="*/ 48 w 57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57">
                  <a:moveTo>
                    <a:pt x="48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57" y="2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96"/>
            <p:cNvSpPr/>
            <p:nvPr/>
          </p:nvSpPr>
          <p:spPr bwMode="auto">
            <a:xfrm>
              <a:off x="4765678" y="6045208"/>
              <a:ext cx="95250" cy="41275"/>
            </a:xfrm>
            <a:custGeom>
              <a:gdLst>
                <a:gd fmla="*/ 52 w 60" name="T0"/>
                <a:gd fmla="*/ 0 h 26" name="T1"/>
                <a:gd fmla="*/ 0 w 60" name="T2"/>
                <a:gd fmla="*/ 0 h 26" name="T3"/>
                <a:gd fmla="*/ 13 w 60" name="T4"/>
                <a:gd fmla="*/ 26 h 26" name="T5"/>
                <a:gd fmla="*/ 60 w 60" name="T6"/>
                <a:gd fmla="*/ 26 h 26" name="T7"/>
                <a:gd fmla="*/ 52 w 60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0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97"/>
            <p:cNvSpPr/>
            <p:nvPr/>
          </p:nvSpPr>
          <p:spPr bwMode="auto">
            <a:xfrm>
              <a:off x="4930778" y="6045208"/>
              <a:ext cx="95250" cy="41275"/>
            </a:xfrm>
            <a:custGeom>
              <a:gdLst>
                <a:gd fmla="*/ 52 w 60" name="T0"/>
                <a:gd fmla="*/ 0 h 26" name="T1"/>
                <a:gd fmla="*/ 0 w 60" name="T2"/>
                <a:gd fmla="*/ 0 h 26" name="T3"/>
                <a:gd fmla="*/ 8 w 60" name="T4"/>
                <a:gd fmla="*/ 26 h 26" name="T5"/>
                <a:gd fmla="*/ 60 w 60" name="T6"/>
                <a:gd fmla="*/ 26 h 26" name="T7"/>
                <a:gd fmla="*/ 52 w 60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0">
                  <a:moveTo>
                    <a:pt x="52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4799015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4799015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538665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Rectangle 100"/>
          <p:cNvSpPr>
            <a:spLocks noChangeArrowheads="1"/>
          </p:cNvSpPr>
          <p:nvPr/>
        </p:nvSpPr>
        <p:spPr bwMode="auto">
          <a:xfrm>
            <a:off x="4579940" y="5480057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Freeform 126"/>
          <p:cNvSpPr/>
          <p:nvPr/>
        </p:nvSpPr>
        <p:spPr bwMode="auto">
          <a:xfrm>
            <a:off x="3775078" y="4316418"/>
            <a:ext cx="323850" cy="282575"/>
          </a:xfrm>
          <a:custGeom>
            <a:gdLst>
              <a:gd fmla="*/ 0 w 204" name="T0"/>
              <a:gd fmla="*/ 178 h 178" name="T1"/>
              <a:gd fmla="*/ 204 w 204" name="T2"/>
              <a:gd fmla="*/ 178 h 178" name="T3"/>
              <a:gd fmla="*/ 204 w 204" name="T4"/>
              <a:gd fmla="*/ 0 h 178" name="T5"/>
              <a:gd fmla="*/ 126 w 204" name="T6"/>
              <a:gd fmla="*/ 0 h 178" name="T7"/>
              <a:gd fmla="*/ 0 w 204" name="T8"/>
              <a:gd fmla="*/ 178 h 1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8" w="204">
                <a:moveTo>
                  <a:pt x="0" y="178"/>
                </a:moveTo>
                <a:lnTo>
                  <a:pt x="204" y="178"/>
                </a:lnTo>
                <a:lnTo>
                  <a:pt x="204" y="0"/>
                </a:lnTo>
                <a:lnTo>
                  <a:pt x="126" y="0"/>
                </a:lnTo>
                <a:lnTo>
                  <a:pt x="0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08" name="组合 207"/>
          <p:cNvGrpSpPr/>
          <p:nvPr/>
        </p:nvGrpSpPr>
        <p:grpSpPr>
          <a:xfrm>
            <a:off x="5582169" y="2313130"/>
            <a:ext cx="1170537" cy="733355"/>
            <a:chOff x="16268700" y="-2538606"/>
            <a:chExt cx="5829299" cy="3652120"/>
          </a:xfrm>
        </p:grpSpPr>
        <p:grpSp>
          <p:nvGrpSpPr>
            <p:cNvPr id="209" name="组合 208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211" name="任意多边形 210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214" name="任意多边形 21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5" name="任意多边形 21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213" name="任意多边形 212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gdLst>
                  <a:gd fmla="*/ 166687 w 442912" name="connsiteX0"/>
                  <a:gd fmla="*/ 0 h 3195638" name="connsiteY0"/>
                  <a:gd fmla="*/ 442912 w 442912" name="connsiteX1"/>
                  <a:gd fmla="*/ 315912 h 3195638" name="connsiteY1"/>
                  <a:gd fmla="*/ 109537 w 442912" name="connsiteX2"/>
                  <a:gd fmla="*/ 3176587 h 3195638" name="connsiteY2"/>
                  <a:gd fmla="*/ 0 w 442912" name="connsiteX3"/>
                  <a:gd fmla="*/ 3195638 h 3195638" name="connsiteY3"/>
                  <a:gd fmla="*/ 166687 w 442912" name="connsiteX4"/>
                  <a:gd fmla="*/ 0 h 3195638" name="connsiteY4"/>
                  <a:gd fmla="*/ 180975 w 438150" name="connsiteX5"/>
                  <a:gd fmla="*/ 0 h 3219450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195638" w="442912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210" name="任意多边形 209"/>
            <p:cNvSpPr/>
            <p:nvPr/>
          </p:nvSpPr>
          <p:spPr>
            <a:xfrm>
              <a:off x="19694523" y="-1962152"/>
              <a:ext cx="2403475" cy="3027364"/>
            </a:xfrm>
            <a:custGeom>
              <a:gdLst>
                <a:gd fmla="*/ 317500 w 2403475" name="connsiteX0"/>
                <a:gd fmla="*/ 0 h 3027363" name="connsiteY0"/>
                <a:gd fmla="*/ 1400175 w 2403475" name="connsiteX1"/>
                <a:gd fmla="*/ 231775 h 3027363" name="connsiteY1"/>
                <a:gd fmla="*/ 2403475 w 2403475" name="connsiteX2"/>
                <a:gd fmla="*/ 827087 h 3027363" name="connsiteY2"/>
                <a:gd fmla="*/ 1487488 w 2403475" name="connsiteX3"/>
                <a:gd fmla="*/ 3027363 h 3027363" name="connsiteY3"/>
                <a:gd fmla="*/ 793750 w 2403475" name="connsiteX4"/>
                <a:gd fmla="*/ 2628900 h 3027363" name="connsiteY4"/>
                <a:gd fmla="*/ 0 w 2403475" name="connsiteX5"/>
                <a:gd fmla="*/ 2873375 h 3027363" name="connsiteY5"/>
                <a:gd fmla="*/ 317500 w 2403475" name="connsiteX6"/>
                <a:gd fmla="*/ 0 h 3027363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3027363" w="2403475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4778378" y="4299479"/>
            <a:ext cx="804863" cy="939278"/>
            <a:chOff x="4778378" y="4299479"/>
            <a:chExt cx="804863" cy="939278"/>
          </a:xfrm>
        </p:grpSpPr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5102228" y="4299479"/>
              <a:ext cx="158750" cy="782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4860928" y="4997457"/>
              <a:ext cx="639763" cy="166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4778378" y="5164144"/>
              <a:ext cx="804863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1" y="5686433"/>
            <a:ext cx="12198355" cy="2321722"/>
            <a:chOff x="1" y="5686433"/>
            <a:chExt cx="12198355" cy="2321722"/>
          </a:xfrm>
        </p:grpSpPr>
        <p:grpSp>
          <p:nvGrpSpPr>
            <p:cNvPr id="379" name="组合 378"/>
            <p:cNvGrpSpPr/>
            <p:nvPr/>
          </p:nvGrpSpPr>
          <p:grpSpPr>
            <a:xfrm>
              <a:off x="1" y="5686433"/>
              <a:ext cx="12198355" cy="1165226"/>
              <a:chOff x="1" y="5686433"/>
              <a:chExt cx="12198355" cy="1165226"/>
            </a:xfrm>
          </p:grpSpPr>
          <p:grpSp>
            <p:nvGrpSpPr>
              <p:cNvPr id="192" name="组合 191"/>
              <p:cNvGrpSpPr/>
              <p:nvPr/>
            </p:nvGrpSpPr>
            <p:grpSpPr>
              <a:xfrm>
                <a:off x="8101017" y="5686433"/>
                <a:ext cx="4097339" cy="1165226"/>
                <a:chOff x="8101017" y="5686433"/>
                <a:chExt cx="4097339" cy="1165226"/>
              </a:xfrm>
            </p:grpSpPr>
            <p:sp>
              <p:nvSpPr>
                <p:cNvPr id="43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4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gdLst>
                    <a:gd fmla="*/ 0 w 104" name="T0"/>
                    <a:gd fmla="*/ 31 h 31" name="T1"/>
                    <a:gd fmla="*/ 33 w 104" name="T2"/>
                    <a:gd fmla="*/ 0 h 31" name="T3"/>
                    <a:gd fmla="*/ 71 w 104" name="T4"/>
                    <a:gd fmla="*/ 0 h 31" name="T5"/>
                    <a:gd fmla="*/ 104 w 104" name="T6"/>
                    <a:gd fmla="*/ 31 h 31" name="T7"/>
                    <a:gd fmla="*/ 0 w 104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4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5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6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gdLst>
                    <a:gd fmla="*/ 0 w 105" name="T0"/>
                    <a:gd fmla="*/ 31 h 31" name="T1"/>
                    <a:gd fmla="*/ 34 w 105" name="T2"/>
                    <a:gd fmla="*/ 0 h 31" name="T3"/>
                    <a:gd fmla="*/ 72 w 105" name="T4"/>
                    <a:gd fmla="*/ 0 h 31" name="T5"/>
                    <a:gd fmla="*/ 105 w 105" name="T6"/>
                    <a:gd fmla="*/ 31 h 31" name="T7"/>
                    <a:gd fmla="*/ 0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0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gdLst>
                    <a:gd fmla="*/ 0 w 104" name="T0"/>
                    <a:gd fmla="*/ 31 h 31" name="T1"/>
                    <a:gd fmla="*/ 33 w 104" name="T2"/>
                    <a:gd fmla="*/ 0 h 31" name="T3"/>
                    <a:gd fmla="*/ 71 w 104" name="T4"/>
                    <a:gd fmla="*/ 0 h 31" name="T5"/>
                    <a:gd fmla="*/ 104 w 104" name="T6"/>
                    <a:gd fmla="*/ 31 h 31" name="T7"/>
                    <a:gd fmla="*/ 0 w 104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4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1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2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191" name="组合 190"/>
              <p:cNvGrpSpPr/>
              <p:nvPr/>
            </p:nvGrpSpPr>
            <p:grpSpPr>
              <a:xfrm>
                <a:off x="1" y="5686433"/>
                <a:ext cx="4098927" cy="1165226"/>
                <a:chOff x="1" y="5686433"/>
                <a:chExt cx="4098927" cy="1165226"/>
              </a:xfrm>
            </p:grpSpPr>
            <p:sp>
              <p:nvSpPr>
                <p:cNvPr id="1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1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gdLst>
                    <a:gd fmla="*/ 105 w 105" name="T0"/>
                    <a:gd fmla="*/ 31 h 31" name="T1"/>
                    <a:gd fmla="*/ 71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4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gdLst>
                    <a:gd fmla="*/ 105 w 105" name="T0"/>
                    <a:gd fmla="*/ 31 h 31" name="T1"/>
                    <a:gd fmla="*/ 72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7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gdLst>
                    <a:gd fmla="*/ 105 w 105" name="T0"/>
                    <a:gd fmla="*/ 31 h 31" name="T1"/>
                    <a:gd fmla="*/ 71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8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378" name="组合 377"/>
            <p:cNvGrpSpPr/>
            <p:nvPr/>
          </p:nvGrpSpPr>
          <p:grpSpPr>
            <a:xfrm flipV="1">
              <a:off x="1" y="6842929"/>
              <a:ext cx="12198355" cy="1165226"/>
              <a:chOff x="152401" y="5838833"/>
              <a:chExt cx="12198355" cy="1165226"/>
            </a:xfrm>
            <a:noFill/>
          </p:grpSpPr>
          <p:grpSp>
            <p:nvGrpSpPr>
              <p:cNvPr id="356" name="组合 355"/>
              <p:cNvGrpSpPr/>
              <p:nvPr/>
            </p:nvGrpSpPr>
            <p:grpSpPr>
              <a:xfrm>
                <a:off x="8253417" y="5838833"/>
                <a:ext cx="4097339" cy="1165226"/>
                <a:chOff x="8101017" y="5686433"/>
                <a:chExt cx="4097339" cy="1165226"/>
              </a:xfrm>
              <a:grpFill/>
            </p:grpSpPr>
            <p:sp>
              <p:nvSpPr>
                <p:cNvPr id="357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8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gdLst>
                    <a:gd fmla="*/ 0 w 104" name="T0"/>
                    <a:gd fmla="*/ 31 h 31" name="T1"/>
                    <a:gd fmla="*/ 33 w 104" name="T2"/>
                    <a:gd fmla="*/ 0 h 31" name="T3"/>
                    <a:gd fmla="*/ 71 w 104" name="T4"/>
                    <a:gd fmla="*/ 0 h 31" name="T5"/>
                    <a:gd fmla="*/ 104 w 104" name="T6"/>
                    <a:gd fmla="*/ 31 h 31" name="T7"/>
                    <a:gd fmla="*/ 0 w 104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4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1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gdLst>
                    <a:gd fmla="*/ 0 w 105" name="T0"/>
                    <a:gd fmla="*/ 31 h 31" name="T1"/>
                    <a:gd fmla="*/ 34 w 105" name="T2"/>
                    <a:gd fmla="*/ 0 h 31" name="T3"/>
                    <a:gd fmla="*/ 72 w 105" name="T4"/>
                    <a:gd fmla="*/ 0 h 31" name="T5"/>
                    <a:gd fmla="*/ 105 w 105" name="T6"/>
                    <a:gd fmla="*/ 31 h 31" name="T7"/>
                    <a:gd fmla="*/ 0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2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4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gdLst>
                    <a:gd fmla="*/ 0 w 104" name="T0"/>
                    <a:gd fmla="*/ 31 h 31" name="T1"/>
                    <a:gd fmla="*/ 33 w 104" name="T2"/>
                    <a:gd fmla="*/ 0 h 31" name="T3"/>
                    <a:gd fmla="*/ 71 w 104" name="T4"/>
                    <a:gd fmla="*/ 0 h 31" name="T5"/>
                    <a:gd fmla="*/ 104 w 104" name="T6"/>
                    <a:gd fmla="*/ 31 h 31" name="T7"/>
                    <a:gd fmla="*/ 0 w 104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4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5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6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152401" y="5838833"/>
                <a:ext cx="4098927" cy="1165226"/>
                <a:chOff x="1" y="5686433"/>
                <a:chExt cx="4098927" cy="1165226"/>
              </a:xfrm>
              <a:grpFill/>
            </p:grpSpPr>
            <p:sp>
              <p:nvSpPr>
                <p:cNvPr id="368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9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gdLst>
                    <a:gd fmla="*/ 105 w 105" name="T0"/>
                    <a:gd fmla="*/ 31 h 31" name="T1"/>
                    <a:gd fmla="*/ 71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0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1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2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gdLst>
                    <a:gd fmla="*/ 105 w 105" name="T0"/>
                    <a:gd fmla="*/ 31 h 31" name="T1"/>
                    <a:gd fmla="*/ 72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4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5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gdLst>
                    <a:gd fmla="*/ 105 w 105" name="T0"/>
                    <a:gd fmla="*/ 31 h 31" name="T1"/>
                    <a:gd fmla="*/ 71 w 105" name="T2"/>
                    <a:gd fmla="*/ 0 h 31" name="T3"/>
                    <a:gd fmla="*/ 33 w 105" name="T4"/>
                    <a:gd fmla="*/ 0 h 31" name="T5"/>
                    <a:gd fmla="*/ 0 w 105" name="T6"/>
                    <a:gd fmla="*/ 31 h 31" name="T7"/>
                    <a:gd fmla="*/ 105 w 105" name="T8"/>
                    <a:gd fmla="*/ 31 h 3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1" w="105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6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7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</p:grpSp>
      <p:sp>
        <p:nvSpPr>
          <p:cNvPr id="603" name="Rectangle 100"/>
          <p:cNvSpPr>
            <a:spLocks noChangeArrowheads="1"/>
          </p:cNvSpPr>
          <p:nvPr/>
        </p:nvSpPr>
        <p:spPr bwMode="auto">
          <a:xfrm>
            <a:off x="6431363" y="5484560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00" name="组合 199"/>
          <p:cNvGrpSpPr/>
          <p:nvPr/>
        </p:nvGrpSpPr>
        <p:grpSpPr>
          <a:xfrm>
            <a:off x="6305554" y="4598994"/>
            <a:ext cx="1444625" cy="1122364"/>
            <a:chOff x="6305554" y="4598994"/>
            <a:chExt cx="1444625" cy="1122364"/>
          </a:xfrm>
        </p:grpSpPr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6305554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7673979" y="4598994"/>
              <a:ext cx="7620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6346829" y="4598994"/>
              <a:ext cx="136207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6346829" y="5645158"/>
              <a:ext cx="136207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6388104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6429379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Rectangle 71"/>
            <p:cNvSpPr>
              <a:spLocks noChangeArrowheads="1"/>
            </p:cNvSpPr>
            <p:nvPr/>
          </p:nvSpPr>
          <p:spPr bwMode="auto">
            <a:xfrm>
              <a:off x="7632704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Rectangle 72"/>
            <p:cNvSpPr>
              <a:spLocks noChangeArrowheads="1"/>
            </p:cNvSpPr>
            <p:nvPr/>
          </p:nvSpPr>
          <p:spPr bwMode="auto">
            <a:xfrm>
              <a:off x="6429379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04" name="矩形 603"/>
          <p:cNvSpPr/>
          <p:nvPr/>
        </p:nvSpPr>
        <p:spPr>
          <a:xfrm>
            <a:off x="6292132" y="4075762"/>
            <a:ext cx="1509324" cy="526461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05" name="矩形 604"/>
          <p:cNvSpPr/>
          <p:nvPr/>
        </p:nvSpPr>
        <p:spPr>
          <a:xfrm>
            <a:off x="4456115" y="4040191"/>
            <a:ext cx="1450976" cy="560383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355" name="组合 354"/>
          <p:cNvGrpSpPr/>
          <p:nvPr/>
        </p:nvGrpSpPr>
        <p:grpSpPr>
          <a:xfrm>
            <a:off x="4297365" y="4115747"/>
            <a:ext cx="3617914" cy="461665"/>
            <a:chOff x="4297365" y="4115747"/>
            <a:chExt cx="3617914" cy="461665"/>
          </a:xfrm>
        </p:grpSpPr>
        <p:sp>
          <p:nvSpPr>
            <p:cNvPr id="82" name="Rectangle 79"/>
            <p:cNvSpPr>
              <a:spLocks noChangeArrowheads="1"/>
            </p:cNvSpPr>
            <p:nvPr/>
          </p:nvSpPr>
          <p:spPr bwMode="auto">
            <a:xfrm>
              <a:off x="4297365" y="4122742"/>
              <a:ext cx="3617914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矩形 353"/>
            <p:cNvSpPr/>
            <p:nvPr/>
          </p:nvSpPr>
          <p:spPr>
            <a:xfrm>
              <a:off x="4704491" y="4115747"/>
              <a:ext cx="2768917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mtClean="0" sz="2400">
                  <a:solidFill>
                    <a:srgbClr val="EE7B3C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PAPERMAKING</a:t>
              </a: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4456115" y="4598994"/>
            <a:ext cx="1450976" cy="1122364"/>
            <a:chOff x="4456115" y="4598994"/>
            <a:chExt cx="1450976" cy="1122364"/>
          </a:xfrm>
        </p:grpSpPr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4456115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5824541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4497390" y="4598994"/>
              <a:ext cx="136842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4497390" y="5645158"/>
              <a:ext cx="136842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4538665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4579940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5783266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4579940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07" name="Line 5"/>
          <p:cNvSpPr>
            <a:spLocks noChangeShapeType="1"/>
          </p:cNvSpPr>
          <p:nvPr/>
        </p:nvSpPr>
        <p:spPr bwMode="auto">
          <a:xfrm rot="1341818">
            <a:off x="6963582" y="462078"/>
            <a:ext cx="149203" cy="333259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8" name="Line 6"/>
          <p:cNvSpPr>
            <a:spLocks noChangeShapeType="1"/>
          </p:cNvSpPr>
          <p:nvPr/>
        </p:nvSpPr>
        <p:spPr bwMode="auto">
          <a:xfrm rot="1341818">
            <a:off x="6658371" y="620533"/>
            <a:ext cx="311170" cy="100468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9" name="Line 9"/>
          <p:cNvSpPr>
            <a:spLocks noChangeShapeType="1"/>
          </p:cNvSpPr>
          <p:nvPr/>
        </p:nvSpPr>
        <p:spPr bwMode="auto">
          <a:xfrm flipH="1" rot="1341818">
            <a:off x="7142753" y="542485"/>
            <a:ext cx="227430" cy="331760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6" name="Line 5"/>
          <p:cNvSpPr>
            <a:spLocks noChangeShapeType="1"/>
          </p:cNvSpPr>
          <p:nvPr/>
        </p:nvSpPr>
        <p:spPr bwMode="auto">
          <a:xfrm rot="1341818">
            <a:off x="6971202" y="454458"/>
            <a:ext cx="149203" cy="333259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7" name="Line 6"/>
          <p:cNvSpPr>
            <a:spLocks noChangeShapeType="1"/>
          </p:cNvSpPr>
          <p:nvPr/>
        </p:nvSpPr>
        <p:spPr bwMode="auto">
          <a:xfrm rot="1341818">
            <a:off x="6665991" y="612913"/>
            <a:ext cx="311170" cy="100468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8" name="Line 9"/>
          <p:cNvSpPr>
            <a:spLocks noChangeShapeType="1"/>
          </p:cNvSpPr>
          <p:nvPr/>
        </p:nvSpPr>
        <p:spPr bwMode="auto">
          <a:xfrm flipH="1" rot="1341818">
            <a:off x="7150373" y="534865"/>
            <a:ext cx="227430" cy="331760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2" name="Line 5"/>
          <p:cNvSpPr>
            <a:spLocks noChangeShapeType="1"/>
          </p:cNvSpPr>
          <p:nvPr/>
        </p:nvSpPr>
        <p:spPr bwMode="auto">
          <a:xfrm rot="1341818">
            <a:off x="6973108" y="452553"/>
            <a:ext cx="149203" cy="333259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3" name="Line 6"/>
          <p:cNvSpPr>
            <a:spLocks noChangeShapeType="1"/>
          </p:cNvSpPr>
          <p:nvPr/>
        </p:nvSpPr>
        <p:spPr bwMode="auto">
          <a:xfrm rot="1341818">
            <a:off x="6667897" y="611008"/>
            <a:ext cx="311170" cy="100468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4" name="Line 9"/>
          <p:cNvSpPr>
            <a:spLocks noChangeShapeType="1"/>
          </p:cNvSpPr>
          <p:nvPr/>
        </p:nvSpPr>
        <p:spPr bwMode="auto">
          <a:xfrm flipH="1" rot="1341818">
            <a:off x="7152279" y="532960"/>
            <a:ext cx="227430" cy="331760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5" name="Line 5"/>
          <p:cNvSpPr>
            <a:spLocks noChangeShapeType="1"/>
          </p:cNvSpPr>
          <p:nvPr/>
        </p:nvSpPr>
        <p:spPr bwMode="auto">
          <a:xfrm rot="1341818">
            <a:off x="6963583" y="462078"/>
            <a:ext cx="149203" cy="333259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6" name="Line 6"/>
          <p:cNvSpPr>
            <a:spLocks noChangeShapeType="1"/>
          </p:cNvSpPr>
          <p:nvPr/>
        </p:nvSpPr>
        <p:spPr bwMode="auto">
          <a:xfrm rot="1341818">
            <a:off x="6658372" y="620533"/>
            <a:ext cx="311170" cy="100468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7" name="Line 9"/>
          <p:cNvSpPr>
            <a:spLocks noChangeShapeType="1"/>
          </p:cNvSpPr>
          <p:nvPr/>
        </p:nvSpPr>
        <p:spPr bwMode="auto">
          <a:xfrm flipH="1" rot="1341818">
            <a:off x="7142754" y="542485"/>
            <a:ext cx="227430" cy="331760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8" name="Line 5"/>
          <p:cNvSpPr>
            <a:spLocks noChangeShapeType="1"/>
          </p:cNvSpPr>
          <p:nvPr/>
        </p:nvSpPr>
        <p:spPr bwMode="auto">
          <a:xfrm rot="1341818">
            <a:off x="6973108" y="462078"/>
            <a:ext cx="149203" cy="333259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9" name="Line 6"/>
          <p:cNvSpPr>
            <a:spLocks noChangeShapeType="1"/>
          </p:cNvSpPr>
          <p:nvPr/>
        </p:nvSpPr>
        <p:spPr bwMode="auto">
          <a:xfrm rot="1341818">
            <a:off x="6667897" y="620533"/>
            <a:ext cx="311170" cy="100468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0" name="Line 9"/>
          <p:cNvSpPr>
            <a:spLocks noChangeShapeType="1"/>
          </p:cNvSpPr>
          <p:nvPr/>
        </p:nvSpPr>
        <p:spPr bwMode="auto">
          <a:xfrm flipH="1" rot="1341818">
            <a:off x="7152279" y="542485"/>
            <a:ext cx="227430" cy="331760"/>
          </a:xfrm>
          <a:prstGeom prst="line">
            <a:avLst/>
          </a:prstGeom>
          <a:noFill/>
          <a:ln cap="flat" w="38100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866" name="组合 865"/>
          <p:cNvGrpSpPr/>
          <p:nvPr/>
        </p:nvGrpSpPr>
        <p:grpSpPr>
          <a:xfrm>
            <a:off x="-6225311" y="426157"/>
            <a:ext cx="5951536" cy="6167482"/>
            <a:chOff x="7801456" y="353600"/>
            <a:chExt cx="2780405" cy="2881292"/>
          </a:xfrm>
        </p:grpSpPr>
        <p:sp>
          <p:nvSpPr>
            <p:cNvPr id="867" name="任意多边形 866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70" name="任意多边形 869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pic>
        <p:nvPicPr>
          <p:cNvPr id="419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52466.5312" st="111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489075" y="225425"/>
            <a:ext cx="609600" cy="609600"/>
          </a:xfrm>
          <a:prstGeom prst="rect">
            <a:avLst/>
          </a:prstGeom>
        </p:spPr>
      </p:pic>
      <p:pic>
        <p:nvPicPr>
          <p:cNvPr id="420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48466.5312" st="23500"/>
                  <p14:fade in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50813" y="-1203325"/>
            <a:ext cx="609600" cy="609600"/>
          </a:xfrm>
          <a:prstGeom prst="rect">
            <a:avLst/>
          </a:prstGeom>
        </p:spPr>
      </p:pic>
      <p:pic>
        <p:nvPicPr>
          <p:cNvPr id="421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42166.5312" st="2648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679575" y="6350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26438984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6"/>
                                        <p:tgtEl>
                                          <p:spTgt spid="4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mediacall" presetID="1" presetSubtype="0">
                                  <p:stCondLst>
                                    <p:cond delay="95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9"/>
                                        <p:tgtEl>
                                          <p:spTgt spid="4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accel="50000" decel="50000" fill="hold" id="11" nodeType="withEffect" presetClass="path" presetID="42" presetSubtype="0" repeatCount="3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0625 L 0.49922 -0.00694" pathEditMode="relative" ptsTypes="AA" rAng="0">
                                      <p:cBhvr>
                                        <p:cTn dur="2750" fill="hold" id="12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36" y="-6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13" nodeType="withEffect" presetClass="path" presetID="42" presetSubtype="0" repeatCount="300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351 0.01042 L 0.53945 -0.00625" pathEditMode="relative" ptsTypes="AA" rAng="0">
                                      <p:cBhvr>
                                        <p:cTn dur="2750" fill="hold" id="14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83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15" nodeType="withEffect" presetClass="path" presetID="42" presetSubtype="0" repeatCount="3000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16875 0.00347 L 0.60469 -0.01042" pathEditMode="relative" ptsTypes="AA" rAng="0">
                                      <p:cBhvr>
                                        <p:cTn dur="2867" fill="hold" id="16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69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17" nodeType="withEffect" presetClass="path" presetID="42" presetSubtype="0" repeatCount="3000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45833E-06 3.7037E-07 L 0.4319 -0.0081" pathEditMode="relative" ptsTypes="AA" rAng="0">
                                      <p:cBhvr>
                                        <p:cTn dur="3033" fill="hold" id="18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89" y="-41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19" nodeType="withEffect" presetClass="path" presetID="42" presetSubtype="0" repeatCount="3000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07 -1.85185E-06 L 0.40456 0.0007" pathEditMode="relative" ptsTypes="AA" rAng="0">
                                      <p:cBhvr>
                                        <p:cTn dur="2750" fill="hold" id="20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21" nodeType="withEffect" presetClass="path" presetID="42" presetSubtype="0" repeatCount="3000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16667E-07 -1.85185E-06 L 0.40456 0.0007" pathEditMode="relative" ptsTypes="AA" rAng="0">
                                      <p:cBhvr>
                                        <p:cTn dur="2750" fill="hold" id="22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23" nodeType="withEffect" presetClass="path" presetID="42" presetSubtype="0" repeatCount="3000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16667E-07 -1.85185E-06 L 0.40456 0.0007" pathEditMode="relative" ptsTypes="AA" rAng="0">
                                      <p:cBhvr>
                                        <p:cTn dur="2750" fill="hold" id="24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25" nodeType="withEffect" presetClass="path" presetID="42" presetSubtype="0" repeatCount="3000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4.16667E-07 -1.85185E-06 L 0.40456 0.0007" pathEditMode="relative" ptsTypes="AA" rAng="0">
                                      <p:cBhvr>
                                        <p:cTn dur="2750" fill="hold" id="26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autoRev="1" decel="50000" fill="hold" id="27" nodeType="withEffect" presetClass="path" presetID="42" presetSubtype="0" repeatCount="12000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07 -3.7037E-07 L -0.00026 0.04607" pathEditMode="relative" ptsTypes="AA" rAng="0">
                                      <p:cBhvr>
                                        <p:cTn dur="400" fill="hold" id="28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292"/>
                                    </p:animMotion>
                                  </p:childTnLst>
                                </p:cTn>
                              </p:par>
                              <p:par>
                                <p:cTn autoRev="1" decel="50000" fill="hold" id="29" nodeType="withEffect" presetClass="path" presetID="42" presetSubtype="0" repeatCount="12000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2.29167E-06 2.59259E-06 L 0.00013 0.04629" pathEditMode="relative" ptsTypes="AA" rAng="0">
                                      <p:cBhvr>
                                        <p:cTn dur="383" fill="hold" id="3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15"/>
                                    </p:animMotion>
                                  </p:childTnLst>
                                </p:cTn>
                              </p:par>
                              <p:par>
                                <p:cTn autoRev="1" fill="hold" id="31" nodeType="withEffect" presetClass="path" presetID="0" presetSubtype="0" repeatCount="400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0013 -0.02292 L -0.00013 0.02292 L -0.00013 -0.02292 Z" pathEditMode="relative" ptsTypes="AAA" rAng="0">
                                      <p:cBhvr>
                                        <p:cTn dur="1288" fill="hold" id="32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22" presetSubtype="4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35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" nodeType="withEffect" presetClass="entr" presetID="22" presetSubtype="4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38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" nodeType="withEffect" presetClass="entr" presetID="22" presetSubtype="4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41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42" nodeType="withEffect" presetClass="exit" presetID="22" presetSubtype="4">
                                  <p:stCondLst>
                                    <p:cond delay="1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43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5" nodeType="withEffect" presetClass="exit" presetID="22" presetSubtype="4">
                                  <p:stCondLst>
                                    <p:cond delay="1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46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8" nodeType="withEffect" presetClass="exit" presetID="22" presetSubtype="4">
                                  <p:stCondLst>
                                    <p:cond delay="1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49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22" presetSubtype="4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53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4" nodeType="withEffect" presetClass="entr" presetID="22" presetSubtype="4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56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22" presetSubtype="4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59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60" nodeType="withEffect" presetClass="exit" presetID="22" presetSubtype="4">
                                  <p:stCondLst>
                                    <p:cond delay="35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61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63" nodeType="withEffect" presetClass="exit" presetID="22" presetSubtype="4">
                                  <p:stCondLst>
                                    <p:cond delay="35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64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66" nodeType="withEffect" presetClass="exit" presetID="22" presetSubtype="4">
                                  <p:stCondLst>
                                    <p:cond delay="35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67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22" presetSubtype="4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71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22" presetSubtype="4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74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" nodeType="withEffect" presetClass="entr" presetID="22" presetSubtype="4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77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78" nodeType="withEffect" presetClass="exit" presetID="22" presetSubtype="4">
                                  <p:stCondLst>
                                    <p:cond delay="56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79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1" nodeType="withEffect" presetClass="exit" presetID="22" presetSubtype="4">
                                  <p:stCondLst>
                                    <p:cond delay="56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82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4" nodeType="withEffect" presetClass="exit" presetID="22" presetSubtype="4">
                                  <p:stCondLst>
                                    <p:cond delay="56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85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87" nodeType="withEffect" presetClass="entr" presetID="22" presetSubtype="4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89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0" nodeType="withEffect" presetClass="entr" presetID="22" presetSubtype="4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92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3" nodeType="withEffect" presetClass="entr" presetID="22" presetSubtype="4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95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96" nodeType="withEffect" presetClass="exit" presetID="22" presetSubtype="4">
                                  <p:stCondLst>
                                    <p:cond delay="8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97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9" nodeType="withEffect" presetClass="exit" presetID="22" presetSubtype="4">
                                  <p:stCondLst>
                                    <p:cond delay="8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1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02" nodeType="withEffect" presetClass="exit" presetID="22" presetSubtype="4">
                                  <p:stCondLst>
                                    <p:cond delay="81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103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05" nodeType="withEffect" presetClass="entr" presetID="22" presetSubtype="4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dur="1" fill="hold" id="1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107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8" nodeType="withEffect" presetClass="entr" presetID="22" presetSubtype="4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11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1" nodeType="withEffect" presetClass="entr" presetID="22" presetSubtype="4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dur="1" fill="hold" id="1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113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14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115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6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17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118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20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300" id="121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3" nodeType="withEffect" presetClass="exit" presetID="2" presetSubtype="2">
                                  <p:stCondLst>
                                    <p:cond delay="100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24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25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7" nodeType="withEffect" presetClass="emph" presetID="6" presetSubtype="0">
                                  <p:stCondLst>
                                    <p:cond delay="10050"/>
                                  </p:stCondLst>
                                  <p:childTnLst>
                                    <p:animScale>
                                      <p:cBhvr>
                                        <p:cTn dur="500" fill="hold" id="128"/>
                                        <p:tgtEl>
                                          <p:spTgt spid="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29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400" id="13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2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400" id="133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4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5" nodeType="withEffect" presetClass="exit" presetID="22" presetSubtype="8">
                                  <p:stCondLst>
                                    <p:cond delay="100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36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8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39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1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42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4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45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7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48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0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51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3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54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56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57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59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6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62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63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65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66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68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69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71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72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74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75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77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78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80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81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83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84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86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87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89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9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92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93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95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96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98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199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1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02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4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05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7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08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0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1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13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14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6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17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19" nodeType="withEffect" presetClass="exit" presetID="22" presetSubtype="8">
                                  <p:stCondLst>
                                    <p:cond delay="102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2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2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23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5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26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28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29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31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32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34" nodeType="withEffect" presetClass="exit" presetID="22" presetSubtype="8">
                                  <p:stCondLst>
                                    <p:cond delay="100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35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37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38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0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4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4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43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44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46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47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9" nodeType="withEffect" presetClass="exit" presetID="22" presetSubtype="8">
                                  <p:stCondLst>
                                    <p:cond delay="101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2" nodeType="withEffect" presetClass="exit" presetID="22" presetSubtype="8">
                                  <p:stCondLst>
                                    <p:cond delay="100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50" id="253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5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50" id="256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8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50" id="259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1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50" id="262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4" nodeType="withEffect" presetClass="exit" presetID="22" presetSubtype="4">
                                  <p:stCondLst>
                                    <p:cond delay="100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50" id="265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7" nodeType="afterGroup">
                            <p:stCondLst>
                              <p:cond delay="10550"/>
                            </p:stCondLst>
                            <p:childTnLst>
                              <p:par>
                                <p:cTn fill="hold" id="268" nodeType="after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269"/>
                                        <p:tgtEl>
                                          <p:spTgt spid="4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19"/>
                </p:tgtEl>
              </p:cMediaNode>
            </p:audio>
            <p:audio>
              <p:cMediaNode numSld="999" vol="80000">
                <p:cTn display="0" fill="hold" id="10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20"/>
                </p:tgtEl>
              </p:cMediaNode>
            </p:audio>
            <p:audio>
              <p:cMediaNode numSld="999" vol="80000">
                <p:cTn display="0" fill="hold" id="270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21"/>
                </p:tgtEl>
              </p:cMediaNode>
            </p:audio>
            <p:audio>
              <p:cMediaNode numSld="999" vol="80000">
                <p:cTn display="0" fill="hold" id="271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19"/>
                </p:tgtEl>
              </p:cMediaNode>
            </p:audio>
            <p:audio>
              <p:cMediaNode numSld="999" vol="80000">
                <p:cTn display="0" fill="hold" id="272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20"/>
                </p:tgtEl>
              </p:cMediaNode>
            </p:audio>
            <p:audio>
              <p:cMediaNode numSld="999" vol="80000">
                <p:cTn display="0" fill="hold" id="273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421"/>
                </p:tgtEl>
              </p:cMediaNode>
            </p:audio>
          </p:childTnLst>
        </p:cTn>
      </p:par>
    </p:tnLst>
    <p:bldLst>
      <p:bldP grpId="0" spid="28"/>
      <p:bldP grpId="0" spid="67"/>
      <p:bldP grpId="0" spid="55"/>
      <p:bldP grpId="0" spid="103"/>
      <p:bldP grpId="0" spid="129"/>
      <p:bldP grpId="0" spid="603"/>
      <p:bldP grpId="0" spid="604"/>
      <p:bldP grpId="0" spid="605"/>
      <p:bldP grpId="0" spid="607"/>
      <p:bldP grpId="1" spid="607"/>
      <p:bldP grpId="2" spid="607"/>
      <p:bldP grpId="0" spid="608"/>
      <p:bldP grpId="1" spid="608"/>
      <p:bldP grpId="2" spid="608"/>
      <p:bldP grpId="0" spid="609"/>
      <p:bldP grpId="1" spid="609"/>
      <p:bldP grpId="2" spid="609"/>
      <p:bldP grpId="0" spid="616"/>
      <p:bldP grpId="1" spid="616"/>
      <p:bldP grpId="2" spid="616"/>
      <p:bldP grpId="0" spid="617"/>
      <p:bldP grpId="1" spid="617"/>
      <p:bldP grpId="2" spid="617"/>
      <p:bldP grpId="0" spid="618"/>
      <p:bldP grpId="1" spid="618"/>
      <p:bldP grpId="2" spid="618"/>
      <p:bldP grpId="0" spid="622"/>
      <p:bldP grpId="1" spid="622"/>
      <p:bldP grpId="2" spid="622"/>
      <p:bldP grpId="0" spid="623"/>
      <p:bldP grpId="1" spid="623"/>
      <p:bldP grpId="2" spid="623"/>
      <p:bldP grpId="0" spid="624"/>
      <p:bldP grpId="1" spid="624"/>
      <p:bldP grpId="2" spid="624"/>
      <p:bldP grpId="0" spid="625"/>
      <p:bldP grpId="1" spid="625"/>
      <p:bldP grpId="2" spid="625"/>
      <p:bldP grpId="0" spid="626"/>
      <p:bldP grpId="1" spid="626"/>
      <p:bldP grpId="2" spid="626"/>
      <p:bldP grpId="0" spid="627"/>
      <p:bldP grpId="1" spid="627"/>
      <p:bldP grpId="2" spid="627"/>
      <p:bldP grpId="0" spid="628"/>
      <p:bldP grpId="1" spid="628"/>
      <p:bldP grpId="2" spid="628"/>
      <p:bldP grpId="0" spid="629"/>
      <p:bldP grpId="1" spid="629"/>
      <p:bldP grpId="2" spid="629"/>
      <p:bldP grpId="0" spid="630"/>
      <p:bldP grpId="1" spid="630"/>
      <p:bldP grpId="2" spid="630"/>
    </p:bldLst>
  </p:timing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8" name="组合 97"/>
          <p:cNvGrpSpPr/>
          <p:nvPr/>
        </p:nvGrpSpPr>
        <p:grpSpPr>
          <a:xfrm>
            <a:off x="3761737" y="1134677"/>
            <a:ext cx="4273308" cy="1120038"/>
            <a:chOff x="3803612" y="1532142"/>
            <a:chExt cx="4273308" cy="1120038"/>
          </a:xfrm>
        </p:grpSpPr>
        <p:grpSp>
          <p:nvGrpSpPr>
            <p:cNvPr id="92" name="组合 91"/>
            <p:cNvGrpSpPr/>
            <p:nvPr/>
          </p:nvGrpSpPr>
          <p:grpSpPr>
            <a:xfrm>
              <a:off x="5927026" y="1532142"/>
              <a:ext cx="1080821" cy="1120038"/>
              <a:chOff x="7801456" y="353600"/>
              <a:chExt cx="2780405" cy="2881292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5" name="组合 9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6" name="任意多边形 9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" name="任意多边形 9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6" name="组合 85"/>
            <p:cNvGrpSpPr/>
            <p:nvPr/>
          </p:nvGrpSpPr>
          <p:grpSpPr>
            <a:xfrm>
              <a:off x="4869708" y="1532142"/>
              <a:ext cx="1080821" cy="1120038"/>
              <a:chOff x="7801456" y="353600"/>
              <a:chExt cx="2780405" cy="2881292"/>
            </a:xfrm>
          </p:grpSpPr>
          <p:sp>
            <p:nvSpPr>
              <p:cNvPr id="87" name="任意多边形 86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9" name="组合 88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0" name="任意多边形 8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" name="任意多边形 9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0" name="组合 79"/>
            <p:cNvGrpSpPr/>
            <p:nvPr/>
          </p:nvGrpSpPr>
          <p:grpSpPr>
            <a:xfrm>
              <a:off x="3803612" y="1532142"/>
              <a:ext cx="1080821" cy="1120038"/>
              <a:chOff x="7801456" y="353600"/>
              <a:chExt cx="2780405" cy="2881292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3" name="组合 82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84" name="任意多边形 8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" name="任意多边形 8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4" name="组合 73"/>
            <p:cNvGrpSpPr/>
            <p:nvPr/>
          </p:nvGrpSpPr>
          <p:grpSpPr>
            <a:xfrm>
              <a:off x="6996099" y="1532142"/>
              <a:ext cx="1080821" cy="1120038"/>
              <a:chOff x="7801456" y="353600"/>
              <a:chExt cx="2780405" cy="2881292"/>
            </a:xfrm>
          </p:grpSpPr>
          <p:sp>
            <p:nvSpPr>
              <p:cNvPr id="75" name="任意多边形 74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5" name="组合 104"/>
          <p:cNvGrpSpPr/>
          <p:nvPr/>
        </p:nvGrpSpPr>
        <p:grpSpPr>
          <a:xfrm>
            <a:off x="4300534" y="1412095"/>
            <a:ext cx="3238229" cy="1120038"/>
            <a:chOff x="4328424" y="1682045"/>
            <a:chExt cx="3238229" cy="1120038"/>
          </a:xfrm>
        </p:grpSpPr>
        <p:grpSp>
          <p:nvGrpSpPr>
            <p:cNvPr id="68" name="组合 67"/>
            <p:cNvGrpSpPr/>
            <p:nvPr/>
          </p:nvGrpSpPr>
          <p:grpSpPr>
            <a:xfrm>
              <a:off x="4328424" y="1682045"/>
              <a:ext cx="1080821" cy="1120038"/>
              <a:chOff x="7801456" y="353600"/>
              <a:chExt cx="2780405" cy="2881292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1" name="组合 70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2" name="任意多边形 7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" name="任意多边形 7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2" name="组合 61"/>
            <p:cNvGrpSpPr/>
            <p:nvPr/>
          </p:nvGrpSpPr>
          <p:grpSpPr>
            <a:xfrm>
              <a:off x="6485832" y="1682045"/>
              <a:ext cx="1080821" cy="1120038"/>
              <a:chOff x="7801456" y="353600"/>
              <a:chExt cx="2780405" cy="2881292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5" name="组合 6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66" name="任意多边形 6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" name="任意多边形 6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9" name="组合 98"/>
            <p:cNvGrpSpPr/>
            <p:nvPr/>
          </p:nvGrpSpPr>
          <p:grpSpPr>
            <a:xfrm>
              <a:off x="5383965" y="1682045"/>
              <a:ext cx="1080821" cy="1120038"/>
              <a:chOff x="7801456" y="353600"/>
              <a:chExt cx="2780405" cy="2881292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2" name="组合 101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103" name="任意多边形 102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" name="任意多边形 103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7" name="组合 116"/>
          <p:cNvGrpSpPr/>
          <p:nvPr/>
        </p:nvGrpSpPr>
        <p:grpSpPr>
          <a:xfrm>
            <a:off x="5830643" y="1684522"/>
            <a:ext cx="1080821" cy="1120038"/>
            <a:chOff x="7801456" y="353600"/>
            <a:chExt cx="2780405" cy="2881292"/>
          </a:xfrm>
        </p:grpSpPr>
        <p:sp>
          <p:nvSpPr>
            <p:cNvPr id="118" name="任意多边形 117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705486" y="1690745"/>
            <a:ext cx="1080821" cy="1120038"/>
            <a:chOff x="7801456" y="353600"/>
            <a:chExt cx="2780405" cy="2881292"/>
          </a:xfrm>
        </p:grpSpPr>
        <p:sp>
          <p:nvSpPr>
            <p:cNvPr id="128" name="任意多边形 127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31" name="任意多边形 13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171469" y="1939980"/>
            <a:ext cx="1912846" cy="1198420"/>
            <a:chOff x="16268700" y="-2538606"/>
            <a:chExt cx="5829299" cy="3652120"/>
          </a:xfrm>
        </p:grpSpPr>
        <p:grpSp>
          <p:nvGrpSpPr>
            <p:cNvPr id="7" name="组合 6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2" name="任意多边形 1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11" name="任意多边形 10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gdLst>
                  <a:gd fmla="*/ 166687 w 442912" name="connsiteX0"/>
                  <a:gd fmla="*/ 0 h 3195638" name="connsiteY0"/>
                  <a:gd fmla="*/ 442912 w 442912" name="connsiteX1"/>
                  <a:gd fmla="*/ 315912 h 3195638" name="connsiteY1"/>
                  <a:gd fmla="*/ 109537 w 442912" name="connsiteX2"/>
                  <a:gd fmla="*/ 3176587 h 3195638" name="connsiteY2"/>
                  <a:gd fmla="*/ 0 w 442912" name="connsiteX3"/>
                  <a:gd fmla="*/ 3195638 h 3195638" name="connsiteY3"/>
                  <a:gd fmla="*/ 166687 w 442912" name="connsiteX4"/>
                  <a:gd fmla="*/ 0 h 3195638" name="connsiteY4"/>
                  <a:gd fmla="*/ 180975 w 438150" name="connsiteX5"/>
                  <a:gd fmla="*/ 0 h 3219450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195638" w="442912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>
              <a:off x="19694523" y="-1962152"/>
              <a:ext cx="2403475" cy="3027364"/>
            </a:xfrm>
            <a:custGeom>
              <a:gdLst>
                <a:gd fmla="*/ 317500 w 2403475" name="connsiteX0"/>
                <a:gd fmla="*/ 0 h 3027363" name="connsiteY0"/>
                <a:gd fmla="*/ 1400175 w 2403475" name="connsiteX1"/>
                <a:gd fmla="*/ 231775 h 3027363" name="connsiteY1"/>
                <a:gd fmla="*/ 2403475 w 2403475" name="connsiteX2"/>
                <a:gd fmla="*/ 827087 h 3027363" name="connsiteY2"/>
                <a:gd fmla="*/ 1487488 w 2403475" name="connsiteX3"/>
                <a:gd fmla="*/ 3027363 h 3027363" name="connsiteY3"/>
                <a:gd fmla="*/ 793750 w 2403475" name="connsiteX4"/>
                <a:gd fmla="*/ 2628900 h 3027363" name="connsiteY4"/>
                <a:gd fmla="*/ 0 w 2403475" name="connsiteX5"/>
                <a:gd fmla="*/ 2873375 h 3027363" name="connsiteY5"/>
                <a:gd fmla="*/ 317500 w 2403475" name="connsiteX6"/>
                <a:gd fmla="*/ 0 h 3027363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3027363" w="2403475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5C6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42" name="组合 141"/>
          <p:cNvGrpSpPr/>
          <p:nvPr/>
        </p:nvGrpSpPr>
        <p:grpSpPr>
          <a:xfrm>
            <a:off x="-352726" y="3727788"/>
            <a:ext cx="26220871" cy="10451235"/>
            <a:chOff x="-533873" y="4100830"/>
            <a:chExt cx="26220871" cy="10451235"/>
          </a:xfrm>
        </p:grpSpPr>
        <p:sp>
          <p:nvSpPr>
            <p:cNvPr id="19" name="任意多边形 18"/>
            <p:cNvSpPr/>
            <p:nvPr/>
          </p:nvSpPr>
          <p:spPr>
            <a:xfrm>
              <a:off x="-533873" y="4100830"/>
              <a:ext cx="13438322" cy="10346690"/>
            </a:xfrm>
            <a:custGeom>
              <a:gdLst>
                <a:gd fmla="*/ 27091 w 12200041" name="connsiteX0"/>
                <a:gd fmla="*/ 312420 h 10288905" name="connsiteY0"/>
                <a:gd fmla="*/ 1149 w 12200041" name="connsiteX1"/>
                <a:gd fmla="*/ 10256520 h 10288905" name="connsiteY1"/>
                <a:gd fmla="*/ 12193149 w 12200041" name="connsiteX2"/>
                <a:gd fmla="*/ 10288905 h 10288905" name="connsiteY2"/>
                <a:gd fmla="*/ 12200041 w 12200041" name="connsiteX3"/>
                <a:gd fmla="*/ 674370 h 10288905" name="connsiteY3"/>
                <a:gd fmla="*/ 11304691 w 12200041" name="connsiteX4"/>
                <a:gd fmla="*/ 121920 h 10288905" name="connsiteY4"/>
                <a:gd fmla="*/ 10695091 w 12200041" name="connsiteX5"/>
                <a:gd fmla="*/ 521970 h 10288905" name="connsiteY5"/>
                <a:gd fmla="*/ 10199791 w 12200041" name="connsiteX6"/>
                <a:gd fmla="*/ 7620 h 10288905" name="connsiteY6"/>
                <a:gd fmla="*/ 9475891 w 12200041" name="connsiteX7"/>
                <a:gd fmla="*/ 560070 h 10288905" name="connsiteY7"/>
                <a:gd fmla="*/ 8771041 w 12200041" name="connsiteX8"/>
                <a:gd fmla="*/ 121920 h 10288905" name="connsiteY8"/>
                <a:gd fmla="*/ 8123341 w 12200041" name="connsiteX9"/>
                <a:gd fmla="*/ 464820 h 10288905" name="connsiteY9"/>
                <a:gd fmla="*/ 7513741 w 12200041" name="connsiteX10"/>
                <a:gd fmla="*/ 217170 h 10288905" name="connsiteY10"/>
                <a:gd fmla="*/ 7170841 w 12200041" name="connsiteX11"/>
                <a:gd fmla="*/ 369570 h 10288905" name="connsiteY11"/>
                <a:gd fmla="*/ 6881281 w 12200041" name="connsiteX12"/>
                <a:gd fmla="*/ 129540 h 10288905" name="connsiteY12"/>
                <a:gd fmla="*/ 6237391 w 12200041" name="connsiteX13"/>
                <a:gd fmla="*/ 407670 h 10288905" name="connsiteY13"/>
                <a:gd fmla="*/ 5528731 w 12200041" name="connsiteX14"/>
                <a:gd fmla="*/ 64770 h 10288905" name="connsiteY14"/>
                <a:gd fmla="*/ 4713391 w 12200041" name="connsiteX15"/>
                <a:gd fmla="*/ 502920 h 10288905" name="connsiteY15"/>
                <a:gd fmla="*/ 3821851 w 12200041" name="connsiteX16"/>
                <a:gd fmla="*/ 0 h 10288905" name="connsiteY16"/>
                <a:gd fmla="*/ 3227491 w 12200041" name="connsiteX17"/>
                <a:gd fmla="*/ 579120 h 10288905" name="connsiteY17"/>
                <a:gd fmla="*/ 2644561 w 12200041" name="connsiteX18"/>
                <a:gd fmla="*/ 152400 h 10288905" name="connsiteY18"/>
                <a:gd fmla="*/ 1794931 w 12200041" name="connsiteX19"/>
                <a:gd fmla="*/ 533400 h 10288905" name="connsiteY19"/>
                <a:gd fmla="*/ 1082461 w 12200041" name="connsiteX20"/>
                <a:gd fmla="*/ 57150 h 10288905" name="connsiteY20"/>
                <a:gd fmla="*/ 537631 w 12200041" name="connsiteX21"/>
                <a:gd fmla="*/ 499110 h 10288905" name="connsiteY21"/>
                <a:gd fmla="*/ 27091 w 12200041" name="connsiteX22"/>
                <a:gd fmla="*/ 312420 h 10288905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10288905" w="12200041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12248677" y="4263160"/>
              <a:ext cx="13438322" cy="10288905"/>
            </a:xfrm>
            <a:custGeom>
              <a:gdLst>
                <a:gd fmla="*/ 27091 w 12200041" name="connsiteX0"/>
                <a:gd fmla="*/ 312420 h 10288905" name="connsiteY0"/>
                <a:gd fmla="*/ 1149 w 12200041" name="connsiteX1"/>
                <a:gd fmla="*/ 10256520 h 10288905" name="connsiteY1"/>
                <a:gd fmla="*/ 12193149 w 12200041" name="connsiteX2"/>
                <a:gd fmla="*/ 10288905 h 10288905" name="connsiteY2"/>
                <a:gd fmla="*/ 12200041 w 12200041" name="connsiteX3"/>
                <a:gd fmla="*/ 674370 h 10288905" name="connsiteY3"/>
                <a:gd fmla="*/ 11304691 w 12200041" name="connsiteX4"/>
                <a:gd fmla="*/ 121920 h 10288905" name="connsiteY4"/>
                <a:gd fmla="*/ 10695091 w 12200041" name="connsiteX5"/>
                <a:gd fmla="*/ 521970 h 10288905" name="connsiteY5"/>
                <a:gd fmla="*/ 10199791 w 12200041" name="connsiteX6"/>
                <a:gd fmla="*/ 7620 h 10288905" name="connsiteY6"/>
                <a:gd fmla="*/ 9475891 w 12200041" name="connsiteX7"/>
                <a:gd fmla="*/ 560070 h 10288905" name="connsiteY7"/>
                <a:gd fmla="*/ 8771041 w 12200041" name="connsiteX8"/>
                <a:gd fmla="*/ 121920 h 10288905" name="connsiteY8"/>
                <a:gd fmla="*/ 8123341 w 12200041" name="connsiteX9"/>
                <a:gd fmla="*/ 464820 h 10288905" name="connsiteY9"/>
                <a:gd fmla="*/ 7513741 w 12200041" name="connsiteX10"/>
                <a:gd fmla="*/ 217170 h 10288905" name="connsiteY10"/>
                <a:gd fmla="*/ 7170841 w 12200041" name="connsiteX11"/>
                <a:gd fmla="*/ 369570 h 10288905" name="connsiteY11"/>
                <a:gd fmla="*/ 6881281 w 12200041" name="connsiteX12"/>
                <a:gd fmla="*/ 129540 h 10288905" name="connsiteY12"/>
                <a:gd fmla="*/ 6237391 w 12200041" name="connsiteX13"/>
                <a:gd fmla="*/ 407670 h 10288905" name="connsiteY13"/>
                <a:gd fmla="*/ 5528731 w 12200041" name="connsiteX14"/>
                <a:gd fmla="*/ 64770 h 10288905" name="connsiteY14"/>
                <a:gd fmla="*/ 4713391 w 12200041" name="connsiteX15"/>
                <a:gd fmla="*/ 502920 h 10288905" name="connsiteY15"/>
                <a:gd fmla="*/ 3821851 w 12200041" name="connsiteX16"/>
                <a:gd fmla="*/ 0 h 10288905" name="connsiteY16"/>
                <a:gd fmla="*/ 3227491 w 12200041" name="connsiteX17"/>
                <a:gd fmla="*/ 579120 h 10288905" name="connsiteY17"/>
                <a:gd fmla="*/ 2644561 w 12200041" name="connsiteX18"/>
                <a:gd fmla="*/ 152400 h 10288905" name="connsiteY18"/>
                <a:gd fmla="*/ 1794931 w 12200041" name="connsiteX19"/>
                <a:gd fmla="*/ 533400 h 10288905" name="connsiteY19"/>
                <a:gd fmla="*/ 1082461 w 12200041" name="connsiteX20"/>
                <a:gd fmla="*/ 57150 h 10288905" name="connsiteY20"/>
                <a:gd fmla="*/ 537631 w 12200041" name="connsiteX21"/>
                <a:gd fmla="*/ 499110 h 10288905" name="connsiteY21"/>
                <a:gd fmla="*/ 27091 w 12200041" name="connsiteX22"/>
                <a:gd fmla="*/ 312420 h 10288905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10288905" w="12200041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-2763946" y="4165453"/>
            <a:ext cx="26292026" cy="10374630"/>
            <a:chOff x="9414579" y="-11106807"/>
            <a:chExt cx="26292026" cy="10374630"/>
          </a:xfrm>
        </p:grpSpPr>
        <p:sp>
          <p:nvSpPr>
            <p:cNvPr id="18" name="任意多边形 17"/>
            <p:cNvSpPr/>
            <p:nvPr/>
          </p:nvSpPr>
          <p:spPr>
            <a:xfrm>
              <a:off x="9414579" y="-11106807"/>
              <a:ext cx="13515191" cy="10374630"/>
            </a:xfrm>
            <a:custGeom>
              <a:gdLst>
                <a:gd fmla="*/ 77826 w 12269826" name="connsiteX0"/>
                <a:gd fmla="*/ 312420 h 10199370" name="connsiteY0"/>
                <a:gd fmla="*/ 0 w 12269826" name="connsiteX1"/>
                <a:gd fmla="*/ 10199370 h 10199370" name="connsiteY1"/>
                <a:gd fmla="*/ 12269826 w 12269826" name="connsiteX2"/>
                <a:gd fmla="*/ 10146030 h 10199370" name="connsiteY2"/>
                <a:gd fmla="*/ 12250776 w 12269826" name="connsiteX3"/>
                <a:gd fmla="*/ 674370 h 10199370" name="connsiteY3"/>
                <a:gd fmla="*/ 11355426 w 12269826" name="connsiteX4"/>
                <a:gd fmla="*/ 121920 h 10199370" name="connsiteY4"/>
                <a:gd fmla="*/ 10745826 w 12269826" name="connsiteX5"/>
                <a:gd fmla="*/ 521970 h 10199370" name="connsiteY5"/>
                <a:gd fmla="*/ 10250526 w 12269826" name="connsiteX6"/>
                <a:gd fmla="*/ 7620 h 10199370" name="connsiteY6"/>
                <a:gd fmla="*/ 9526626 w 12269826" name="connsiteX7"/>
                <a:gd fmla="*/ 560070 h 10199370" name="connsiteY7"/>
                <a:gd fmla="*/ 8821776 w 12269826" name="connsiteX8"/>
                <a:gd fmla="*/ 121920 h 10199370" name="connsiteY8"/>
                <a:gd fmla="*/ 8174076 w 12269826" name="connsiteX9"/>
                <a:gd fmla="*/ 464820 h 10199370" name="connsiteY9"/>
                <a:gd fmla="*/ 7564476 w 12269826" name="connsiteX10"/>
                <a:gd fmla="*/ 217170 h 10199370" name="connsiteY10"/>
                <a:gd fmla="*/ 7221576 w 12269826" name="connsiteX11"/>
                <a:gd fmla="*/ 369570 h 10199370" name="connsiteY11"/>
                <a:gd fmla="*/ 6932016 w 12269826" name="connsiteX12"/>
                <a:gd fmla="*/ 129540 h 10199370" name="connsiteY12"/>
                <a:gd fmla="*/ 6288126 w 12269826" name="connsiteX13"/>
                <a:gd fmla="*/ 407670 h 10199370" name="connsiteY13"/>
                <a:gd fmla="*/ 5579466 w 12269826" name="connsiteX14"/>
                <a:gd fmla="*/ 64770 h 10199370" name="connsiteY14"/>
                <a:gd fmla="*/ 4764126 w 12269826" name="connsiteX15"/>
                <a:gd fmla="*/ 502920 h 10199370" name="connsiteY15"/>
                <a:gd fmla="*/ 3872586 w 12269826" name="connsiteX16"/>
                <a:gd fmla="*/ 0 h 10199370" name="connsiteY16"/>
                <a:gd fmla="*/ 3278226 w 12269826" name="connsiteX17"/>
                <a:gd fmla="*/ 579120 h 10199370" name="connsiteY17"/>
                <a:gd fmla="*/ 2695296 w 12269826" name="connsiteX18"/>
                <a:gd fmla="*/ 152400 h 10199370" name="connsiteY18"/>
                <a:gd fmla="*/ 1845666 w 12269826" name="connsiteX19"/>
                <a:gd fmla="*/ 533400 h 10199370" name="connsiteY19"/>
                <a:gd fmla="*/ 1133196 w 12269826" name="connsiteX20"/>
                <a:gd fmla="*/ 57150 h 10199370" name="connsiteY20"/>
                <a:gd fmla="*/ 588366 w 12269826" name="connsiteX21"/>
                <a:gd fmla="*/ 499110 h 10199370" name="connsiteY21"/>
                <a:gd fmla="*/ 77826 w 12269826" name="connsiteX22"/>
                <a:gd fmla="*/ 312420 h 1019937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10199370" w="12269826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22191414" y="-10931547"/>
              <a:ext cx="13515191" cy="10199370"/>
            </a:xfrm>
            <a:custGeom>
              <a:gdLst>
                <a:gd fmla="*/ 77826 w 12269826" name="connsiteX0"/>
                <a:gd fmla="*/ 312420 h 10199370" name="connsiteY0"/>
                <a:gd fmla="*/ 0 w 12269826" name="connsiteX1"/>
                <a:gd fmla="*/ 10199370 h 10199370" name="connsiteY1"/>
                <a:gd fmla="*/ 12269826 w 12269826" name="connsiteX2"/>
                <a:gd fmla="*/ 10146030 h 10199370" name="connsiteY2"/>
                <a:gd fmla="*/ 12250776 w 12269826" name="connsiteX3"/>
                <a:gd fmla="*/ 674370 h 10199370" name="connsiteY3"/>
                <a:gd fmla="*/ 11355426 w 12269826" name="connsiteX4"/>
                <a:gd fmla="*/ 121920 h 10199370" name="connsiteY4"/>
                <a:gd fmla="*/ 10745826 w 12269826" name="connsiteX5"/>
                <a:gd fmla="*/ 521970 h 10199370" name="connsiteY5"/>
                <a:gd fmla="*/ 10250526 w 12269826" name="connsiteX6"/>
                <a:gd fmla="*/ 7620 h 10199370" name="connsiteY6"/>
                <a:gd fmla="*/ 9526626 w 12269826" name="connsiteX7"/>
                <a:gd fmla="*/ 560070 h 10199370" name="connsiteY7"/>
                <a:gd fmla="*/ 8821776 w 12269826" name="connsiteX8"/>
                <a:gd fmla="*/ 121920 h 10199370" name="connsiteY8"/>
                <a:gd fmla="*/ 8174076 w 12269826" name="connsiteX9"/>
                <a:gd fmla="*/ 464820 h 10199370" name="connsiteY9"/>
                <a:gd fmla="*/ 7564476 w 12269826" name="connsiteX10"/>
                <a:gd fmla="*/ 217170 h 10199370" name="connsiteY10"/>
                <a:gd fmla="*/ 7221576 w 12269826" name="connsiteX11"/>
                <a:gd fmla="*/ 369570 h 10199370" name="connsiteY11"/>
                <a:gd fmla="*/ 6932016 w 12269826" name="connsiteX12"/>
                <a:gd fmla="*/ 129540 h 10199370" name="connsiteY12"/>
                <a:gd fmla="*/ 6288126 w 12269826" name="connsiteX13"/>
                <a:gd fmla="*/ 407670 h 10199370" name="connsiteY13"/>
                <a:gd fmla="*/ 5579466 w 12269826" name="connsiteX14"/>
                <a:gd fmla="*/ 64770 h 10199370" name="connsiteY14"/>
                <a:gd fmla="*/ 4764126 w 12269826" name="connsiteX15"/>
                <a:gd fmla="*/ 502920 h 10199370" name="connsiteY15"/>
                <a:gd fmla="*/ 3872586 w 12269826" name="connsiteX16"/>
                <a:gd fmla="*/ 0 h 10199370" name="connsiteY16"/>
                <a:gd fmla="*/ 3278226 w 12269826" name="connsiteX17"/>
                <a:gd fmla="*/ 579120 h 10199370" name="connsiteY17"/>
                <a:gd fmla="*/ 2695296 w 12269826" name="connsiteX18"/>
                <a:gd fmla="*/ 152400 h 10199370" name="connsiteY18"/>
                <a:gd fmla="*/ 1845666 w 12269826" name="connsiteX19"/>
                <a:gd fmla="*/ 533400 h 10199370" name="connsiteY19"/>
                <a:gd fmla="*/ 1133196 w 12269826" name="connsiteX20"/>
                <a:gd fmla="*/ 57150 h 10199370" name="connsiteY20"/>
                <a:gd fmla="*/ 588366 w 12269826" name="connsiteX21"/>
                <a:gd fmla="*/ 499110 h 10199370" name="connsiteY21"/>
                <a:gd fmla="*/ 77826 w 12269826" name="connsiteX22"/>
                <a:gd fmla="*/ 312420 h 1019937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10199370" w="12269826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-854556" y="4669347"/>
            <a:ext cx="26221804" cy="10397050"/>
            <a:chOff x="-463680" y="5020758"/>
            <a:chExt cx="26221804" cy="10397050"/>
          </a:xfrm>
        </p:grpSpPr>
        <p:sp>
          <p:nvSpPr>
            <p:cNvPr id="17" name="任意多边形 16"/>
            <p:cNvSpPr/>
            <p:nvPr/>
          </p:nvSpPr>
          <p:spPr>
            <a:xfrm>
              <a:off x="-463680" y="5020758"/>
              <a:ext cx="13437056" cy="10397050"/>
            </a:xfrm>
            <a:custGeom>
              <a:gdLst>
                <a:gd fmla="*/ 25942 w 12198892" name="connsiteX0"/>
                <a:gd fmla="*/ 312420 h 9660255" name="connsiteY0"/>
                <a:gd fmla="*/ 0 w 12198892" name="connsiteX1"/>
                <a:gd fmla="*/ 9656445 h 9660255" name="connsiteY1"/>
                <a:gd fmla="*/ 12088232 w 12198892" name="connsiteX2"/>
                <a:gd fmla="*/ 9660255 h 9660255" name="connsiteY2"/>
                <a:gd fmla="*/ 12198892 w 12198892" name="connsiteX3"/>
                <a:gd fmla="*/ 674370 h 9660255" name="connsiteY3"/>
                <a:gd fmla="*/ 11303542 w 12198892" name="connsiteX4"/>
                <a:gd fmla="*/ 121920 h 9660255" name="connsiteY4"/>
                <a:gd fmla="*/ 10693942 w 12198892" name="connsiteX5"/>
                <a:gd fmla="*/ 521970 h 9660255" name="connsiteY5"/>
                <a:gd fmla="*/ 10198642 w 12198892" name="connsiteX6"/>
                <a:gd fmla="*/ 7620 h 9660255" name="connsiteY6"/>
                <a:gd fmla="*/ 9474742 w 12198892" name="connsiteX7"/>
                <a:gd fmla="*/ 560070 h 9660255" name="connsiteY7"/>
                <a:gd fmla="*/ 8769892 w 12198892" name="connsiteX8"/>
                <a:gd fmla="*/ 121920 h 9660255" name="connsiteY8"/>
                <a:gd fmla="*/ 8122192 w 12198892" name="connsiteX9"/>
                <a:gd fmla="*/ 464820 h 9660255" name="connsiteY9"/>
                <a:gd fmla="*/ 7512592 w 12198892" name="connsiteX10"/>
                <a:gd fmla="*/ 217170 h 9660255" name="connsiteY10"/>
                <a:gd fmla="*/ 7169692 w 12198892" name="connsiteX11"/>
                <a:gd fmla="*/ 369570 h 9660255" name="connsiteY11"/>
                <a:gd fmla="*/ 6880132 w 12198892" name="connsiteX12"/>
                <a:gd fmla="*/ 129540 h 9660255" name="connsiteY12"/>
                <a:gd fmla="*/ 6236242 w 12198892" name="connsiteX13"/>
                <a:gd fmla="*/ 407670 h 9660255" name="connsiteY13"/>
                <a:gd fmla="*/ 5527582 w 12198892" name="connsiteX14"/>
                <a:gd fmla="*/ 64770 h 9660255" name="connsiteY14"/>
                <a:gd fmla="*/ 4712242 w 12198892" name="connsiteX15"/>
                <a:gd fmla="*/ 502920 h 9660255" name="connsiteY15"/>
                <a:gd fmla="*/ 3820702 w 12198892" name="connsiteX16"/>
                <a:gd fmla="*/ 0 h 9660255" name="connsiteY16"/>
                <a:gd fmla="*/ 3226342 w 12198892" name="connsiteX17"/>
                <a:gd fmla="*/ 579120 h 9660255" name="connsiteY17"/>
                <a:gd fmla="*/ 2643412 w 12198892" name="connsiteX18"/>
                <a:gd fmla="*/ 152400 h 9660255" name="connsiteY18"/>
                <a:gd fmla="*/ 1793782 w 12198892" name="connsiteX19"/>
                <a:gd fmla="*/ 533400 h 9660255" name="connsiteY19"/>
                <a:gd fmla="*/ 1081312 w 12198892" name="connsiteX20"/>
                <a:gd fmla="*/ 57150 h 9660255" name="connsiteY20"/>
                <a:gd fmla="*/ 536482 w 12198892" name="connsiteX21"/>
                <a:gd fmla="*/ 499110 h 9660255" name="connsiteY21"/>
                <a:gd fmla="*/ 25942 w 12198892" name="connsiteX22"/>
                <a:gd fmla="*/ 312420 h 9660255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9660255" w="12198892">
                  <a:moveTo>
                    <a:pt x="25942" y="312420"/>
                  </a:moveTo>
                  <a:cubicBezTo>
                    <a:pt x="17295" y="3427095"/>
                    <a:pt x="8647" y="6541770"/>
                    <a:pt x="0" y="9656445"/>
                  </a:cubicBezTo>
                  <a:lnTo>
                    <a:pt x="12088232" y="9660255"/>
                  </a:lnTo>
                  <a:lnTo>
                    <a:pt x="12198892" y="674370"/>
                  </a:lnTo>
                  <a:cubicBezTo>
                    <a:pt x="11938542" y="627380"/>
                    <a:pt x="11594372" y="511810"/>
                    <a:pt x="11303542" y="121920"/>
                  </a:cubicBezTo>
                  <a:cubicBezTo>
                    <a:pt x="11100342" y="255270"/>
                    <a:pt x="11019062" y="495300"/>
                    <a:pt x="10693942" y="521970"/>
                  </a:cubicBezTo>
                  <a:cubicBezTo>
                    <a:pt x="10483122" y="510540"/>
                    <a:pt x="10318022" y="384810"/>
                    <a:pt x="10198642" y="7620"/>
                  </a:cubicBezTo>
                  <a:cubicBezTo>
                    <a:pt x="9957342" y="191770"/>
                    <a:pt x="9944642" y="497840"/>
                    <a:pt x="9474742" y="560070"/>
                  </a:cubicBezTo>
                  <a:cubicBezTo>
                    <a:pt x="9201692" y="505460"/>
                    <a:pt x="9119142" y="435610"/>
                    <a:pt x="8769892" y="121920"/>
                  </a:cubicBezTo>
                  <a:cubicBezTo>
                    <a:pt x="8553992" y="236220"/>
                    <a:pt x="8467632" y="441960"/>
                    <a:pt x="8122192" y="464820"/>
                  </a:cubicBezTo>
                  <a:cubicBezTo>
                    <a:pt x="7896132" y="473710"/>
                    <a:pt x="7700552" y="444500"/>
                    <a:pt x="7512592" y="217170"/>
                  </a:cubicBezTo>
                  <a:cubicBezTo>
                    <a:pt x="7398292" y="267970"/>
                    <a:pt x="7390672" y="341630"/>
                    <a:pt x="7169692" y="369570"/>
                  </a:cubicBezTo>
                  <a:cubicBezTo>
                    <a:pt x="7042692" y="320040"/>
                    <a:pt x="6961412" y="255270"/>
                    <a:pt x="6880132" y="129540"/>
                  </a:cubicBezTo>
                  <a:cubicBezTo>
                    <a:pt x="6711222" y="242570"/>
                    <a:pt x="6511832" y="393700"/>
                    <a:pt x="6236242" y="407670"/>
                  </a:cubicBezTo>
                  <a:cubicBezTo>
                    <a:pt x="5984782" y="400050"/>
                    <a:pt x="5718082" y="323850"/>
                    <a:pt x="5527582" y="64770"/>
                  </a:cubicBezTo>
                  <a:cubicBezTo>
                    <a:pt x="5301522" y="238760"/>
                    <a:pt x="5029742" y="466090"/>
                    <a:pt x="4712242" y="502920"/>
                  </a:cubicBezTo>
                  <a:cubicBezTo>
                    <a:pt x="4392202" y="464820"/>
                    <a:pt x="4102642" y="320040"/>
                    <a:pt x="3820702" y="0"/>
                  </a:cubicBezTo>
                  <a:cubicBezTo>
                    <a:pt x="3691162" y="314960"/>
                    <a:pt x="3477802" y="515620"/>
                    <a:pt x="3226342" y="579120"/>
                  </a:cubicBezTo>
                  <a:cubicBezTo>
                    <a:pt x="2940592" y="535940"/>
                    <a:pt x="2792002" y="393700"/>
                    <a:pt x="2643412" y="152400"/>
                  </a:cubicBezTo>
                  <a:cubicBezTo>
                    <a:pt x="2411002" y="342900"/>
                    <a:pt x="2231932" y="548640"/>
                    <a:pt x="1793782" y="533400"/>
                  </a:cubicBezTo>
                  <a:cubicBezTo>
                    <a:pt x="1449612" y="560070"/>
                    <a:pt x="1174022" y="205740"/>
                    <a:pt x="1081312" y="57150"/>
                  </a:cubicBezTo>
                  <a:cubicBezTo>
                    <a:pt x="907322" y="237490"/>
                    <a:pt x="954312" y="448310"/>
                    <a:pt x="536482" y="499110"/>
                  </a:cubicBezTo>
                  <a:cubicBezTo>
                    <a:pt x="328202" y="558800"/>
                    <a:pt x="196122" y="374650"/>
                    <a:pt x="25942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12319802" y="5128903"/>
              <a:ext cx="13438322" cy="10288905"/>
            </a:xfrm>
            <a:custGeom>
              <a:gdLst>
                <a:gd fmla="*/ 27091 w 12200041" name="connsiteX0"/>
                <a:gd fmla="*/ 312420 h 10288905" name="connsiteY0"/>
                <a:gd fmla="*/ 1149 w 12200041" name="connsiteX1"/>
                <a:gd fmla="*/ 10256520 h 10288905" name="connsiteY1"/>
                <a:gd fmla="*/ 12193149 w 12200041" name="connsiteX2"/>
                <a:gd fmla="*/ 10288905 h 10288905" name="connsiteY2"/>
                <a:gd fmla="*/ 12200041 w 12200041" name="connsiteX3"/>
                <a:gd fmla="*/ 674370 h 10288905" name="connsiteY3"/>
                <a:gd fmla="*/ 11304691 w 12200041" name="connsiteX4"/>
                <a:gd fmla="*/ 121920 h 10288905" name="connsiteY4"/>
                <a:gd fmla="*/ 10695091 w 12200041" name="connsiteX5"/>
                <a:gd fmla="*/ 521970 h 10288905" name="connsiteY5"/>
                <a:gd fmla="*/ 10199791 w 12200041" name="connsiteX6"/>
                <a:gd fmla="*/ 7620 h 10288905" name="connsiteY6"/>
                <a:gd fmla="*/ 9475891 w 12200041" name="connsiteX7"/>
                <a:gd fmla="*/ 560070 h 10288905" name="connsiteY7"/>
                <a:gd fmla="*/ 8771041 w 12200041" name="connsiteX8"/>
                <a:gd fmla="*/ 121920 h 10288905" name="connsiteY8"/>
                <a:gd fmla="*/ 8123341 w 12200041" name="connsiteX9"/>
                <a:gd fmla="*/ 464820 h 10288905" name="connsiteY9"/>
                <a:gd fmla="*/ 7513741 w 12200041" name="connsiteX10"/>
                <a:gd fmla="*/ 217170 h 10288905" name="connsiteY10"/>
                <a:gd fmla="*/ 7170841 w 12200041" name="connsiteX11"/>
                <a:gd fmla="*/ 369570 h 10288905" name="connsiteY11"/>
                <a:gd fmla="*/ 6881281 w 12200041" name="connsiteX12"/>
                <a:gd fmla="*/ 129540 h 10288905" name="connsiteY12"/>
                <a:gd fmla="*/ 6237391 w 12200041" name="connsiteX13"/>
                <a:gd fmla="*/ 407670 h 10288905" name="connsiteY13"/>
                <a:gd fmla="*/ 5528731 w 12200041" name="connsiteX14"/>
                <a:gd fmla="*/ 64770 h 10288905" name="connsiteY14"/>
                <a:gd fmla="*/ 4713391 w 12200041" name="connsiteX15"/>
                <a:gd fmla="*/ 502920 h 10288905" name="connsiteY15"/>
                <a:gd fmla="*/ 3821851 w 12200041" name="connsiteX16"/>
                <a:gd fmla="*/ 0 h 10288905" name="connsiteY16"/>
                <a:gd fmla="*/ 3227491 w 12200041" name="connsiteX17"/>
                <a:gd fmla="*/ 579120 h 10288905" name="connsiteY17"/>
                <a:gd fmla="*/ 2644561 w 12200041" name="connsiteX18"/>
                <a:gd fmla="*/ 152400 h 10288905" name="connsiteY18"/>
                <a:gd fmla="*/ 1794931 w 12200041" name="connsiteX19"/>
                <a:gd fmla="*/ 533400 h 10288905" name="connsiteY19"/>
                <a:gd fmla="*/ 1082461 w 12200041" name="connsiteX20"/>
                <a:gd fmla="*/ 57150 h 10288905" name="connsiteY20"/>
                <a:gd fmla="*/ 537631 w 12200041" name="connsiteX21"/>
                <a:gd fmla="*/ 499110 h 10288905" name="connsiteY21"/>
                <a:gd fmla="*/ 27091 w 12200041" name="connsiteX22"/>
                <a:gd fmla="*/ 312420 h 10288905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10288905" w="12200041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-1576419" y="5236045"/>
            <a:ext cx="26305331" cy="9484996"/>
            <a:chOff x="-114300" y="5478470"/>
            <a:chExt cx="26305331" cy="9484996"/>
          </a:xfrm>
        </p:grpSpPr>
        <p:sp>
          <p:nvSpPr>
            <p:cNvPr id="16" name="任意多边形 15"/>
            <p:cNvSpPr/>
            <p:nvPr/>
          </p:nvSpPr>
          <p:spPr>
            <a:xfrm>
              <a:off x="-114300" y="5478470"/>
              <a:ext cx="13408481" cy="9484995"/>
            </a:xfrm>
            <a:custGeom>
              <a:gdLst>
                <a:gd fmla="*/ 0 w 12172950" name="connsiteX0"/>
                <a:gd fmla="*/ 312420 h 9304020" name="connsiteY0"/>
                <a:gd fmla="*/ 69179 w 12172950" name="connsiteX1"/>
                <a:gd fmla="*/ 9304020 h 9304020" name="connsiteY1"/>
                <a:gd fmla="*/ 12157411 w 12172950" name="connsiteX2"/>
                <a:gd fmla="*/ 9231630 h 9304020" name="connsiteY2"/>
                <a:gd fmla="*/ 12172950 w 12172950" name="connsiteX3"/>
                <a:gd fmla="*/ 674370 h 9304020" name="connsiteY3"/>
                <a:gd fmla="*/ 11277600 w 12172950" name="connsiteX4"/>
                <a:gd fmla="*/ 121920 h 9304020" name="connsiteY4"/>
                <a:gd fmla="*/ 10668000 w 12172950" name="connsiteX5"/>
                <a:gd fmla="*/ 521970 h 9304020" name="connsiteY5"/>
                <a:gd fmla="*/ 10172700 w 12172950" name="connsiteX6"/>
                <a:gd fmla="*/ 7620 h 9304020" name="connsiteY6"/>
                <a:gd fmla="*/ 9448800 w 12172950" name="connsiteX7"/>
                <a:gd fmla="*/ 560070 h 9304020" name="connsiteY7"/>
                <a:gd fmla="*/ 8743950 w 12172950" name="connsiteX8"/>
                <a:gd fmla="*/ 121920 h 9304020" name="connsiteY8"/>
                <a:gd fmla="*/ 8096250 w 12172950" name="connsiteX9"/>
                <a:gd fmla="*/ 464820 h 9304020" name="connsiteY9"/>
                <a:gd fmla="*/ 7486650 w 12172950" name="connsiteX10"/>
                <a:gd fmla="*/ 217170 h 9304020" name="connsiteY10"/>
                <a:gd fmla="*/ 7143750 w 12172950" name="connsiteX11"/>
                <a:gd fmla="*/ 369570 h 9304020" name="connsiteY11"/>
                <a:gd fmla="*/ 6854190 w 12172950" name="connsiteX12"/>
                <a:gd fmla="*/ 129540 h 9304020" name="connsiteY12"/>
                <a:gd fmla="*/ 6210300 w 12172950" name="connsiteX13"/>
                <a:gd fmla="*/ 407670 h 9304020" name="connsiteY13"/>
                <a:gd fmla="*/ 5501640 w 12172950" name="connsiteX14"/>
                <a:gd fmla="*/ 64770 h 9304020" name="connsiteY14"/>
                <a:gd fmla="*/ 4686300 w 12172950" name="connsiteX15"/>
                <a:gd fmla="*/ 502920 h 9304020" name="connsiteY15"/>
                <a:gd fmla="*/ 3794760 w 12172950" name="connsiteX16"/>
                <a:gd fmla="*/ 0 h 9304020" name="connsiteY16"/>
                <a:gd fmla="*/ 3200400 w 12172950" name="connsiteX17"/>
                <a:gd fmla="*/ 579120 h 9304020" name="connsiteY17"/>
                <a:gd fmla="*/ 2617470 w 12172950" name="connsiteX18"/>
                <a:gd fmla="*/ 152400 h 9304020" name="connsiteY18"/>
                <a:gd fmla="*/ 1767840 w 12172950" name="connsiteX19"/>
                <a:gd fmla="*/ 533400 h 9304020" name="connsiteY19"/>
                <a:gd fmla="*/ 1055370 w 12172950" name="connsiteX20"/>
                <a:gd fmla="*/ 57150 h 9304020" name="connsiteY20"/>
                <a:gd fmla="*/ 510540 w 12172950" name="connsiteX21"/>
                <a:gd fmla="*/ 499110 h 9304020" name="connsiteY21"/>
                <a:gd fmla="*/ 0 w 12172950" name="connsiteX22"/>
                <a:gd fmla="*/ 312420 h 930402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9304020" w="1217295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2782550" y="5659446"/>
              <a:ext cx="13408481" cy="9304020"/>
            </a:xfrm>
            <a:custGeom>
              <a:gdLst>
                <a:gd fmla="*/ 0 w 12172950" name="connsiteX0"/>
                <a:gd fmla="*/ 312420 h 9304020" name="connsiteY0"/>
                <a:gd fmla="*/ 69179 w 12172950" name="connsiteX1"/>
                <a:gd fmla="*/ 9304020 h 9304020" name="connsiteY1"/>
                <a:gd fmla="*/ 12157411 w 12172950" name="connsiteX2"/>
                <a:gd fmla="*/ 9231630 h 9304020" name="connsiteY2"/>
                <a:gd fmla="*/ 12172950 w 12172950" name="connsiteX3"/>
                <a:gd fmla="*/ 674370 h 9304020" name="connsiteY3"/>
                <a:gd fmla="*/ 11277600 w 12172950" name="connsiteX4"/>
                <a:gd fmla="*/ 121920 h 9304020" name="connsiteY4"/>
                <a:gd fmla="*/ 10668000 w 12172950" name="connsiteX5"/>
                <a:gd fmla="*/ 521970 h 9304020" name="connsiteY5"/>
                <a:gd fmla="*/ 10172700 w 12172950" name="connsiteX6"/>
                <a:gd fmla="*/ 7620 h 9304020" name="connsiteY6"/>
                <a:gd fmla="*/ 9448800 w 12172950" name="connsiteX7"/>
                <a:gd fmla="*/ 560070 h 9304020" name="connsiteY7"/>
                <a:gd fmla="*/ 8743950 w 12172950" name="connsiteX8"/>
                <a:gd fmla="*/ 121920 h 9304020" name="connsiteY8"/>
                <a:gd fmla="*/ 8096250 w 12172950" name="connsiteX9"/>
                <a:gd fmla="*/ 464820 h 9304020" name="connsiteY9"/>
                <a:gd fmla="*/ 7486650 w 12172950" name="connsiteX10"/>
                <a:gd fmla="*/ 217170 h 9304020" name="connsiteY10"/>
                <a:gd fmla="*/ 7143750 w 12172950" name="connsiteX11"/>
                <a:gd fmla="*/ 369570 h 9304020" name="connsiteY11"/>
                <a:gd fmla="*/ 6854190 w 12172950" name="connsiteX12"/>
                <a:gd fmla="*/ 129540 h 9304020" name="connsiteY12"/>
                <a:gd fmla="*/ 6210300 w 12172950" name="connsiteX13"/>
                <a:gd fmla="*/ 407670 h 9304020" name="connsiteY13"/>
                <a:gd fmla="*/ 5501640 w 12172950" name="connsiteX14"/>
                <a:gd fmla="*/ 64770 h 9304020" name="connsiteY14"/>
                <a:gd fmla="*/ 4686300 w 12172950" name="connsiteX15"/>
                <a:gd fmla="*/ 502920 h 9304020" name="connsiteY15"/>
                <a:gd fmla="*/ 3794760 w 12172950" name="connsiteX16"/>
                <a:gd fmla="*/ 0 h 9304020" name="connsiteY16"/>
                <a:gd fmla="*/ 3200400 w 12172950" name="connsiteX17"/>
                <a:gd fmla="*/ 579120 h 9304020" name="connsiteY17"/>
                <a:gd fmla="*/ 2617470 w 12172950" name="connsiteX18"/>
                <a:gd fmla="*/ 152400 h 9304020" name="connsiteY18"/>
                <a:gd fmla="*/ 1767840 w 12172950" name="connsiteX19"/>
                <a:gd fmla="*/ 533400 h 9304020" name="connsiteY19"/>
                <a:gd fmla="*/ 1055370 w 12172950" name="connsiteX20"/>
                <a:gd fmla="*/ 57150 h 9304020" name="connsiteY20"/>
                <a:gd fmla="*/ 510540 w 12172950" name="connsiteX21"/>
                <a:gd fmla="*/ 499110 h 9304020" name="connsiteY21"/>
                <a:gd fmla="*/ 0 w 12172950" name="connsiteX22"/>
                <a:gd fmla="*/ 312420 h 930402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9304020" w="1217295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-407368" y="5862358"/>
            <a:ext cx="25092327" cy="8878155"/>
            <a:chOff x="-482122" y="6019484"/>
            <a:chExt cx="25092327" cy="8878155"/>
          </a:xfrm>
        </p:grpSpPr>
        <p:sp>
          <p:nvSpPr>
            <p:cNvPr id="14" name="任意多边形 13"/>
            <p:cNvSpPr/>
            <p:nvPr/>
          </p:nvSpPr>
          <p:spPr>
            <a:xfrm>
              <a:off x="-482122" y="6019484"/>
              <a:ext cx="12852702" cy="8736330"/>
            </a:xfrm>
            <a:custGeom>
              <a:gdLst>
                <a:gd fmla="*/ 0 w 12172950" name="connsiteX0"/>
                <a:gd fmla="*/ 312420 h 8736330" name="connsiteY0"/>
                <a:gd fmla="*/ 0 w 12172950" name="connsiteX1"/>
                <a:gd fmla="*/ 8694420 h 8736330" name="connsiteY1"/>
                <a:gd fmla="*/ 12155915 w 12172950" name="connsiteX2"/>
                <a:gd fmla="*/ 8736330 h 8736330" name="connsiteY2"/>
                <a:gd fmla="*/ 12172950 w 12172950" name="connsiteX3"/>
                <a:gd fmla="*/ 674370 h 8736330" name="connsiteY3"/>
                <a:gd fmla="*/ 11277600 w 12172950" name="connsiteX4"/>
                <a:gd fmla="*/ 121920 h 8736330" name="connsiteY4"/>
                <a:gd fmla="*/ 10668000 w 12172950" name="connsiteX5"/>
                <a:gd fmla="*/ 521970 h 8736330" name="connsiteY5"/>
                <a:gd fmla="*/ 10172700 w 12172950" name="connsiteX6"/>
                <a:gd fmla="*/ 7620 h 8736330" name="connsiteY6"/>
                <a:gd fmla="*/ 9448800 w 12172950" name="connsiteX7"/>
                <a:gd fmla="*/ 560070 h 8736330" name="connsiteY7"/>
                <a:gd fmla="*/ 8743950 w 12172950" name="connsiteX8"/>
                <a:gd fmla="*/ 121920 h 8736330" name="connsiteY8"/>
                <a:gd fmla="*/ 8096250 w 12172950" name="connsiteX9"/>
                <a:gd fmla="*/ 464820 h 8736330" name="connsiteY9"/>
                <a:gd fmla="*/ 7486650 w 12172950" name="connsiteX10"/>
                <a:gd fmla="*/ 217170 h 8736330" name="connsiteY10"/>
                <a:gd fmla="*/ 7143750 w 12172950" name="connsiteX11"/>
                <a:gd fmla="*/ 369570 h 8736330" name="connsiteY11"/>
                <a:gd fmla="*/ 6854190 w 12172950" name="connsiteX12"/>
                <a:gd fmla="*/ 129540 h 8736330" name="connsiteY12"/>
                <a:gd fmla="*/ 6210300 w 12172950" name="connsiteX13"/>
                <a:gd fmla="*/ 407670 h 8736330" name="connsiteY13"/>
                <a:gd fmla="*/ 5501640 w 12172950" name="connsiteX14"/>
                <a:gd fmla="*/ 64770 h 8736330" name="connsiteY14"/>
                <a:gd fmla="*/ 4686300 w 12172950" name="connsiteX15"/>
                <a:gd fmla="*/ 502920 h 8736330" name="connsiteY15"/>
                <a:gd fmla="*/ 3794760 w 12172950" name="connsiteX16"/>
                <a:gd fmla="*/ 0 h 8736330" name="connsiteY16"/>
                <a:gd fmla="*/ 3200400 w 12172950" name="connsiteX17"/>
                <a:gd fmla="*/ 579120 h 8736330" name="connsiteY17"/>
                <a:gd fmla="*/ 2617470 w 12172950" name="connsiteX18"/>
                <a:gd fmla="*/ 152400 h 8736330" name="connsiteY18"/>
                <a:gd fmla="*/ 1767840 w 12172950" name="connsiteX19"/>
                <a:gd fmla="*/ 533400 h 8736330" name="connsiteY19"/>
                <a:gd fmla="*/ 1055370 w 12172950" name="connsiteX20"/>
                <a:gd fmla="*/ 57150 h 8736330" name="connsiteY20"/>
                <a:gd fmla="*/ 510540 w 12172950" name="connsiteX21"/>
                <a:gd fmla="*/ 499110 h 8736330" name="connsiteY21"/>
                <a:gd fmla="*/ 0 w 12172950" name="connsiteX22"/>
                <a:gd fmla="*/ 312420 h 873633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8736330" w="1217295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11757503" y="6161309"/>
              <a:ext cx="12852702" cy="8736330"/>
            </a:xfrm>
            <a:custGeom>
              <a:gdLst>
                <a:gd fmla="*/ 0 w 12172950" name="connsiteX0"/>
                <a:gd fmla="*/ 312420 h 8736330" name="connsiteY0"/>
                <a:gd fmla="*/ 0 w 12172950" name="connsiteX1"/>
                <a:gd fmla="*/ 8694420 h 8736330" name="connsiteY1"/>
                <a:gd fmla="*/ 12155915 w 12172950" name="connsiteX2"/>
                <a:gd fmla="*/ 8736330 h 8736330" name="connsiteY2"/>
                <a:gd fmla="*/ 12172950 w 12172950" name="connsiteX3"/>
                <a:gd fmla="*/ 674370 h 8736330" name="connsiteY3"/>
                <a:gd fmla="*/ 11277600 w 12172950" name="connsiteX4"/>
                <a:gd fmla="*/ 121920 h 8736330" name="connsiteY4"/>
                <a:gd fmla="*/ 10668000 w 12172950" name="connsiteX5"/>
                <a:gd fmla="*/ 521970 h 8736330" name="connsiteY5"/>
                <a:gd fmla="*/ 10172700 w 12172950" name="connsiteX6"/>
                <a:gd fmla="*/ 7620 h 8736330" name="connsiteY6"/>
                <a:gd fmla="*/ 9448800 w 12172950" name="connsiteX7"/>
                <a:gd fmla="*/ 560070 h 8736330" name="connsiteY7"/>
                <a:gd fmla="*/ 8743950 w 12172950" name="connsiteX8"/>
                <a:gd fmla="*/ 121920 h 8736330" name="connsiteY8"/>
                <a:gd fmla="*/ 8096250 w 12172950" name="connsiteX9"/>
                <a:gd fmla="*/ 464820 h 8736330" name="connsiteY9"/>
                <a:gd fmla="*/ 7486650 w 12172950" name="connsiteX10"/>
                <a:gd fmla="*/ 217170 h 8736330" name="connsiteY10"/>
                <a:gd fmla="*/ 7143750 w 12172950" name="connsiteX11"/>
                <a:gd fmla="*/ 369570 h 8736330" name="connsiteY11"/>
                <a:gd fmla="*/ 6854190 w 12172950" name="connsiteX12"/>
                <a:gd fmla="*/ 129540 h 8736330" name="connsiteY12"/>
                <a:gd fmla="*/ 6210300 w 12172950" name="connsiteX13"/>
                <a:gd fmla="*/ 407670 h 8736330" name="connsiteY13"/>
                <a:gd fmla="*/ 5501640 w 12172950" name="connsiteX14"/>
                <a:gd fmla="*/ 64770 h 8736330" name="connsiteY14"/>
                <a:gd fmla="*/ 4686300 w 12172950" name="connsiteX15"/>
                <a:gd fmla="*/ 502920 h 8736330" name="connsiteY15"/>
                <a:gd fmla="*/ 3794760 w 12172950" name="connsiteX16"/>
                <a:gd fmla="*/ 0 h 8736330" name="connsiteY16"/>
                <a:gd fmla="*/ 3200400 w 12172950" name="connsiteX17"/>
                <a:gd fmla="*/ 579120 h 8736330" name="connsiteY17"/>
                <a:gd fmla="*/ 2617470 w 12172950" name="connsiteX18"/>
                <a:gd fmla="*/ 152400 h 8736330" name="connsiteY18"/>
                <a:gd fmla="*/ 1767840 w 12172950" name="connsiteX19"/>
                <a:gd fmla="*/ 533400 h 8736330" name="connsiteY19"/>
                <a:gd fmla="*/ 1055370 w 12172950" name="connsiteX20"/>
                <a:gd fmla="*/ 57150 h 8736330" name="connsiteY20"/>
                <a:gd fmla="*/ 510540 w 12172950" name="connsiteX21"/>
                <a:gd fmla="*/ 499110 h 8736330" name="connsiteY21"/>
                <a:gd fmla="*/ 0 w 12172950" name="connsiteX22"/>
                <a:gd fmla="*/ 312420 h 8736330" name="connsiteY22"/>
                <a:gd fmla="*/ 7620 w 12268200" name="connsiteX23"/>
                <a:gd fmla="*/ 312420 h 17907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b="b" l="l" r="r" t="t"/>
              <a:pathLst>
                <a:path h="8736330" w="1217295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4609" y="1905749"/>
            <a:ext cx="5739479" cy="10666612"/>
            <a:chOff x="294609" y="1905749"/>
            <a:chExt cx="5739479" cy="10666612"/>
          </a:xfrm>
        </p:grpSpPr>
        <p:grpSp>
          <p:nvGrpSpPr>
            <p:cNvPr id="106" name="组合 105"/>
            <p:cNvGrpSpPr/>
            <p:nvPr/>
          </p:nvGrpSpPr>
          <p:grpSpPr>
            <a:xfrm>
              <a:off x="294609" y="1905749"/>
              <a:ext cx="5739479" cy="4952251"/>
              <a:chOff x="3647094" y="3054897"/>
              <a:chExt cx="3545869" cy="3059517"/>
            </a:xfrm>
          </p:grpSpPr>
          <p:sp>
            <p:nvSpPr>
              <p:cNvPr id="107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gdLst>
                  <a:gd fmla="*/ 71 w 71" name="T0"/>
                  <a:gd fmla="*/ 304 h 304" name="T1"/>
                  <a:gd fmla="*/ 0 w 71" name="T2"/>
                  <a:gd fmla="*/ 304 h 304" name="T3"/>
                  <a:gd fmla="*/ 9 w 71" name="T4"/>
                  <a:gd fmla="*/ 0 h 304" name="T5"/>
                  <a:gd fmla="*/ 62 w 71" name="T6"/>
                  <a:gd fmla="*/ 0 h 304" name="T7"/>
                  <a:gd fmla="*/ 71 w 71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1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gdLst>
                  <a:gd fmla="*/ 71 w 71" name="T0"/>
                  <a:gd fmla="*/ 304 h 304" name="T1"/>
                  <a:gd fmla="*/ 0 w 71" name="T2"/>
                  <a:gd fmla="*/ 304 h 304" name="T3"/>
                  <a:gd fmla="*/ 9 w 71" name="T4"/>
                  <a:gd fmla="*/ 0 h 304" name="T5"/>
                  <a:gd fmla="*/ 62 w 71" name="T6"/>
                  <a:gd fmla="*/ 0 h 304" name="T7"/>
                  <a:gd fmla="*/ 71 w 71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1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9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gdLst>
                  <a:gd fmla="*/ 74 w 74" name="T0"/>
                  <a:gd fmla="*/ 304 h 304" name="T1"/>
                  <a:gd fmla="*/ 0 w 74" name="T2"/>
                  <a:gd fmla="*/ 304 h 304" name="T3"/>
                  <a:gd fmla="*/ 10 w 74" name="T4"/>
                  <a:gd fmla="*/ 0 h 304" name="T5"/>
                  <a:gd fmla="*/ 65 w 74" name="T6"/>
                  <a:gd fmla="*/ 0 h 304" name="T7"/>
                  <a:gd fmla="*/ 74 w 74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0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gdLst>
                  <a:gd fmla="*/ 356 w 534" name="T0"/>
                  <a:gd fmla="*/ 140 h 311" name="T1"/>
                  <a:gd fmla="*/ 356 w 534" name="T2"/>
                  <a:gd fmla="*/ 0 h 311" name="T3"/>
                  <a:gd fmla="*/ 178 w 534" name="T4"/>
                  <a:gd fmla="*/ 140 h 311" name="T5"/>
                  <a:gd fmla="*/ 178 w 534" name="T6"/>
                  <a:gd fmla="*/ 0 h 311" name="T7"/>
                  <a:gd fmla="*/ 0 w 534" name="T8"/>
                  <a:gd fmla="*/ 140 h 311" name="T9"/>
                  <a:gd fmla="*/ 0 w 534" name="T10"/>
                  <a:gd fmla="*/ 311 h 311" name="T11"/>
                  <a:gd fmla="*/ 178 w 534" name="T12"/>
                  <a:gd fmla="*/ 311 h 311" name="T13"/>
                  <a:gd fmla="*/ 178 w 534" name="T14"/>
                  <a:gd fmla="*/ 311 h 311" name="T15"/>
                  <a:gd fmla="*/ 356 w 534" name="T16"/>
                  <a:gd fmla="*/ 311 h 311" name="T17"/>
                  <a:gd fmla="*/ 356 w 534" name="T18"/>
                  <a:gd fmla="*/ 311 h 311" name="T19"/>
                  <a:gd fmla="*/ 534 w 534" name="T20"/>
                  <a:gd fmla="*/ 311 h 311" name="T21"/>
                  <a:gd fmla="*/ 534 w 534" name="T22"/>
                  <a:gd fmla="*/ 0 h 311" name="T23"/>
                  <a:gd fmla="*/ 356 w 534" name="T24"/>
                  <a:gd fmla="*/ 140 h 311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311" w="534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gdLst>
                  <a:gd fmla="*/ 0 w 118" name="T0"/>
                  <a:gd fmla="*/ 95 h 95" name="T1"/>
                  <a:gd fmla="*/ 118 w 118" name="T2"/>
                  <a:gd fmla="*/ 95 h 95" name="T3"/>
                  <a:gd fmla="*/ 118 w 118" name="T4"/>
                  <a:gd fmla="*/ 0 h 95" name="T5"/>
                  <a:gd fmla="*/ 2 w 118" name="T6"/>
                  <a:gd fmla="*/ 0 h 95" name="T7"/>
                  <a:gd fmla="*/ 0 w 118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8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2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gdLst>
                  <a:gd fmla="*/ 0 w 112" name="T0"/>
                  <a:gd fmla="*/ 95 h 95" name="T1"/>
                  <a:gd fmla="*/ 112 w 112" name="T2"/>
                  <a:gd fmla="*/ 95 h 95" name="T3"/>
                  <a:gd fmla="*/ 110 w 112" name="T4"/>
                  <a:gd fmla="*/ 0 h 95" name="T5"/>
                  <a:gd fmla="*/ 0 w 112" name="T6"/>
                  <a:gd fmla="*/ 0 h 95" name="T7"/>
                  <a:gd fmla="*/ 0 w 112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2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3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gdLst>
                  <a:gd fmla="*/ 3 w 110" name="T0"/>
                  <a:gd fmla="*/ 0 h 95" name="T1"/>
                  <a:gd fmla="*/ 0 w 110" name="T2"/>
                  <a:gd fmla="*/ 95 h 95" name="T3"/>
                  <a:gd fmla="*/ 110 w 110" name="T4"/>
                  <a:gd fmla="*/ 95 h 95" name="T5"/>
                  <a:gd fmla="*/ 107 w 110" name="T6"/>
                  <a:gd fmla="*/ 0 h 95" name="T7"/>
                  <a:gd fmla="*/ 3 w 110" name="T8"/>
                  <a:gd fmla="*/ 0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0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4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gdLst>
                  <a:gd fmla="*/ 102 w 104" name="T0"/>
                  <a:gd fmla="*/ 0 h 95" name="T1"/>
                  <a:gd fmla="*/ 2 w 104" name="T2"/>
                  <a:gd fmla="*/ 0 h 95" name="T3"/>
                  <a:gd fmla="*/ 0 w 104" name="T4"/>
                  <a:gd fmla="*/ 95 h 95" name="T5"/>
                  <a:gd fmla="*/ 104 w 104" name="T6"/>
                  <a:gd fmla="*/ 95 h 95" name="T7"/>
                  <a:gd fmla="*/ 102 w 104" name="T8"/>
                  <a:gd fmla="*/ 0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04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6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gdLst>
                  <a:gd fmla="*/ 0 w 116" name="T0"/>
                  <a:gd fmla="*/ 95 h 95" name="T1"/>
                  <a:gd fmla="*/ 116 w 116" name="T2"/>
                  <a:gd fmla="*/ 95 h 95" name="T3"/>
                  <a:gd fmla="*/ 114 w 116" name="T4"/>
                  <a:gd fmla="*/ 0 h 95" name="T5"/>
                  <a:gd fmla="*/ 2 w 116" name="T6"/>
                  <a:gd fmla="*/ 0 h 95" name="T7"/>
                  <a:gd fmla="*/ 0 w 116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gdLst>
                  <a:gd fmla="*/ 380 w 380" name="T0"/>
                  <a:gd fmla="*/ 137 h 310" name="T1"/>
                  <a:gd fmla="*/ 280 w 380" name="T2"/>
                  <a:gd fmla="*/ 0 h 310" name="T3"/>
                  <a:gd fmla="*/ 0 w 380" name="T4"/>
                  <a:gd fmla="*/ 0 h 310" name="T5"/>
                  <a:gd fmla="*/ 0 w 380" name="T6"/>
                  <a:gd fmla="*/ 310 h 310" name="T7"/>
                  <a:gd fmla="*/ 380 w 380" name="T8"/>
                  <a:gd fmla="*/ 310 h 310" name="T9"/>
                  <a:gd fmla="*/ 380 w 380" name="T10"/>
                  <a:gd fmla="*/ 137 h 3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10" w="38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solidFill>
                <a:srgbClr val="FFB7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7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3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4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29" name="组合 228"/>
            <p:cNvGrpSpPr/>
            <p:nvPr/>
          </p:nvGrpSpPr>
          <p:grpSpPr>
            <a:xfrm flipV="1">
              <a:off x="294609" y="6855216"/>
              <a:ext cx="5739479" cy="5717145"/>
              <a:chOff x="3647094" y="2582343"/>
              <a:chExt cx="3545869" cy="3532071"/>
            </a:xfrm>
            <a:noFill/>
          </p:grpSpPr>
          <p:sp>
            <p:nvSpPr>
              <p:cNvPr id="230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gdLst>
                  <a:gd fmla="*/ 71 w 71" name="T0"/>
                  <a:gd fmla="*/ 304 h 304" name="T1"/>
                  <a:gd fmla="*/ 0 w 71" name="T2"/>
                  <a:gd fmla="*/ 304 h 304" name="T3"/>
                  <a:gd fmla="*/ 9 w 71" name="T4"/>
                  <a:gd fmla="*/ 0 h 304" name="T5"/>
                  <a:gd fmla="*/ 62 w 71" name="T6"/>
                  <a:gd fmla="*/ 0 h 304" name="T7"/>
                  <a:gd fmla="*/ 71 w 71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1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1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gdLst>
                  <a:gd fmla="*/ 71 w 71" name="T0"/>
                  <a:gd fmla="*/ 304 h 304" name="T1"/>
                  <a:gd fmla="*/ 0 w 71" name="T2"/>
                  <a:gd fmla="*/ 304 h 304" name="T3"/>
                  <a:gd fmla="*/ 9 w 71" name="T4"/>
                  <a:gd fmla="*/ 0 h 304" name="T5"/>
                  <a:gd fmla="*/ 62 w 71" name="T6"/>
                  <a:gd fmla="*/ 0 h 304" name="T7"/>
                  <a:gd fmla="*/ 71 w 71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1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2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gdLst>
                  <a:gd fmla="*/ 74 w 74" name="T0"/>
                  <a:gd fmla="*/ 304 h 304" name="T1"/>
                  <a:gd fmla="*/ 0 w 74" name="T2"/>
                  <a:gd fmla="*/ 304 h 304" name="T3"/>
                  <a:gd fmla="*/ 10 w 74" name="T4"/>
                  <a:gd fmla="*/ 0 h 304" name="T5"/>
                  <a:gd fmla="*/ 65 w 74" name="T6"/>
                  <a:gd fmla="*/ 0 h 304" name="T7"/>
                  <a:gd fmla="*/ 74 w 74" name="T8"/>
                  <a:gd fmla="*/ 304 h 3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4" w="7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3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gdLst>
                  <a:gd fmla="*/ 356 w 534" name="T0"/>
                  <a:gd fmla="*/ 140 h 311" name="T1"/>
                  <a:gd fmla="*/ 356 w 534" name="T2"/>
                  <a:gd fmla="*/ 0 h 311" name="T3"/>
                  <a:gd fmla="*/ 178 w 534" name="T4"/>
                  <a:gd fmla="*/ 140 h 311" name="T5"/>
                  <a:gd fmla="*/ 178 w 534" name="T6"/>
                  <a:gd fmla="*/ 0 h 311" name="T7"/>
                  <a:gd fmla="*/ 0 w 534" name="T8"/>
                  <a:gd fmla="*/ 140 h 311" name="T9"/>
                  <a:gd fmla="*/ 0 w 534" name="T10"/>
                  <a:gd fmla="*/ 311 h 311" name="T11"/>
                  <a:gd fmla="*/ 178 w 534" name="T12"/>
                  <a:gd fmla="*/ 311 h 311" name="T13"/>
                  <a:gd fmla="*/ 178 w 534" name="T14"/>
                  <a:gd fmla="*/ 311 h 311" name="T15"/>
                  <a:gd fmla="*/ 356 w 534" name="T16"/>
                  <a:gd fmla="*/ 311 h 311" name="T17"/>
                  <a:gd fmla="*/ 356 w 534" name="T18"/>
                  <a:gd fmla="*/ 311 h 311" name="T19"/>
                  <a:gd fmla="*/ 534 w 534" name="T20"/>
                  <a:gd fmla="*/ 311 h 311" name="T21"/>
                  <a:gd fmla="*/ 534 w 534" name="T22"/>
                  <a:gd fmla="*/ 0 h 311" name="T23"/>
                  <a:gd fmla="*/ 356 w 534" name="T24"/>
                  <a:gd fmla="*/ 140 h 311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311" w="534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gdLst>
                  <a:gd fmla="*/ 0 w 118" name="T0"/>
                  <a:gd fmla="*/ 95 h 95" name="T1"/>
                  <a:gd fmla="*/ 118 w 118" name="T2"/>
                  <a:gd fmla="*/ 95 h 95" name="T3"/>
                  <a:gd fmla="*/ 118 w 118" name="T4"/>
                  <a:gd fmla="*/ 0 h 95" name="T5"/>
                  <a:gd fmla="*/ 2 w 118" name="T6"/>
                  <a:gd fmla="*/ 0 h 95" name="T7"/>
                  <a:gd fmla="*/ 0 w 118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8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gdLst>
                  <a:gd fmla="*/ 0 w 112" name="T0"/>
                  <a:gd fmla="*/ 95 h 95" name="T1"/>
                  <a:gd fmla="*/ 112 w 112" name="T2"/>
                  <a:gd fmla="*/ 95 h 95" name="T3"/>
                  <a:gd fmla="*/ 110 w 112" name="T4"/>
                  <a:gd fmla="*/ 0 h 95" name="T5"/>
                  <a:gd fmla="*/ 0 w 112" name="T6"/>
                  <a:gd fmla="*/ 0 h 95" name="T7"/>
                  <a:gd fmla="*/ 0 w 112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2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gdLst>
                  <a:gd fmla="*/ 3 w 110" name="T0"/>
                  <a:gd fmla="*/ 0 h 95" name="T1"/>
                  <a:gd fmla="*/ 0 w 110" name="T2"/>
                  <a:gd fmla="*/ 95 h 95" name="T3"/>
                  <a:gd fmla="*/ 110 w 110" name="T4"/>
                  <a:gd fmla="*/ 95 h 95" name="T5"/>
                  <a:gd fmla="*/ 107 w 110" name="T6"/>
                  <a:gd fmla="*/ 0 h 95" name="T7"/>
                  <a:gd fmla="*/ 3 w 110" name="T8"/>
                  <a:gd fmla="*/ 0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0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gdLst>
                  <a:gd fmla="*/ 102 w 104" name="T0"/>
                  <a:gd fmla="*/ 0 h 95" name="T1"/>
                  <a:gd fmla="*/ 2 w 104" name="T2"/>
                  <a:gd fmla="*/ 0 h 95" name="T3"/>
                  <a:gd fmla="*/ 0 w 104" name="T4"/>
                  <a:gd fmla="*/ 95 h 95" name="T5"/>
                  <a:gd fmla="*/ 104 w 104" name="T6"/>
                  <a:gd fmla="*/ 95 h 95" name="T7"/>
                  <a:gd fmla="*/ 102 w 104" name="T8"/>
                  <a:gd fmla="*/ 0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04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gdLst>
                  <a:gd fmla="*/ 0 w 116" name="T0"/>
                  <a:gd fmla="*/ 95 h 95" name="T1"/>
                  <a:gd fmla="*/ 116 w 116" name="T2"/>
                  <a:gd fmla="*/ 95 h 95" name="T3"/>
                  <a:gd fmla="*/ 114 w 116" name="T4"/>
                  <a:gd fmla="*/ 0 h 95" name="T5"/>
                  <a:gd fmla="*/ 2 w 116" name="T6"/>
                  <a:gd fmla="*/ 0 h 95" name="T7"/>
                  <a:gd fmla="*/ 0 w 116" name="T8"/>
                  <a:gd fmla="*/ 95 h 9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5" w="11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gdLst>
                  <a:gd fmla="*/ 380 w 380" name="T0"/>
                  <a:gd fmla="*/ 137 h 310" name="T1"/>
                  <a:gd fmla="*/ 280 w 380" name="T2"/>
                  <a:gd fmla="*/ 0 h 310" name="T3"/>
                  <a:gd fmla="*/ 0 w 380" name="T4"/>
                  <a:gd fmla="*/ 0 h 310" name="T5"/>
                  <a:gd fmla="*/ 0 w 380" name="T6"/>
                  <a:gd fmla="*/ 310 h 310" name="T7"/>
                  <a:gd fmla="*/ 380 w 380" name="T8"/>
                  <a:gd fmla="*/ 310 h 310" name="T9"/>
                  <a:gd fmla="*/ 380 w 380" name="T10"/>
                  <a:gd fmla="*/ 137 h 3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10" w="38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101"/>
              <p:cNvSpPr/>
              <p:nvPr/>
            </p:nvSpPr>
            <p:spPr bwMode="auto">
              <a:xfrm>
                <a:off x="4868142" y="3285998"/>
                <a:ext cx="500148" cy="275943"/>
              </a:xfrm>
              <a:custGeom>
                <a:gdLst>
                  <a:gd fmla="*/ 53 w 61" name="T0"/>
                  <a:gd fmla="*/ 5 h 34" name="T1"/>
                  <a:gd fmla="*/ 49 w 61" name="T2"/>
                  <a:gd fmla="*/ 7 h 34" name="T3"/>
                  <a:gd fmla="*/ 39 w 61" name="T4"/>
                  <a:gd fmla="*/ 0 h 34" name="T5"/>
                  <a:gd fmla="*/ 28 w 61" name="T6"/>
                  <a:gd fmla="*/ 7 h 34" name="T7"/>
                  <a:gd fmla="*/ 21 w 61" name="T8"/>
                  <a:gd fmla="*/ 4 h 34" name="T9"/>
                  <a:gd fmla="*/ 10 w 61" name="T10"/>
                  <a:gd fmla="*/ 13 h 34" name="T11"/>
                  <a:gd fmla="*/ 9 w 61" name="T12"/>
                  <a:gd fmla="*/ 13 h 34" name="T13"/>
                  <a:gd fmla="*/ 0 w 61" name="T14"/>
                  <a:gd fmla="*/ 22 h 34" name="T15"/>
                  <a:gd fmla="*/ 2 w 61" name="T16"/>
                  <a:gd fmla="*/ 27 h 34" name="T17"/>
                  <a:gd fmla="*/ 0 w 61" name="T18"/>
                  <a:gd fmla="*/ 30 h 34" name="T19"/>
                  <a:gd fmla="*/ 4 w 61" name="T20"/>
                  <a:gd fmla="*/ 34 h 34" name="T21"/>
                  <a:gd fmla="*/ 8 w 61" name="T22"/>
                  <a:gd fmla="*/ 30 h 34" name="T23"/>
                  <a:gd fmla="*/ 8 w 61" name="T24"/>
                  <a:gd fmla="*/ 30 h 34" name="T25"/>
                  <a:gd fmla="*/ 9 w 61" name="T26"/>
                  <a:gd fmla="*/ 30 h 34" name="T27"/>
                  <a:gd fmla="*/ 16 w 61" name="T28"/>
                  <a:gd fmla="*/ 26 h 34" name="T29"/>
                  <a:gd fmla="*/ 21 w 61" name="T30"/>
                  <a:gd fmla="*/ 27 h 34" name="T31"/>
                  <a:gd fmla="*/ 30 w 61" name="T32"/>
                  <a:gd fmla="*/ 22 h 34" name="T33"/>
                  <a:gd fmla="*/ 41 w 61" name="T34"/>
                  <a:gd fmla="*/ 31 h 34" name="T35"/>
                  <a:gd fmla="*/ 53 w 61" name="T36"/>
                  <a:gd fmla="*/ 21 h 34" name="T37"/>
                  <a:gd fmla="*/ 53 w 61" name="T38"/>
                  <a:gd fmla="*/ 21 h 34" name="T39"/>
                  <a:gd fmla="*/ 61 w 61" name="T40"/>
                  <a:gd fmla="*/ 13 h 34" name="T41"/>
                  <a:gd fmla="*/ 53 w 61" name="T42"/>
                  <a:gd fmla="*/ 5 h 34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4" w="61">
                    <a:moveTo>
                      <a:pt x="53" y="5"/>
                    </a:moveTo>
                    <a:cubicBezTo>
                      <a:pt x="51" y="5"/>
                      <a:pt x="50" y="6"/>
                      <a:pt x="49" y="7"/>
                    </a:cubicBezTo>
                    <a:cubicBezTo>
                      <a:pt x="47" y="3"/>
                      <a:pt x="43" y="0"/>
                      <a:pt x="39" y="0"/>
                    </a:cubicBezTo>
                    <a:cubicBezTo>
                      <a:pt x="34" y="0"/>
                      <a:pt x="30" y="3"/>
                      <a:pt x="28" y="7"/>
                    </a:cubicBezTo>
                    <a:cubicBezTo>
                      <a:pt x="26" y="5"/>
                      <a:pt x="24" y="4"/>
                      <a:pt x="21" y="4"/>
                    </a:cubicBezTo>
                    <a:cubicBezTo>
                      <a:pt x="16" y="4"/>
                      <a:pt x="11" y="8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4" y="13"/>
                      <a:pt x="0" y="17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3"/>
                      <a:pt x="2" y="34"/>
                      <a:pt x="4" y="34"/>
                    </a:cubicBezTo>
                    <a:cubicBezTo>
                      <a:pt x="6" y="34"/>
                      <a:pt x="8" y="3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5" y="28"/>
                      <a:pt x="16" y="26"/>
                    </a:cubicBezTo>
                    <a:cubicBezTo>
                      <a:pt x="18" y="26"/>
                      <a:pt x="19" y="27"/>
                      <a:pt x="21" y="27"/>
                    </a:cubicBezTo>
                    <a:cubicBezTo>
                      <a:pt x="25" y="27"/>
                      <a:pt x="28" y="25"/>
                      <a:pt x="30" y="22"/>
                    </a:cubicBezTo>
                    <a:cubicBezTo>
                      <a:pt x="32" y="27"/>
                      <a:pt x="36" y="31"/>
                      <a:pt x="41" y="31"/>
                    </a:cubicBezTo>
                    <a:cubicBezTo>
                      <a:pt x="47" y="31"/>
                      <a:pt x="52" y="27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7" y="21"/>
                      <a:pt x="61" y="18"/>
                      <a:pt x="61" y="13"/>
                    </a:cubicBezTo>
                    <a:cubicBezTo>
                      <a:pt x="61" y="9"/>
                      <a:pt x="57" y="5"/>
                      <a:pt x="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102"/>
              <p:cNvSpPr/>
              <p:nvPr/>
            </p:nvSpPr>
            <p:spPr bwMode="auto">
              <a:xfrm>
                <a:off x="6406525" y="2582343"/>
                <a:ext cx="779539" cy="382872"/>
              </a:xfrm>
              <a:custGeom>
                <a:gdLst>
                  <a:gd fmla="*/ 95 w 95" name="T0"/>
                  <a:gd fmla="*/ 9 h 47" name="T1"/>
                  <a:gd fmla="*/ 86 w 95" name="T2"/>
                  <a:gd fmla="*/ 0 h 47" name="T3"/>
                  <a:gd fmla="*/ 77 w 95" name="T4"/>
                  <a:gd fmla="*/ 9 h 47" name="T5"/>
                  <a:gd fmla="*/ 77 w 95" name="T6"/>
                  <a:gd fmla="*/ 9 h 47" name="T7"/>
                  <a:gd fmla="*/ 73 w 95" name="T8"/>
                  <a:gd fmla="*/ 9 h 47" name="T9"/>
                  <a:gd fmla="*/ 64 w 95" name="T10"/>
                  <a:gd fmla="*/ 12 h 47" name="T11"/>
                  <a:gd fmla="*/ 50 w 95" name="T12"/>
                  <a:gd fmla="*/ 2 h 47" name="T13"/>
                  <a:gd fmla="*/ 36 w 95" name="T14"/>
                  <a:gd fmla="*/ 10 h 47" name="T15"/>
                  <a:gd fmla="*/ 27 w 95" name="T16"/>
                  <a:gd fmla="*/ 7 h 47" name="T17"/>
                  <a:gd fmla="*/ 13 w 95" name="T18"/>
                  <a:gd fmla="*/ 19 h 47" name="T19"/>
                  <a:gd fmla="*/ 11 w 95" name="T20"/>
                  <a:gd fmla="*/ 19 h 47" name="T21"/>
                  <a:gd fmla="*/ 0 w 95" name="T22"/>
                  <a:gd fmla="*/ 30 h 47" name="T23"/>
                  <a:gd fmla="*/ 2 w 95" name="T24"/>
                  <a:gd fmla="*/ 37 h 47" name="T25"/>
                  <a:gd fmla="*/ 0 w 95" name="T26"/>
                  <a:gd fmla="*/ 42 h 47" name="T27"/>
                  <a:gd fmla="*/ 5 w 95" name="T28"/>
                  <a:gd fmla="*/ 47 h 47" name="T29"/>
                  <a:gd fmla="*/ 10 w 95" name="T30"/>
                  <a:gd fmla="*/ 42 h 47" name="T31"/>
                  <a:gd fmla="*/ 9 w 95" name="T32"/>
                  <a:gd fmla="*/ 41 h 47" name="T33"/>
                  <a:gd fmla="*/ 11 w 95" name="T34"/>
                  <a:gd fmla="*/ 41 h 47" name="T35"/>
                  <a:gd fmla="*/ 21 w 95" name="T36"/>
                  <a:gd fmla="*/ 35 h 47" name="T37"/>
                  <a:gd fmla="*/ 27 w 95" name="T38"/>
                  <a:gd fmla="*/ 37 h 47" name="T39"/>
                  <a:gd fmla="*/ 39 w 95" name="T40"/>
                  <a:gd fmla="*/ 31 h 47" name="T41"/>
                  <a:gd fmla="*/ 53 w 95" name="T42"/>
                  <a:gd fmla="*/ 42 h 47" name="T43"/>
                  <a:gd fmla="*/ 65 w 95" name="T44"/>
                  <a:gd fmla="*/ 36 h 47" name="T45"/>
                  <a:gd fmla="*/ 73 w 95" name="T46"/>
                  <a:gd fmla="*/ 39 h 47" name="T47"/>
                  <a:gd fmla="*/ 88 w 95" name="T48"/>
                  <a:gd fmla="*/ 24 h 47" name="T49"/>
                  <a:gd fmla="*/ 87 w 95" name="T50"/>
                  <a:gd fmla="*/ 18 h 47" name="T51"/>
                  <a:gd fmla="*/ 95 w 95" name="T52"/>
                  <a:gd fmla="*/ 9 h 47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47" w="95">
                    <a:moveTo>
                      <a:pt x="95" y="9"/>
                    </a:moveTo>
                    <a:cubicBezTo>
                      <a:pt x="95" y="4"/>
                      <a:pt x="91" y="0"/>
                      <a:pt x="86" y="0"/>
                    </a:cubicBezTo>
                    <a:cubicBezTo>
                      <a:pt x="81" y="0"/>
                      <a:pt x="77" y="4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6" y="9"/>
                      <a:pt x="75" y="9"/>
                      <a:pt x="73" y="9"/>
                    </a:cubicBezTo>
                    <a:cubicBezTo>
                      <a:pt x="70" y="9"/>
                      <a:pt x="67" y="10"/>
                      <a:pt x="64" y="12"/>
                    </a:cubicBezTo>
                    <a:cubicBezTo>
                      <a:pt x="62" y="6"/>
                      <a:pt x="56" y="2"/>
                      <a:pt x="50" y="2"/>
                    </a:cubicBezTo>
                    <a:cubicBezTo>
                      <a:pt x="44" y="2"/>
                      <a:pt x="39" y="5"/>
                      <a:pt x="36" y="10"/>
                    </a:cubicBezTo>
                    <a:cubicBezTo>
                      <a:pt x="34" y="9"/>
                      <a:pt x="31" y="7"/>
                      <a:pt x="27" y="7"/>
                    </a:cubicBezTo>
                    <a:cubicBezTo>
                      <a:pt x="20" y="7"/>
                      <a:pt x="14" y="12"/>
                      <a:pt x="13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0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4"/>
                      <a:pt x="2" y="47"/>
                      <a:pt x="5" y="47"/>
                    </a:cubicBezTo>
                    <a:cubicBezTo>
                      <a:pt x="7" y="47"/>
                      <a:pt x="10" y="44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5" y="41"/>
                      <a:pt x="19" y="39"/>
                      <a:pt x="21" y="35"/>
                    </a:cubicBezTo>
                    <a:cubicBezTo>
                      <a:pt x="23" y="36"/>
                      <a:pt x="25" y="37"/>
                      <a:pt x="27" y="37"/>
                    </a:cubicBezTo>
                    <a:cubicBezTo>
                      <a:pt x="32" y="37"/>
                      <a:pt x="36" y="35"/>
                      <a:pt x="39" y="31"/>
                    </a:cubicBezTo>
                    <a:cubicBezTo>
                      <a:pt x="41" y="37"/>
                      <a:pt x="47" y="42"/>
                      <a:pt x="53" y="42"/>
                    </a:cubicBezTo>
                    <a:cubicBezTo>
                      <a:pt x="58" y="42"/>
                      <a:pt x="62" y="40"/>
                      <a:pt x="65" y="36"/>
                    </a:cubicBezTo>
                    <a:cubicBezTo>
                      <a:pt x="68" y="38"/>
                      <a:pt x="70" y="39"/>
                      <a:pt x="73" y="39"/>
                    </a:cubicBezTo>
                    <a:cubicBezTo>
                      <a:pt x="81" y="39"/>
                      <a:pt x="88" y="32"/>
                      <a:pt x="88" y="24"/>
                    </a:cubicBezTo>
                    <a:cubicBezTo>
                      <a:pt x="88" y="22"/>
                      <a:pt x="88" y="20"/>
                      <a:pt x="87" y="18"/>
                    </a:cubicBezTo>
                    <a:cubicBezTo>
                      <a:pt x="92" y="18"/>
                      <a:pt x="95" y="14"/>
                      <a:pt x="9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103"/>
              <p:cNvSpPr/>
              <p:nvPr/>
            </p:nvSpPr>
            <p:spPr bwMode="auto">
              <a:xfrm>
                <a:off x="4261068" y="3261854"/>
                <a:ext cx="469103" cy="300089"/>
              </a:xfrm>
              <a:custGeom>
                <a:gdLst>
                  <a:gd fmla="*/ 55 w 57" name="T0"/>
                  <a:gd fmla="*/ 13 h 37" name="T1"/>
                  <a:gd fmla="*/ 55 w 57" name="T2"/>
                  <a:gd fmla="*/ 11 h 37" name="T3"/>
                  <a:gd fmla="*/ 44 w 57" name="T4"/>
                  <a:gd fmla="*/ 0 h 37" name="T5"/>
                  <a:gd fmla="*/ 32 w 57" name="T6"/>
                  <a:gd fmla="*/ 11 h 37" name="T7"/>
                  <a:gd fmla="*/ 27 w 57" name="T8"/>
                  <a:gd fmla="*/ 12 h 37" name="T9"/>
                  <a:gd fmla="*/ 21 w 57" name="T10"/>
                  <a:gd fmla="*/ 11 h 37" name="T11"/>
                  <a:gd fmla="*/ 11 w 57" name="T12"/>
                  <a:gd fmla="*/ 17 h 37" name="T13"/>
                  <a:gd fmla="*/ 8 w 57" name="T14"/>
                  <a:gd fmla="*/ 16 h 37" name="T15"/>
                  <a:gd fmla="*/ 0 w 57" name="T16"/>
                  <a:gd fmla="*/ 25 h 37" name="T17"/>
                  <a:gd fmla="*/ 2 w 57" name="T18"/>
                  <a:gd fmla="*/ 30 h 37" name="T19"/>
                  <a:gd fmla="*/ 0 w 57" name="T20"/>
                  <a:gd fmla="*/ 33 h 37" name="T21"/>
                  <a:gd fmla="*/ 4 w 57" name="T22"/>
                  <a:gd fmla="*/ 37 h 37" name="T23"/>
                  <a:gd fmla="*/ 7 w 57" name="T24"/>
                  <a:gd fmla="*/ 33 h 37" name="T25"/>
                  <a:gd fmla="*/ 7 w 57" name="T26"/>
                  <a:gd fmla="*/ 33 h 37" name="T27"/>
                  <a:gd fmla="*/ 8 w 57" name="T28"/>
                  <a:gd fmla="*/ 33 h 37" name="T29"/>
                  <a:gd fmla="*/ 14 w 57" name="T30"/>
                  <a:gd fmla="*/ 31 h 37" name="T31"/>
                  <a:gd fmla="*/ 21 w 57" name="T32"/>
                  <a:gd fmla="*/ 33 h 37" name="T33"/>
                  <a:gd fmla="*/ 27 w 57" name="T34"/>
                  <a:gd fmla="*/ 32 h 37" name="T35"/>
                  <a:gd fmla="*/ 33 w 57" name="T36"/>
                  <a:gd fmla="*/ 34 h 37" name="T37"/>
                  <a:gd fmla="*/ 44 w 57" name="T38"/>
                  <a:gd fmla="*/ 24 h 37" name="T39"/>
                  <a:gd fmla="*/ 50 w 57" name="T40"/>
                  <a:gd fmla="*/ 26 h 37" name="T41"/>
                  <a:gd fmla="*/ 57 w 57" name="T42"/>
                  <a:gd fmla="*/ 19 h 37" name="T43"/>
                  <a:gd fmla="*/ 55 w 57" name="T44"/>
                  <a:gd fmla="*/ 13 h 37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37" w="57">
                    <a:moveTo>
                      <a:pt x="55" y="13"/>
                    </a:moveTo>
                    <a:cubicBezTo>
                      <a:pt x="55" y="12"/>
                      <a:pt x="55" y="12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ubicBezTo>
                      <a:pt x="37" y="0"/>
                      <a:pt x="32" y="5"/>
                      <a:pt x="32" y="11"/>
                    </a:cubicBezTo>
                    <a:cubicBezTo>
                      <a:pt x="30" y="11"/>
                      <a:pt x="29" y="11"/>
                      <a:pt x="27" y="12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7" y="11"/>
                      <a:pt x="13" y="13"/>
                      <a:pt x="11" y="17"/>
                    </a:cubicBezTo>
                    <a:cubicBezTo>
                      <a:pt x="10" y="17"/>
                      <a:pt x="9" y="16"/>
                      <a:pt x="8" y="16"/>
                    </a:cubicBezTo>
                    <a:cubicBezTo>
                      <a:pt x="4" y="16"/>
                      <a:pt x="0" y="20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0" y="36"/>
                      <a:pt x="1" y="37"/>
                      <a:pt x="4" y="37"/>
                    </a:cubicBezTo>
                    <a:cubicBezTo>
                      <a:pt x="6" y="37"/>
                      <a:pt x="7" y="36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3"/>
                      <a:pt x="13" y="32"/>
                      <a:pt x="14" y="31"/>
                    </a:cubicBezTo>
                    <a:cubicBezTo>
                      <a:pt x="16" y="32"/>
                      <a:pt x="19" y="33"/>
                      <a:pt x="21" y="33"/>
                    </a:cubicBezTo>
                    <a:cubicBezTo>
                      <a:pt x="23" y="33"/>
                      <a:pt x="25" y="33"/>
                      <a:pt x="27" y="32"/>
                    </a:cubicBezTo>
                    <a:cubicBezTo>
                      <a:pt x="29" y="33"/>
                      <a:pt x="31" y="34"/>
                      <a:pt x="33" y="34"/>
                    </a:cubicBezTo>
                    <a:cubicBezTo>
                      <a:pt x="39" y="34"/>
                      <a:pt x="43" y="30"/>
                      <a:pt x="44" y="24"/>
                    </a:cubicBezTo>
                    <a:cubicBezTo>
                      <a:pt x="46" y="26"/>
                      <a:pt x="47" y="26"/>
                      <a:pt x="50" y="26"/>
                    </a:cubicBezTo>
                    <a:cubicBezTo>
                      <a:pt x="54" y="26"/>
                      <a:pt x="57" y="23"/>
                      <a:pt x="57" y="19"/>
                    </a:cubicBezTo>
                    <a:cubicBezTo>
                      <a:pt x="57" y="16"/>
                      <a:pt x="56" y="14"/>
                      <a:pt x="5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104"/>
              <p:cNvSpPr/>
              <p:nvPr/>
            </p:nvSpPr>
            <p:spPr bwMode="auto">
              <a:xfrm>
                <a:off x="5482116" y="3292896"/>
                <a:ext cx="424264" cy="269044"/>
              </a:xfrm>
              <a:custGeom>
                <a:gdLst>
                  <a:gd fmla="*/ 49 w 52" name="T0"/>
                  <a:gd fmla="*/ 3 h 33" name="T1"/>
                  <a:gd fmla="*/ 47 w 52" name="T2"/>
                  <a:gd fmla="*/ 4 h 33" name="T3"/>
                  <a:gd fmla="*/ 40 w 52" name="T4"/>
                  <a:gd fmla="*/ 0 h 33" name="T5"/>
                  <a:gd fmla="*/ 31 w 52" name="T6"/>
                  <a:gd fmla="*/ 7 h 33" name="T7"/>
                  <a:gd fmla="*/ 27 w 52" name="T8"/>
                  <a:gd fmla="*/ 8 h 33" name="T9"/>
                  <a:gd fmla="*/ 21 w 52" name="T10"/>
                  <a:gd fmla="*/ 7 h 33" name="T11"/>
                  <a:gd fmla="*/ 11 w 52" name="T12"/>
                  <a:gd fmla="*/ 13 h 33" name="T13"/>
                  <a:gd fmla="*/ 8 w 52" name="T14"/>
                  <a:gd fmla="*/ 12 h 33" name="T15"/>
                  <a:gd fmla="*/ 0 w 52" name="T16"/>
                  <a:gd fmla="*/ 21 h 33" name="T17"/>
                  <a:gd fmla="*/ 2 w 52" name="T18"/>
                  <a:gd fmla="*/ 26 h 33" name="T19"/>
                  <a:gd fmla="*/ 0 w 52" name="T20"/>
                  <a:gd fmla="*/ 29 h 33" name="T21"/>
                  <a:gd fmla="*/ 3 w 52" name="T22"/>
                  <a:gd fmla="*/ 33 h 33" name="T23"/>
                  <a:gd fmla="*/ 7 w 52" name="T24"/>
                  <a:gd fmla="*/ 29 h 33" name="T25"/>
                  <a:gd fmla="*/ 7 w 52" name="T26"/>
                  <a:gd fmla="*/ 29 h 33" name="T27"/>
                  <a:gd fmla="*/ 8 w 52" name="T28"/>
                  <a:gd fmla="*/ 29 h 33" name="T29"/>
                  <a:gd fmla="*/ 14 w 52" name="T30"/>
                  <a:gd fmla="*/ 27 h 33" name="T31"/>
                  <a:gd fmla="*/ 21 w 52" name="T32"/>
                  <a:gd fmla="*/ 29 h 33" name="T33"/>
                  <a:gd fmla="*/ 27 w 52" name="T34"/>
                  <a:gd fmla="*/ 28 h 33" name="T35"/>
                  <a:gd fmla="*/ 33 w 52" name="T36"/>
                  <a:gd fmla="*/ 30 h 33" name="T37"/>
                  <a:gd fmla="*/ 44 w 52" name="T38"/>
                  <a:gd fmla="*/ 18 h 33" name="T39"/>
                  <a:gd fmla="*/ 44 w 52" name="T40"/>
                  <a:gd fmla="*/ 17 h 33" name="T41"/>
                  <a:gd fmla="*/ 49 w 52" name="T42"/>
                  <a:gd fmla="*/ 11 h 33" name="T43"/>
                  <a:gd fmla="*/ 52 w 52" name="T44"/>
                  <a:gd fmla="*/ 7 h 33" name="T45"/>
                  <a:gd fmla="*/ 49 w 52" name="T46"/>
                  <a:gd fmla="*/ 3 h 33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33" w="52">
                    <a:moveTo>
                      <a:pt x="49" y="3"/>
                    </a:moveTo>
                    <a:cubicBezTo>
                      <a:pt x="48" y="3"/>
                      <a:pt x="48" y="3"/>
                      <a:pt x="47" y="4"/>
                    </a:cubicBezTo>
                    <a:cubicBezTo>
                      <a:pt x="45" y="1"/>
                      <a:pt x="43" y="0"/>
                      <a:pt x="40" y="0"/>
                    </a:cubicBezTo>
                    <a:cubicBezTo>
                      <a:pt x="35" y="0"/>
                      <a:pt x="32" y="3"/>
                      <a:pt x="31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7" y="7"/>
                      <a:pt x="13" y="9"/>
                      <a:pt x="11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3" y="12"/>
                      <a:pt x="0" y="16"/>
                      <a:pt x="0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5" y="33"/>
                      <a:pt x="7" y="3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6" y="28"/>
                      <a:pt x="18" y="29"/>
                      <a:pt x="21" y="29"/>
                    </a:cubicBezTo>
                    <a:cubicBezTo>
                      <a:pt x="23" y="29"/>
                      <a:pt x="25" y="29"/>
                      <a:pt x="27" y="28"/>
                    </a:cubicBezTo>
                    <a:cubicBezTo>
                      <a:pt x="28" y="29"/>
                      <a:pt x="30" y="30"/>
                      <a:pt x="33" y="30"/>
                    </a:cubicBezTo>
                    <a:cubicBezTo>
                      <a:pt x="39" y="30"/>
                      <a:pt x="44" y="25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6" y="16"/>
                      <a:pt x="48" y="13"/>
                      <a:pt x="49" y="11"/>
                    </a:cubicBezTo>
                    <a:cubicBezTo>
                      <a:pt x="51" y="11"/>
                      <a:pt x="52" y="9"/>
                      <a:pt x="52" y="7"/>
                    </a:cubicBezTo>
                    <a:cubicBezTo>
                      <a:pt x="52" y="5"/>
                      <a:pt x="51" y="3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pic>
        <p:nvPicPr>
          <p:cNvPr id="329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33166.5312" st="317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593850" y="4635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514504211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" fill="hold" id="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fill="hold" id="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53" presetSubtype="0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1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3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" nodeType="withEffect" presetClass="entr" presetID="53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6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8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" nodeType="withEffect" presetClass="entr" presetID="53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1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23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" nodeType="withEffect" presetClass="entr" presetID="53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28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1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32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3" nodeType="withEffect" presetClass="entr" presetID="2" presetSubtype="4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5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36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2" presetSubtype="4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9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2" presetSubtype="4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43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4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5" nodeType="withEffect" presetClass="entr" presetID="2" presetSubtype="4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47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8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9" nodeType="withEffect" presetClass="exit" presetID="2" presetSubtype="9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400" id="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400" id="51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xit" presetID="2" presetSubtype="9">
                                  <p:stCondLst>
                                    <p:cond delay="28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400" id="54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400" id="55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xit" presetID="2" presetSubtype="9">
                                  <p:stCondLst>
                                    <p:cond delay="2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400" id="58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400" id="59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1" nodeType="withEffect" presetClass="exit" presetID="2" presetSubtype="9">
                                  <p:stCondLst>
                                    <p:cond delay="29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500" id="62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id="63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xit" presetID="2" presetSubtype="9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700" id="66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700" id="67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" nodeType="withEffect" presetClass="exit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" nodeType="withEffect" presetClass="exit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" nodeType="withEffect" presetClass="exit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" nodeType="withEffect" presetClass="exit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" nodeType="withEffect" presetClass="exit" presetID="1" presetSubtype="0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1" nodeType="withEffect" presetClass="entr" presetID="23" presetSubtype="16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5" nodeType="withEffect" presetClass="emph" presetID="6" presetSubtype="0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dur="200" fill="hold" id="86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7" nodeType="withEffect" presetClass="mediacall" presetID="1" presetSubtype="0">
                                  <p:stCondLst>
                                    <p:cond delay="43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88"/>
                                        <p:tgtEl>
                                          <p:spTgt spid="3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89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329"/>
                </p:tgtEl>
              </p:cMediaNode>
            </p:audio>
          </p:childTnLst>
        </p:cTn>
      </p:par>
    </p:tnLst>
    <p:bldLst>
      <p:bldP grpId="0" spid="146"/>
    </p:bldLst>
  </p:timing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4E5C6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08" name="矩形 10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63" name="组合 162"/>
          <p:cNvGrpSpPr/>
          <p:nvPr/>
        </p:nvGrpSpPr>
        <p:grpSpPr>
          <a:xfrm>
            <a:off x="8599059" y="5157934"/>
            <a:ext cx="348446" cy="335843"/>
            <a:chOff x="6162277" y="2837987"/>
            <a:chExt cx="457400" cy="440856"/>
          </a:xfrm>
        </p:grpSpPr>
        <p:sp>
          <p:nvSpPr>
            <p:cNvPr id="189" name="椭圆 188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90" name="任意多边形 189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r="1200000" dist="508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91" name="任意多边形 190"/>
            <p:cNvSpPr/>
            <p:nvPr/>
          </p:nvSpPr>
          <p:spPr>
            <a:xfrm flipH="1" flipV="1" rot="2222780">
              <a:off x="6409997" y="2999305"/>
              <a:ext cx="209680" cy="279538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r="18600000" dist="508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110" name="云形 109"/>
          <p:cNvSpPr/>
          <p:nvPr/>
        </p:nvSpPr>
        <p:spPr>
          <a:xfrm>
            <a:off x="8916940" y="4671017"/>
            <a:ext cx="86830" cy="86830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4" name="云形 163"/>
          <p:cNvSpPr/>
          <p:nvPr/>
        </p:nvSpPr>
        <p:spPr>
          <a:xfrm>
            <a:off x="8379704" y="4905294"/>
            <a:ext cx="144911" cy="14491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5" name="云形 164"/>
          <p:cNvSpPr/>
          <p:nvPr/>
        </p:nvSpPr>
        <p:spPr>
          <a:xfrm>
            <a:off x="7422043" y="4896163"/>
            <a:ext cx="177536" cy="199628"/>
          </a:xfrm>
          <a:custGeom>
            <a:gdLst>
              <a:gd fmla="*/ 4729 w 38436" name="connsiteX0"/>
              <a:gd fmla="*/ 26036 h 43219" name="connsiteY0"/>
              <a:gd fmla="*/ 2196 w 38436" name="connsiteX1"/>
              <a:gd fmla="*/ 25239 h 43219" name="connsiteY1"/>
              <a:gd fmla="*/ 6964 w 38436" name="connsiteX2"/>
              <a:gd fmla="*/ 34758 h 43219" name="connsiteY2"/>
              <a:gd fmla="*/ 5856 w 38436" name="connsiteX3"/>
              <a:gd fmla="*/ 35139 h 43219" name="connsiteY3"/>
              <a:gd fmla="*/ 16514 w 38436" name="connsiteX4"/>
              <a:gd fmla="*/ 38949 h 43219" name="connsiteY4"/>
              <a:gd fmla="*/ 15846 w 38436" name="connsiteX5"/>
              <a:gd fmla="*/ 37209 h 43219" name="connsiteY5"/>
              <a:gd fmla="*/ 28863 w 38436" name="connsiteX6"/>
              <a:gd fmla="*/ 34610 h 43219" name="connsiteY6"/>
              <a:gd fmla="*/ 28596 w 38436" name="connsiteX7"/>
              <a:gd fmla="*/ 36519 h 43219" name="connsiteY7"/>
              <a:gd fmla="*/ 34165 w 38436" name="connsiteX8"/>
              <a:gd fmla="*/ 22813 h 43219" name="connsiteY8"/>
              <a:gd fmla="*/ 37416 w 38436" name="connsiteX9"/>
              <a:gd fmla="*/ 29949 h 43219" name="connsiteY9"/>
              <a:gd fmla="*/ 38360 w 38436" name="connsiteX10"/>
              <a:gd fmla="*/ 5285 h 43219" name="connsiteY10"/>
              <a:gd fmla="*/ 38436 w 38436" name="connsiteX11"/>
              <a:gd fmla="*/ 6549 h 43219" name="connsiteY11"/>
              <a:gd fmla="*/ 29114 w 38436" name="connsiteX12"/>
              <a:gd fmla="*/ 3811 h 43219" name="connsiteY12"/>
              <a:gd fmla="*/ 29856 w 38436" name="connsiteX13"/>
              <a:gd fmla="*/ 2199 h 43219" name="connsiteY13"/>
              <a:gd fmla="*/ 22177 w 38436" name="connsiteX14"/>
              <a:gd fmla="*/ 4579 h 43219" name="connsiteY14"/>
              <a:gd fmla="*/ 22536 w 38436" name="connsiteX15"/>
              <a:gd fmla="*/ 3189 h 43219" name="connsiteY15"/>
              <a:gd fmla="*/ 3936 w 38436" name="connsiteX16"/>
              <a:gd fmla="*/ 14229 h 43219" name="connsiteY16"/>
              <a:gd fmla="*/ 3936 w 38436" name="connsiteX17"/>
              <a:gd fmla="*/ 14229 h 43219" name="connsiteY17"/>
              <a:gd fmla="*/ 4163 w 38436" name="connsiteX18"/>
              <a:gd fmla="*/ 15648 h 43219" name="connsiteY18"/>
              <a:gd fmla="*/ 3936 w 38436" name="connsiteX19"/>
              <a:gd fmla="*/ 14229 h 43219" name="connsiteY19"/>
              <a:gd fmla="*/ 3936 w 42286" name="connsiteX20"/>
              <a:gd fmla="*/ 14229 h 43219" name="connsiteY20"/>
              <a:gd fmla="*/ 3936 w 43256" name="connsiteX21"/>
              <a:gd fmla="*/ 14229 h 43219" name="connsiteY2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b="b" l="l" r="r" t="t"/>
            <a:pathLst>
              <a:path h="43219" w="38436">
                <a:moveTo>
                  <a:pt x="31" y="19563"/>
                </a:moveTo>
                <a:cubicBezTo>
                  <a:pt x="616" y="16456"/>
                  <a:pt x="1916" y="9478"/>
                  <a:pt x="5659" y="6766"/>
                </a:cubicBezTo>
                <a:cubicBezTo>
                  <a:pt x="9402" y="4054"/>
                  <a:pt x="19138" y="440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lose/>
              </a:path>
              <a:path extrusionOk="0" fill="none" h="43219" w="38436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6" name="云形 165"/>
          <p:cNvSpPr/>
          <p:nvPr/>
        </p:nvSpPr>
        <p:spPr>
          <a:xfrm>
            <a:off x="7422470" y="4007224"/>
            <a:ext cx="177205" cy="151437"/>
          </a:xfrm>
          <a:custGeom>
            <a:gdLst>
              <a:gd fmla="*/ 4729 w 43256" name="connsiteX0"/>
              <a:gd fmla="*/ 26036 h 36966" name="connsiteY0"/>
              <a:gd fmla="*/ 2196 w 43256" name="connsiteX1"/>
              <a:gd fmla="*/ 25239 h 36966" name="connsiteY1"/>
              <a:gd fmla="*/ 6964 w 43256" name="connsiteX2"/>
              <a:gd fmla="*/ 34758 h 36966" name="connsiteY2"/>
              <a:gd fmla="*/ 5856 w 43256" name="connsiteX3"/>
              <a:gd fmla="*/ 35139 h 36966" name="connsiteY3"/>
              <a:gd fmla="*/ 28863 w 43256" name="connsiteX4"/>
              <a:gd fmla="*/ 34610 h 36966" name="connsiteY4"/>
              <a:gd fmla="*/ 28596 w 43256" name="connsiteX5"/>
              <a:gd fmla="*/ 36519 h 36966" name="connsiteY5"/>
              <a:gd fmla="*/ 34165 w 43256" name="connsiteX6"/>
              <a:gd fmla="*/ 22813 h 36966" name="connsiteY6"/>
              <a:gd fmla="*/ 37416 w 43256" name="connsiteX7"/>
              <a:gd fmla="*/ 29949 h 36966" name="connsiteY7"/>
              <a:gd fmla="*/ 41834 w 43256" name="connsiteX8"/>
              <a:gd fmla="*/ 15213 h 36966" name="connsiteY8"/>
              <a:gd fmla="*/ 40386 w 43256" name="connsiteX9"/>
              <a:gd fmla="*/ 17889 h 36966" name="connsiteY9"/>
              <a:gd fmla="*/ 38360 w 43256" name="connsiteX10"/>
              <a:gd fmla="*/ 5285 h 36966" name="connsiteY10"/>
              <a:gd fmla="*/ 38436 w 43256" name="connsiteX11"/>
              <a:gd fmla="*/ 6549 h 36966" name="connsiteY11"/>
              <a:gd fmla="*/ 29114 w 43256" name="connsiteX12"/>
              <a:gd fmla="*/ 3811 h 36966" name="connsiteY12"/>
              <a:gd fmla="*/ 29856 w 43256" name="connsiteX13"/>
              <a:gd fmla="*/ 2199 h 36966" name="connsiteY13"/>
              <a:gd fmla="*/ 22177 w 43256" name="connsiteX14"/>
              <a:gd fmla="*/ 4579 h 36966" name="connsiteY14"/>
              <a:gd fmla="*/ 22536 w 43256" name="connsiteX15"/>
              <a:gd fmla="*/ 3189 h 36966" name="connsiteY15"/>
              <a:gd fmla="*/ 14036 w 43256" name="connsiteX16"/>
              <a:gd fmla="*/ 5051 h 36966" name="connsiteY16"/>
              <a:gd fmla="*/ 15336 w 43256" name="connsiteX17"/>
              <a:gd fmla="*/ 6399 h 36966" name="connsiteY17"/>
              <a:gd fmla="*/ 4163 w 43256" name="connsiteX18"/>
              <a:gd fmla="*/ 15648 h 36966" name="connsiteY18"/>
              <a:gd fmla="*/ 3936 w 43256" name="connsiteX19"/>
              <a:gd fmla="*/ 14229 h 36966" name="connsiteY19"/>
              <a:gd fmla="*/ 4163 w 43256" name="connsiteX20"/>
              <a:gd fmla="*/ 15648 h 40633" name="connsiteY20"/>
              <a:gd fmla="*/ 3936 w 43256" name="connsiteX21"/>
              <a:gd fmla="*/ 14229 h 40633" name="connsiteY2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b="b" l="l" r="r" t="t"/>
            <a:pathLst>
              <a:path h="36966" w="4325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extrusionOk="0" fill="none" h="36966" w="43256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7" name="云形 166"/>
          <p:cNvSpPr/>
          <p:nvPr/>
        </p:nvSpPr>
        <p:spPr>
          <a:xfrm>
            <a:off x="7516118" y="4557742"/>
            <a:ext cx="94097" cy="105807"/>
          </a:xfrm>
          <a:custGeom>
            <a:gdLst>
              <a:gd fmla="*/ 4729 w 38436" name="connsiteX0"/>
              <a:gd fmla="*/ 26036 h 43219" name="connsiteY0"/>
              <a:gd fmla="*/ 2196 w 38436" name="connsiteX1"/>
              <a:gd fmla="*/ 25239 h 43219" name="connsiteY1"/>
              <a:gd fmla="*/ 6964 w 38436" name="connsiteX2"/>
              <a:gd fmla="*/ 34758 h 43219" name="connsiteY2"/>
              <a:gd fmla="*/ 5856 w 38436" name="connsiteX3"/>
              <a:gd fmla="*/ 35139 h 43219" name="connsiteY3"/>
              <a:gd fmla="*/ 16514 w 38436" name="connsiteX4"/>
              <a:gd fmla="*/ 38949 h 43219" name="connsiteY4"/>
              <a:gd fmla="*/ 15846 w 38436" name="connsiteX5"/>
              <a:gd fmla="*/ 37209 h 43219" name="connsiteY5"/>
              <a:gd fmla="*/ 28863 w 38436" name="connsiteX6"/>
              <a:gd fmla="*/ 34610 h 43219" name="connsiteY6"/>
              <a:gd fmla="*/ 28596 w 38436" name="connsiteX7"/>
              <a:gd fmla="*/ 36519 h 43219" name="connsiteY7"/>
              <a:gd fmla="*/ 34165 w 38436" name="connsiteX8"/>
              <a:gd fmla="*/ 22813 h 43219" name="connsiteY8"/>
              <a:gd fmla="*/ 37416 w 38436" name="connsiteX9"/>
              <a:gd fmla="*/ 29949 h 43219" name="connsiteY9"/>
              <a:gd fmla="*/ 38360 w 38436" name="connsiteX10"/>
              <a:gd fmla="*/ 5285 h 43219" name="connsiteY10"/>
              <a:gd fmla="*/ 38436 w 38436" name="connsiteX11"/>
              <a:gd fmla="*/ 6549 h 43219" name="connsiteY11"/>
              <a:gd fmla="*/ 29114 w 38436" name="connsiteX12"/>
              <a:gd fmla="*/ 3811 h 43219" name="connsiteY12"/>
              <a:gd fmla="*/ 29856 w 38436" name="connsiteX13"/>
              <a:gd fmla="*/ 2199 h 43219" name="connsiteY13"/>
              <a:gd fmla="*/ 22177 w 38436" name="connsiteX14"/>
              <a:gd fmla="*/ 4579 h 43219" name="connsiteY14"/>
              <a:gd fmla="*/ 22536 w 38436" name="connsiteX15"/>
              <a:gd fmla="*/ 3189 h 43219" name="connsiteY15"/>
              <a:gd fmla="*/ 14036 w 38436" name="connsiteX16"/>
              <a:gd fmla="*/ 5051 h 43219" name="connsiteY16"/>
              <a:gd fmla="*/ 15336 w 38436" name="connsiteX17"/>
              <a:gd fmla="*/ 6399 h 43219" name="connsiteY17"/>
              <a:gd fmla="*/ 4163 w 38436" name="connsiteX18"/>
              <a:gd fmla="*/ 15648 h 43219" name="connsiteY18"/>
              <a:gd fmla="*/ 3936 w 38436" name="connsiteX19"/>
              <a:gd fmla="*/ 14229 h 43219" name="connsiteY19"/>
              <a:gd fmla="*/ 3936 w 42286" name="connsiteX20"/>
              <a:gd fmla="*/ 14229 h 43219" name="connsiteY20"/>
              <a:gd fmla="*/ 3936 w 42286" name="connsiteX21"/>
              <a:gd fmla="*/ 14229 h 43219" name="connsiteY2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b="b" l="l" r="r" t="t"/>
            <a:pathLst>
              <a:path h="43219" w="3843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446" y="33045"/>
                  <a:pt x="3117" y="28038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extrusionOk="0" fill="none" h="43219" w="38436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8" name="云形 167"/>
          <p:cNvSpPr/>
          <p:nvPr/>
        </p:nvSpPr>
        <p:spPr>
          <a:xfrm>
            <a:off x="8091130" y="4525605"/>
            <a:ext cx="125967" cy="145412"/>
          </a:xfrm>
          <a:custGeom>
            <a:gdLst>
              <a:gd fmla="*/ 4729 w 37440" name="connsiteX0"/>
              <a:gd fmla="*/ 26036 h 43219" name="connsiteY0"/>
              <a:gd fmla="*/ 2196 w 37440" name="connsiteX1"/>
              <a:gd fmla="*/ 25239 h 43219" name="connsiteY1"/>
              <a:gd fmla="*/ 6964 w 37440" name="connsiteX2"/>
              <a:gd fmla="*/ 34758 h 43219" name="connsiteY2"/>
              <a:gd fmla="*/ 5856 w 37440" name="connsiteX3"/>
              <a:gd fmla="*/ 35139 h 43219" name="connsiteY3"/>
              <a:gd fmla="*/ 16514 w 37440" name="connsiteX4"/>
              <a:gd fmla="*/ 38949 h 43219" name="connsiteY4"/>
              <a:gd fmla="*/ 15846 w 37440" name="connsiteX5"/>
              <a:gd fmla="*/ 37209 h 43219" name="connsiteY5"/>
              <a:gd fmla="*/ 28863 w 37440" name="connsiteX6"/>
              <a:gd fmla="*/ 34610 h 43219" name="connsiteY6"/>
              <a:gd fmla="*/ 28596 w 37440" name="connsiteX7"/>
              <a:gd fmla="*/ 36519 h 43219" name="connsiteY7"/>
              <a:gd fmla="*/ 34165 w 37440" name="connsiteX8"/>
              <a:gd fmla="*/ 22813 h 43219" name="connsiteY8"/>
              <a:gd fmla="*/ 37416 w 37440" name="connsiteX9"/>
              <a:gd fmla="*/ 29949 h 43219" name="connsiteY9"/>
              <a:gd fmla="*/ 29114 w 37440" name="connsiteX10"/>
              <a:gd fmla="*/ 3811 h 43219" name="connsiteY10"/>
              <a:gd fmla="*/ 29856 w 37440" name="connsiteX11"/>
              <a:gd fmla="*/ 2199 h 43219" name="connsiteY11"/>
              <a:gd fmla="*/ 22177 w 37440" name="connsiteX12"/>
              <a:gd fmla="*/ 4579 h 43219" name="connsiteY12"/>
              <a:gd fmla="*/ 22536 w 37440" name="connsiteX13"/>
              <a:gd fmla="*/ 3189 h 43219" name="connsiteY13"/>
              <a:gd fmla="*/ 14036 w 37440" name="connsiteX14"/>
              <a:gd fmla="*/ 5051 h 43219" name="connsiteY14"/>
              <a:gd fmla="*/ 15336 w 37440" name="connsiteX15"/>
              <a:gd fmla="*/ 6399 h 43219" name="connsiteY15"/>
              <a:gd fmla="*/ 4163 w 37440" name="connsiteX16"/>
              <a:gd fmla="*/ 15648 h 43219" name="connsiteY16"/>
              <a:gd fmla="*/ 3936 w 37440" name="connsiteX17"/>
              <a:gd fmla="*/ 14229 h 43219" name="connsiteY17"/>
              <a:gd fmla="*/ 3936 w 43072" name="connsiteX18"/>
              <a:gd fmla="*/ 14229 h 43219" name="connsiteY18"/>
              <a:gd fmla="*/ 3936 w 43058" name="connsiteX19"/>
              <a:gd fmla="*/ 14229 h 43219" name="connsiteY19"/>
              <a:gd fmla="*/ 4163 w 43256" name="connsiteX20"/>
              <a:gd fmla="*/ 15648 h 43219" name="connsiteY20"/>
              <a:gd fmla="*/ 3936 w 43256" name="connsiteX21"/>
              <a:gd fmla="*/ 14229 h 43219" name="connsiteY2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b="b" l="l" r="r" t="t"/>
            <a:pathLst>
              <a:path h="43219" w="37440">
                <a:moveTo>
                  <a:pt x="3936" y="14229"/>
                </a:moveTo>
                <a:cubicBezTo>
                  <a:pt x="5626" y="12678"/>
                  <a:pt x="10948" y="6884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812" y="7341"/>
                  <a:pt x="36513" y="24460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extrusionOk="0" fill="none" h="43219" w="3744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42" name="组合 141"/>
          <p:cNvGrpSpPr/>
          <p:nvPr/>
        </p:nvGrpSpPr>
        <p:grpSpPr>
          <a:xfrm rot="735950">
            <a:off x="7206986" y="3574668"/>
            <a:ext cx="489441" cy="349552"/>
            <a:chOff x="5110345" y="3370107"/>
            <a:chExt cx="1493477" cy="1066620"/>
          </a:xfrm>
        </p:grpSpPr>
        <p:sp>
          <p:nvSpPr>
            <p:cNvPr id="143" name="椭圆 142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5" name="任意多边形 144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46" name="组合 145"/>
          <p:cNvGrpSpPr/>
          <p:nvPr/>
        </p:nvGrpSpPr>
        <p:grpSpPr>
          <a:xfrm rot="735950">
            <a:off x="7941843" y="4300310"/>
            <a:ext cx="359947" cy="257069"/>
            <a:chOff x="5110345" y="3370107"/>
            <a:chExt cx="1493477" cy="1066620"/>
          </a:xfrm>
        </p:grpSpPr>
        <p:sp>
          <p:nvSpPr>
            <p:cNvPr id="147" name="椭圆 146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9" name="任意多边形 148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50" name="组合 149"/>
          <p:cNvGrpSpPr/>
          <p:nvPr/>
        </p:nvGrpSpPr>
        <p:grpSpPr>
          <a:xfrm rot="735950">
            <a:off x="8512539" y="4496824"/>
            <a:ext cx="614553" cy="438905"/>
            <a:chOff x="5110345" y="3370107"/>
            <a:chExt cx="1493477" cy="1066620"/>
          </a:xfrm>
        </p:grpSpPr>
        <p:sp>
          <p:nvSpPr>
            <p:cNvPr id="151" name="椭圆 150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53" name="任意多边形 152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54" name="组合 153"/>
          <p:cNvGrpSpPr/>
          <p:nvPr/>
        </p:nvGrpSpPr>
        <p:grpSpPr>
          <a:xfrm rot="735950">
            <a:off x="7846823" y="4823528"/>
            <a:ext cx="489032" cy="349260"/>
            <a:chOff x="5110345" y="3370107"/>
            <a:chExt cx="1493477" cy="1066620"/>
          </a:xfrm>
        </p:grpSpPr>
        <p:sp>
          <p:nvSpPr>
            <p:cNvPr id="155" name="椭圆 154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57" name="任意多边形 156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58" name="组合 157"/>
          <p:cNvGrpSpPr/>
          <p:nvPr/>
        </p:nvGrpSpPr>
        <p:grpSpPr>
          <a:xfrm rot="735950">
            <a:off x="7360089" y="4468838"/>
            <a:ext cx="270098" cy="192900"/>
            <a:chOff x="5110345" y="3370107"/>
            <a:chExt cx="1493477" cy="1066620"/>
          </a:xfrm>
        </p:grpSpPr>
        <p:sp>
          <p:nvSpPr>
            <p:cNvPr id="159" name="椭圆 158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61" name="任意多边形 160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135036" y="4159052"/>
            <a:ext cx="274256" cy="21911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81" name="任意多边形 180"/>
            <p:cNvSpPr/>
            <p:nvPr/>
          </p:nvSpPr>
          <p:spPr>
            <a:xfrm>
              <a:off x="5404567" y="661871"/>
              <a:ext cx="474229" cy="561976"/>
            </a:xfrm>
            <a:custGeom>
              <a:gdLst>
                <a:gd fmla="*/ 280988 w 474229" name="connsiteX0"/>
                <a:gd fmla="*/ 0 h 561976" name="connsiteY0"/>
                <a:gd fmla="*/ 337617 w 474229" name="connsiteX1"/>
                <a:gd fmla="*/ 5709 h 561976" name="connsiteY1"/>
                <a:gd fmla="*/ 358090 w 474229" name="connsiteX2"/>
                <a:gd fmla="*/ 12064 h 561976" name="connsiteY2"/>
                <a:gd fmla="*/ 448951 w 474229" name="connsiteX3"/>
                <a:gd fmla="*/ 505028 h 561976" name="connsiteY3"/>
                <a:gd fmla="*/ 438091 w 474229" name="connsiteX4"/>
                <a:gd fmla="*/ 513988 h 561976" name="connsiteY4"/>
                <a:gd fmla="*/ 280988 w 474229" name="connsiteX5"/>
                <a:gd fmla="*/ 561976 h 561976" name="connsiteY5"/>
                <a:gd fmla="*/ 0 w 474229" name="connsiteX6"/>
                <a:gd fmla="*/ 280988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561976" w="474229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82" name="任意多边形 181"/>
            <p:cNvSpPr/>
            <p:nvPr/>
          </p:nvSpPr>
          <p:spPr>
            <a:xfrm flipH="1" rot="20150238">
              <a:off x="5738666" y="607909"/>
              <a:ext cx="436859" cy="551527"/>
            </a:xfrm>
            <a:custGeom>
              <a:gdLst>
                <a:gd fmla="*/ 282459 w 436859" name="connsiteX0"/>
                <a:gd fmla="*/ 0 h 551527" name="connsiteY0"/>
                <a:gd fmla="*/ 314437 w 436859" name="connsiteX1"/>
                <a:gd fmla="*/ 8938 h 551527" name="connsiteY1"/>
                <a:gd fmla="*/ 436859 w 436859" name="connsiteX2"/>
                <a:gd fmla="*/ 498063 h 551527" name="connsiteY2"/>
                <a:gd fmla="*/ 282905 w 436859" name="connsiteX3"/>
                <a:gd fmla="*/ 551336 h 551527" name="connsiteY3"/>
                <a:gd fmla="*/ 1471 w 436859" name="connsiteX4"/>
                <a:gd fmla="*/ 280988 h 551527" name="connsiteY4"/>
                <a:gd fmla="*/ 282459 w 436859" name="connsiteX5"/>
                <a:gd fmla="*/ 0 h 551527" name="connsiteY5"/>
                <a:gd fmla="*/ 280988 w 448951" name="connsiteX6"/>
                <a:gd fmla="*/ 0 h 561976" name="connsiteY6"/>
                <a:gd fmla="*/ 280988 w 456522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551527" w="436859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83" name="组合 182"/>
          <p:cNvGrpSpPr/>
          <p:nvPr/>
        </p:nvGrpSpPr>
        <p:grpSpPr>
          <a:xfrm rot="735950">
            <a:off x="7497752" y="4239991"/>
            <a:ext cx="218496" cy="156047"/>
            <a:chOff x="5110345" y="3370107"/>
            <a:chExt cx="1493477" cy="1066620"/>
          </a:xfrm>
        </p:grpSpPr>
        <p:sp>
          <p:nvSpPr>
            <p:cNvPr id="184" name="椭圆 183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86" name="任意多边形 185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981684" y="5063134"/>
            <a:ext cx="495648" cy="441997"/>
            <a:chOff x="3142576" y="381783"/>
            <a:chExt cx="1987973" cy="1772787"/>
          </a:xfrm>
        </p:grpSpPr>
        <p:sp>
          <p:nvSpPr>
            <p:cNvPr id="171" name="任意多边形 170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gdLst>
                <a:gd fmla="*/ 282411 w 448562" name="connsiteX0"/>
                <a:gd fmla="*/ 0 h 558097" name="connsiteY0"/>
                <a:gd fmla="*/ 448562 w 448562" name="connsiteX1"/>
                <a:gd fmla="*/ 478939 h 558097" name="connsiteY1"/>
                <a:gd fmla="*/ 281162 w 448562" name="connsiteX2"/>
                <a:gd fmla="*/ 558097 h 558097" name="connsiteY2"/>
                <a:gd fmla="*/ 174 w 448562" name="connsiteX3"/>
                <a:gd fmla="*/ 277109 h 558097" name="connsiteY3"/>
                <a:gd fmla="*/ 282411 w 448562" name="connsiteX4"/>
                <a:gd fmla="*/ 0 h 558097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8097" w="448562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73" name="任意多边形 17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gdLst>
                <a:gd fmla="*/ 279745 w 433109" name="connsiteX0"/>
                <a:gd fmla="*/ 813 h 555561" name="connsiteY0"/>
                <a:gd fmla="*/ 433109 w 433109" name="connsiteX1"/>
                <a:gd fmla="*/ 492855 h 555561" name="connsiteY1"/>
                <a:gd fmla="*/ 280668 w 433109" name="connsiteX2"/>
                <a:gd fmla="*/ 555561 h 555561" name="connsiteY2"/>
                <a:gd fmla="*/ 564 w 433109" name="connsiteX3"/>
                <a:gd fmla="*/ 282033 h 555561" name="connsiteY3"/>
                <a:gd fmla="*/ 279745 w 433109" name="connsiteX4"/>
                <a:gd fmla="*/ 813 h 555561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5561" w="433109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74" name="任意多边形 173"/>
            <p:cNvSpPr/>
            <p:nvPr/>
          </p:nvSpPr>
          <p:spPr>
            <a:xfrm rot="19244456">
              <a:off x="3323806" y="835940"/>
              <a:ext cx="994702" cy="940823"/>
            </a:xfrm>
            <a:custGeom>
              <a:gdLst>
                <a:gd fmla="*/ 570708 w 570708" name="connsiteX0"/>
                <a:gd fmla="*/ 189064 h 539795" name="connsiteY0"/>
                <a:gd fmla="*/ 270194 w 570708" name="connsiteX1"/>
                <a:gd fmla="*/ 539795 h 539795" name="connsiteY1"/>
                <a:gd fmla="*/ 86 w 570708" name="connsiteX2"/>
                <a:gd fmla="*/ 262673 h 539795" name="connsiteY2"/>
                <a:gd fmla="*/ 570708 w 570708" name="connsiteX3"/>
                <a:gd fmla="*/ 189064 h 539795" name="connsiteY3"/>
                <a:gd fmla="*/ 571278 w 571278" name="connsiteX4"/>
                <a:gd fmla="*/ 173069 h 523800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39795" w="570708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02274" y="844382"/>
              <a:ext cx="972069" cy="852487"/>
            </a:xfrm>
            <a:custGeom>
              <a:gdLst>
                <a:gd fmla="*/ 107675 w 972069" name="connsiteX0"/>
                <a:gd fmla="*/ 38099 h 852487" name="connsiteY0"/>
                <a:gd fmla="*/ 221975 w 972069" name="connsiteX1"/>
                <a:gd fmla="*/ 0 h 852487" name="connsiteY1"/>
                <a:gd fmla="*/ 972069 w 972069" name="connsiteX2"/>
                <a:gd fmla="*/ 461962 h 852487" name="connsiteY2"/>
                <a:gd fmla="*/ 931588 w 972069" name="connsiteX3"/>
                <a:gd fmla="*/ 488156 h 852487" name="connsiteY3"/>
                <a:gd fmla="*/ 86244 w 972069" name="connsiteX4"/>
                <a:gd fmla="*/ 852487 h 852487" name="connsiteY4"/>
                <a:gd fmla="*/ 107675 w 972069" name="connsiteX5"/>
                <a:gd fmla="*/ 38099 h 852487" name="connsiteY5"/>
                <a:gd fmla="*/ 110932 w 968182" name="connsiteX6"/>
                <a:gd fmla="*/ 47625 h 852487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852487" w="972069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079166" y="1283805"/>
              <a:ext cx="967130" cy="870765"/>
            </a:xfrm>
            <a:custGeom>
              <a:gdLst>
                <a:gd fmla="*/ 2211 w 967130" name="connsiteX0"/>
                <a:gd fmla="*/ 370203 h 870765" name="connsiteY0"/>
                <a:gd fmla="*/ 864222 w 967130" name="connsiteX1"/>
                <a:gd fmla="*/ 51115 h 870765" name="connsiteY1"/>
                <a:gd fmla="*/ 657054 w 967130" name="connsiteX2"/>
                <a:gd fmla="*/ 848834 h 870765" name="connsiteY2"/>
                <a:gd fmla="*/ 2211 w 967130" name="connsiteX3"/>
                <a:gd fmla="*/ 370203 h 87076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870765" w="967130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6780555" y="3880919"/>
            <a:ext cx="400120" cy="385648"/>
            <a:chOff x="6162277" y="2837987"/>
            <a:chExt cx="457400" cy="440856"/>
          </a:xfrm>
        </p:grpSpPr>
        <p:sp>
          <p:nvSpPr>
            <p:cNvPr id="192" name="椭圆 191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93" name="任意多边形 192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r="1200000" dist="508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94" name="任意多边形 193"/>
            <p:cNvSpPr/>
            <p:nvPr/>
          </p:nvSpPr>
          <p:spPr>
            <a:xfrm flipH="1" flipV="1" rot="2222780">
              <a:off x="6409997" y="2999305"/>
              <a:ext cx="209680" cy="279538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r="18600000" dist="508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6848384" y="4361112"/>
            <a:ext cx="382989" cy="30598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6" name="任意多边形 195"/>
            <p:cNvSpPr/>
            <p:nvPr/>
          </p:nvSpPr>
          <p:spPr>
            <a:xfrm>
              <a:off x="5404567" y="661871"/>
              <a:ext cx="474229" cy="561976"/>
            </a:xfrm>
            <a:custGeom>
              <a:gdLst>
                <a:gd fmla="*/ 280988 w 474229" name="connsiteX0"/>
                <a:gd fmla="*/ 0 h 561976" name="connsiteY0"/>
                <a:gd fmla="*/ 337617 w 474229" name="connsiteX1"/>
                <a:gd fmla="*/ 5709 h 561976" name="connsiteY1"/>
                <a:gd fmla="*/ 358090 w 474229" name="connsiteX2"/>
                <a:gd fmla="*/ 12064 h 561976" name="connsiteY2"/>
                <a:gd fmla="*/ 448951 w 474229" name="connsiteX3"/>
                <a:gd fmla="*/ 505028 h 561976" name="connsiteY3"/>
                <a:gd fmla="*/ 438091 w 474229" name="connsiteX4"/>
                <a:gd fmla="*/ 513988 h 561976" name="connsiteY4"/>
                <a:gd fmla="*/ 280988 w 474229" name="connsiteX5"/>
                <a:gd fmla="*/ 561976 h 561976" name="connsiteY5"/>
                <a:gd fmla="*/ 0 w 474229" name="connsiteX6"/>
                <a:gd fmla="*/ 280988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561976" w="474229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97" name="任意多边形 196"/>
            <p:cNvSpPr/>
            <p:nvPr/>
          </p:nvSpPr>
          <p:spPr>
            <a:xfrm flipH="1" rot="20150238">
              <a:off x="5738666" y="607909"/>
              <a:ext cx="436859" cy="551527"/>
            </a:xfrm>
            <a:custGeom>
              <a:gdLst>
                <a:gd fmla="*/ 282459 w 436859" name="connsiteX0"/>
                <a:gd fmla="*/ 0 h 551527" name="connsiteY0"/>
                <a:gd fmla="*/ 314437 w 436859" name="connsiteX1"/>
                <a:gd fmla="*/ 8938 h 551527" name="connsiteY1"/>
                <a:gd fmla="*/ 436859 w 436859" name="connsiteX2"/>
                <a:gd fmla="*/ 498063 h 551527" name="connsiteY2"/>
                <a:gd fmla="*/ 282905 w 436859" name="connsiteX3"/>
                <a:gd fmla="*/ 551336 h 551527" name="connsiteY3"/>
                <a:gd fmla="*/ 1471 w 436859" name="connsiteX4"/>
                <a:gd fmla="*/ 280988 h 551527" name="connsiteY4"/>
                <a:gd fmla="*/ 282459 w 436859" name="connsiteX5"/>
                <a:gd fmla="*/ 0 h 551527" name="connsiteY5"/>
                <a:gd fmla="*/ 280988 w 448951" name="connsiteX6"/>
                <a:gd fmla="*/ 0 h 561976" name="connsiteY6"/>
                <a:gd fmla="*/ 280988 w 456522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551527" w="436859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067849" y="4723603"/>
            <a:ext cx="228966" cy="182927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9" name="任意多边形 198"/>
            <p:cNvSpPr/>
            <p:nvPr/>
          </p:nvSpPr>
          <p:spPr>
            <a:xfrm>
              <a:off x="5404567" y="661871"/>
              <a:ext cx="474229" cy="561976"/>
            </a:xfrm>
            <a:custGeom>
              <a:gdLst>
                <a:gd fmla="*/ 280988 w 474229" name="connsiteX0"/>
                <a:gd fmla="*/ 0 h 561976" name="connsiteY0"/>
                <a:gd fmla="*/ 337617 w 474229" name="connsiteX1"/>
                <a:gd fmla="*/ 5709 h 561976" name="connsiteY1"/>
                <a:gd fmla="*/ 358090 w 474229" name="connsiteX2"/>
                <a:gd fmla="*/ 12064 h 561976" name="connsiteY2"/>
                <a:gd fmla="*/ 448951 w 474229" name="connsiteX3"/>
                <a:gd fmla="*/ 505028 h 561976" name="connsiteY3"/>
                <a:gd fmla="*/ 438091 w 474229" name="connsiteX4"/>
                <a:gd fmla="*/ 513988 h 561976" name="connsiteY4"/>
                <a:gd fmla="*/ 280988 w 474229" name="connsiteX5"/>
                <a:gd fmla="*/ 561976 h 561976" name="connsiteY5"/>
                <a:gd fmla="*/ 0 w 474229" name="connsiteX6"/>
                <a:gd fmla="*/ 280988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561976" w="474229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0" name="任意多边形 199"/>
            <p:cNvSpPr/>
            <p:nvPr/>
          </p:nvSpPr>
          <p:spPr>
            <a:xfrm flipH="1" rot="20150238">
              <a:off x="5738666" y="607909"/>
              <a:ext cx="436859" cy="551527"/>
            </a:xfrm>
            <a:custGeom>
              <a:gdLst>
                <a:gd fmla="*/ 282459 w 436859" name="connsiteX0"/>
                <a:gd fmla="*/ 0 h 551527" name="connsiteY0"/>
                <a:gd fmla="*/ 314437 w 436859" name="connsiteX1"/>
                <a:gd fmla="*/ 8938 h 551527" name="connsiteY1"/>
                <a:gd fmla="*/ 436859 w 436859" name="connsiteX2"/>
                <a:gd fmla="*/ 498063 h 551527" name="connsiteY2"/>
                <a:gd fmla="*/ 282905 w 436859" name="connsiteX3"/>
                <a:gd fmla="*/ 551336 h 551527" name="connsiteY3"/>
                <a:gd fmla="*/ 1471 w 436859" name="connsiteX4"/>
                <a:gd fmla="*/ 280988 h 551527" name="connsiteY4"/>
                <a:gd fmla="*/ 282459 w 436859" name="connsiteX5"/>
                <a:gd fmla="*/ 0 h 551527" name="connsiteY5"/>
                <a:gd fmla="*/ 280988 w 448951" name="connsiteX6"/>
                <a:gd fmla="*/ 0 h 561976" name="connsiteY6"/>
                <a:gd fmla="*/ 280988 w 456522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551527" w="436859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981041" y="4820847"/>
            <a:ext cx="415635" cy="370645"/>
            <a:chOff x="3142576" y="381783"/>
            <a:chExt cx="1987973" cy="1772787"/>
          </a:xfrm>
        </p:grpSpPr>
        <p:sp>
          <p:nvSpPr>
            <p:cNvPr id="202" name="任意多边形 201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gdLst>
                <a:gd fmla="*/ 282411 w 448562" name="connsiteX0"/>
                <a:gd fmla="*/ 0 h 558097" name="connsiteY0"/>
                <a:gd fmla="*/ 448562 w 448562" name="connsiteX1"/>
                <a:gd fmla="*/ 478939 h 558097" name="connsiteY1"/>
                <a:gd fmla="*/ 281162 w 448562" name="connsiteX2"/>
                <a:gd fmla="*/ 558097 h 558097" name="connsiteY2"/>
                <a:gd fmla="*/ 174 w 448562" name="connsiteX3"/>
                <a:gd fmla="*/ 277109 h 558097" name="connsiteY3"/>
                <a:gd fmla="*/ 282411 w 448562" name="connsiteX4"/>
                <a:gd fmla="*/ 0 h 558097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8097" w="448562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3" name="任意多边形 20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gdLst>
                <a:gd fmla="*/ 279745 w 433109" name="connsiteX0"/>
                <a:gd fmla="*/ 813 h 555561" name="connsiteY0"/>
                <a:gd fmla="*/ 433109 w 433109" name="connsiteX1"/>
                <a:gd fmla="*/ 492855 h 555561" name="connsiteY1"/>
                <a:gd fmla="*/ 280668 w 433109" name="connsiteX2"/>
                <a:gd fmla="*/ 555561 h 555561" name="connsiteY2"/>
                <a:gd fmla="*/ 564 w 433109" name="connsiteX3"/>
                <a:gd fmla="*/ 282033 h 555561" name="connsiteY3"/>
                <a:gd fmla="*/ 279745 w 433109" name="connsiteX4"/>
                <a:gd fmla="*/ 813 h 555561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5561" w="433109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4" name="任意多边形 203"/>
            <p:cNvSpPr/>
            <p:nvPr/>
          </p:nvSpPr>
          <p:spPr>
            <a:xfrm rot="19244456">
              <a:off x="3323806" y="835940"/>
              <a:ext cx="994702" cy="940823"/>
            </a:xfrm>
            <a:custGeom>
              <a:gdLst>
                <a:gd fmla="*/ 570708 w 570708" name="connsiteX0"/>
                <a:gd fmla="*/ 189064 h 539795" name="connsiteY0"/>
                <a:gd fmla="*/ 270194 w 570708" name="connsiteX1"/>
                <a:gd fmla="*/ 539795 h 539795" name="connsiteY1"/>
                <a:gd fmla="*/ 86 w 570708" name="connsiteX2"/>
                <a:gd fmla="*/ 262673 h 539795" name="connsiteY2"/>
                <a:gd fmla="*/ 570708 w 570708" name="connsiteX3"/>
                <a:gd fmla="*/ 189064 h 539795" name="connsiteY3"/>
                <a:gd fmla="*/ 571278 w 571278" name="connsiteX4"/>
                <a:gd fmla="*/ 173069 h 523800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39795" w="570708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002274" y="844382"/>
              <a:ext cx="972069" cy="852487"/>
            </a:xfrm>
            <a:custGeom>
              <a:gdLst>
                <a:gd fmla="*/ 107675 w 972069" name="connsiteX0"/>
                <a:gd fmla="*/ 38099 h 852487" name="connsiteY0"/>
                <a:gd fmla="*/ 221975 w 972069" name="connsiteX1"/>
                <a:gd fmla="*/ 0 h 852487" name="connsiteY1"/>
                <a:gd fmla="*/ 972069 w 972069" name="connsiteX2"/>
                <a:gd fmla="*/ 461962 h 852487" name="connsiteY2"/>
                <a:gd fmla="*/ 931588 w 972069" name="connsiteX3"/>
                <a:gd fmla="*/ 488156 h 852487" name="connsiteY3"/>
                <a:gd fmla="*/ 86244 w 972069" name="connsiteX4"/>
                <a:gd fmla="*/ 852487 h 852487" name="connsiteY4"/>
                <a:gd fmla="*/ 107675 w 972069" name="connsiteX5"/>
                <a:gd fmla="*/ 38099 h 852487" name="connsiteY5"/>
                <a:gd fmla="*/ 110932 w 968182" name="connsiteX6"/>
                <a:gd fmla="*/ 47625 h 852487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852487" w="972069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079166" y="1283805"/>
              <a:ext cx="967130" cy="870765"/>
            </a:xfrm>
            <a:custGeom>
              <a:gdLst>
                <a:gd fmla="*/ 2211 w 967130" name="connsiteX0"/>
                <a:gd fmla="*/ 370203 h 870765" name="connsiteY0"/>
                <a:gd fmla="*/ 864222 w 967130" name="connsiteX1"/>
                <a:gd fmla="*/ 51115 h 870765" name="connsiteY1"/>
                <a:gd fmla="*/ 657054 w 967130" name="connsiteX2"/>
                <a:gd fmla="*/ 848834 h 870765" name="connsiteY2"/>
                <a:gd fmla="*/ 2211 w 967130" name="connsiteX3"/>
                <a:gd fmla="*/ 370203 h 87076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870765" w="967130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06" name="组合 105"/>
          <p:cNvGrpSpPr/>
          <p:nvPr/>
        </p:nvGrpSpPr>
        <p:grpSpPr>
          <a:xfrm rot="735950">
            <a:off x="6647005" y="4398448"/>
            <a:ext cx="1342963" cy="959125"/>
            <a:chOff x="5110345" y="3370107"/>
            <a:chExt cx="1493477" cy="1066620"/>
          </a:xfrm>
        </p:grpSpPr>
        <p:sp>
          <p:nvSpPr>
            <p:cNvPr id="102" name="椭圆 101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110345" y="3540407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3" name="任意多边形 132"/>
            <p:cNvSpPr/>
            <p:nvPr/>
          </p:nvSpPr>
          <p:spPr>
            <a:xfrm flipH="1" flipV="1" rot="3094164">
              <a:off x="6000299" y="3833204"/>
              <a:ext cx="517342" cy="689704"/>
            </a:xfrm>
            <a:custGeom>
              <a:gdLst>
                <a:gd fmla="*/ 344852 w 517342" name="connsiteX0"/>
                <a:gd fmla="*/ 0 h 689704" name="connsiteY0"/>
                <a:gd fmla="*/ 414352 w 517342" name="connsiteX1"/>
                <a:gd fmla="*/ 7006 h 689704" name="connsiteY1"/>
                <a:gd fmla="*/ 422022 w 517342" name="connsiteX2"/>
                <a:gd fmla="*/ 9387 h 689704" name="connsiteY2"/>
                <a:gd fmla="*/ 517342 w 517342" name="connsiteX3"/>
                <a:gd fmla="*/ 641838 h 689704" name="connsiteY3"/>
                <a:gd fmla="*/ 479084 w 517342" name="connsiteX4"/>
                <a:gd fmla="*/ 662604 h 689704" name="connsiteY4"/>
                <a:gd fmla="*/ 344852 w 517342" name="connsiteX5"/>
                <a:gd fmla="*/ 689704 h 689704" name="connsiteY5"/>
                <a:gd fmla="*/ 0 w 517342" name="connsiteX6"/>
                <a:gd fmla="*/ 344852 h 689704" name="connsiteY6"/>
                <a:gd fmla="*/ 344852 w 517342" name="connsiteX7"/>
                <a:gd fmla="*/ 0 h 689704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689704" w="517342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169" name="云形 165"/>
          <p:cNvSpPr/>
          <p:nvPr/>
        </p:nvSpPr>
        <p:spPr>
          <a:xfrm>
            <a:off x="6987615" y="4163151"/>
            <a:ext cx="1010422" cy="863493"/>
          </a:xfrm>
          <a:custGeom>
            <a:gdLst>
              <a:gd fmla="*/ 4729 w 43256" name="connsiteX0"/>
              <a:gd fmla="*/ 26036 h 36966" name="connsiteY0"/>
              <a:gd fmla="*/ 2196 w 43256" name="connsiteX1"/>
              <a:gd fmla="*/ 25239 h 36966" name="connsiteY1"/>
              <a:gd fmla="*/ 6964 w 43256" name="connsiteX2"/>
              <a:gd fmla="*/ 34758 h 36966" name="connsiteY2"/>
              <a:gd fmla="*/ 5856 w 43256" name="connsiteX3"/>
              <a:gd fmla="*/ 35139 h 36966" name="connsiteY3"/>
              <a:gd fmla="*/ 28863 w 43256" name="connsiteX4"/>
              <a:gd fmla="*/ 34610 h 36966" name="connsiteY4"/>
              <a:gd fmla="*/ 28596 w 43256" name="connsiteX5"/>
              <a:gd fmla="*/ 36519 h 36966" name="connsiteY5"/>
              <a:gd fmla="*/ 34165 w 43256" name="connsiteX6"/>
              <a:gd fmla="*/ 22813 h 36966" name="connsiteY6"/>
              <a:gd fmla="*/ 37416 w 43256" name="connsiteX7"/>
              <a:gd fmla="*/ 29949 h 36966" name="connsiteY7"/>
              <a:gd fmla="*/ 41834 w 43256" name="connsiteX8"/>
              <a:gd fmla="*/ 15213 h 36966" name="connsiteY8"/>
              <a:gd fmla="*/ 40386 w 43256" name="connsiteX9"/>
              <a:gd fmla="*/ 17889 h 36966" name="connsiteY9"/>
              <a:gd fmla="*/ 38360 w 43256" name="connsiteX10"/>
              <a:gd fmla="*/ 5285 h 36966" name="connsiteY10"/>
              <a:gd fmla="*/ 38436 w 43256" name="connsiteX11"/>
              <a:gd fmla="*/ 6549 h 36966" name="connsiteY11"/>
              <a:gd fmla="*/ 29114 w 43256" name="connsiteX12"/>
              <a:gd fmla="*/ 3811 h 36966" name="connsiteY12"/>
              <a:gd fmla="*/ 29856 w 43256" name="connsiteX13"/>
              <a:gd fmla="*/ 2199 h 36966" name="connsiteY13"/>
              <a:gd fmla="*/ 22177 w 43256" name="connsiteX14"/>
              <a:gd fmla="*/ 4579 h 36966" name="connsiteY14"/>
              <a:gd fmla="*/ 22536 w 43256" name="connsiteX15"/>
              <a:gd fmla="*/ 3189 h 36966" name="connsiteY15"/>
              <a:gd fmla="*/ 14036 w 43256" name="connsiteX16"/>
              <a:gd fmla="*/ 5051 h 36966" name="connsiteY16"/>
              <a:gd fmla="*/ 15336 w 43256" name="connsiteX17"/>
              <a:gd fmla="*/ 6399 h 36966" name="connsiteY17"/>
              <a:gd fmla="*/ 4163 w 43256" name="connsiteX18"/>
              <a:gd fmla="*/ 15648 h 36966" name="connsiteY18"/>
              <a:gd fmla="*/ 3936 w 43256" name="connsiteX19"/>
              <a:gd fmla="*/ 14229 h 36966" name="connsiteY19"/>
              <a:gd fmla="*/ 4163 w 43256" name="connsiteX20"/>
              <a:gd fmla="*/ 15648 h 40633" name="connsiteY20"/>
              <a:gd fmla="*/ 3936 w 43256" name="connsiteX21"/>
              <a:gd fmla="*/ 14229 h 40633" name="connsiteY2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b="b" l="l" r="r" t="t"/>
            <a:pathLst>
              <a:path h="36966" w="4325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extrusionOk="0" fill="none" h="36966" w="43256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13" name="组合 212"/>
          <p:cNvGrpSpPr/>
          <p:nvPr/>
        </p:nvGrpSpPr>
        <p:grpSpPr>
          <a:xfrm>
            <a:off x="6921945" y="4116637"/>
            <a:ext cx="1090856" cy="972774"/>
            <a:chOff x="3142576" y="381783"/>
            <a:chExt cx="1987973" cy="1772787"/>
          </a:xfrm>
        </p:grpSpPr>
        <p:sp>
          <p:nvSpPr>
            <p:cNvPr id="214" name="任意多边形 213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gdLst>
                <a:gd fmla="*/ 282411 w 448562" name="connsiteX0"/>
                <a:gd fmla="*/ 0 h 558097" name="connsiteY0"/>
                <a:gd fmla="*/ 448562 w 448562" name="connsiteX1"/>
                <a:gd fmla="*/ 478939 h 558097" name="connsiteY1"/>
                <a:gd fmla="*/ 281162 w 448562" name="connsiteX2"/>
                <a:gd fmla="*/ 558097 h 558097" name="connsiteY2"/>
                <a:gd fmla="*/ 174 w 448562" name="connsiteX3"/>
                <a:gd fmla="*/ 277109 h 558097" name="connsiteY3"/>
                <a:gd fmla="*/ 282411 w 448562" name="connsiteX4"/>
                <a:gd fmla="*/ 0 h 558097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8097" w="448562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5" name="任意多边形 214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gdLst>
                <a:gd fmla="*/ 279745 w 433109" name="connsiteX0"/>
                <a:gd fmla="*/ 813 h 555561" name="connsiteY0"/>
                <a:gd fmla="*/ 433109 w 433109" name="connsiteX1"/>
                <a:gd fmla="*/ 492855 h 555561" name="connsiteY1"/>
                <a:gd fmla="*/ 280668 w 433109" name="connsiteX2"/>
                <a:gd fmla="*/ 555561 h 555561" name="connsiteY2"/>
                <a:gd fmla="*/ 564 w 433109" name="connsiteX3"/>
                <a:gd fmla="*/ 282033 h 555561" name="connsiteY3"/>
                <a:gd fmla="*/ 279745 w 433109" name="connsiteX4"/>
                <a:gd fmla="*/ 813 h 555561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55561" w="433109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6" name="任意多边形 215"/>
            <p:cNvSpPr/>
            <p:nvPr/>
          </p:nvSpPr>
          <p:spPr>
            <a:xfrm rot="19244456">
              <a:off x="3323806" y="835940"/>
              <a:ext cx="994702" cy="940823"/>
            </a:xfrm>
            <a:custGeom>
              <a:gdLst>
                <a:gd fmla="*/ 570708 w 570708" name="connsiteX0"/>
                <a:gd fmla="*/ 189064 h 539795" name="connsiteY0"/>
                <a:gd fmla="*/ 270194 w 570708" name="connsiteX1"/>
                <a:gd fmla="*/ 539795 h 539795" name="connsiteY1"/>
                <a:gd fmla="*/ 86 w 570708" name="connsiteX2"/>
                <a:gd fmla="*/ 262673 h 539795" name="connsiteY2"/>
                <a:gd fmla="*/ 570708 w 570708" name="connsiteX3"/>
                <a:gd fmla="*/ 189064 h 539795" name="connsiteY3"/>
                <a:gd fmla="*/ 571278 w 571278" name="connsiteX4"/>
                <a:gd fmla="*/ 173069 h 523800" name="connsiteY4"/>
                <a:gd fmla="*/ 280988 w 448951" name="connsiteX5"/>
                <a:gd fmla="*/ 0 h 561976" name="connsiteY5"/>
                <a:gd fmla="*/ 280988 w 448951" name="connsiteX6"/>
                <a:gd fmla="*/ 0 h 561976" name="connsiteY6"/>
                <a:gd fmla="*/ 280988 w 474229" name="connsiteX7"/>
                <a:gd fmla="*/ 0 h 561976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39795" w="570708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02274" y="844382"/>
              <a:ext cx="972069" cy="852487"/>
            </a:xfrm>
            <a:custGeom>
              <a:gdLst>
                <a:gd fmla="*/ 107675 w 972069" name="connsiteX0"/>
                <a:gd fmla="*/ 38099 h 852487" name="connsiteY0"/>
                <a:gd fmla="*/ 221975 w 972069" name="connsiteX1"/>
                <a:gd fmla="*/ 0 h 852487" name="connsiteY1"/>
                <a:gd fmla="*/ 972069 w 972069" name="connsiteX2"/>
                <a:gd fmla="*/ 461962 h 852487" name="connsiteY2"/>
                <a:gd fmla="*/ 931588 w 972069" name="connsiteX3"/>
                <a:gd fmla="*/ 488156 h 852487" name="connsiteY3"/>
                <a:gd fmla="*/ 86244 w 972069" name="connsiteX4"/>
                <a:gd fmla="*/ 852487 h 852487" name="connsiteY4"/>
                <a:gd fmla="*/ 107675 w 972069" name="connsiteX5"/>
                <a:gd fmla="*/ 38099 h 852487" name="connsiteY5"/>
                <a:gd fmla="*/ 110932 w 968182" name="connsiteX6"/>
                <a:gd fmla="*/ 47625 h 852487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852487" w="972069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079166" y="1283805"/>
              <a:ext cx="967130" cy="870765"/>
            </a:xfrm>
            <a:custGeom>
              <a:gdLst>
                <a:gd fmla="*/ 2211 w 967130" name="connsiteX0"/>
                <a:gd fmla="*/ 370203 h 870765" name="connsiteY0"/>
                <a:gd fmla="*/ 864222 w 967130" name="connsiteX1"/>
                <a:gd fmla="*/ 51115 h 870765" name="connsiteY1"/>
                <a:gd fmla="*/ 657054 w 967130" name="connsiteX2"/>
                <a:gd fmla="*/ 848834 h 870765" name="connsiteY2"/>
                <a:gd fmla="*/ 2211 w 967130" name="connsiteX3"/>
                <a:gd fmla="*/ 370203 h 87076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870765" w="967130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515496" y="1952342"/>
            <a:ext cx="1113996" cy="1015663"/>
            <a:chOff x="6709645" y="295276"/>
            <a:chExt cx="1113996" cy="1015663"/>
          </a:xfrm>
        </p:grpSpPr>
        <p:sp>
          <p:nvSpPr>
            <p:cNvPr id="98" name="文本框 97"/>
            <p:cNvSpPr txBox="1"/>
            <p:nvPr/>
          </p:nvSpPr>
          <p:spPr>
            <a:xfrm>
              <a:off x="6709645" y="295276"/>
              <a:ext cx="855662" cy="100584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6000">
                  <a:solidFill>
                    <a:schemeClr val="bg1"/>
                  </a:solidFill>
                </a:rPr>
                <a:t>SO</a:t>
              </a:r>
            </a:p>
          </p:txBody>
        </p:sp>
        <p:sp>
          <p:nvSpPr>
            <p:cNvPr id="99" name="矩形 98"/>
            <p:cNvSpPr/>
            <p:nvPr/>
          </p:nvSpPr>
          <p:spPr>
            <a:xfrm>
              <a:off x="7430584" y="676869"/>
              <a:ext cx="389255" cy="5791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mtClean="0" sz="3200">
                  <a:solidFill>
                    <a:schemeClr val="bg1"/>
                  </a:solidFill>
                </a:rPr>
                <a:t>2</a:t>
              </a: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8505139" y="2138909"/>
            <a:ext cx="1025922" cy="750925"/>
            <a:chOff x="6709645" y="295276"/>
            <a:chExt cx="1025922" cy="750925"/>
          </a:xfrm>
        </p:grpSpPr>
        <p:sp>
          <p:nvSpPr>
            <p:cNvPr id="208" name="文本框 207"/>
            <p:cNvSpPr txBox="1"/>
            <p:nvPr/>
          </p:nvSpPr>
          <p:spPr>
            <a:xfrm>
              <a:off x="6709645" y="295276"/>
              <a:ext cx="1016000" cy="70104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en-US" lang="zh-CN" sz="4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粉尘</a:t>
              </a:r>
            </a:p>
          </p:txBody>
        </p:sp>
        <p:sp>
          <p:nvSpPr>
            <p:cNvPr id="209" name="矩形 208"/>
            <p:cNvSpPr/>
            <p:nvPr/>
          </p:nvSpPr>
          <p:spPr>
            <a:xfrm>
              <a:off x="7430586" y="676869"/>
              <a:ext cx="1828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altLang="en-US" lang="zh-CN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8248659" y="2138909"/>
            <a:ext cx="1538883" cy="750925"/>
            <a:chOff x="6709645" y="295276"/>
            <a:chExt cx="1538883" cy="750925"/>
          </a:xfrm>
        </p:grpSpPr>
        <p:sp>
          <p:nvSpPr>
            <p:cNvPr id="211" name="文本框 210"/>
            <p:cNvSpPr txBox="1"/>
            <p:nvPr/>
          </p:nvSpPr>
          <p:spPr>
            <a:xfrm>
              <a:off x="6709645" y="295276"/>
              <a:ext cx="1524000" cy="70104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en-US" lang="zh-CN" sz="4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氮化物</a:t>
              </a:r>
            </a:p>
          </p:txBody>
        </p:sp>
        <p:sp>
          <p:nvSpPr>
            <p:cNvPr id="212" name="矩形 211"/>
            <p:cNvSpPr/>
            <p:nvPr/>
          </p:nvSpPr>
          <p:spPr>
            <a:xfrm>
              <a:off x="7430586" y="676869"/>
              <a:ext cx="1828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altLang="en-US" lang="zh-CN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endParaRPr>
            </a:p>
          </p:txBody>
        </p:sp>
      </p:grpSp>
      <p:sp>
        <p:nvSpPr>
          <p:cNvPr id="139" name="任意多边形 138"/>
          <p:cNvSpPr/>
          <p:nvPr/>
        </p:nvSpPr>
        <p:spPr>
          <a:xfrm>
            <a:off x="9251" y="3649"/>
            <a:ext cx="12182749" cy="6850703"/>
          </a:xfrm>
          <a:custGeom>
            <a:gdLst>
              <a:gd fmla="*/ 9041957 w 12192000" name="connsiteX0"/>
              <a:gd fmla="*/ 1798039 h 6858000" name="connsiteY0"/>
              <a:gd fmla="*/ 7810810 w 12192000" name="connsiteX1"/>
              <a:gd fmla="*/ 3029186 h 6858000" name="connsiteY1"/>
              <a:gd fmla="*/ 9041957 w 12192000" name="connsiteX2"/>
              <a:gd fmla="*/ 4260333 h 6858000" name="connsiteY2"/>
              <a:gd fmla="*/ 10273104 w 12192000" name="connsiteX3"/>
              <a:gd fmla="*/ 3029186 h 6858000" name="connsiteY3"/>
              <a:gd fmla="*/ 9041957 w 12192000" name="connsiteX4"/>
              <a:gd fmla="*/ 1798039 h 6858000" name="connsiteY4"/>
              <a:gd fmla="*/ 0 w 12192000" name="connsiteX5"/>
              <a:gd fmla="*/ 0 h 6858000" name="connsiteY5"/>
              <a:gd fmla="*/ 12192000 w 12192000" name="connsiteX6"/>
              <a:gd fmla="*/ 0 h 6858000" name="connsiteY6"/>
              <a:gd fmla="*/ 12192000 w 12192000" name="connsiteX7"/>
              <a:gd fmla="*/ 6858000 h 6858000" name="connsiteY7"/>
              <a:gd fmla="*/ 0 w 12192000" name="connsiteX8"/>
              <a:gd fmla="*/ 6858000 h 6858000" name="connsiteY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b="b" l="l" r="r" t="t"/>
            <a:pathLst>
              <a:path h="6858000" w="12192000">
                <a:moveTo>
                  <a:pt x="9041957" y="1798039"/>
                </a:moveTo>
                <a:cubicBezTo>
                  <a:pt x="8362013" y="1798039"/>
                  <a:pt x="7810810" y="2349242"/>
                  <a:pt x="7810810" y="3029186"/>
                </a:cubicBezTo>
                <a:cubicBezTo>
                  <a:pt x="7810810" y="3709130"/>
                  <a:pt x="8362013" y="4260333"/>
                  <a:pt x="9041957" y="4260333"/>
                </a:cubicBezTo>
                <a:cubicBezTo>
                  <a:pt x="9721901" y="4260333"/>
                  <a:pt x="10273104" y="3709130"/>
                  <a:pt x="10273104" y="3029186"/>
                </a:cubicBezTo>
                <a:cubicBezTo>
                  <a:pt x="10273104" y="2349242"/>
                  <a:pt x="9721901" y="1798039"/>
                  <a:pt x="9041957" y="17980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E5C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103" name="组合 1102"/>
          <p:cNvGrpSpPr/>
          <p:nvPr/>
        </p:nvGrpSpPr>
        <p:grpSpPr>
          <a:xfrm>
            <a:off x="294609" y="1905749"/>
            <a:ext cx="5739479" cy="4952251"/>
            <a:chOff x="294609" y="1905749"/>
            <a:chExt cx="5739479" cy="4952251"/>
          </a:xfrm>
        </p:grpSpPr>
        <p:sp>
          <p:nvSpPr>
            <p:cNvPr id="7" name="Freeform 6"/>
            <p:cNvSpPr/>
            <p:nvPr/>
          </p:nvSpPr>
          <p:spPr bwMode="auto">
            <a:xfrm>
              <a:off x="1132083" y="2765553"/>
              <a:ext cx="396406" cy="1697278"/>
            </a:xfrm>
            <a:custGeom>
              <a:gdLst>
                <a:gd fmla="*/ 71 w 71" name="T0"/>
                <a:gd fmla="*/ 304 h 304" name="T1"/>
                <a:gd fmla="*/ 0 w 71" name="T2"/>
                <a:gd fmla="*/ 304 h 304" name="T3"/>
                <a:gd fmla="*/ 9 w 71" name="T4"/>
                <a:gd fmla="*/ 0 h 304" name="T5"/>
                <a:gd fmla="*/ 62 w 71" name="T6"/>
                <a:gd fmla="*/ 0 h 304" name="T7"/>
                <a:gd fmla="*/ 71 w 71" name="T8"/>
                <a:gd fmla="*/ 304 h 30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4" w="71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125883" y="2765553"/>
              <a:ext cx="396406" cy="1697278"/>
            </a:xfrm>
            <a:custGeom>
              <a:gdLst>
                <a:gd fmla="*/ 71 w 71" name="T0"/>
                <a:gd fmla="*/ 304 h 304" name="T1"/>
                <a:gd fmla="*/ 0 w 71" name="T2"/>
                <a:gd fmla="*/ 304 h 304" name="T3"/>
                <a:gd fmla="*/ 9 w 71" name="T4"/>
                <a:gd fmla="*/ 0 h 304" name="T5"/>
                <a:gd fmla="*/ 62 w 71" name="T6"/>
                <a:gd fmla="*/ 0 h 304" name="T7"/>
                <a:gd fmla="*/ 71 w 71" name="T8"/>
                <a:gd fmla="*/ 304 h 30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4" w="71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02937" y="2765553"/>
              <a:ext cx="413153" cy="1697278"/>
            </a:xfrm>
            <a:custGeom>
              <a:gdLst>
                <a:gd fmla="*/ 74 w 74" name="T0"/>
                <a:gd fmla="*/ 304 h 304" name="T1"/>
                <a:gd fmla="*/ 0 w 74" name="T2"/>
                <a:gd fmla="*/ 304 h 304" name="T3"/>
                <a:gd fmla="*/ 10 w 74" name="T4"/>
                <a:gd fmla="*/ 0 h 304" name="T5"/>
                <a:gd fmla="*/ 65 w 74" name="T6"/>
                <a:gd fmla="*/ 0 h 304" name="T7"/>
                <a:gd fmla="*/ 74 w 74" name="T8"/>
                <a:gd fmla="*/ 304 h 30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4" w="74">
                  <a:moveTo>
                    <a:pt x="74" y="304"/>
                  </a:moveTo>
                  <a:lnTo>
                    <a:pt x="0" y="304"/>
                  </a:lnTo>
                  <a:lnTo>
                    <a:pt x="10" y="0"/>
                  </a:lnTo>
                  <a:lnTo>
                    <a:pt x="65" y="0"/>
                  </a:lnTo>
                  <a:lnTo>
                    <a:pt x="74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31088" y="3787269"/>
              <a:ext cx="2981402" cy="1736362"/>
            </a:xfrm>
            <a:custGeom>
              <a:gdLst>
                <a:gd fmla="*/ 356 w 534" name="T0"/>
                <a:gd fmla="*/ 140 h 311" name="T1"/>
                <a:gd fmla="*/ 356 w 534" name="T2"/>
                <a:gd fmla="*/ 0 h 311" name="T3"/>
                <a:gd fmla="*/ 178 w 534" name="T4"/>
                <a:gd fmla="*/ 140 h 311" name="T5"/>
                <a:gd fmla="*/ 178 w 534" name="T6"/>
                <a:gd fmla="*/ 0 h 311" name="T7"/>
                <a:gd fmla="*/ 0 w 534" name="T8"/>
                <a:gd fmla="*/ 140 h 311" name="T9"/>
                <a:gd fmla="*/ 0 w 534" name="T10"/>
                <a:gd fmla="*/ 311 h 311" name="T11"/>
                <a:gd fmla="*/ 178 w 534" name="T12"/>
                <a:gd fmla="*/ 311 h 311" name="T13"/>
                <a:gd fmla="*/ 178 w 534" name="T14"/>
                <a:gd fmla="*/ 311 h 311" name="T15"/>
                <a:gd fmla="*/ 356 w 534" name="T16"/>
                <a:gd fmla="*/ 311 h 311" name="T17"/>
                <a:gd fmla="*/ 356 w 534" name="T18"/>
                <a:gd fmla="*/ 311 h 311" name="T19"/>
                <a:gd fmla="*/ 534 w 534" name="T20"/>
                <a:gd fmla="*/ 311 h 311" name="T21"/>
                <a:gd fmla="*/ 534 w 534" name="T22"/>
                <a:gd fmla="*/ 0 h 311" name="T23"/>
                <a:gd fmla="*/ 356 w 534" name="T24"/>
                <a:gd fmla="*/ 140 h 31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1" w="534">
                  <a:moveTo>
                    <a:pt x="356" y="140"/>
                  </a:moveTo>
                  <a:lnTo>
                    <a:pt x="356" y="0"/>
                  </a:lnTo>
                  <a:lnTo>
                    <a:pt x="178" y="140"/>
                  </a:lnTo>
                  <a:lnTo>
                    <a:pt x="178" y="0"/>
                  </a:lnTo>
                  <a:lnTo>
                    <a:pt x="0" y="140"/>
                  </a:lnTo>
                  <a:lnTo>
                    <a:pt x="0" y="311"/>
                  </a:lnTo>
                  <a:lnTo>
                    <a:pt x="178" y="311"/>
                  </a:lnTo>
                  <a:lnTo>
                    <a:pt x="178" y="311"/>
                  </a:lnTo>
                  <a:lnTo>
                    <a:pt x="356" y="311"/>
                  </a:lnTo>
                  <a:lnTo>
                    <a:pt x="356" y="311"/>
                  </a:lnTo>
                  <a:lnTo>
                    <a:pt x="534" y="311"/>
                  </a:lnTo>
                  <a:lnTo>
                    <a:pt x="534" y="0"/>
                  </a:lnTo>
                  <a:lnTo>
                    <a:pt x="356" y="14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4498724" y="4027345"/>
              <a:ext cx="658812" cy="530400"/>
            </a:xfrm>
            <a:custGeom>
              <a:gdLst>
                <a:gd fmla="*/ 0 w 118" name="T0"/>
                <a:gd fmla="*/ 95 h 95" name="T1"/>
                <a:gd fmla="*/ 118 w 118" name="T2"/>
                <a:gd fmla="*/ 95 h 95" name="T3"/>
                <a:gd fmla="*/ 118 w 118" name="T4"/>
                <a:gd fmla="*/ 0 h 95" name="T5"/>
                <a:gd fmla="*/ 2 w 118" name="T6"/>
                <a:gd fmla="*/ 0 h 95" name="T7"/>
                <a:gd fmla="*/ 0 w 118" name="T8"/>
                <a:gd fmla="*/ 95 h 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5" w="118">
                  <a:moveTo>
                    <a:pt x="0" y="95"/>
                  </a:moveTo>
                  <a:lnTo>
                    <a:pt x="118" y="95"/>
                  </a:lnTo>
                  <a:lnTo>
                    <a:pt x="118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4521056" y="2966546"/>
              <a:ext cx="625312" cy="530400"/>
            </a:xfrm>
            <a:custGeom>
              <a:gdLst>
                <a:gd fmla="*/ 0 w 112" name="T0"/>
                <a:gd fmla="*/ 95 h 95" name="T1"/>
                <a:gd fmla="*/ 112 w 112" name="T2"/>
                <a:gd fmla="*/ 95 h 95" name="T3"/>
                <a:gd fmla="*/ 110 w 112" name="T4"/>
                <a:gd fmla="*/ 0 h 95" name="T5"/>
                <a:gd fmla="*/ 0 w 112" name="T6"/>
                <a:gd fmla="*/ 0 h 95" name="T7"/>
                <a:gd fmla="*/ 0 w 112" name="T8"/>
                <a:gd fmla="*/ 95 h 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5" w="112">
                  <a:moveTo>
                    <a:pt x="0" y="95"/>
                  </a:moveTo>
                  <a:lnTo>
                    <a:pt x="112" y="95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4521056" y="2436146"/>
              <a:ext cx="614147" cy="530400"/>
            </a:xfrm>
            <a:custGeom>
              <a:gdLst>
                <a:gd fmla="*/ 3 w 110" name="T0"/>
                <a:gd fmla="*/ 0 h 95" name="T1"/>
                <a:gd fmla="*/ 0 w 110" name="T2"/>
                <a:gd fmla="*/ 95 h 95" name="T3"/>
                <a:gd fmla="*/ 110 w 110" name="T4"/>
                <a:gd fmla="*/ 95 h 95" name="T5"/>
                <a:gd fmla="*/ 107 w 110" name="T6"/>
                <a:gd fmla="*/ 0 h 95" name="T7"/>
                <a:gd fmla="*/ 3 w 110" name="T8"/>
                <a:gd fmla="*/ 0 h 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5" w="110">
                  <a:moveTo>
                    <a:pt x="3" y="0"/>
                  </a:moveTo>
                  <a:lnTo>
                    <a:pt x="0" y="95"/>
                  </a:lnTo>
                  <a:lnTo>
                    <a:pt x="110" y="95"/>
                  </a:lnTo>
                  <a:lnTo>
                    <a:pt x="10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4537804" y="1905749"/>
              <a:ext cx="580648" cy="530400"/>
            </a:xfrm>
            <a:custGeom>
              <a:gdLst>
                <a:gd fmla="*/ 102 w 104" name="T0"/>
                <a:gd fmla="*/ 0 h 95" name="T1"/>
                <a:gd fmla="*/ 2 w 104" name="T2"/>
                <a:gd fmla="*/ 0 h 95" name="T3"/>
                <a:gd fmla="*/ 0 w 104" name="T4"/>
                <a:gd fmla="*/ 95 h 95" name="T5"/>
                <a:gd fmla="*/ 104 w 104" name="T6"/>
                <a:gd fmla="*/ 95 h 95" name="T7"/>
                <a:gd fmla="*/ 102 w 104" name="T8"/>
                <a:gd fmla="*/ 0 h 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5" w="104">
                  <a:moveTo>
                    <a:pt x="102" y="0"/>
                  </a:moveTo>
                  <a:lnTo>
                    <a:pt x="2" y="0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4509889" y="3496945"/>
              <a:ext cx="647645" cy="530400"/>
            </a:xfrm>
            <a:custGeom>
              <a:gdLst>
                <a:gd fmla="*/ 0 w 116" name="T0"/>
                <a:gd fmla="*/ 95 h 95" name="T1"/>
                <a:gd fmla="*/ 116 w 116" name="T2"/>
                <a:gd fmla="*/ 95 h 95" name="T3"/>
                <a:gd fmla="*/ 114 w 116" name="T4"/>
                <a:gd fmla="*/ 0 h 95" name="T5"/>
                <a:gd fmla="*/ 2 w 116" name="T6"/>
                <a:gd fmla="*/ 0 h 95" name="T7"/>
                <a:gd fmla="*/ 0 w 116" name="T8"/>
                <a:gd fmla="*/ 95 h 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5" w="115">
                  <a:moveTo>
                    <a:pt x="0" y="95"/>
                  </a:moveTo>
                  <a:lnTo>
                    <a:pt x="116" y="95"/>
                  </a:lnTo>
                  <a:lnTo>
                    <a:pt x="114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3912490" y="4557742"/>
              <a:ext cx="2121598" cy="1730776"/>
            </a:xfrm>
            <a:custGeom>
              <a:gdLst>
                <a:gd fmla="*/ 380 w 380" name="T0"/>
                <a:gd fmla="*/ 137 h 310" name="T1"/>
                <a:gd fmla="*/ 280 w 380" name="T2"/>
                <a:gd fmla="*/ 0 h 310" name="T3"/>
                <a:gd fmla="*/ 0 w 380" name="T4"/>
                <a:gd fmla="*/ 0 h 310" name="T5"/>
                <a:gd fmla="*/ 0 w 380" name="T6"/>
                <a:gd fmla="*/ 310 h 310" name="T7"/>
                <a:gd fmla="*/ 380 w 380" name="T8"/>
                <a:gd fmla="*/ 310 h 310" name="T9"/>
                <a:gd fmla="*/ 380 w 380" name="T10"/>
                <a:gd fmla="*/ 137 h 3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0" w="380">
                  <a:moveTo>
                    <a:pt x="380" y="137"/>
                  </a:moveTo>
                  <a:lnTo>
                    <a:pt x="280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380" y="310"/>
                  </a:lnTo>
                  <a:lnTo>
                    <a:pt x="380" y="137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912490" y="6288519"/>
              <a:ext cx="2121598" cy="569481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353561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67180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499004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5291531" y="6489512"/>
              <a:ext cx="251243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13208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2884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45032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60665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13208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2884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145032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60665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04648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19565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4" name="Rectangle 31"/>
            <p:cNvSpPr>
              <a:spLocks noChangeArrowheads="1"/>
            </p:cNvSpPr>
            <p:nvPr/>
          </p:nvSpPr>
          <p:spPr bwMode="auto">
            <a:xfrm>
              <a:off x="404648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5" name="Rectangle 32"/>
            <p:cNvSpPr>
              <a:spLocks noChangeArrowheads="1"/>
            </p:cNvSpPr>
            <p:nvPr/>
          </p:nvSpPr>
          <p:spPr bwMode="auto">
            <a:xfrm>
              <a:off x="4219565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6" name="Rectangle 33"/>
            <p:cNvSpPr>
              <a:spLocks noChangeArrowheads="1"/>
            </p:cNvSpPr>
            <p:nvPr/>
          </p:nvSpPr>
          <p:spPr bwMode="auto">
            <a:xfrm>
              <a:off x="404648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7" name="Rectangle 34"/>
            <p:cNvSpPr>
              <a:spLocks noChangeArrowheads="1"/>
            </p:cNvSpPr>
            <p:nvPr/>
          </p:nvSpPr>
          <p:spPr bwMode="auto">
            <a:xfrm>
              <a:off x="4219565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8" name="Rectangle 35"/>
            <p:cNvSpPr>
              <a:spLocks noChangeArrowheads="1"/>
            </p:cNvSpPr>
            <p:nvPr/>
          </p:nvSpPr>
          <p:spPr bwMode="auto">
            <a:xfrm>
              <a:off x="456572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0" name="Rectangle 36"/>
            <p:cNvSpPr>
              <a:spLocks noChangeArrowheads="1"/>
            </p:cNvSpPr>
            <p:nvPr/>
          </p:nvSpPr>
          <p:spPr bwMode="auto">
            <a:xfrm>
              <a:off x="473321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1" name="Rectangle 37"/>
            <p:cNvSpPr>
              <a:spLocks noChangeArrowheads="1"/>
            </p:cNvSpPr>
            <p:nvPr/>
          </p:nvSpPr>
          <p:spPr bwMode="auto">
            <a:xfrm>
              <a:off x="456572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2" name="Rectangle 38"/>
            <p:cNvSpPr>
              <a:spLocks noChangeArrowheads="1"/>
            </p:cNvSpPr>
            <p:nvPr/>
          </p:nvSpPr>
          <p:spPr bwMode="auto">
            <a:xfrm>
              <a:off x="473321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3" name="Rectangle 39"/>
            <p:cNvSpPr>
              <a:spLocks noChangeArrowheads="1"/>
            </p:cNvSpPr>
            <p:nvPr/>
          </p:nvSpPr>
          <p:spPr bwMode="auto">
            <a:xfrm>
              <a:off x="456572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4" name="Rectangle 40"/>
            <p:cNvSpPr>
              <a:spLocks noChangeArrowheads="1"/>
            </p:cNvSpPr>
            <p:nvPr/>
          </p:nvSpPr>
          <p:spPr bwMode="auto">
            <a:xfrm>
              <a:off x="473321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5" name="Rectangle 41"/>
            <p:cNvSpPr>
              <a:spLocks noChangeArrowheads="1"/>
            </p:cNvSpPr>
            <p:nvPr/>
          </p:nvSpPr>
          <p:spPr bwMode="auto">
            <a:xfrm>
              <a:off x="5068205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6" name="Rectangle 42"/>
            <p:cNvSpPr>
              <a:spLocks noChangeArrowheads="1"/>
            </p:cNvSpPr>
            <p:nvPr/>
          </p:nvSpPr>
          <p:spPr bwMode="auto">
            <a:xfrm>
              <a:off x="524128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7" name="Rectangle 43"/>
            <p:cNvSpPr>
              <a:spLocks noChangeArrowheads="1"/>
            </p:cNvSpPr>
            <p:nvPr/>
          </p:nvSpPr>
          <p:spPr bwMode="auto">
            <a:xfrm>
              <a:off x="5068205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8" name="Rectangle 44"/>
            <p:cNvSpPr>
              <a:spLocks noChangeArrowheads="1"/>
            </p:cNvSpPr>
            <p:nvPr/>
          </p:nvSpPr>
          <p:spPr bwMode="auto">
            <a:xfrm>
              <a:off x="524128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9" name="Rectangle 45"/>
            <p:cNvSpPr>
              <a:spLocks noChangeArrowheads="1"/>
            </p:cNvSpPr>
            <p:nvPr/>
          </p:nvSpPr>
          <p:spPr bwMode="auto">
            <a:xfrm>
              <a:off x="5068205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0" name="Rectangle 46"/>
            <p:cNvSpPr>
              <a:spLocks noChangeArrowheads="1"/>
            </p:cNvSpPr>
            <p:nvPr/>
          </p:nvSpPr>
          <p:spPr bwMode="auto">
            <a:xfrm>
              <a:off x="524128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1" name="Rectangle 47"/>
            <p:cNvSpPr>
              <a:spLocks noChangeArrowheads="1"/>
            </p:cNvSpPr>
            <p:nvPr/>
          </p:nvSpPr>
          <p:spPr bwMode="auto">
            <a:xfrm>
              <a:off x="2109135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2" name="Rectangle 48"/>
            <p:cNvSpPr>
              <a:spLocks noChangeArrowheads="1"/>
            </p:cNvSpPr>
            <p:nvPr/>
          </p:nvSpPr>
          <p:spPr bwMode="auto">
            <a:xfrm>
              <a:off x="22822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3" name="Rectangle 49"/>
            <p:cNvSpPr>
              <a:spLocks noChangeArrowheads="1"/>
            </p:cNvSpPr>
            <p:nvPr/>
          </p:nvSpPr>
          <p:spPr bwMode="auto">
            <a:xfrm>
              <a:off x="24441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4" name="Rectangle 50"/>
            <p:cNvSpPr>
              <a:spLocks noChangeArrowheads="1"/>
            </p:cNvSpPr>
            <p:nvPr/>
          </p:nvSpPr>
          <p:spPr bwMode="auto">
            <a:xfrm>
              <a:off x="26004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5" name="Rectangle 51"/>
            <p:cNvSpPr>
              <a:spLocks noChangeArrowheads="1"/>
            </p:cNvSpPr>
            <p:nvPr/>
          </p:nvSpPr>
          <p:spPr bwMode="auto">
            <a:xfrm>
              <a:off x="2109135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6" name="Rectangle 52"/>
            <p:cNvSpPr>
              <a:spLocks noChangeArrowheads="1"/>
            </p:cNvSpPr>
            <p:nvPr/>
          </p:nvSpPr>
          <p:spPr bwMode="auto">
            <a:xfrm>
              <a:off x="22822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7" name="Rectangle 53"/>
            <p:cNvSpPr>
              <a:spLocks noChangeArrowheads="1"/>
            </p:cNvSpPr>
            <p:nvPr/>
          </p:nvSpPr>
          <p:spPr bwMode="auto">
            <a:xfrm>
              <a:off x="24441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8" name="Rectangle 54"/>
            <p:cNvSpPr>
              <a:spLocks noChangeArrowheads="1"/>
            </p:cNvSpPr>
            <p:nvPr/>
          </p:nvSpPr>
          <p:spPr bwMode="auto">
            <a:xfrm>
              <a:off x="26004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9" name="Rectangle 55"/>
            <p:cNvSpPr>
              <a:spLocks noChangeArrowheads="1"/>
            </p:cNvSpPr>
            <p:nvPr/>
          </p:nvSpPr>
          <p:spPr bwMode="auto">
            <a:xfrm>
              <a:off x="3102937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0" name="Rectangle 56"/>
            <p:cNvSpPr>
              <a:spLocks noChangeArrowheads="1"/>
            </p:cNvSpPr>
            <p:nvPr/>
          </p:nvSpPr>
          <p:spPr bwMode="auto">
            <a:xfrm>
              <a:off x="3264846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1" name="Rectangle 57"/>
            <p:cNvSpPr>
              <a:spLocks noChangeArrowheads="1"/>
            </p:cNvSpPr>
            <p:nvPr/>
          </p:nvSpPr>
          <p:spPr bwMode="auto">
            <a:xfrm>
              <a:off x="34379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2" name="Rectangle 58"/>
            <p:cNvSpPr>
              <a:spLocks noChangeArrowheads="1"/>
            </p:cNvSpPr>
            <p:nvPr/>
          </p:nvSpPr>
          <p:spPr bwMode="auto">
            <a:xfrm>
              <a:off x="35942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3" name="Rectangle 59"/>
            <p:cNvSpPr>
              <a:spLocks noChangeArrowheads="1"/>
            </p:cNvSpPr>
            <p:nvPr/>
          </p:nvSpPr>
          <p:spPr bwMode="auto">
            <a:xfrm>
              <a:off x="3102937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4" name="Rectangle 60"/>
            <p:cNvSpPr>
              <a:spLocks noChangeArrowheads="1"/>
            </p:cNvSpPr>
            <p:nvPr/>
          </p:nvSpPr>
          <p:spPr bwMode="auto">
            <a:xfrm>
              <a:off x="3264846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5" name="Rectangle 61"/>
            <p:cNvSpPr>
              <a:spLocks noChangeArrowheads="1"/>
            </p:cNvSpPr>
            <p:nvPr/>
          </p:nvSpPr>
          <p:spPr bwMode="auto">
            <a:xfrm>
              <a:off x="34379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6" name="Rectangle 62"/>
            <p:cNvSpPr>
              <a:spLocks noChangeArrowheads="1"/>
            </p:cNvSpPr>
            <p:nvPr/>
          </p:nvSpPr>
          <p:spPr bwMode="auto">
            <a:xfrm>
              <a:off x="35942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7" name="Rectangle 63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8" name="Rectangle 64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9" name="Rectangle 65"/>
            <p:cNvSpPr>
              <a:spLocks noChangeArrowheads="1"/>
            </p:cNvSpPr>
            <p:nvPr/>
          </p:nvSpPr>
          <p:spPr bwMode="auto">
            <a:xfrm>
              <a:off x="545852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0" name="Rectangle 66"/>
            <p:cNvSpPr>
              <a:spLocks noChangeArrowheads="1"/>
            </p:cNvSpPr>
            <p:nvPr/>
          </p:nvSpPr>
          <p:spPr bwMode="auto">
            <a:xfrm>
              <a:off x="718929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1" name="Rectangle 67"/>
            <p:cNvSpPr>
              <a:spLocks noChangeArrowheads="1"/>
            </p:cNvSpPr>
            <p:nvPr/>
          </p:nvSpPr>
          <p:spPr bwMode="auto">
            <a:xfrm>
              <a:off x="892008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2" name="Rectangle 68"/>
            <p:cNvSpPr>
              <a:spLocks noChangeArrowheads="1"/>
            </p:cNvSpPr>
            <p:nvPr/>
          </p:nvSpPr>
          <p:spPr bwMode="auto">
            <a:xfrm>
              <a:off x="10762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3" name="Rectangle 69"/>
            <p:cNvSpPr>
              <a:spLocks noChangeArrowheads="1"/>
            </p:cNvSpPr>
            <p:nvPr/>
          </p:nvSpPr>
          <p:spPr bwMode="auto">
            <a:xfrm>
              <a:off x="124933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4" name="Rectangle 70"/>
            <p:cNvSpPr>
              <a:spLocks noChangeArrowheads="1"/>
            </p:cNvSpPr>
            <p:nvPr/>
          </p:nvSpPr>
          <p:spPr bwMode="auto">
            <a:xfrm>
              <a:off x="1422406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5" name="Rectangle 71"/>
            <p:cNvSpPr>
              <a:spLocks noChangeArrowheads="1"/>
            </p:cNvSpPr>
            <p:nvPr/>
          </p:nvSpPr>
          <p:spPr bwMode="auto">
            <a:xfrm>
              <a:off x="16066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6" name="Rectangle 72"/>
            <p:cNvSpPr>
              <a:spLocks noChangeArrowheads="1"/>
            </p:cNvSpPr>
            <p:nvPr/>
          </p:nvSpPr>
          <p:spPr bwMode="auto">
            <a:xfrm>
              <a:off x="1779727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7" name="Rectangle 73"/>
            <p:cNvSpPr>
              <a:spLocks noChangeArrowheads="1"/>
            </p:cNvSpPr>
            <p:nvPr/>
          </p:nvSpPr>
          <p:spPr bwMode="auto">
            <a:xfrm>
              <a:off x="1952807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8" name="Rectangle 74"/>
            <p:cNvSpPr>
              <a:spLocks noChangeArrowheads="1"/>
            </p:cNvSpPr>
            <p:nvPr/>
          </p:nvSpPr>
          <p:spPr bwMode="auto">
            <a:xfrm>
              <a:off x="21370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9" name="Rectangle 75"/>
            <p:cNvSpPr>
              <a:spLocks noChangeArrowheads="1"/>
            </p:cNvSpPr>
            <p:nvPr/>
          </p:nvSpPr>
          <p:spPr bwMode="auto">
            <a:xfrm>
              <a:off x="2310129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0" name="Rectangle 76"/>
            <p:cNvSpPr>
              <a:spLocks noChangeArrowheads="1"/>
            </p:cNvSpPr>
            <p:nvPr/>
          </p:nvSpPr>
          <p:spPr bwMode="auto">
            <a:xfrm>
              <a:off x="2483204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1" name="Rectangle 77"/>
            <p:cNvSpPr>
              <a:spLocks noChangeArrowheads="1"/>
            </p:cNvSpPr>
            <p:nvPr/>
          </p:nvSpPr>
          <p:spPr bwMode="auto">
            <a:xfrm>
              <a:off x="26674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2" name="Rectangle 78"/>
            <p:cNvSpPr>
              <a:spLocks noChangeArrowheads="1"/>
            </p:cNvSpPr>
            <p:nvPr/>
          </p:nvSpPr>
          <p:spPr bwMode="auto">
            <a:xfrm>
              <a:off x="28405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3" name="Rectangle 79"/>
            <p:cNvSpPr>
              <a:spLocks noChangeArrowheads="1"/>
            </p:cNvSpPr>
            <p:nvPr/>
          </p:nvSpPr>
          <p:spPr bwMode="auto">
            <a:xfrm>
              <a:off x="301360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4" name="Rectangle 80"/>
            <p:cNvSpPr>
              <a:spLocks noChangeArrowheads="1"/>
            </p:cNvSpPr>
            <p:nvPr/>
          </p:nvSpPr>
          <p:spPr bwMode="auto">
            <a:xfrm>
              <a:off x="3186682" y="5719037"/>
              <a:ext cx="128415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5" name="Rectangle 81"/>
            <p:cNvSpPr>
              <a:spLocks noChangeArrowheads="1"/>
            </p:cNvSpPr>
            <p:nvPr/>
          </p:nvSpPr>
          <p:spPr bwMode="auto">
            <a:xfrm>
              <a:off x="33709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6" name="Rectangle 82"/>
            <p:cNvSpPr>
              <a:spLocks noChangeArrowheads="1"/>
            </p:cNvSpPr>
            <p:nvPr/>
          </p:nvSpPr>
          <p:spPr bwMode="auto">
            <a:xfrm>
              <a:off x="3544003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7" name="Rectangle 83"/>
            <p:cNvSpPr>
              <a:spLocks noChangeArrowheads="1"/>
            </p:cNvSpPr>
            <p:nvPr/>
          </p:nvSpPr>
          <p:spPr bwMode="auto">
            <a:xfrm>
              <a:off x="545852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8" name="Rectangle 84"/>
            <p:cNvSpPr>
              <a:spLocks noChangeArrowheads="1"/>
            </p:cNvSpPr>
            <p:nvPr/>
          </p:nvSpPr>
          <p:spPr bwMode="auto">
            <a:xfrm>
              <a:off x="718929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9" name="Rectangle 85"/>
            <p:cNvSpPr>
              <a:spLocks noChangeArrowheads="1"/>
            </p:cNvSpPr>
            <p:nvPr/>
          </p:nvSpPr>
          <p:spPr bwMode="auto">
            <a:xfrm>
              <a:off x="892008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0" name="Rectangle 86"/>
            <p:cNvSpPr>
              <a:spLocks noChangeArrowheads="1"/>
            </p:cNvSpPr>
            <p:nvPr/>
          </p:nvSpPr>
          <p:spPr bwMode="auto">
            <a:xfrm>
              <a:off x="10762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1" name="Rectangle 87"/>
            <p:cNvSpPr>
              <a:spLocks noChangeArrowheads="1"/>
            </p:cNvSpPr>
            <p:nvPr/>
          </p:nvSpPr>
          <p:spPr bwMode="auto">
            <a:xfrm>
              <a:off x="124933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2" name="Rectangle 88"/>
            <p:cNvSpPr>
              <a:spLocks noChangeArrowheads="1"/>
            </p:cNvSpPr>
            <p:nvPr/>
          </p:nvSpPr>
          <p:spPr bwMode="auto">
            <a:xfrm>
              <a:off x="1422406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3" name="Rectangle 89"/>
            <p:cNvSpPr>
              <a:spLocks noChangeArrowheads="1"/>
            </p:cNvSpPr>
            <p:nvPr/>
          </p:nvSpPr>
          <p:spPr bwMode="auto">
            <a:xfrm>
              <a:off x="16066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4" name="Rectangle 90"/>
            <p:cNvSpPr>
              <a:spLocks noChangeArrowheads="1"/>
            </p:cNvSpPr>
            <p:nvPr/>
          </p:nvSpPr>
          <p:spPr bwMode="auto">
            <a:xfrm>
              <a:off x="1779727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5" name="Rectangle 91"/>
            <p:cNvSpPr>
              <a:spLocks noChangeArrowheads="1"/>
            </p:cNvSpPr>
            <p:nvPr/>
          </p:nvSpPr>
          <p:spPr bwMode="auto">
            <a:xfrm>
              <a:off x="1952807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6" name="Rectangle 92"/>
            <p:cNvSpPr>
              <a:spLocks noChangeArrowheads="1"/>
            </p:cNvSpPr>
            <p:nvPr/>
          </p:nvSpPr>
          <p:spPr bwMode="auto">
            <a:xfrm>
              <a:off x="21370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7" name="Rectangle 93"/>
            <p:cNvSpPr>
              <a:spLocks noChangeArrowheads="1"/>
            </p:cNvSpPr>
            <p:nvPr/>
          </p:nvSpPr>
          <p:spPr bwMode="auto">
            <a:xfrm>
              <a:off x="2310129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8" name="Rectangle 94"/>
            <p:cNvSpPr>
              <a:spLocks noChangeArrowheads="1"/>
            </p:cNvSpPr>
            <p:nvPr/>
          </p:nvSpPr>
          <p:spPr bwMode="auto">
            <a:xfrm>
              <a:off x="2483204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9" name="Rectangle 95"/>
            <p:cNvSpPr>
              <a:spLocks noChangeArrowheads="1"/>
            </p:cNvSpPr>
            <p:nvPr/>
          </p:nvSpPr>
          <p:spPr bwMode="auto">
            <a:xfrm>
              <a:off x="26674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0" name="Rectangle 96"/>
            <p:cNvSpPr>
              <a:spLocks noChangeArrowheads="1"/>
            </p:cNvSpPr>
            <p:nvPr/>
          </p:nvSpPr>
          <p:spPr bwMode="auto">
            <a:xfrm>
              <a:off x="28405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1" name="Rectangle 97"/>
            <p:cNvSpPr>
              <a:spLocks noChangeArrowheads="1"/>
            </p:cNvSpPr>
            <p:nvPr/>
          </p:nvSpPr>
          <p:spPr bwMode="auto">
            <a:xfrm>
              <a:off x="301360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2" name="Rectangle 98"/>
            <p:cNvSpPr>
              <a:spLocks noChangeArrowheads="1"/>
            </p:cNvSpPr>
            <p:nvPr/>
          </p:nvSpPr>
          <p:spPr bwMode="auto">
            <a:xfrm>
              <a:off x="3186682" y="6132191"/>
              <a:ext cx="128415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3" name="Rectangle 99"/>
            <p:cNvSpPr>
              <a:spLocks noChangeArrowheads="1"/>
            </p:cNvSpPr>
            <p:nvPr/>
          </p:nvSpPr>
          <p:spPr bwMode="auto">
            <a:xfrm>
              <a:off x="33709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4" name="Rectangle 100"/>
            <p:cNvSpPr>
              <a:spLocks noChangeArrowheads="1"/>
            </p:cNvSpPr>
            <p:nvPr/>
          </p:nvSpPr>
          <p:spPr bwMode="auto">
            <a:xfrm>
              <a:off x="3544003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2617327" y="2290983"/>
            <a:ext cx="1334249" cy="854104"/>
            <a:chOff x="2617327" y="2290983"/>
            <a:chExt cx="1334249" cy="854104"/>
          </a:xfrm>
        </p:grpSpPr>
        <p:sp>
          <p:nvSpPr>
            <p:cNvPr id="109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-26802618" y="-6816121"/>
            <a:ext cx="51399976" cy="32903099"/>
            <a:chOff x="2617327" y="2290983"/>
            <a:chExt cx="1334249" cy="854104"/>
          </a:xfrm>
        </p:grpSpPr>
        <p:sp>
          <p:nvSpPr>
            <p:cNvPr id="11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45795" y="2316171"/>
            <a:ext cx="1334249" cy="854104"/>
            <a:chOff x="2617327" y="2290983"/>
            <a:chExt cx="1334249" cy="854104"/>
          </a:xfrm>
        </p:grpSpPr>
        <p:sp>
          <p:nvSpPr>
            <p:cNvPr id="1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589931" y="1085850"/>
            <a:ext cx="2398107" cy="1535121"/>
            <a:chOff x="2617327" y="2290983"/>
            <a:chExt cx="1334249" cy="854104"/>
          </a:xfrm>
        </p:grpSpPr>
        <p:sp>
          <p:nvSpPr>
            <p:cNvPr id="124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308334" y="1505467"/>
            <a:ext cx="2521216" cy="1062471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2" name="椭圆 1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椭圆 111"/>
          <p:cNvSpPr/>
          <p:nvPr/>
        </p:nvSpPr>
        <p:spPr>
          <a:xfrm>
            <a:off x="7806986" y="1780447"/>
            <a:ext cx="2475252" cy="2476375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40" name="任意多边形 139"/>
          <p:cNvSpPr/>
          <p:nvPr/>
        </p:nvSpPr>
        <p:spPr>
          <a:xfrm>
            <a:off x="7639206" y="1626435"/>
            <a:ext cx="2805504" cy="2805504"/>
          </a:xfrm>
          <a:custGeom>
            <a:gdLst>
              <a:gd fmla="*/ 1402752 w 2805504" name="connsiteX0"/>
              <a:gd fmla="*/ 171605 h 2805504" name="connsiteY0"/>
              <a:gd fmla="*/ 171605 w 2805504" name="connsiteX1"/>
              <a:gd fmla="*/ 1402752 h 2805504" name="connsiteY1"/>
              <a:gd fmla="*/ 1402752 w 2805504" name="connsiteX2"/>
              <a:gd fmla="*/ 2633899 h 2805504" name="connsiteY2"/>
              <a:gd fmla="*/ 2633899 w 2805504" name="connsiteX3"/>
              <a:gd fmla="*/ 1402752 h 2805504" name="connsiteY3"/>
              <a:gd fmla="*/ 1402752 w 2805504" name="connsiteX4"/>
              <a:gd fmla="*/ 171605 h 2805504" name="connsiteY4"/>
              <a:gd fmla="*/ 1402752 w 2805504" name="connsiteX5"/>
              <a:gd fmla="*/ 0 h 2805504" name="connsiteY5"/>
              <a:gd fmla="*/ 2805504 w 2805504" name="connsiteX6"/>
              <a:gd fmla="*/ 1402752 h 2805504" name="connsiteY6"/>
              <a:gd fmla="*/ 1402752 w 2805504" name="connsiteX7"/>
              <a:gd fmla="*/ 2805504 h 2805504" name="connsiteY7"/>
              <a:gd fmla="*/ 0 w 2805504" name="connsiteX8"/>
              <a:gd fmla="*/ 1402752 h 2805504" name="connsiteY8"/>
              <a:gd fmla="*/ 1402752 w 2805504" name="connsiteX9"/>
              <a:gd fmla="*/ 0 h 28055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2805504" w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20" name="组合 219"/>
          <p:cNvGrpSpPr/>
          <p:nvPr/>
        </p:nvGrpSpPr>
        <p:grpSpPr>
          <a:xfrm>
            <a:off x="1644261" y="2309821"/>
            <a:ext cx="1334249" cy="854104"/>
            <a:chOff x="2617327" y="2290983"/>
            <a:chExt cx="1334249" cy="854104"/>
          </a:xfrm>
        </p:grpSpPr>
        <p:sp>
          <p:nvSpPr>
            <p:cNvPr id="2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gdLst>
                <a:gd fmla="*/ 49 w 52" name="T0"/>
                <a:gd fmla="*/ 3 h 33" name="T1"/>
                <a:gd fmla="*/ 47 w 52" name="T2"/>
                <a:gd fmla="*/ 4 h 33" name="T3"/>
                <a:gd fmla="*/ 40 w 52" name="T4"/>
                <a:gd fmla="*/ 0 h 33" name="T5"/>
                <a:gd fmla="*/ 31 w 52" name="T6"/>
                <a:gd fmla="*/ 7 h 33" name="T7"/>
                <a:gd fmla="*/ 27 w 52" name="T8"/>
                <a:gd fmla="*/ 8 h 33" name="T9"/>
                <a:gd fmla="*/ 21 w 52" name="T10"/>
                <a:gd fmla="*/ 7 h 33" name="T11"/>
                <a:gd fmla="*/ 11 w 52" name="T12"/>
                <a:gd fmla="*/ 13 h 33" name="T13"/>
                <a:gd fmla="*/ 8 w 52" name="T14"/>
                <a:gd fmla="*/ 12 h 33" name="T15"/>
                <a:gd fmla="*/ 0 w 52" name="T16"/>
                <a:gd fmla="*/ 21 h 33" name="T17"/>
                <a:gd fmla="*/ 2 w 52" name="T18"/>
                <a:gd fmla="*/ 26 h 33" name="T19"/>
                <a:gd fmla="*/ 0 w 52" name="T20"/>
                <a:gd fmla="*/ 29 h 33" name="T21"/>
                <a:gd fmla="*/ 3 w 52" name="T22"/>
                <a:gd fmla="*/ 33 h 33" name="T23"/>
                <a:gd fmla="*/ 7 w 52" name="T24"/>
                <a:gd fmla="*/ 29 h 33" name="T25"/>
                <a:gd fmla="*/ 7 w 52" name="T26"/>
                <a:gd fmla="*/ 29 h 33" name="T27"/>
                <a:gd fmla="*/ 8 w 52" name="T28"/>
                <a:gd fmla="*/ 29 h 33" name="T29"/>
                <a:gd fmla="*/ 14 w 52" name="T30"/>
                <a:gd fmla="*/ 27 h 33" name="T31"/>
                <a:gd fmla="*/ 21 w 52" name="T32"/>
                <a:gd fmla="*/ 29 h 33" name="T33"/>
                <a:gd fmla="*/ 27 w 52" name="T34"/>
                <a:gd fmla="*/ 28 h 33" name="T35"/>
                <a:gd fmla="*/ 33 w 52" name="T36"/>
                <a:gd fmla="*/ 30 h 33" name="T37"/>
                <a:gd fmla="*/ 44 w 52" name="T38"/>
                <a:gd fmla="*/ 18 h 33" name="T39"/>
                <a:gd fmla="*/ 44 w 52" name="T40"/>
                <a:gd fmla="*/ 17 h 33" name="T41"/>
                <a:gd fmla="*/ 49 w 52" name="T42"/>
                <a:gd fmla="*/ 11 h 33" name="T43"/>
                <a:gd fmla="*/ 52 w 52" name="T44"/>
                <a:gd fmla="*/ 7 h 33" name="T45"/>
                <a:gd fmla="*/ 49 w 52" name="T46"/>
                <a:gd fmla="*/ 3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2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494275263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53" presetSubtype="0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9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" nodeType="withEffect" presetClass="entr" presetID="53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2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4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" nodeType="withEffect" presetClass="entr" presetID="53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7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9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0" nodeType="withEffect" presetClass="entr" presetID="53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2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3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24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22" presetSubtype="8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300" id="27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4" id="28" nodeType="withEffect" presetClass="entr" presetID="23" presetSubtype="16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1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5" id="32" nodeType="withEffect" presetClass="emph" presetID="6" presetSubtype="0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dur="150" fill="hold" id="33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18" presetSubtype="12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trips(downLeft)" transition="in">
                                      <p:cBhvr>
                                        <p:cTn dur="400" id="36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31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00" fill="hold" id="39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4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41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400" id="42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3" nodeType="withEffect" presetClass="entr" presetID="53" presetSubtype="0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45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46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47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id="48" nodeType="withEffect" presetClass="path" presetID="42" presetSubtype="0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4518 -0.20578 L 0.01445 -0.0456" pathEditMode="fixed" ptsTypes="AA" rAng="0">
                                      <p:cBhvr>
                                        <p:cTn dur="500" fill="hold" id="49" spd="-100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773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0" nodeType="withEffect" presetClass="exit" presetID="30" presetSubtype="0">
                                  <p:stCondLst>
                                    <p:cond delay="3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accel="100000" dur="800" id="51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accel="100000" dur="800" id="52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53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54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55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56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58" nodeType="withEffect" presetClass="path" presetID="42" presetSubtype="0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0.14518 -0.20578 L 0.27708 -0.39398" pathEditMode="fixed" ptsTypes="AA" rAng="0">
                                      <p:cBhvr>
                                        <p:cTn dur="900" fill="hold" id="59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0" nodeType="withEffect" presetClass="emph" presetID="6" presetSubtype="0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dur="900" fill="hold" id="61"/>
                                        <p:tgtEl>
                                          <p:spTgt spid="1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62" nodeType="withEffect" presetClass="entr" presetID="31" presetSubtype="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00" fill="hold" id="64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65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66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400" id="67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8" nodeType="withEffect" presetClass="entr" presetID="53" presetSubtype="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71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72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3" nodeType="withEffect" presetClass="exit" presetID="30" presetSubtype="0">
                                  <p:stCondLst>
                                    <p:cond delay="6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accel="100000" dur="800" id="74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accel="100000" dur="800" id="75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76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77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78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79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2" id="81" nodeType="withEffect" presetClass="path" presetID="42" presetSubtype="0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.13034 -0.15995 L 0.26224 -0.34814" pathEditMode="fixed" ptsTypes="AA" rAng="0">
                                      <p:cBhvr>
                                        <p:cTn dur="900" fill="hold" id="82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3" id="83" nodeType="withEffect" presetClass="emph" presetID="6" presetSubtype="0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dur="900" fill="hold" id="84"/>
                                        <p:tgtEl>
                                          <p:spTgt spid="16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grpId="1" id="85" nodeType="withEffect" presetClass="path" presetID="42" presetSubtype="0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13086 -0.16435 L 0.00013 -0.00417" pathEditMode="fixed" ptsTypes="AA" rAng="0">
                                      <p:cBhvr>
                                        <p:cTn dur="500" fill="hold" id="86" spd="-1000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7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89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9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91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2" nodeType="withEffect" presetClass="entr" presetID="31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00" fill="hold" id="94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95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96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400" id="97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id="98" nodeType="withEffect" presetClass="path" presetID="42" presetSubtype="0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0.13177 -0.16458 L 0.26367 -0.35277" pathEditMode="fixed" ptsTypes="AA" rAng="0">
                                      <p:cBhvr>
                                        <p:cTn dur="900" fill="hold" id="99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00" nodeType="withEffect" presetClass="emph" presetID="6" presetSubtype="0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dur="1000" fill="hold" id="101"/>
                                        <p:tgtEl>
                                          <p:spTgt spid="2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2" nodeType="withEffect" presetClass="exit" presetID="30" presetSubtype="0">
                                  <p:stCondLst>
                                    <p:cond delay="8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accel="100000" dur="800" id="103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accel="100000" dur="800" id="104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105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00" id="106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107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800" id="108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110" nodeType="withEffect" presetClass="path" presetID="42" presetSubtype="0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0.13086 -0.16019 L 0.00013 7.40741E-07" pathEditMode="fixed" ptsTypes="AA" rAng="0">
                                      <p:cBhvr>
                                        <p:cTn dur="500" fill="hold" id="111" spd="-100000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12" nodeType="withEffect" presetClass="path" presetID="0" presetSubtype="0" repeatCount="300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07 -3.7037E-07 C -0.00026 0.00417 -0.00221 -0.00116 0.00013 0.00903 C 0.00365 0.00995 0.00469 0.00764 0.0056 0.00255 C 0.00612 -0.00579 0.00508 -0.0037 0.00312 -0.00532 C 0.00091 -0.0088 -0.00091 -0.00926 -0.00313 -0.00694 C -0.00443 -0.00393 -0.00221 0.00046 6.25E-07 -3.7037E-07 Z" pathEditMode="relative" ptsTypes="AAAAAA" rAng="0">
                                      <p:cBhvr>
                                        <p:cTn dur="3333" fill="hold" id="113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114" nodeType="withEffect" presetClass="path" presetID="42" presetSubtype="0" repeatCount="300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06 7.40741E-07 L 0.15065 -0.39653" pathEditMode="relative" ptsTypes="AA" rAng="0">
                                      <p:cBhvr>
                                        <p:cTn dur="2600" fill="hold" id="115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16" nodeType="withEffect" presetClass="emph" presetID="8" presetSubtype="0" repeatCount="3000">
                                  <p:stCondLst>
                                    <p:cond delay="17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17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18" nodeType="withEffect" presetClass="path" presetID="42" presetSubtype="0" repeatCount="300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06 -3.33333E-06 L 0.14635 -0.42777" pathEditMode="relative" ptsTypes="AA" rAng="0">
                                      <p:cBhvr>
                                        <p:cTn dur="2500" fill="hold" id="119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18" y="-2138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20" nodeType="withEffect" presetClass="emph" presetID="8" presetSubtype="0" repeatCount="3000">
                                  <p:stCondLst>
                                    <p:cond delay="2100"/>
                                  </p:stCondLst>
                                  <p:childTnLst>
                                    <p:animRot by="12000000">
                                      <p:cBhvr>
                                        <p:cTn dur="2500" fill="hold" id="12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22" nodeType="withEffect" presetClass="path" presetID="42" presetSubtype="0" repeatCount="3000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06 -1.48148E-06 L 0.13984 -0.4169" pathEditMode="relative" ptsTypes="AA" rAng="0">
                                      <p:cBhvr>
                                        <p:cTn dur="2000" fill="hold" id="123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24" nodeType="withEffect" presetClass="emph" presetID="8" presetSubtype="0" repeatCount="3000">
                                  <p:stCondLst>
                                    <p:cond delay="1800"/>
                                  </p:stCondLst>
                                  <p:childTnLst>
                                    <p:animRot by="-8400000">
                                      <p:cBhvr>
                                        <p:cTn dur="2000" fill="hold" id="125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26" nodeType="withEffect" presetClass="path" presetID="42" presetSubtype="0" repeatCount="3000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875E-06 -3.7037E-06 L 0.24349 -0.40694" pathEditMode="relative" ptsTypes="AA" rAng="0">
                                      <p:cBhvr>
                                        <p:cTn dur="2200" fill="hold" id="127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4" y="-2034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28" nodeType="withEffect" presetClass="emph" presetID="8" presetSubtype="0" repeatCount="3000">
                                  <p:stCondLst>
                                    <p:cond delay="2500"/>
                                  </p:stCondLst>
                                  <p:childTnLst>
                                    <p:animRot by="-18000000">
                                      <p:cBhvr>
                                        <p:cTn dur="2200" fill="hold" id="129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30" nodeType="withEffect" presetClass="path" presetID="42" presetSubtype="0" repeatCount="3000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3.54167E-06 -7.40741E-07 L 0.17982 -0.44907" pathEditMode="relative" ptsTypes="AA" rAng="0">
                                      <p:cBhvr>
                                        <p:cTn dur="2000" fill="hold" id="131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4" y="-2245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32" nodeType="withEffect" presetClass="emph" presetID="8" presetSubtype="0" repeatCount="3000">
                                  <p:stCondLst>
                                    <p:cond delay="3100"/>
                                  </p:stCondLst>
                                  <p:childTnLst>
                                    <p:animRot by="12000000">
                                      <p:cBhvr>
                                        <p:cTn dur="2000" fill="hold" id="133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34" nodeType="withEffect" presetClass="path" presetID="42" presetSubtype="0" repeatCount="3000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16667E-06 1.48148E-06 L 0.15065 -0.39653" pathEditMode="relative" ptsTypes="AA" rAng="0">
                                      <p:cBhvr>
                                        <p:cTn dur="2600" fill="hold" id="135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36" nodeType="withEffect" presetClass="emph" presetID="8" presetSubtype="0" repeatCount="3000">
                                  <p:stCondLst>
                                    <p:cond delay="22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37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38" nodeType="withEffect" presetClass="path" presetID="42" presetSubtype="0" repeatCount="300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33333E-07 -4.44444E-06 L 0.15221 -0.43935" pathEditMode="relative" ptsTypes="AA" rAng="0">
                                      <p:cBhvr>
                                        <p:cTn dur="2600" fill="hold" id="139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196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40" nodeType="withEffect" presetClass="emph" presetID="8" presetSubtype="0" repeatCount="3000">
                                  <p:stCondLst>
                                    <p:cond delay="15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41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42" nodeType="withEffect" presetClass="path" presetID="42" presetSubtype="0" repeatCount="3000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375E-06 -2.22222E-06 L 0.23112 -0.46111" pathEditMode="relative" ptsTypes="AA" rAng="0">
                                      <p:cBhvr>
                                        <p:cTn dur="2600" fill="hold" id="143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2305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44" nodeType="withEffect" presetClass="emph" presetID="8" presetSubtype="0" repeatCount="3000">
                                  <p:stCondLst>
                                    <p:cond delay="30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45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46" nodeType="withEffect" presetClass="path" presetID="42" presetSubtype="0" repeatCount="3000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4.375E-06 -3.7037E-07 L 0.16328 -0.39537" pathEditMode="relative" ptsTypes="AA" rAng="0">
                                      <p:cBhvr>
                                        <p:cTn dur="2500" fill="hold" id="147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-1976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48" nodeType="withEffect" presetClass="emph" presetID="8" presetSubtype="0" repeatCount="3000">
                                  <p:stCondLst>
                                    <p:cond delay="36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49"/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50" nodeType="withEffect" presetClass="path" presetID="42" presetSubtype="0" repeatCount="3000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2.5E-06 -2.22222E-06 L 0.09219 -0.49352" pathEditMode="relative" ptsTypes="AA" rAng="0">
                                      <p:cBhvr>
                                        <p:cTn dur="2600" fill="hold" id="151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9" y="-2467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52" nodeType="withEffect" presetClass="emph" presetID="8" presetSubtype="0" repeatCount="3000">
                                  <p:stCondLst>
                                    <p:cond delay="23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53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0" id="154" nodeType="withEffect" presetClass="path" presetID="42" presetSubtype="0" repeatCount="3000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2.22045E-16 -3.7037E-07 L 0.15872 -0.41643" pathEditMode="relative" ptsTypes="AA" rAng="0">
                                      <p:cBhvr>
                                        <p:cTn dur="2600" fill="hold" id="155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-2083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56" nodeType="withEffect" presetClass="emph" presetID="8" presetSubtype="0" repeatCount="3000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57"/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58" nodeType="withEffect" presetClass="path" presetID="42" presetSubtype="0" repeatCount="300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1.66667E-06 3.7037E-07 L 0.13984 -0.4169" pathEditMode="relative" ptsTypes="AA" rAng="0">
                                      <p:cBhvr>
                                        <p:cTn dur="2000" fill="hold" id="159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0" nodeType="withEffect" presetClass="emph" presetID="8" presetSubtype="0" repeatCount="3000">
                                  <p:stCondLst>
                                    <p:cond delay="2000"/>
                                  </p:stCondLst>
                                  <p:childTnLst>
                                    <p:animRot by="-8400000">
                                      <p:cBhvr>
                                        <p:cTn dur="2000" fill="hold" id="161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62" nodeType="withEffect" presetClass="path" presetID="42" presetSubtype="0" repeatCount="3000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33333E-06 -1.11111E-06 L 0.19974 -0.52986" pathEditMode="relative" ptsTypes="AA" rAng="0">
                                      <p:cBhvr>
                                        <p:cTn dur="2500" fill="hold" id="163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87" y="-2650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4" nodeType="withEffect" presetClass="emph" presetID="8" presetSubtype="0" repeatCount="3000">
                                  <p:stCondLst>
                                    <p:cond delay="1800"/>
                                  </p:stCondLst>
                                  <p:childTnLst>
                                    <p:animRot by="12000000">
                                      <p:cBhvr>
                                        <p:cTn dur="2500" fill="hold" id="165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66" nodeType="withEffect" presetClass="path" presetID="42" presetSubtype="0" repeatCount="3000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375E-06 -3.7037E-06 L 0.15066 -0.39652" pathEditMode="relative" ptsTypes="AA" rAng="0">
                                      <p:cBhvr>
                                        <p:cTn dur="2600" fill="hold" id="167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8" nodeType="withEffect" presetClass="emph" presetID="8" presetSubtype="0" repeatCount="3000">
                                  <p:stCondLst>
                                    <p:cond delay="24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69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70" nodeType="withEffect" presetClass="path" presetID="42" presetSubtype="0" repeatCount="3000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-3.75E-06 -3.33333E-06 L 0.16081 -0.43217" pathEditMode="relative" ptsTypes="AA" rAng="0">
                                      <p:cBhvr>
                                        <p:cTn dur="2550" fill="hold" id="171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-2162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2" nodeType="withEffect" presetClass="emph" presetID="8" presetSubtype="0" repeatCount="3000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73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74" nodeType="withEffect" presetClass="path" presetID="42" presetSubtype="0" repeatCount="300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25E-06 -3.7037E-07 L 0.15065 -0.39653" pathEditMode="relative" ptsTypes="AA" rAng="0">
                                      <p:cBhvr>
                                        <p:cTn dur="2600" fill="hold" id="175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6" nodeType="withEffect" presetClass="emph" presetID="8" presetSubtype="0" repeatCount="3000">
                                  <p:stCondLst>
                                    <p:cond delay="20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77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78" nodeType="withEffect" presetClass="path" presetID="42" presetSubtype="0" repeatCount="3000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3.75E-06 -1.85185E-06 L 0.16719 -0.45949" pathEditMode="relative" ptsTypes="AA" rAng="0">
                                      <p:cBhvr>
                                        <p:cTn dur="2600" fill="hold" id="17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-2298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0" nodeType="withEffect" presetClass="emph" presetID="8" presetSubtype="0" repeatCount="3000">
                                  <p:stCondLst>
                                    <p:cond delay="29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81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82" nodeType="withEffect" presetClass="path" presetID="42" presetSubtype="0" repeatCount="3000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11022E-16 -3.7037E-07 L 0.1862 -0.46157" pathEditMode="relative" ptsTypes="AA" rAng="0">
                                      <p:cBhvr>
                                        <p:cTn dur="2400" fill="hold" id="183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10" y="-2307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4" nodeType="withEffect" presetClass="emph" presetID="8" presetSubtype="0" repeatCount="3000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85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id="186" nodeType="withEffect" presetClass="path" presetID="42" presetSubtype="0" repeatCount="3000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95833E-06 -1.48148E-06 L 0.15065 -0.39653" pathEditMode="relative" ptsTypes="AA" rAng="0">
                                      <p:cBhvr>
                                        <p:cTn dur="2600" fill="hold" id="187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8" nodeType="withEffect" presetClass="emph" presetID="8" presetSubtype="0" repeatCount="3000">
                                  <p:stCondLst>
                                    <p:cond delay="2500"/>
                                  </p:stCondLst>
                                  <p:childTnLst>
                                    <p:animRot by="10800000">
                                      <p:cBhvr>
                                        <p:cTn dur="2400" fill="hold" id="189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1" presetSubtype="0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2" nodeType="withEffect" presetClass="exit" presetID="1" presetSubtype="0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utoRev="1" fill="hold" grpId="1" id="194" nodeType="withEffect" presetClass="emph" presetID="6" presetSubtype="0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dur="150" fill="hold" id="195"/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196" nodeType="withEffect" presetClass="exit" presetID="21" presetSubtype="1">
                                  <p:stCondLst>
                                    <p:cond delay="10600"/>
                                  </p:stCondLst>
                                  <p:childTnLst>
                                    <p:animEffect filter="wheel(1)" transition="out">
                                      <p:cBhvr>
                                        <p:cTn dur="300" id="197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199" nodeType="withEffect" presetClass="exit" presetID="23" presetSubtype="32">
                                  <p:stCondLst>
                                    <p:cond delay="106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2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201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0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utoRev="1" fill="hold" grpId="1" id="203" nodeType="withEffect" presetClass="emph" presetID="6" presetSubtype="0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dur="150" fill="hold" id="204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205" nodeType="withEffect" presetClass="exit" presetID="23" presetSubtype="32">
                                  <p:stCondLst>
                                    <p:cond delay="105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206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207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9" nodeType="withEffect" presetClass="exit" presetID="22" presetSubtype="2">
                                  <p:stCondLst>
                                    <p:cond delay="10600"/>
                                  </p:stCondLst>
                                  <p:childTnLst>
                                    <p:animEffect filter="wipe(right)" transition="out">
                                      <p:cBhvr>
                                        <p:cTn dur="300" id="21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2" nodeType="withEffect" presetClass="entr" presetID="23" presetSubtype="16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00" fill="hold" id="214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215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08"/>
      <p:bldP grpId="1" spid="108"/>
      <p:bldP grpId="0" spid="110"/>
      <p:bldP grpId="1" spid="110"/>
      <p:bldP grpId="0" spid="164"/>
      <p:bldP grpId="1" spid="164"/>
      <p:bldP grpId="0" spid="165"/>
      <p:bldP grpId="1" spid="165"/>
      <p:bldP grpId="0" spid="166"/>
      <p:bldP grpId="1" spid="166"/>
      <p:bldP grpId="0" spid="167"/>
      <p:bldP grpId="1" spid="167"/>
      <p:bldP grpId="0" spid="168"/>
      <p:bldP grpId="1" spid="168"/>
      <p:bldP grpId="0" spid="169"/>
      <p:bldP grpId="1" spid="169"/>
      <p:bldP grpId="2" spid="169"/>
      <p:bldP grpId="3" spid="169"/>
      <p:bldP grpId="0" spid="112"/>
      <p:bldP grpId="1" spid="112"/>
      <p:bldP grpId="2" spid="112"/>
      <p:bldP grpId="3" spid="112"/>
      <p:bldP grpId="1" spid="140"/>
      <p:bldP grpId="3" spid="140"/>
      <p:bldP grpId="4" spid="140"/>
      <p:bldP grpId="5" spid="140"/>
    </p:bldLst>
  </p:timing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组合 5"/>
          <p:cNvGrpSpPr/>
          <p:nvPr/>
        </p:nvGrpSpPr>
        <p:grpSpPr>
          <a:xfrm>
            <a:off x="968126" y="3231012"/>
            <a:ext cx="10537170" cy="10978780"/>
            <a:chOff x="16278206" y="-2538606"/>
            <a:chExt cx="3505219" cy="3652120"/>
          </a:xfrm>
        </p:grpSpPr>
        <p:sp>
          <p:nvSpPr>
            <p:cNvPr id="8" name="任意多边形 7"/>
            <p:cNvSpPr/>
            <p:nvPr/>
          </p:nvSpPr>
          <p:spPr>
            <a:xfrm>
              <a:off x="16278206" y="-2301881"/>
              <a:ext cx="3495694" cy="3415395"/>
            </a:xfrm>
            <a:custGeom>
              <a:gdLst>
                <a:gd fmla="*/ 0 w 3495694" name="connsiteX0"/>
                <a:gd fmla="*/ 0 h 3415395" name="connsiteY0"/>
                <a:gd fmla="*/ 266719 w 3495694" name="connsiteX1"/>
                <a:gd fmla="*/ 3216281 h 3415395" name="connsiteY1"/>
                <a:gd fmla="*/ 3324244 w 3495694" name="connsiteX2"/>
                <a:gd fmla="*/ 3235331 h 3415395" name="connsiteY2"/>
                <a:gd fmla="*/ 3495694 w 3495694" name="connsiteX3"/>
                <a:gd fmla="*/ 12706 h 3415395" name="connsiteY3"/>
                <a:gd fmla="*/ 0 w 3495694" name="connsiteX4"/>
                <a:gd fmla="*/ 0 h 3415395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5395" w="3495694">
                  <a:moveTo>
                    <a:pt x="0" y="0"/>
                  </a:moveTo>
                  <a:cubicBezTo>
                    <a:pt x="92075" y="1073150"/>
                    <a:pt x="174644" y="2143131"/>
                    <a:pt x="266719" y="3216281"/>
                  </a:cubicBezTo>
                  <a:cubicBezTo>
                    <a:pt x="1546244" y="3556006"/>
                    <a:pt x="2482869" y="3390906"/>
                    <a:pt x="3324244" y="3235331"/>
                  </a:cubicBezTo>
                  <a:lnTo>
                    <a:pt x="3495694" y="12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6278225" y="-2538606"/>
              <a:ext cx="3505200" cy="620446"/>
              <a:chOff x="16278225" y="-2538606"/>
              <a:chExt cx="3505200" cy="620446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9775662" y="4183973"/>
            <a:ext cx="345699" cy="382289"/>
            <a:chOff x="10043081" y="4300773"/>
            <a:chExt cx="320279" cy="354179"/>
          </a:xfrm>
        </p:grpSpPr>
        <p:sp>
          <p:nvSpPr>
            <p:cNvPr id="212" name="任意多边形 211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10870215" y="3697628"/>
            <a:ext cx="345699" cy="382289"/>
            <a:chOff x="10043081" y="4300773"/>
            <a:chExt cx="320279" cy="354179"/>
          </a:xfrm>
        </p:grpSpPr>
        <p:sp>
          <p:nvSpPr>
            <p:cNvPr id="217" name="任意多边形 216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589732" y="4378877"/>
            <a:ext cx="345699" cy="382289"/>
            <a:chOff x="10043081" y="4300773"/>
            <a:chExt cx="320279" cy="354179"/>
          </a:xfrm>
        </p:grpSpPr>
        <p:sp>
          <p:nvSpPr>
            <p:cNvPr id="221" name="任意多边形 220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7749810" y="4022684"/>
            <a:ext cx="345699" cy="382289"/>
            <a:chOff x="10043081" y="4300773"/>
            <a:chExt cx="320279" cy="354179"/>
          </a:xfrm>
        </p:grpSpPr>
        <p:sp>
          <p:nvSpPr>
            <p:cNvPr id="225" name="任意多边形 224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6386498" y="4478625"/>
            <a:ext cx="345699" cy="382289"/>
            <a:chOff x="10043081" y="4300773"/>
            <a:chExt cx="320279" cy="354179"/>
          </a:xfrm>
        </p:grpSpPr>
        <p:sp>
          <p:nvSpPr>
            <p:cNvPr id="229" name="任意多边形 228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4995857" y="4645105"/>
            <a:ext cx="345699" cy="382289"/>
            <a:chOff x="10043081" y="4300773"/>
            <a:chExt cx="320279" cy="354179"/>
          </a:xfrm>
        </p:grpSpPr>
        <p:sp>
          <p:nvSpPr>
            <p:cNvPr id="233" name="任意多边形 232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634946" y="4500265"/>
            <a:ext cx="345699" cy="382289"/>
            <a:chOff x="10043081" y="4300773"/>
            <a:chExt cx="320279" cy="354179"/>
          </a:xfrm>
        </p:grpSpPr>
        <p:sp>
          <p:nvSpPr>
            <p:cNvPr id="237" name="任意多边形 236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342534" y="4250995"/>
            <a:ext cx="345699" cy="382289"/>
            <a:chOff x="10043081" y="4300773"/>
            <a:chExt cx="320279" cy="354179"/>
          </a:xfrm>
        </p:grpSpPr>
        <p:sp>
          <p:nvSpPr>
            <p:cNvPr id="241" name="任意多边形 240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1238618" y="3697935"/>
            <a:ext cx="345699" cy="382289"/>
            <a:chOff x="10043081" y="4300773"/>
            <a:chExt cx="320279" cy="354179"/>
          </a:xfrm>
        </p:grpSpPr>
        <p:sp>
          <p:nvSpPr>
            <p:cNvPr id="245" name="任意多边形 244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2855385" y="3254956"/>
            <a:ext cx="345699" cy="382289"/>
            <a:chOff x="10043081" y="4300773"/>
            <a:chExt cx="320279" cy="354179"/>
          </a:xfrm>
        </p:grpSpPr>
        <p:sp>
          <p:nvSpPr>
            <p:cNvPr id="249" name="任意多边形 248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3974750" y="3806169"/>
            <a:ext cx="345699" cy="382289"/>
            <a:chOff x="10043081" y="4300773"/>
            <a:chExt cx="320279" cy="354179"/>
          </a:xfrm>
        </p:grpSpPr>
        <p:sp>
          <p:nvSpPr>
            <p:cNvPr id="253" name="任意多边形 252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49826" y="3786712"/>
            <a:ext cx="345699" cy="382289"/>
            <a:chOff x="10043081" y="4300773"/>
            <a:chExt cx="320279" cy="354179"/>
          </a:xfrm>
        </p:grpSpPr>
        <p:sp>
          <p:nvSpPr>
            <p:cNvPr id="257" name="任意多边形 256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6686535" y="3733196"/>
            <a:ext cx="345699" cy="382289"/>
            <a:chOff x="10043081" y="4300773"/>
            <a:chExt cx="320279" cy="354179"/>
          </a:xfrm>
        </p:grpSpPr>
        <p:sp>
          <p:nvSpPr>
            <p:cNvPr id="261" name="任意多边形 260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117453" y="3280581"/>
            <a:ext cx="345699" cy="382289"/>
            <a:chOff x="10043081" y="4300773"/>
            <a:chExt cx="320279" cy="354179"/>
          </a:xfrm>
        </p:grpSpPr>
        <p:sp>
          <p:nvSpPr>
            <p:cNvPr id="269" name="任意多边形 268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7641329" y="2963286"/>
            <a:ext cx="345699" cy="382289"/>
            <a:chOff x="10043081" y="4300773"/>
            <a:chExt cx="320279" cy="354179"/>
          </a:xfrm>
        </p:grpSpPr>
        <p:sp>
          <p:nvSpPr>
            <p:cNvPr id="273" name="任意多边形 272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6105610" y="3040950"/>
            <a:ext cx="345699" cy="382289"/>
            <a:chOff x="10043081" y="4300773"/>
            <a:chExt cx="320279" cy="354179"/>
          </a:xfrm>
        </p:grpSpPr>
        <p:sp>
          <p:nvSpPr>
            <p:cNvPr id="277" name="任意多边形 276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4383136" y="3167847"/>
            <a:ext cx="345699" cy="382289"/>
            <a:chOff x="10043081" y="4300773"/>
            <a:chExt cx="320279" cy="354179"/>
          </a:xfrm>
        </p:grpSpPr>
        <p:sp>
          <p:nvSpPr>
            <p:cNvPr id="281" name="任意多边形 280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2855324" y="3257553"/>
            <a:ext cx="345699" cy="382289"/>
            <a:chOff x="10043081" y="4300773"/>
            <a:chExt cx="320279" cy="354179"/>
          </a:xfrm>
        </p:grpSpPr>
        <p:sp>
          <p:nvSpPr>
            <p:cNvPr id="285" name="任意多边形 284"/>
            <p:cNvSpPr/>
            <p:nvPr/>
          </p:nvSpPr>
          <p:spPr>
            <a:xfrm>
              <a:off x="10051233" y="4615543"/>
              <a:ext cx="312127" cy="39409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10043081" y="4300773"/>
              <a:ext cx="300172" cy="334063"/>
            </a:xfrm>
            <a:custGeom>
              <a:gdLst>
                <a:gd fmla="*/ 0 w 295275" name="connsiteX0"/>
                <a:gd fmla="*/ 4763 h 328613" name="connsiteY0"/>
                <a:gd fmla="*/ 67680 w 295275" name="connsiteX1"/>
                <a:gd fmla="*/ 327816 h 328613" name="connsiteY1"/>
                <a:gd fmla="*/ 252413 w 295275" name="connsiteX2"/>
                <a:gd fmla="*/ 328613 h 328613" name="connsiteY2"/>
                <a:gd fmla="*/ 295275 w 295275" name="connsiteX3"/>
                <a:gd fmla="*/ 0 h 328613" name="connsiteY3"/>
                <a:gd fmla="*/ 0 w 295275" name="connsiteX4"/>
                <a:gd fmla="*/ 4763 h 3286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28613" w="295275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10044694" y="4301458"/>
              <a:ext cx="297550" cy="57493"/>
            </a:xfrm>
            <a:custGeom>
              <a:gdLst>
                <a:gd fmla="*/ 0 w 292696" name="connsiteX0"/>
                <a:gd fmla="*/ 913 h 56555" name="connsiteY0"/>
                <a:gd fmla="*/ 286663 w 292696" name="connsiteX1"/>
                <a:gd fmla="*/ 56555 h 56555" name="connsiteY1"/>
                <a:gd fmla="*/ 292696 w 292696" name="connsiteX2"/>
                <a:gd fmla="*/ 0 h 56555" name="connsiteY2"/>
                <a:gd fmla="*/ 0 w 292696" name="connsiteX3"/>
                <a:gd fmla="*/ 913 h 56555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6555" w="292696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873305" y="1843122"/>
            <a:ext cx="1375252" cy="3393428"/>
            <a:chOff x="3873305" y="1843122"/>
            <a:chExt cx="1375252" cy="3393428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874186" y="1843122"/>
              <a:ext cx="1374371" cy="1709625"/>
              <a:chOff x="4763654" y="-1"/>
              <a:chExt cx="3954463" cy="4919087"/>
            </a:xfrm>
          </p:grpSpPr>
          <p:sp>
            <p:nvSpPr>
              <p:cNvPr id="170" name="任意多边形 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72" name="任意多边形 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4" name="等腰三角形 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5" name="等腰三角形 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6" name="等腰三角形 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7" name="等腰三角形 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8" name="等腰三角形 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14" name="组合 313"/>
            <p:cNvGrpSpPr/>
            <p:nvPr/>
          </p:nvGrpSpPr>
          <p:grpSpPr>
            <a:xfrm flipV="1">
              <a:off x="3873305" y="35269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15" name="任意多边形 3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17" name="任意多边形 3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9" name="等腰三角形 3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0" name="等腰三角形 3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1" name="等腰三角形 3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2" name="等腰三角形 3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3" name="等腰三角形 3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96" name="组合 495"/>
          <p:cNvGrpSpPr/>
          <p:nvPr/>
        </p:nvGrpSpPr>
        <p:grpSpPr>
          <a:xfrm>
            <a:off x="2339380" y="1927620"/>
            <a:ext cx="1374628" cy="3394069"/>
            <a:chOff x="2339380" y="1927620"/>
            <a:chExt cx="1374628" cy="3394069"/>
          </a:xfrm>
        </p:grpSpPr>
        <p:grpSp>
          <p:nvGrpSpPr>
            <p:cNvPr id="28" name="组合 2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0" name="组合 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1" name="任意多边形 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" name="等腰三角形 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" name="等腰三角形 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24" name="组合 3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25" name="任意多边形 3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26" name="组合 3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9" name="等腰三角形 3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0" name="等腰三角形 3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1" name="等腰三角形 3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2" name="等腰三角形 3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3" name="等腰三角形 3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9" name="组合 488"/>
          <p:cNvGrpSpPr/>
          <p:nvPr/>
        </p:nvGrpSpPr>
        <p:grpSpPr>
          <a:xfrm>
            <a:off x="8606922" y="1954345"/>
            <a:ext cx="1381172" cy="3393452"/>
            <a:chOff x="8606922" y="1954345"/>
            <a:chExt cx="1381172" cy="3393452"/>
          </a:xfrm>
        </p:grpSpPr>
        <p:grpSp>
          <p:nvGrpSpPr>
            <p:cNvPr id="109" name="组合 10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" name="任意多边形 1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1" name="组合 1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" name="任意多边形 1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" name="等腰三角形 1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" name="等腰三角形 1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" name="等腰三角形 1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" name="等腰三角形 1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" name="等腰三角形 1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34" name="组合 3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35" name="任意多边形 3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37" name="任意多边形 3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9" name="等腰三角形 3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0" name="等腰三角形 3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1" name="等腰三角形 3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2" name="等腰三角形 3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3" name="等腰三角形 3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94" name="组合 493"/>
          <p:cNvGrpSpPr/>
          <p:nvPr/>
        </p:nvGrpSpPr>
        <p:grpSpPr>
          <a:xfrm>
            <a:off x="5591320" y="1713614"/>
            <a:ext cx="1377406" cy="3402536"/>
            <a:chOff x="5591320" y="1713614"/>
            <a:chExt cx="1377406" cy="3402536"/>
          </a:xfrm>
        </p:grpSpPr>
        <p:grpSp>
          <p:nvGrpSpPr>
            <p:cNvPr id="159" name="组合 158"/>
            <p:cNvGrpSpPr/>
            <p:nvPr/>
          </p:nvGrpSpPr>
          <p:grpSpPr>
            <a:xfrm>
              <a:off x="5594355" y="1713614"/>
              <a:ext cx="1374371" cy="1709625"/>
              <a:chOff x="4763654" y="-1"/>
              <a:chExt cx="3954463" cy="4919087"/>
            </a:xfrm>
          </p:grpSpPr>
          <p:sp>
            <p:nvSpPr>
              <p:cNvPr id="160" name="任意多边形 1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1" name="组合 1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2" name="任意多边形 1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4" name="等腰三角形 1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" name="等腰三角形 1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6" name="等腰三角形 1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7" name="等腰三角形 1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8" name="等腰三角形 1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54" name="组合 353"/>
            <p:cNvGrpSpPr/>
            <p:nvPr/>
          </p:nvGrpSpPr>
          <p:grpSpPr>
            <a:xfrm flipV="1">
              <a:off x="5591320" y="34065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55" name="任意多边形 3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56" name="组合 3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57" name="任意多边形 3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3" name="等腰三角形 3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7128077" y="1638300"/>
            <a:ext cx="1376084" cy="3389300"/>
            <a:chOff x="7128077" y="1638300"/>
            <a:chExt cx="1376084" cy="3389300"/>
          </a:xfrm>
        </p:grpSpPr>
        <p:grpSp>
          <p:nvGrpSpPr>
            <p:cNvPr id="179" name="组合 178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81" name="组合 1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2" name="任意多边形 1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3" name="任意多边形 1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5" name="等腰三角形 1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6" name="等腰三角形 1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7" name="等腰三角形 1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8" name="等腰三角形 1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97" name="组合 496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5" name="组合 484"/>
          <p:cNvGrpSpPr/>
          <p:nvPr/>
        </p:nvGrpSpPr>
        <p:grpSpPr>
          <a:xfrm>
            <a:off x="10352864" y="2370442"/>
            <a:ext cx="1377386" cy="3395815"/>
            <a:chOff x="10352864" y="2370442"/>
            <a:chExt cx="1377386" cy="3395815"/>
          </a:xfrm>
        </p:grpSpPr>
        <p:grpSp>
          <p:nvGrpSpPr>
            <p:cNvPr id="99" name="组合 98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1" name="组合 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" name="任意多边形 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" name="任意多边形 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" name="等腰三角形 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" name="等腰三角形 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" name="等腰三角形 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" name="等腰三角形 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92" name="组合 491"/>
          <p:cNvGrpSpPr/>
          <p:nvPr/>
        </p:nvGrpSpPr>
        <p:grpSpPr>
          <a:xfrm>
            <a:off x="4830282" y="2460143"/>
            <a:ext cx="1378683" cy="3398829"/>
            <a:chOff x="4830282" y="2460143"/>
            <a:chExt cx="1378683" cy="3398829"/>
          </a:xfrm>
        </p:grpSpPr>
        <p:grpSp>
          <p:nvGrpSpPr>
            <p:cNvPr id="149" name="组合 148"/>
            <p:cNvGrpSpPr/>
            <p:nvPr/>
          </p:nvGrpSpPr>
          <p:grpSpPr>
            <a:xfrm>
              <a:off x="4834594" y="2460143"/>
              <a:ext cx="1374371" cy="1709625"/>
              <a:chOff x="4763654" y="-1"/>
              <a:chExt cx="3954463" cy="4919087"/>
            </a:xfrm>
          </p:grpSpPr>
          <p:sp>
            <p:nvSpPr>
              <p:cNvPr id="150" name="任意多边形 1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" name="任意多边形 1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" name="等腰三角形 1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" name="等腰三角形 1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" name="等腰三角形 1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" name="等腰三角形 1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8" name="等腰三角形 1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4830282" y="414934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4" name="组合 483"/>
          <p:cNvGrpSpPr/>
          <p:nvPr/>
        </p:nvGrpSpPr>
        <p:grpSpPr>
          <a:xfrm>
            <a:off x="9259773" y="2856636"/>
            <a:ext cx="1377197" cy="3402040"/>
            <a:chOff x="9259773" y="2856636"/>
            <a:chExt cx="1377197" cy="3402040"/>
          </a:xfrm>
        </p:grpSpPr>
        <p:grpSp>
          <p:nvGrpSpPr>
            <p:cNvPr id="89" name="组合 88"/>
            <p:cNvGrpSpPr/>
            <p:nvPr/>
          </p:nvGrpSpPr>
          <p:grpSpPr>
            <a:xfrm>
              <a:off x="9259773" y="2856636"/>
              <a:ext cx="1374371" cy="1709625"/>
              <a:chOff x="4763654" y="-1"/>
              <a:chExt cx="3954463" cy="4919087"/>
            </a:xfrm>
          </p:grpSpPr>
          <p:sp>
            <p:nvSpPr>
              <p:cNvPr id="90" name="任意多边形 8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" name="任意多边形 9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" name="任意多边形 9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" name="等腰三角形 9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" name="等腰三角形 9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" name="等腰三角形 9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" name="等腰三角形 9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74" name="组合 373"/>
            <p:cNvGrpSpPr/>
            <p:nvPr/>
          </p:nvGrpSpPr>
          <p:grpSpPr>
            <a:xfrm flipV="1">
              <a:off x="9262599" y="4549051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75" name="任意多边形 3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76" name="组合 3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77" name="任意多边形 3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3" name="等腰三角形 3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8" name="组合 487"/>
          <p:cNvGrpSpPr/>
          <p:nvPr/>
        </p:nvGrpSpPr>
        <p:grpSpPr>
          <a:xfrm>
            <a:off x="720098" y="2370442"/>
            <a:ext cx="1375369" cy="3397933"/>
            <a:chOff x="720098" y="2370442"/>
            <a:chExt cx="1375369" cy="3397933"/>
          </a:xfrm>
        </p:grpSpPr>
        <p:grpSp>
          <p:nvGrpSpPr>
            <p:cNvPr id="27" name="组合 26"/>
            <p:cNvGrpSpPr/>
            <p:nvPr/>
          </p:nvGrpSpPr>
          <p:grpSpPr>
            <a:xfrm>
              <a:off x="721096" y="2370442"/>
              <a:ext cx="1374371" cy="1709625"/>
              <a:chOff x="4763654" y="-1"/>
              <a:chExt cx="3954463" cy="4919087"/>
            </a:xfrm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5" name="组合 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" name="等腰三角形 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720098" y="405875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90" name="组合 489"/>
          <p:cNvGrpSpPr/>
          <p:nvPr/>
        </p:nvGrpSpPr>
        <p:grpSpPr>
          <a:xfrm>
            <a:off x="6179351" y="2409142"/>
            <a:ext cx="1378564" cy="3400867"/>
            <a:chOff x="6179351" y="2409142"/>
            <a:chExt cx="1378564" cy="3400867"/>
          </a:xfrm>
        </p:grpSpPr>
        <p:grpSp>
          <p:nvGrpSpPr>
            <p:cNvPr id="119" name="组合 118"/>
            <p:cNvGrpSpPr/>
            <p:nvPr/>
          </p:nvGrpSpPr>
          <p:grpSpPr>
            <a:xfrm>
              <a:off x="6179351" y="2409142"/>
              <a:ext cx="1374371" cy="1709625"/>
              <a:chOff x="4763654" y="-1"/>
              <a:chExt cx="3954463" cy="4919087"/>
            </a:xfrm>
          </p:grpSpPr>
          <p:sp>
            <p:nvSpPr>
              <p:cNvPr id="120" name="任意多边形 1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2" name="任意多边形 1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" name="任意多边形 1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" name="等腰三角形 1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" name="等腰三角形 1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" name="等腰三角形 1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" name="等腰三角形 1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" name="等腰三角形 1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98" name="组合 397"/>
            <p:cNvGrpSpPr/>
            <p:nvPr/>
          </p:nvGrpSpPr>
          <p:grpSpPr>
            <a:xfrm flipV="1">
              <a:off x="6183544" y="410038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99" name="任意多边形 3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00" name="组合 3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1" name="任意多边形 4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3" name="等腰三角形 4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4" name="等腰三角形 4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5" name="等腰三角形 4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6" name="等腰三角形 4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7" name="等腰三角形 4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5877990" y="3149175"/>
            <a:ext cx="1376409" cy="3405680"/>
            <a:chOff x="5877990" y="3149175"/>
            <a:chExt cx="1376409" cy="3405680"/>
          </a:xfrm>
        </p:grpSpPr>
        <p:grpSp>
          <p:nvGrpSpPr>
            <p:cNvPr id="68" name="组合 67"/>
            <p:cNvGrpSpPr/>
            <p:nvPr/>
          </p:nvGrpSpPr>
          <p:grpSpPr>
            <a:xfrm>
              <a:off x="5877990" y="3149175"/>
              <a:ext cx="1374371" cy="1709625"/>
              <a:chOff x="4763654" y="-1"/>
              <a:chExt cx="3954463" cy="4919087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0" name="组合 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" name="任意多边形 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" name="任意多边形 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" name="等腰三角形 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" name="等腰三角形 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" name="等腰三角形 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08" name="组合 407"/>
            <p:cNvGrpSpPr/>
            <p:nvPr/>
          </p:nvGrpSpPr>
          <p:grpSpPr>
            <a:xfrm flipV="1">
              <a:off x="5880028" y="484523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9" name="任意多边形 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10" name="组合 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11" name="任意多边形 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4" name="等腰三角形 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5" name="等腰三角形 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6" name="等腰三角形 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7" name="等腰三角形 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91" name="组合 490"/>
          <p:cNvGrpSpPr/>
          <p:nvPr/>
        </p:nvGrpSpPr>
        <p:grpSpPr>
          <a:xfrm>
            <a:off x="7234461" y="2691264"/>
            <a:ext cx="1376409" cy="3402277"/>
            <a:chOff x="7234461" y="2691264"/>
            <a:chExt cx="1376409" cy="3402277"/>
          </a:xfrm>
        </p:grpSpPr>
        <p:grpSp>
          <p:nvGrpSpPr>
            <p:cNvPr id="304" name="组合 303"/>
            <p:cNvGrpSpPr/>
            <p:nvPr/>
          </p:nvGrpSpPr>
          <p:grpSpPr>
            <a:xfrm flipV="1">
              <a:off x="7236223" y="4383916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05" name="任意多边形 3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06" name="组合 3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07" name="任意多边形 3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09" name="等腰三角形 3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0" name="等腰三角形 3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1" name="等腰三角形 3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2" name="等腰三角形 3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3" name="等腰三角形 3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82" name="组合 481"/>
            <p:cNvGrpSpPr/>
            <p:nvPr/>
          </p:nvGrpSpPr>
          <p:grpSpPr>
            <a:xfrm>
              <a:off x="7234461" y="2691264"/>
              <a:ext cx="1376409" cy="3394402"/>
              <a:chOff x="7234461" y="2691264"/>
              <a:chExt cx="1376409" cy="3394402"/>
            </a:xfrm>
          </p:grpSpPr>
          <p:grpSp>
            <p:nvGrpSpPr>
              <p:cNvPr id="78" name="组合 77"/>
              <p:cNvGrpSpPr/>
              <p:nvPr/>
            </p:nvGrpSpPr>
            <p:grpSpPr>
              <a:xfrm>
                <a:off x="7234461" y="2691264"/>
                <a:ext cx="1374371" cy="1709625"/>
                <a:chOff x="4763654" y="-1"/>
                <a:chExt cx="3954463" cy="4919087"/>
              </a:xfrm>
            </p:grpSpPr>
            <p:sp>
              <p:nvSpPr>
                <p:cNvPr id="79" name="任意多边形 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0" name="组合 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" name="任意多边形 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" name="任意多边形 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3" name="等腰三角形 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4" name="等腰三角形 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5" name="等腰三角形 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6" name="等腰三角形 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7" name="等腰三角形 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418" name="组合 417"/>
              <p:cNvGrpSpPr/>
              <p:nvPr/>
            </p:nvGrpSpPr>
            <p:grpSpPr>
              <a:xfrm flipV="1">
                <a:off x="7236499" y="4376041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419" name="任意多边形 4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421" name="任意多边形 4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2" name="任意多边形 4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3" name="等腰三角形 4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4" name="等腰三角形 4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5" name="等腰三角形 4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6" name="等腰三角形 4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427" name="等腰三角形 4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493" name="组合 492"/>
          <p:cNvGrpSpPr/>
          <p:nvPr/>
        </p:nvGrpSpPr>
        <p:grpSpPr>
          <a:xfrm>
            <a:off x="3461654" y="2473607"/>
            <a:ext cx="1378469" cy="3400261"/>
            <a:chOff x="3461654" y="2473607"/>
            <a:chExt cx="1378469" cy="3400261"/>
          </a:xfrm>
        </p:grpSpPr>
        <p:grpSp>
          <p:nvGrpSpPr>
            <p:cNvPr id="139" name="组合 138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" name="任意多边形 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1" name="组合 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" name="任意多边形 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" name="等腰三角形 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" name="等腰三角形 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" name="等腰三角形 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" name="等腰三角形 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" name="等腰三角形 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28" name="组合 42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9" name="任意多边形 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30" name="组合 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31" name="任意多边形 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4" name="等腰三角形 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5" name="等腰三角形 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6" name="等腰三角形 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7" name="等腰三角形 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3114329" y="3176130"/>
            <a:ext cx="1381172" cy="3402570"/>
            <a:chOff x="3114329" y="3176130"/>
            <a:chExt cx="1381172" cy="3402570"/>
          </a:xfrm>
        </p:grpSpPr>
        <p:grpSp>
          <p:nvGrpSpPr>
            <p:cNvPr id="48" name="组合 47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" name="任意多边形 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" name="任意多边形 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" name="等腰三角形 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" name="等腰三角形 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" name="等腰三角形 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38" name="组合 43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39" name="任意多边形 4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40" name="组合 4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2" name="任意多边形 4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3" name="等腰三角形 4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4" name="等腰三角形 4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5" name="等腰三角形 4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6" name="等腰三角形 4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7" name="等腰三角形 4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79" name="组合 478"/>
          <p:cNvGrpSpPr/>
          <p:nvPr/>
        </p:nvGrpSpPr>
        <p:grpSpPr>
          <a:xfrm>
            <a:off x="4486414" y="3321098"/>
            <a:ext cx="1376409" cy="3398384"/>
            <a:chOff x="4486414" y="3321098"/>
            <a:chExt cx="1376409" cy="3398384"/>
          </a:xfrm>
        </p:grpSpPr>
        <p:grpSp>
          <p:nvGrpSpPr>
            <p:cNvPr id="58" name="组合 57"/>
            <p:cNvGrpSpPr/>
            <p:nvPr/>
          </p:nvGrpSpPr>
          <p:grpSpPr>
            <a:xfrm>
              <a:off x="4486414" y="3321098"/>
              <a:ext cx="1374371" cy="1709625"/>
              <a:chOff x="4763654" y="-1"/>
              <a:chExt cx="3954463" cy="4919087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0" name="组合 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" name="任意多边形 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" name="任意多边形 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5" name="等腰三角形 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" name="等腰三角形 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" name="等腰三角形 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48" name="组合 447"/>
            <p:cNvGrpSpPr/>
            <p:nvPr/>
          </p:nvGrpSpPr>
          <p:grpSpPr>
            <a:xfrm flipV="1">
              <a:off x="4488452" y="500985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9" name="任意多边形 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51" name="任意多边形 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2" name="任意多边形 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4" name="等腰三角形 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5" name="等腰三角形 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6" name="等腰三角形 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7" name="等腰三角形 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7" name="组合 486"/>
          <p:cNvGrpSpPr/>
          <p:nvPr/>
        </p:nvGrpSpPr>
        <p:grpSpPr>
          <a:xfrm>
            <a:off x="1834820" y="2924342"/>
            <a:ext cx="1376409" cy="3398146"/>
            <a:chOff x="1834820" y="2924342"/>
            <a:chExt cx="1376409" cy="3398146"/>
          </a:xfrm>
        </p:grpSpPr>
        <p:grpSp>
          <p:nvGrpSpPr>
            <p:cNvPr id="38" name="组合 37"/>
            <p:cNvGrpSpPr/>
            <p:nvPr/>
          </p:nvGrpSpPr>
          <p:grpSpPr>
            <a:xfrm>
              <a:off x="1834820" y="2924342"/>
              <a:ext cx="1374371" cy="1709625"/>
              <a:chOff x="4763654" y="-1"/>
              <a:chExt cx="3954463" cy="4919087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" name="任意多边形 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" name="任意多边形 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" name="等腰三角形 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" name="等腰三角形 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58" name="组合 457"/>
            <p:cNvGrpSpPr/>
            <p:nvPr/>
          </p:nvGrpSpPr>
          <p:grpSpPr>
            <a:xfrm flipV="1">
              <a:off x="1836858" y="46128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59" name="任意多边形 4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60" name="组合 4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1" name="任意多边形 4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2" name="任意多边形 4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3" name="等腰三角形 4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4" name="等腰三角形 4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5" name="等腰三角形 4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6" name="等腰三角形 4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7" name="等腰三角形 4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3" name="组合 482"/>
          <p:cNvGrpSpPr/>
          <p:nvPr/>
        </p:nvGrpSpPr>
        <p:grpSpPr>
          <a:xfrm>
            <a:off x="8076799" y="3049738"/>
            <a:ext cx="1378168" cy="3396350"/>
            <a:chOff x="8076799" y="3049738"/>
            <a:chExt cx="1378168" cy="3396350"/>
          </a:xfrm>
        </p:grpSpPr>
        <p:grpSp>
          <p:nvGrpSpPr>
            <p:cNvPr id="468" name="组合 467"/>
            <p:cNvGrpSpPr/>
            <p:nvPr/>
          </p:nvGrpSpPr>
          <p:grpSpPr>
            <a:xfrm flipV="1">
              <a:off x="8076799" y="47364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9" name="任意多边形 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70" name="组合 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71" name="任意多边形 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2" name="任意多边形 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4" name="等腰三角形 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5" name="等腰三角形 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6" name="等腰三角形 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7" name="等腰三角形 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>
              <a:off x="8080596" y="3049738"/>
              <a:ext cx="1374371" cy="1709625"/>
              <a:chOff x="4763654" y="-1"/>
              <a:chExt cx="3954463" cy="4919087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" name="任意多边形 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" name="任意多边形 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" name="等腰三角形 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" name="等腰三角形 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" name="等腰三角形 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" name="等腰三角形 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" name="等腰三角形 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01" name="组合 300"/>
          <p:cNvGrpSpPr/>
          <p:nvPr/>
        </p:nvGrpSpPr>
        <p:grpSpPr>
          <a:xfrm rot="889800">
            <a:off x="-6639979" y="5676730"/>
            <a:ext cx="12051456" cy="2433056"/>
            <a:chOff x="-30622" y="4271956"/>
            <a:chExt cx="12100412" cy="3195632"/>
          </a:xfrm>
          <a:scene3d>
            <a:camera prst="orthographicFront">
              <a:rot lat="1800000" lon="0" rev="0"/>
            </a:camera>
            <a:lightRig dir="t" rig="threePt"/>
          </a:scene3d>
        </p:grpSpPr>
        <p:grpSp>
          <p:nvGrpSpPr>
            <p:cNvPr id="211" name="组合 210"/>
            <p:cNvGrpSpPr/>
            <p:nvPr/>
          </p:nvGrpSpPr>
          <p:grpSpPr>
            <a:xfrm flipV="1">
              <a:off x="-30622" y="4271956"/>
              <a:ext cx="6403483" cy="2128071"/>
              <a:chOff x="8112126" y="827088"/>
              <a:chExt cx="2455317" cy="815975"/>
            </a:xfrm>
          </p:grpSpPr>
          <p:sp>
            <p:nvSpPr>
              <p:cNvPr id="195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gdLst>
                  <a:gd fmla="*/ 507 w 639" name="T0"/>
                  <a:gd fmla="*/ 111 h 215" name="T1"/>
                  <a:gd fmla="*/ 539 w 639" name="T2"/>
                  <a:gd fmla="*/ 69 h 215" name="T3"/>
                  <a:gd fmla="*/ 567 w 639" name="T4"/>
                  <a:gd fmla="*/ 32 h 215" name="T5"/>
                  <a:gd fmla="*/ 538 w 639" name="T6"/>
                  <a:gd fmla="*/ 163 h 215" name="T7"/>
                  <a:gd fmla="*/ 528 w 639" name="T8"/>
                  <a:gd fmla="*/ 161 h 215" name="T9"/>
                  <a:gd fmla="*/ 518 w 639" name="T10"/>
                  <a:gd fmla="*/ 162 h 215" name="T11"/>
                  <a:gd fmla="*/ 509 w 639" name="T12"/>
                  <a:gd fmla="*/ 163 h 215" name="T13"/>
                  <a:gd fmla="*/ 500 w 639" name="T14"/>
                  <a:gd fmla="*/ 164 h 215" name="T15"/>
                  <a:gd fmla="*/ 491 w 639" name="T16"/>
                  <a:gd fmla="*/ 165 h 215" name="T17"/>
                  <a:gd fmla="*/ 482 w 639" name="T18"/>
                  <a:gd fmla="*/ 166 h 215" name="T19"/>
                  <a:gd fmla="*/ 473 w 639" name="T20"/>
                  <a:gd fmla="*/ 167 h 215" name="T21"/>
                  <a:gd fmla="*/ 463 w 639" name="T22"/>
                  <a:gd fmla="*/ 168 h 215" name="T23"/>
                  <a:gd fmla="*/ 454 w 639" name="T24"/>
                  <a:gd fmla="*/ 169 h 215" name="T25"/>
                  <a:gd fmla="*/ 445 w 639" name="T26"/>
                  <a:gd fmla="*/ 170 h 215" name="T27"/>
                  <a:gd fmla="*/ 436 w 639" name="T28"/>
                  <a:gd fmla="*/ 170 h 215" name="T29"/>
                  <a:gd fmla="*/ 427 w 639" name="T30"/>
                  <a:gd fmla="*/ 171 h 215" name="T31"/>
                  <a:gd fmla="*/ 418 w 639" name="T32"/>
                  <a:gd fmla="*/ 172 h 215" name="T33"/>
                  <a:gd fmla="*/ 409 w 639" name="T34"/>
                  <a:gd fmla="*/ 173 h 215" name="T35"/>
                  <a:gd fmla="*/ 400 w 639" name="T36"/>
                  <a:gd fmla="*/ 174 h 215" name="T37"/>
                  <a:gd fmla="*/ 391 w 639" name="T38"/>
                  <a:gd fmla="*/ 175 h 215" name="T39"/>
                  <a:gd fmla="*/ 381 w 639" name="T40"/>
                  <a:gd fmla="*/ 176 h 215" name="T41"/>
                  <a:gd fmla="*/ 372 w 639" name="T42"/>
                  <a:gd fmla="*/ 177 h 215" name="T43"/>
                  <a:gd fmla="*/ 363 w 639" name="T44"/>
                  <a:gd fmla="*/ 178 h 215" name="T45"/>
                  <a:gd fmla="*/ 354 w 639" name="T46"/>
                  <a:gd fmla="*/ 178 h 215" name="T47"/>
                  <a:gd fmla="*/ 345 w 639" name="T48"/>
                  <a:gd fmla="*/ 179 h 215" name="T49"/>
                  <a:gd fmla="*/ 336 w 639" name="T50"/>
                  <a:gd fmla="*/ 180 h 215" name="T51"/>
                  <a:gd fmla="*/ 327 w 639" name="T52"/>
                  <a:gd fmla="*/ 181 h 215" name="T53"/>
                  <a:gd fmla="*/ 318 w 639" name="T54"/>
                  <a:gd fmla="*/ 182 h 215" name="T55"/>
                  <a:gd fmla="*/ 308 w 639" name="T56"/>
                  <a:gd fmla="*/ 183 h 215" name="T57"/>
                  <a:gd fmla="*/ 299 w 639" name="T58"/>
                  <a:gd fmla="*/ 184 h 215" name="T59"/>
                  <a:gd fmla="*/ 290 w 639" name="T60"/>
                  <a:gd fmla="*/ 185 h 215" name="T61"/>
                  <a:gd fmla="*/ 281 w 639" name="T62"/>
                  <a:gd fmla="*/ 186 h 215" name="T63"/>
                  <a:gd fmla="*/ 272 w 639" name="T64"/>
                  <a:gd fmla="*/ 187 h 215" name="T65"/>
                  <a:gd fmla="*/ 263 w 639" name="T66"/>
                  <a:gd fmla="*/ 187 h 215" name="T67"/>
                  <a:gd fmla="*/ 254 w 639" name="T68"/>
                  <a:gd fmla="*/ 188 h 215" name="T69"/>
                  <a:gd fmla="*/ 244 w 639" name="T70"/>
                  <a:gd fmla="*/ 189 h 215" name="T71"/>
                  <a:gd fmla="*/ 235 w 639" name="T72"/>
                  <a:gd fmla="*/ 190 h 215" name="T73"/>
                  <a:gd fmla="*/ 226 w 639" name="T74"/>
                  <a:gd fmla="*/ 191 h 215" name="T75"/>
                  <a:gd fmla="*/ 217 w 639" name="T76"/>
                  <a:gd fmla="*/ 192 h 215" name="T77"/>
                  <a:gd fmla="*/ 208 w 639" name="T78"/>
                  <a:gd fmla="*/ 193 h 215" name="T79"/>
                  <a:gd fmla="*/ 199 w 639" name="T80"/>
                  <a:gd fmla="*/ 194 h 215" name="T81"/>
                  <a:gd fmla="*/ 190 w 639" name="T82"/>
                  <a:gd fmla="*/ 195 h 215" name="T83"/>
                  <a:gd fmla="*/ 181 w 639" name="T84"/>
                  <a:gd fmla="*/ 195 h 215" name="T85"/>
                  <a:gd fmla="*/ 172 w 639" name="T86"/>
                  <a:gd fmla="*/ 196 h 215" name="T87"/>
                  <a:gd fmla="*/ 162 w 639" name="T88"/>
                  <a:gd fmla="*/ 197 h 215" name="T89"/>
                  <a:gd fmla="*/ 153 w 639" name="T90"/>
                  <a:gd fmla="*/ 198 h 215" name="T91"/>
                  <a:gd fmla="*/ 144 w 639" name="T92"/>
                  <a:gd fmla="*/ 199 h 215" name="T93"/>
                  <a:gd fmla="*/ 135 w 639" name="T94"/>
                  <a:gd fmla="*/ 200 h 215" name="T95"/>
                  <a:gd fmla="*/ 126 w 639" name="T96"/>
                  <a:gd fmla="*/ 201 h 215" name="T97"/>
                  <a:gd fmla="*/ 117 w 639" name="T98"/>
                  <a:gd fmla="*/ 202 h 215" name="T99"/>
                  <a:gd fmla="*/ 108 w 639" name="T100"/>
                  <a:gd fmla="*/ 203 h 215" name="T101"/>
                  <a:gd fmla="*/ 99 w 639" name="T102"/>
                  <a:gd fmla="*/ 204 h 215" name="T103"/>
                  <a:gd fmla="*/ 89 w 639" name="T104"/>
                  <a:gd fmla="*/ 204 h 215" name="T105"/>
                  <a:gd fmla="*/ 80 w 639" name="T106"/>
                  <a:gd fmla="*/ 205 h 215" name="T107"/>
                  <a:gd fmla="*/ 71 w 639" name="T108"/>
                  <a:gd fmla="*/ 206 h 215" name="T109"/>
                  <a:gd fmla="*/ 62 w 639" name="T110"/>
                  <a:gd fmla="*/ 207 h 215" name="T111"/>
                  <a:gd fmla="*/ 53 w 639" name="T112"/>
                  <a:gd fmla="*/ 208 h 215" name="T113"/>
                  <a:gd fmla="*/ 44 w 639" name="T114"/>
                  <a:gd fmla="*/ 209 h 215" name="T115"/>
                  <a:gd fmla="*/ 35 w 639" name="T116"/>
                  <a:gd fmla="*/ 210 h 215" name="T117"/>
                  <a:gd fmla="*/ 26 w 639" name="T118"/>
                  <a:gd fmla="*/ 211 h 215" name="T119"/>
                  <a:gd fmla="*/ 16 w 639" name="T120"/>
                  <a:gd fmla="*/ 212 h 215" name="T121"/>
                  <a:gd fmla="*/ 435 w 639" name="T122"/>
                  <a:gd fmla="*/ 49 h 215" name="T123"/>
                  <a:gd fmla="*/ 37 w 639" name="T124"/>
                  <a:gd fmla="*/ 182 h 215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15" w="639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solidFill>
                <a:srgbClr val="768B96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gdLst>
                  <a:gd fmla="*/ 1909762 w 2917575" name="connsiteX0"/>
                  <a:gd fmla="*/ 22251 h 2298373" name="connsiteY0"/>
                  <a:gd fmla="*/ 1633537 w 2917575" name="connsiteX1"/>
                  <a:gd fmla="*/ 31776 h 2298373" name="connsiteY1"/>
                  <a:gd fmla="*/ 871537 w 2917575" name="connsiteX2"/>
                  <a:gd fmla="*/ 374676 h 2298373" name="connsiteY2"/>
                  <a:gd fmla="*/ 57150 w 2917575" name="connsiteX3"/>
                  <a:gd fmla="*/ 679476 h 2298373" name="connsiteY3"/>
                  <a:gd fmla="*/ 0 w 2917575" name="connsiteX4"/>
                  <a:gd fmla="*/ 812826 h 2298373" name="connsiteY4"/>
                  <a:gd fmla="*/ 52387 w 2917575" name="connsiteX5"/>
                  <a:gd fmla="*/ 798539 h 2298373" name="connsiteY5"/>
                  <a:gd fmla="*/ 447675 w 2917575" name="connsiteX6"/>
                  <a:gd fmla="*/ 1641501 h 2298373" name="connsiteY6"/>
                  <a:gd fmla="*/ 550068 w 2917575" name="connsiteX7"/>
                  <a:gd fmla="*/ 1741514 h 2298373" name="connsiteY7"/>
                  <a:gd fmla="*/ 1681163 w 2917575" name="connsiteX8"/>
                  <a:gd fmla="*/ 2222526 h 2298373" name="connsiteY8"/>
                  <a:gd fmla="*/ 1762125 w 2917575" name="connsiteX9"/>
                  <a:gd fmla="*/ 2282057 h 2298373" name="connsiteY9"/>
                  <a:gd fmla="*/ 1881187 w 2917575" name="connsiteX10"/>
                  <a:gd fmla="*/ 2246339 h 2298373" name="connsiteY10"/>
                  <a:gd fmla="*/ 2797969 w 2917575" name="connsiteX11"/>
                  <a:gd fmla="*/ 1701033 h 2298373" name="connsiteY11"/>
                  <a:gd fmla="*/ 2871787 w 2917575" name="connsiteX12"/>
                  <a:gd fmla="*/ 1312888 h 2298373" name="connsiteY12"/>
                  <a:gd fmla="*/ 2419349 w 2917575" name="connsiteX13"/>
                  <a:gd fmla="*/ 798539 h 2298373" name="connsiteY13"/>
                  <a:gd fmla="*/ 1931193 w 2917575" name="connsiteX14"/>
                  <a:gd fmla="*/ 438970 h 2298373" name="connsiteY14"/>
                  <a:gd fmla="*/ 1909762 w 2917575" name="connsiteX15"/>
                  <a:gd fmla="*/ 22251 h 2298373" name="connsiteY1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b="b" l="l" r="r" t="t"/>
                <a:pathLst>
                  <a:path h="2298373" w="2917575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solidFill>
                <a:srgbClr val="4D616A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7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gdLst>
                  <a:gd fmla="*/ 133 w 171" name="T0"/>
                  <a:gd fmla="*/ 125 h 125" name="T1"/>
                  <a:gd fmla="*/ 150 w 171" name="T2"/>
                  <a:gd fmla="*/ 114 h 125" name="T3"/>
                  <a:gd fmla="*/ 166 w 171" name="T4"/>
                  <a:gd fmla="*/ 101 h 125" name="T5"/>
                  <a:gd fmla="*/ 170 w 171" name="T6"/>
                  <a:gd fmla="*/ 91 h 125" name="T7"/>
                  <a:gd fmla="*/ 103 w 171" name="T8"/>
                  <a:gd fmla="*/ 2 h 125" name="T9"/>
                  <a:gd fmla="*/ 85 w 171" name="T10"/>
                  <a:gd fmla="*/ 13 h 125" name="T11"/>
                  <a:gd fmla="*/ 16 w 171" name="T12"/>
                  <a:gd fmla="*/ 37 h 125" name="T13"/>
                  <a:gd fmla="*/ 4 w 171" name="T14"/>
                  <a:gd fmla="*/ 59 h 125" name="T15"/>
                  <a:gd fmla="*/ 6 w 171" name="T16"/>
                  <a:gd fmla="*/ 60 h 125" name="T17"/>
                  <a:gd fmla="*/ 10 w 171" name="T18"/>
                  <a:gd fmla="*/ 62 h 125" name="T19"/>
                  <a:gd fmla="*/ 17 w 171" name="T20"/>
                  <a:gd fmla="*/ 60 h 125" name="T21"/>
                  <a:gd fmla="*/ 20 w 171" name="T22"/>
                  <a:gd fmla="*/ 61 h 125" name="T23"/>
                  <a:gd fmla="*/ 133 w 171" name="T24"/>
                  <a:gd fmla="*/ 125 h 125" name="T25"/>
                  <a:gd fmla="*/ 7739 w 10000" name="connsiteX0"/>
                  <a:gd fmla="*/ 9945 h 9945" name="connsiteY0"/>
                  <a:gd fmla="*/ 8801 w 10000" name="connsiteX1"/>
                  <a:gd fmla="*/ 9352 h 9945" name="connsiteY1"/>
                  <a:gd fmla="*/ 9760 w 10000" name="connsiteX2"/>
                  <a:gd fmla="*/ 8272 h 9945" name="connsiteY2"/>
                  <a:gd fmla="*/ 10000 w 10000" name="connsiteX3"/>
                  <a:gd fmla="*/ 7442 h 9945" name="connsiteY3"/>
                  <a:gd fmla="*/ 6503 w 10000" name="connsiteX4"/>
                  <a:gd fmla="*/ 2515 h 9945" name="connsiteY4"/>
                  <a:gd fmla="*/ 5979 w 10000" name="connsiteX5"/>
                  <a:gd fmla="*/ 48 h 9945" name="connsiteY5"/>
                  <a:gd fmla="*/ 4898 w 10000" name="connsiteX6"/>
                  <a:gd fmla="*/ 962 h 9945" name="connsiteY6"/>
                  <a:gd fmla="*/ 759 w 10000" name="connsiteX7"/>
                  <a:gd fmla="*/ 2957 h 9945" name="connsiteY7"/>
                  <a:gd fmla="*/ 39 w 10000" name="connsiteX8"/>
                  <a:gd fmla="*/ 4783 h 9945" name="connsiteY8"/>
                  <a:gd fmla="*/ 159 w 10000" name="connsiteX9"/>
                  <a:gd fmla="*/ 4866 h 9945" name="connsiteY9"/>
                  <a:gd fmla="*/ 398 w 10000" name="connsiteX10"/>
                  <a:gd fmla="*/ 5032 h 9945" name="connsiteY10"/>
                  <a:gd fmla="*/ 819 w 10000" name="connsiteX11"/>
                  <a:gd fmla="*/ 4866 h 9945" name="connsiteY11"/>
                  <a:gd fmla="*/ 999 w 10000" name="connsiteX12"/>
                  <a:gd fmla="*/ 4949 h 9945" name="connsiteY12"/>
                  <a:gd fmla="*/ 7739 w 10000" name="connsiteX13"/>
                  <a:gd fmla="*/ 9945 h 9945" name="connsiteY1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b="b" l="l" r="r" t="t"/>
                <a:pathLst>
                  <a:path h="9945" w="10000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gdLst>
                  <a:gd fmla="*/ 19 w 25" name="T0"/>
                  <a:gd fmla="*/ 5 h 30" name="T1"/>
                  <a:gd fmla="*/ 5 w 25" name="T2"/>
                  <a:gd fmla="*/ 25 h 30" name="T3"/>
                  <a:gd fmla="*/ 19 w 25" name="T4"/>
                  <a:gd fmla="*/ 5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5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gdLst>
                  <a:gd fmla="*/ 21 w 28" name="T0"/>
                  <a:gd fmla="*/ 5 h 30" name="T1"/>
                  <a:gd fmla="*/ 5 w 28" name="T2"/>
                  <a:gd fmla="*/ 25 h 30" name="T3"/>
                  <a:gd fmla="*/ 21 w 28" name="T4"/>
                  <a:gd fmla="*/ 5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8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gdLst>
                  <a:gd fmla="*/ 20 w 27" name="T0"/>
                  <a:gd fmla="*/ 4 h 29" name="T1"/>
                  <a:gd fmla="*/ 5 w 27" name="T2"/>
                  <a:gd fmla="*/ 25 h 29" name="T3"/>
                  <a:gd fmla="*/ 20 w 27" name="T4"/>
                  <a:gd fmla="*/ 4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7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gdLst>
                  <a:gd fmla="*/ 18 w 19" name="T0"/>
                  <a:gd fmla="*/ 6 h 26" name="T1"/>
                  <a:gd fmla="*/ 4 w 19" name="T2"/>
                  <a:gd fmla="*/ 24 h 26" name="T3"/>
                  <a:gd fmla="*/ 2 w 19" name="T4"/>
                  <a:gd fmla="*/ 21 h 26" name="T5"/>
                  <a:gd fmla="*/ 15 w 19" name="T6"/>
                  <a:gd fmla="*/ 1 h 26" name="T7"/>
                  <a:gd fmla="*/ 18 w 19" name="T8"/>
                  <a:gd fmla="*/ 6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19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gdLst>
                  <a:gd fmla="*/ 17 w 18" name="T0"/>
                  <a:gd fmla="*/ 6 h 25" name="T1"/>
                  <a:gd fmla="*/ 3 w 18" name="T2"/>
                  <a:gd fmla="*/ 24 h 25" name="T3"/>
                  <a:gd fmla="*/ 0 w 18" name="T4"/>
                  <a:gd fmla="*/ 21 h 25" name="T5"/>
                  <a:gd fmla="*/ 14 w 18" name="T6"/>
                  <a:gd fmla="*/ 2 h 25" name="T7"/>
                  <a:gd fmla="*/ 17 w 18" name="T8"/>
                  <a:gd fmla="*/ 6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18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gdLst>
                  <a:gd fmla="*/ 10 w 10" name="T0"/>
                  <a:gd fmla="*/ 3 h 9" name="T1"/>
                  <a:gd fmla="*/ 9 w 10" name="T2"/>
                  <a:gd fmla="*/ 7 h 9" name="T3"/>
                  <a:gd fmla="*/ 9 w 10" name="T4"/>
                  <a:gd fmla="*/ 8 h 9" name="T5"/>
                  <a:gd fmla="*/ 5 w 10" name="T6"/>
                  <a:gd fmla="*/ 9 h 9" name="T7"/>
                  <a:gd fmla="*/ 4 w 10" name="T8"/>
                  <a:gd fmla="*/ 8 h 9" name="T9"/>
                  <a:gd fmla="*/ 1 w 10" name="T10"/>
                  <a:gd fmla="*/ 6 h 9" name="T11"/>
                  <a:gd fmla="*/ 0 w 10" name="T12"/>
                  <a:gd fmla="*/ 6 h 9" name="T13"/>
                  <a:gd fmla="*/ 1 w 10" name="T14"/>
                  <a:gd fmla="*/ 2 h 9" name="T15"/>
                  <a:gd fmla="*/ 1 w 10" name="T16"/>
                  <a:gd fmla="*/ 1 h 9" name="T17"/>
                  <a:gd fmla="*/ 6 w 10" name="T18"/>
                  <a:gd fmla="*/ 0 h 9" name="T19"/>
                  <a:gd fmla="*/ 6 w 10" name="T20"/>
                  <a:gd fmla="*/ 0 h 9" name="T21"/>
                  <a:gd fmla="*/ 9 w 10" name="T22"/>
                  <a:gd fmla="*/ 3 h 9" name="T23"/>
                  <a:gd fmla="*/ 10 w 10" name="T24"/>
                  <a:gd fmla="*/ 3 h 9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9" w="10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gdLst>
                  <a:gd fmla="*/ 8 w 10" name="T0"/>
                  <a:gd fmla="*/ 8 h 8" name="T1"/>
                  <a:gd fmla="*/ 4 w 10" name="T2"/>
                  <a:gd fmla="*/ 7 h 8" name="T3"/>
                  <a:gd fmla="*/ 3 w 10" name="T4"/>
                  <a:gd fmla="*/ 7 h 8" name="T5"/>
                  <a:gd fmla="*/ 0 w 10" name="T6"/>
                  <a:gd fmla="*/ 4 h 8" name="T7"/>
                  <a:gd fmla="*/ 0 w 10" name="T8"/>
                  <a:gd fmla="*/ 3 h 8" name="T9"/>
                  <a:gd fmla="*/ 2 w 10" name="T10"/>
                  <a:gd fmla="*/ 0 h 8" name="T11"/>
                  <a:gd fmla="*/ 3 w 10" name="T12"/>
                  <a:gd fmla="*/ 0 h 8" name="T13"/>
                  <a:gd fmla="*/ 7 w 10" name="T14"/>
                  <a:gd fmla="*/ 0 h 8" name="T15"/>
                  <a:gd fmla="*/ 7 w 10" name="T16"/>
                  <a:gd fmla="*/ 0 h 8" name="T17"/>
                  <a:gd fmla="*/ 10 w 10" name="T18"/>
                  <a:gd fmla="*/ 3 h 8" name="T19"/>
                  <a:gd fmla="*/ 10 w 10" name="T20"/>
                  <a:gd fmla="*/ 4 h 8" name="T21"/>
                  <a:gd fmla="*/ 9 w 10" name="T22"/>
                  <a:gd fmla="*/ 7 h 8" name="T23"/>
                  <a:gd fmla="*/ 8 w 10" name="T24"/>
                  <a:gd fmla="*/ 8 h 8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8" w="10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gdLst>
                  <a:gd fmla="*/ 8 w 10" name="T0"/>
                  <a:gd fmla="*/ 7 h 7" name="T1"/>
                  <a:gd fmla="*/ 4 w 10" name="T2"/>
                  <a:gd fmla="*/ 7 h 7" name="T3"/>
                  <a:gd fmla="*/ 3 w 10" name="T4"/>
                  <a:gd fmla="*/ 6 h 7" name="T5"/>
                  <a:gd fmla="*/ 0 w 10" name="T6"/>
                  <a:gd fmla="*/ 4 h 7" name="T7"/>
                  <a:gd fmla="*/ 0 w 10" name="T8"/>
                  <a:gd fmla="*/ 3 h 7" name="T9"/>
                  <a:gd fmla="*/ 2 w 10" name="T10"/>
                  <a:gd fmla="*/ 0 h 7" name="T11"/>
                  <a:gd fmla="*/ 3 w 10" name="T12"/>
                  <a:gd fmla="*/ 0 h 7" name="T13"/>
                  <a:gd fmla="*/ 7 w 10" name="T14"/>
                  <a:gd fmla="*/ 0 h 7" name="T15"/>
                  <a:gd fmla="*/ 7 w 10" name="T16"/>
                  <a:gd fmla="*/ 0 h 7" name="T17"/>
                  <a:gd fmla="*/ 10 w 10" name="T18"/>
                  <a:gd fmla="*/ 3 h 7" name="T19"/>
                  <a:gd fmla="*/ 10 w 10" name="T20"/>
                  <a:gd fmla="*/ 4 h 7" name="T21"/>
                  <a:gd fmla="*/ 9 w 10" name="T22"/>
                  <a:gd fmla="*/ 7 h 7" name="T23"/>
                  <a:gd fmla="*/ 8 w 10" name="T24"/>
                  <a:gd fmla="*/ 7 h 7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7" w="10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gdLst>
                  <a:gd fmla="*/ 0 w 1638300" name="connsiteX0"/>
                  <a:gd fmla="*/ 138176 h 1175905" name="connsiteY0"/>
                  <a:gd fmla="*/ 76200 w 1638300" name="connsiteX1"/>
                  <a:gd fmla="*/ 90551 h 1175905" name="connsiteY1"/>
                  <a:gd fmla="*/ 555625 w 1638300" name="connsiteX2"/>
                  <a:gd fmla="*/ 4826 h 1175905" name="connsiteY2"/>
                  <a:gd fmla="*/ 774700 w 1638300" name="connsiteX3"/>
                  <a:gd fmla="*/ 166751 h 1175905" name="connsiteY3"/>
                  <a:gd fmla="*/ 825500 w 1638300" name="connsiteX4"/>
                  <a:gd fmla="*/ 233426 h 1175905" name="connsiteY4"/>
                  <a:gd fmla="*/ 987425 w 1638300" name="connsiteX5"/>
                  <a:gd fmla="*/ 312801 h 1175905" name="connsiteY5"/>
                  <a:gd fmla="*/ 1098550 w 1638300" name="connsiteX6"/>
                  <a:gd fmla="*/ 458851 h 1175905" name="connsiteY6"/>
                  <a:gd fmla="*/ 1250950 w 1638300" name="connsiteX7"/>
                  <a:gd fmla="*/ 569976 h 1175905" name="connsiteY7"/>
                  <a:gd fmla="*/ 1333500 w 1638300" name="connsiteX8"/>
                  <a:gd fmla="*/ 731901 h 1175905" name="connsiteY8"/>
                  <a:gd fmla="*/ 1552575 w 1638300" name="connsiteX9"/>
                  <a:gd fmla="*/ 893826 h 1175905" name="connsiteY9"/>
                  <a:gd fmla="*/ 1638300 w 1638300" name="connsiteX10"/>
                  <a:gd fmla="*/ 1065276 h 1175905" name="connsiteY10"/>
                  <a:gd fmla="*/ 1454150 w 1638300" name="connsiteX11"/>
                  <a:gd fmla="*/ 1151001 h 1175905" name="connsiteY11"/>
                  <a:gd fmla="*/ 1216025 w 1638300" name="connsiteX12"/>
                  <a:gd fmla="*/ 1166876 h 1175905" name="connsiteY12"/>
                  <a:gd fmla="*/ 377825 w 1638300" name="connsiteX13"/>
                  <a:gd fmla="*/ 808101 h 1175905" name="connsiteY13"/>
                  <a:gd fmla="*/ 260350 w 1638300" name="connsiteX14"/>
                  <a:gd fmla="*/ 712851 h 1175905" name="connsiteY14"/>
                  <a:gd fmla="*/ 0 w 1638300" name="connsiteX15"/>
                  <a:gd fmla="*/ 138176 h 1175905" name="connsiteY1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b="b" l="l" r="r" t="t"/>
                <a:pathLst>
                  <a:path h="1175905" w="1638300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 flipH="1">
              <a:off x="5666307" y="5339517"/>
              <a:ext cx="6403483" cy="2128071"/>
              <a:chOff x="8112126" y="827088"/>
              <a:chExt cx="2455317" cy="815975"/>
            </a:xfrm>
            <a:noFill/>
          </p:grpSpPr>
          <p:sp>
            <p:nvSpPr>
              <p:cNvPr id="289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gdLst>
                  <a:gd fmla="*/ 507 w 639" name="T0"/>
                  <a:gd fmla="*/ 111 h 215" name="T1"/>
                  <a:gd fmla="*/ 539 w 639" name="T2"/>
                  <a:gd fmla="*/ 69 h 215" name="T3"/>
                  <a:gd fmla="*/ 567 w 639" name="T4"/>
                  <a:gd fmla="*/ 32 h 215" name="T5"/>
                  <a:gd fmla="*/ 538 w 639" name="T6"/>
                  <a:gd fmla="*/ 163 h 215" name="T7"/>
                  <a:gd fmla="*/ 528 w 639" name="T8"/>
                  <a:gd fmla="*/ 161 h 215" name="T9"/>
                  <a:gd fmla="*/ 518 w 639" name="T10"/>
                  <a:gd fmla="*/ 162 h 215" name="T11"/>
                  <a:gd fmla="*/ 509 w 639" name="T12"/>
                  <a:gd fmla="*/ 163 h 215" name="T13"/>
                  <a:gd fmla="*/ 500 w 639" name="T14"/>
                  <a:gd fmla="*/ 164 h 215" name="T15"/>
                  <a:gd fmla="*/ 491 w 639" name="T16"/>
                  <a:gd fmla="*/ 165 h 215" name="T17"/>
                  <a:gd fmla="*/ 482 w 639" name="T18"/>
                  <a:gd fmla="*/ 166 h 215" name="T19"/>
                  <a:gd fmla="*/ 473 w 639" name="T20"/>
                  <a:gd fmla="*/ 167 h 215" name="T21"/>
                  <a:gd fmla="*/ 463 w 639" name="T22"/>
                  <a:gd fmla="*/ 168 h 215" name="T23"/>
                  <a:gd fmla="*/ 454 w 639" name="T24"/>
                  <a:gd fmla="*/ 169 h 215" name="T25"/>
                  <a:gd fmla="*/ 445 w 639" name="T26"/>
                  <a:gd fmla="*/ 170 h 215" name="T27"/>
                  <a:gd fmla="*/ 436 w 639" name="T28"/>
                  <a:gd fmla="*/ 170 h 215" name="T29"/>
                  <a:gd fmla="*/ 427 w 639" name="T30"/>
                  <a:gd fmla="*/ 171 h 215" name="T31"/>
                  <a:gd fmla="*/ 418 w 639" name="T32"/>
                  <a:gd fmla="*/ 172 h 215" name="T33"/>
                  <a:gd fmla="*/ 409 w 639" name="T34"/>
                  <a:gd fmla="*/ 173 h 215" name="T35"/>
                  <a:gd fmla="*/ 400 w 639" name="T36"/>
                  <a:gd fmla="*/ 174 h 215" name="T37"/>
                  <a:gd fmla="*/ 391 w 639" name="T38"/>
                  <a:gd fmla="*/ 175 h 215" name="T39"/>
                  <a:gd fmla="*/ 381 w 639" name="T40"/>
                  <a:gd fmla="*/ 176 h 215" name="T41"/>
                  <a:gd fmla="*/ 372 w 639" name="T42"/>
                  <a:gd fmla="*/ 177 h 215" name="T43"/>
                  <a:gd fmla="*/ 363 w 639" name="T44"/>
                  <a:gd fmla="*/ 178 h 215" name="T45"/>
                  <a:gd fmla="*/ 354 w 639" name="T46"/>
                  <a:gd fmla="*/ 178 h 215" name="T47"/>
                  <a:gd fmla="*/ 345 w 639" name="T48"/>
                  <a:gd fmla="*/ 179 h 215" name="T49"/>
                  <a:gd fmla="*/ 336 w 639" name="T50"/>
                  <a:gd fmla="*/ 180 h 215" name="T51"/>
                  <a:gd fmla="*/ 327 w 639" name="T52"/>
                  <a:gd fmla="*/ 181 h 215" name="T53"/>
                  <a:gd fmla="*/ 318 w 639" name="T54"/>
                  <a:gd fmla="*/ 182 h 215" name="T55"/>
                  <a:gd fmla="*/ 308 w 639" name="T56"/>
                  <a:gd fmla="*/ 183 h 215" name="T57"/>
                  <a:gd fmla="*/ 299 w 639" name="T58"/>
                  <a:gd fmla="*/ 184 h 215" name="T59"/>
                  <a:gd fmla="*/ 290 w 639" name="T60"/>
                  <a:gd fmla="*/ 185 h 215" name="T61"/>
                  <a:gd fmla="*/ 281 w 639" name="T62"/>
                  <a:gd fmla="*/ 186 h 215" name="T63"/>
                  <a:gd fmla="*/ 272 w 639" name="T64"/>
                  <a:gd fmla="*/ 187 h 215" name="T65"/>
                  <a:gd fmla="*/ 263 w 639" name="T66"/>
                  <a:gd fmla="*/ 187 h 215" name="T67"/>
                  <a:gd fmla="*/ 254 w 639" name="T68"/>
                  <a:gd fmla="*/ 188 h 215" name="T69"/>
                  <a:gd fmla="*/ 244 w 639" name="T70"/>
                  <a:gd fmla="*/ 189 h 215" name="T71"/>
                  <a:gd fmla="*/ 235 w 639" name="T72"/>
                  <a:gd fmla="*/ 190 h 215" name="T73"/>
                  <a:gd fmla="*/ 226 w 639" name="T74"/>
                  <a:gd fmla="*/ 191 h 215" name="T75"/>
                  <a:gd fmla="*/ 217 w 639" name="T76"/>
                  <a:gd fmla="*/ 192 h 215" name="T77"/>
                  <a:gd fmla="*/ 208 w 639" name="T78"/>
                  <a:gd fmla="*/ 193 h 215" name="T79"/>
                  <a:gd fmla="*/ 199 w 639" name="T80"/>
                  <a:gd fmla="*/ 194 h 215" name="T81"/>
                  <a:gd fmla="*/ 190 w 639" name="T82"/>
                  <a:gd fmla="*/ 195 h 215" name="T83"/>
                  <a:gd fmla="*/ 181 w 639" name="T84"/>
                  <a:gd fmla="*/ 195 h 215" name="T85"/>
                  <a:gd fmla="*/ 172 w 639" name="T86"/>
                  <a:gd fmla="*/ 196 h 215" name="T87"/>
                  <a:gd fmla="*/ 162 w 639" name="T88"/>
                  <a:gd fmla="*/ 197 h 215" name="T89"/>
                  <a:gd fmla="*/ 153 w 639" name="T90"/>
                  <a:gd fmla="*/ 198 h 215" name="T91"/>
                  <a:gd fmla="*/ 144 w 639" name="T92"/>
                  <a:gd fmla="*/ 199 h 215" name="T93"/>
                  <a:gd fmla="*/ 135 w 639" name="T94"/>
                  <a:gd fmla="*/ 200 h 215" name="T95"/>
                  <a:gd fmla="*/ 126 w 639" name="T96"/>
                  <a:gd fmla="*/ 201 h 215" name="T97"/>
                  <a:gd fmla="*/ 117 w 639" name="T98"/>
                  <a:gd fmla="*/ 202 h 215" name="T99"/>
                  <a:gd fmla="*/ 108 w 639" name="T100"/>
                  <a:gd fmla="*/ 203 h 215" name="T101"/>
                  <a:gd fmla="*/ 99 w 639" name="T102"/>
                  <a:gd fmla="*/ 204 h 215" name="T103"/>
                  <a:gd fmla="*/ 89 w 639" name="T104"/>
                  <a:gd fmla="*/ 204 h 215" name="T105"/>
                  <a:gd fmla="*/ 80 w 639" name="T106"/>
                  <a:gd fmla="*/ 205 h 215" name="T107"/>
                  <a:gd fmla="*/ 71 w 639" name="T108"/>
                  <a:gd fmla="*/ 206 h 215" name="T109"/>
                  <a:gd fmla="*/ 62 w 639" name="T110"/>
                  <a:gd fmla="*/ 207 h 215" name="T111"/>
                  <a:gd fmla="*/ 53 w 639" name="T112"/>
                  <a:gd fmla="*/ 208 h 215" name="T113"/>
                  <a:gd fmla="*/ 44 w 639" name="T114"/>
                  <a:gd fmla="*/ 209 h 215" name="T115"/>
                  <a:gd fmla="*/ 35 w 639" name="T116"/>
                  <a:gd fmla="*/ 210 h 215" name="T117"/>
                  <a:gd fmla="*/ 26 w 639" name="T118"/>
                  <a:gd fmla="*/ 211 h 215" name="T119"/>
                  <a:gd fmla="*/ 16 w 639" name="T120"/>
                  <a:gd fmla="*/ 212 h 215" name="T121"/>
                  <a:gd fmla="*/ 435 w 639" name="T122"/>
                  <a:gd fmla="*/ 49 h 215" name="T123"/>
                  <a:gd fmla="*/ 37 w 639" name="T124"/>
                  <a:gd fmla="*/ 182 h 215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15" w="639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gdLst>
                  <a:gd fmla="*/ 1909762 w 2917575" name="connsiteX0"/>
                  <a:gd fmla="*/ 22251 h 2298373" name="connsiteY0"/>
                  <a:gd fmla="*/ 1633537 w 2917575" name="connsiteX1"/>
                  <a:gd fmla="*/ 31776 h 2298373" name="connsiteY1"/>
                  <a:gd fmla="*/ 871537 w 2917575" name="connsiteX2"/>
                  <a:gd fmla="*/ 374676 h 2298373" name="connsiteY2"/>
                  <a:gd fmla="*/ 57150 w 2917575" name="connsiteX3"/>
                  <a:gd fmla="*/ 679476 h 2298373" name="connsiteY3"/>
                  <a:gd fmla="*/ 0 w 2917575" name="connsiteX4"/>
                  <a:gd fmla="*/ 812826 h 2298373" name="connsiteY4"/>
                  <a:gd fmla="*/ 52387 w 2917575" name="connsiteX5"/>
                  <a:gd fmla="*/ 798539 h 2298373" name="connsiteY5"/>
                  <a:gd fmla="*/ 447675 w 2917575" name="connsiteX6"/>
                  <a:gd fmla="*/ 1641501 h 2298373" name="connsiteY6"/>
                  <a:gd fmla="*/ 550068 w 2917575" name="connsiteX7"/>
                  <a:gd fmla="*/ 1741514 h 2298373" name="connsiteY7"/>
                  <a:gd fmla="*/ 1681163 w 2917575" name="connsiteX8"/>
                  <a:gd fmla="*/ 2222526 h 2298373" name="connsiteY8"/>
                  <a:gd fmla="*/ 1762125 w 2917575" name="connsiteX9"/>
                  <a:gd fmla="*/ 2282057 h 2298373" name="connsiteY9"/>
                  <a:gd fmla="*/ 1881187 w 2917575" name="connsiteX10"/>
                  <a:gd fmla="*/ 2246339 h 2298373" name="connsiteY10"/>
                  <a:gd fmla="*/ 2797969 w 2917575" name="connsiteX11"/>
                  <a:gd fmla="*/ 1701033 h 2298373" name="connsiteY11"/>
                  <a:gd fmla="*/ 2871787 w 2917575" name="connsiteX12"/>
                  <a:gd fmla="*/ 1312888 h 2298373" name="connsiteY12"/>
                  <a:gd fmla="*/ 2419349 w 2917575" name="connsiteX13"/>
                  <a:gd fmla="*/ 798539 h 2298373" name="connsiteY13"/>
                  <a:gd fmla="*/ 1931193 w 2917575" name="connsiteX14"/>
                  <a:gd fmla="*/ 438970 h 2298373" name="connsiteY14"/>
                  <a:gd fmla="*/ 1909762 w 2917575" name="connsiteX15"/>
                  <a:gd fmla="*/ 22251 h 2298373" name="connsiteY1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b="b" l="l" r="r" t="t"/>
                <a:pathLst>
                  <a:path h="2298373" w="2917575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91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gdLst>
                  <a:gd fmla="*/ 133 w 171" name="T0"/>
                  <a:gd fmla="*/ 125 h 125" name="T1"/>
                  <a:gd fmla="*/ 150 w 171" name="T2"/>
                  <a:gd fmla="*/ 114 h 125" name="T3"/>
                  <a:gd fmla="*/ 166 w 171" name="T4"/>
                  <a:gd fmla="*/ 101 h 125" name="T5"/>
                  <a:gd fmla="*/ 170 w 171" name="T6"/>
                  <a:gd fmla="*/ 91 h 125" name="T7"/>
                  <a:gd fmla="*/ 103 w 171" name="T8"/>
                  <a:gd fmla="*/ 2 h 125" name="T9"/>
                  <a:gd fmla="*/ 85 w 171" name="T10"/>
                  <a:gd fmla="*/ 13 h 125" name="T11"/>
                  <a:gd fmla="*/ 16 w 171" name="T12"/>
                  <a:gd fmla="*/ 37 h 125" name="T13"/>
                  <a:gd fmla="*/ 4 w 171" name="T14"/>
                  <a:gd fmla="*/ 59 h 125" name="T15"/>
                  <a:gd fmla="*/ 6 w 171" name="T16"/>
                  <a:gd fmla="*/ 60 h 125" name="T17"/>
                  <a:gd fmla="*/ 10 w 171" name="T18"/>
                  <a:gd fmla="*/ 62 h 125" name="T19"/>
                  <a:gd fmla="*/ 17 w 171" name="T20"/>
                  <a:gd fmla="*/ 60 h 125" name="T21"/>
                  <a:gd fmla="*/ 20 w 171" name="T22"/>
                  <a:gd fmla="*/ 61 h 125" name="T23"/>
                  <a:gd fmla="*/ 133 w 171" name="T24"/>
                  <a:gd fmla="*/ 125 h 125" name="T25"/>
                  <a:gd fmla="*/ 7739 w 10000" name="connsiteX0"/>
                  <a:gd fmla="*/ 9945 h 9945" name="connsiteY0"/>
                  <a:gd fmla="*/ 8801 w 10000" name="connsiteX1"/>
                  <a:gd fmla="*/ 9352 h 9945" name="connsiteY1"/>
                  <a:gd fmla="*/ 9760 w 10000" name="connsiteX2"/>
                  <a:gd fmla="*/ 8272 h 9945" name="connsiteY2"/>
                  <a:gd fmla="*/ 10000 w 10000" name="connsiteX3"/>
                  <a:gd fmla="*/ 7442 h 9945" name="connsiteY3"/>
                  <a:gd fmla="*/ 6503 w 10000" name="connsiteX4"/>
                  <a:gd fmla="*/ 2515 h 9945" name="connsiteY4"/>
                  <a:gd fmla="*/ 5979 w 10000" name="connsiteX5"/>
                  <a:gd fmla="*/ 48 h 9945" name="connsiteY5"/>
                  <a:gd fmla="*/ 4898 w 10000" name="connsiteX6"/>
                  <a:gd fmla="*/ 962 h 9945" name="connsiteY6"/>
                  <a:gd fmla="*/ 759 w 10000" name="connsiteX7"/>
                  <a:gd fmla="*/ 2957 h 9945" name="connsiteY7"/>
                  <a:gd fmla="*/ 39 w 10000" name="connsiteX8"/>
                  <a:gd fmla="*/ 4783 h 9945" name="connsiteY8"/>
                  <a:gd fmla="*/ 159 w 10000" name="connsiteX9"/>
                  <a:gd fmla="*/ 4866 h 9945" name="connsiteY9"/>
                  <a:gd fmla="*/ 398 w 10000" name="connsiteX10"/>
                  <a:gd fmla="*/ 5032 h 9945" name="connsiteY10"/>
                  <a:gd fmla="*/ 819 w 10000" name="connsiteX11"/>
                  <a:gd fmla="*/ 4866 h 9945" name="connsiteY11"/>
                  <a:gd fmla="*/ 999 w 10000" name="connsiteX12"/>
                  <a:gd fmla="*/ 4949 h 9945" name="connsiteY12"/>
                  <a:gd fmla="*/ 7739 w 10000" name="connsiteX13"/>
                  <a:gd fmla="*/ 9945 h 9945" name="connsiteY1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b="b" l="l" r="r" t="t"/>
                <a:pathLst>
                  <a:path h="9945" w="10000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gdLst>
                  <a:gd fmla="*/ 19 w 25" name="T0"/>
                  <a:gd fmla="*/ 5 h 30" name="T1"/>
                  <a:gd fmla="*/ 5 w 25" name="T2"/>
                  <a:gd fmla="*/ 25 h 30" name="T3"/>
                  <a:gd fmla="*/ 19 w 25" name="T4"/>
                  <a:gd fmla="*/ 5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5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gdLst>
                  <a:gd fmla="*/ 21 w 28" name="T0"/>
                  <a:gd fmla="*/ 5 h 30" name="T1"/>
                  <a:gd fmla="*/ 5 w 28" name="T2"/>
                  <a:gd fmla="*/ 25 h 30" name="T3"/>
                  <a:gd fmla="*/ 21 w 28" name="T4"/>
                  <a:gd fmla="*/ 5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8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gdLst>
                  <a:gd fmla="*/ 20 w 27" name="T0"/>
                  <a:gd fmla="*/ 4 h 29" name="T1"/>
                  <a:gd fmla="*/ 5 w 27" name="T2"/>
                  <a:gd fmla="*/ 25 h 29" name="T3"/>
                  <a:gd fmla="*/ 20 w 27" name="T4"/>
                  <a:gd fmla="*/ 4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7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gdLst>
                  <a:gd fmla="*/ 18 w 19" name="T0"/>
                  <a:gd fmla="*/ 6 h 26" name="T1"/>
                  <a:gd fmla="*/ 4 w 19" name="T2"/>
                  <a:gd fmla="*/ 24 h 26" name="T3"/>
                  <a:gd fmla="*/ 2 w 19" name="T4"/>
                  <a:gd fmla="*/ 21 h 26" name="T5"/>
                  <a:gd fmla="*/ 15 w 19" name="T6"/>
                  <a:gd fmla="*/ 1 h 26" name="T7"/>
                  <a:gd fmla="*/ 18 w 19" name="T8"/>
                  <a:gd fmla="*/ 6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19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gdLst>
                  <a:gd fmla="*/ 17 w 18" name="T0"/>
                  <a:gd fmla="*/ 6 h 25" name="T1"/>
                  <a:gd fmla="*/ 3 w 18" name="T2"/>
                  <a:gd fmla="*/ 24 h 25" name="T3"/>
                  <a:gd fmla="*/ 0 w 18" name="T4"/>
                  <a:gd fmla="*/ 21 h 25" name="T5"/>
                  <a:gd fmla="*/ 14 w 18" name="T6"/>
                  <a:gd fmla="*/ 2 h 25" name="T7"/>
                  <a:gd fmla="*/ 17 w 18" name="T8"/>
                  <a:gd fmla="*/ 6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18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gdLst>
                  <a:gd fmla="*/ 10 w 10" name="T0"/>
                  <a:gd fmla="*/ 3 h 9" name="T1"/>
                  <a:gd fmla="*/ 9 w 10" name="T2"/>
                  <a:gd fmla="*/ 7 h 9" name="T3"/>
                  <a:gd fmla="*/ 9 w 10" name="T4"/>
                  <a:gd fmla="*/ 8 h 9" name="T5"/>
                  <a:gd fmla="*/ 5 w 10" name="T6"/>
                  <a:gd fmla="*/ 9 h 9" name="T7"/>
                  <a:gd fmla="*/ 4 w 10" name="T8"/>
                  <a:gd fmla="*/ 8 h 9" name="T9"/>
                  <a:gd fmla="*/ 1 w 10" name="T10"/>
                  <a:gd fmla="*/ 6 h 9" name="T11"/>
                  <a:gd fmla="*/ 0 w 10" name="T12"/>
                  <a:gd fmla="*/ 6 h 9" name="T13"/>
                  <a:gd fmla="*/ 1 w 10" name="T14"/>
                  <a:gd fmla="*/ 2 h 9" name="T15"/>
                  <a:gd fmla="*/ 1 w 10" name="T16"/>
                  <a:gd fmla="*/ 1 h 9" name="T17"/>
                  <a:gd fmla="*/ 6 w 10" name="T18"/>
                  <a:gd fmla="*/ 0 h 9" name="T19"/>
                  <a:gd fmla="*/ 6 w 10" name="T20"/>
                  <a:gd fmla="*/ 0 h 9" name="T21"/>
                  <a:gd fmla="*/ 9 w 10" name="T22"/>
                  <a:gd fmla="*/ 3 h 9" name="T23"/>
                  <a:gd fmla="*/ 10 w 10" name="T24"/>
                  <a:gd fmla="*/ 3 h 9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9" w="10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gdLst>
                  <a:gd fmla="*/ 8 w 10" name="T0"/>
                  <a:gd fmla="*/ 8 h 8" name="T1"/>
                  <a:gd fmla="*/ 4 w 10" name="T2"/>
                  <a:gd fmla="*/ 7 h 8" name="T3"/>
                  <a:gd fmla="*/ 3 w 10" name="T4"/>
                  <a:gd fmla="*/ 7 h 8" name="T5"/>
                  <a:gd fmla="*/ 0 w 10" name="T6"/>
                  <a:gd fmla="*/ 4 h 8" name="T7"/>
                  <a:gd fmla="*/ 0 w 10" name="T8"/>
                  <a:gd fmla="*/ 3 h 8" name="T9"/>
                  <a:gd fmla="*/ 2 w 10" name="T10"/>
                  <a:gd fmla="*/ 0 h 8" name="T11"/>
                  <a:gd fmla="*/ 3 w 10" name="T12"/>
                  <a:gd fmla="*/ 0 h 8" name="T13"/>
                  <a:gd fmla="*/ 7 w 10" name="T14"/>
                  <a:gd fmla="*/ 0 h 8" name="T15"/>
                  <a:gd fmla="*/ 7 w 10" name="T16"/>
                  <a:gd fmla="*/ 0 h 8" name="T17"/>
                  <a:gd fmla="*/ 10 w 10" name="T18"/>
                  <a:gd fmla="*/ 3 h 8" name="T19"/>
                  <a:gd fmla="*/ 10 w 10" name="T20"/>
                  <a:gd fmla="*/ 4 h 8" name="T21"/>
                  <a:gd fmla="*/ 9 w 10" name="T22"/>
                  <a:gd fmla="*/ 7 h 8" name="T23"/>
                  <a:gd fmla="*/ 8 w 10" name="T24"/>
                  <a:gd fmla="*/ 8 h 8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8" w="10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gdLst>
                  <a:gd fmla="*/ 8 w 10" name="T0"/>
                  <a:gd fmla="*/ 7 h 7" name="T1"/>
                  <a:gd fmla="*/ 4 w 10" name="T2"/>
                  <a:gd fmla="*/ 7 h 7" name="T3"/>
                  <a:gd fmla="*/ 3 w 10" name="T4"/>
                  <a:gd fmla="*/ 6 h 7" name="T5"/>
                  <a:gd fmla="*/ 0 w 10" name="T6"/>
                  <a:gd fmla="*/ 4 h 7" name="T7"/>
                  <a:gd fmla="*/ 0 w 10" name="T8"/>
                  <a:gd fmla="*/ 3 h 7" name="T9"/>
                  <a:gd fmla="*/ 2 w 10" name="T10"/>
                  <a:gd fmla="*/ 0 h 7" name="T11"/>
                  <a:gd fmla="*/ 3 w 10" name="T12"/>
                  <a:gd fmla="*/ 0 h 7" name="T13"/>
                  <a:gd fmla="*/ 7 w 10" name="T14"/>
                  <a:gd fmla="*/ 0 h 7" name="T15"/>
                  <a:gd fmla="*/ 7 w 10" name="T16"/>
                  <a:gd fmla="*/ 0 h 7" name="T17"/>
                  <a:gd fmla="*/ 10 w 10" name="T18"/>
                  <a:gd fmla="*/ 3 h 7" name="T19"/>
                  <a:gd fmla="*/ 10 w 10" name="T20"/>
                  <a:gd fmla="*/ 4 h 7" name="T21"/>
                  <a:gd fmla="*/ 9 w 10" name="T22"/>
                  <a:gd fmla="*/ 7 h 7" name="T23"/>
                  <a:gd fmla="*/ 8 w 10" name="T24"/>
                  <a:gd fmla="*/ 7 h 7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7" w="10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gdLst>
                  <a:gd fmla="*/ 0 w 1638300" name="connsiteX0"/>
                  <a:gd fmla="*/ 138176 h 1175905" name="connsiteY0"/>
                  <a:gd fmla="*/ 76200 w 1638300" name="connsiteX1"/>
                  <a:gd fmla="*/ 90551 h 1175905" name="connsiteY1"/>
                  <a:gd fmla="*/ 555625 w 1638300" name="connsiteX2"/>
                  <a:gd fmla="*/ 4826 h 1175905" name="connsiteY2"/>
                  <a:gd fmla="*/ 774700 w 1638300" name="connsiteX3"/>
                  <a:gd fmla="*/ 166751 h 1175905" name="connsiteY3"/>
                  <a:gd fmla="*/ 825500 w 1638300" name="connsiteX4"/>
                  <a:gd fmla="*/ 233426 h 1175905" name="connsiteY4"/>
                  <a:gd fmla="*/ 987425 w 1638300" name="connsiteX5"/>
                  <a:gd fmla="*/ 312801 h 1175905" name="connsiteY5"/>
                  <a:gd fmla="*/ 1098550 w 1638300" name="connsiteX6"/>
                  <a:gd fmla="*/ 458851 h 1175905" name="connsiteY6"/>
                  <a:gd fmla="*/ 1250950 w 1638300" name="connsiteX7"/>
                  <a:gd fmla="*/ 569976 h 1175905" name="connsiteY7"/>
                  <a:gd fmla="*/ 1333500 w 1638300" name="connsiteX8"/>
                  <a:gd fmla="*/ 731901 h 1175905" name="connsiteY8"/>
                  <a:gd fmla="*/ 1552575 w 1638300" name="connsiteX9"/>
                  <a:gd fmla="*/ 893826 h 1175905" name="connsiteY9"/>
                  <a:gd fmla="*/ 1638300 w 1638300" name="connsiteX10"/>
                  <a:gd fmla="*/ 1065276 h 1175905" name="connsiteY10"/>
                  <a:gd fmla="*/ 1454150 w 1638300" name="connsiteX11"/>
                  <a:gd fmla="*/ 1151001 h 1175905" name="connsiteY11"/>
                  <a:gd fmla="*/ 1216025 w 1638300" name="connsiteX12"/>
                  <a:gd fmla="*/ 1166876 h 1175905" name="connsiteY12"/>
                  <a:gd fmla="*/ 377825 w 1638300" name="connsiteX13"/>
                  <a:gd fmla="*/ 808101 h 1175905" name="connsiteY13"/>
                  <a:gd fmla="*/ 260350 w 1638300" name="connsiteX14"/>
                  <a:gd fmla="*/ 712851 h 1175905" name="connsiteY14"/>
                  <a:gd fmla="*/ 0 w 1638300" name="connsiteX15"/>
                  <a:gd fmla="*/ 138176 h 1175905" name="connsiteY1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b="b" l="l" r="r" t="t"/>
                <a:pathLst>
                  <a:path h="1175905" w="1638300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15" name="矩形 14"/>
          <p:cNvSpPr/>
          <p:nvPr/>
        </p:nvSpPr>
        <p:spPr>
          <a:xfrm>
            <a:off x="38189864" y="365307"/>
            <a:ext cx="1524000" cy="8763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9" name="任意多边形 508"/>
          <p:cNvSpPr/>
          <p:nvPr/>
        </p:nvSpPr>
        <p:spPr>
          <a:xfrm flipH="1">
            <a:off x="-27347307" y="3980662"/>
            <a:ext cx="27486744" cy="3131334"/>
          </a:xfrm>
          <a:custGeom>
            <a:gdLst>
              <a:gd fmla="*/ 19199605 w 27486745" name="connsiteX0"/>
              <a:gd fmla="*/ 0 h 3912679" name="connsiteY0"/>
              <a:gd fmla="*/ 21990203 w 27486745" name="connsiteX1"/>
              <a:gd fmla="*/ 592381 h 3912679" name="connsiteY1"/>
              <a:gd fmla="*/ 24554583 w 27486745" name="connsiteX2"/>
              <a:gd fmla="*/ 122277 h 3912679" name="connsiteY2"/>
              <a:gd fmla="*/ 27446161 w 27486745" name="connsiteX3"/>
              <a:gd fmla="*/ 75162 h 3912679" name="connsiteY3"/>
              <a:gd fmla="*/ 27486745 w 27486745" name="connsiteX4"/>
              <a:gd fmla="*/ 76123 h 3912679" name="connsiteY4"/>
              <a:gd fmla="*/ 27486745 w 27486745" name="connsiteX5"/>
              <a:gd fmla="*/ 3912679 h 3912679" name="connsiteY5"/>
              <a:gd fmla="*/ 0 w 27486745" name="connsiteX6"/>
              <a:gd fmla="*/ 3683208 h 3912679" name="connsiteY6"/>
              <a:gd fmla="*/ 57149 w 27486745" name="connsiteX7"/>
              <a:gd fmla="*/ 3683208 h 3912679" name="connsiteY7"/>
              <a:gd fmla="*/ 445860 w 27486745" name="connsiteX8"/>
              <a:gd fmla="*/ 3484543 h 3912679" name="connsiteY8"/>
              <a:gd fmla="*/ 1411968 w 27486745" name="connsiteX9"/>
              <a:gd fmla="*/ 3470937 h 3912679" name="connsiteY9"/>
              <a:gd fmla="*/ 3124200 w 27486745" name="connsiteX10"/>
              <a:gd fmla="*/ 3130758 h 3912679" name="connsiteY10"/>
              <a:gd fmla="*/ 6457950 w 27486745" name="connsiteX11"/>
              <a:gd fmla="*/ 2216358 h 3912679" name="connsiteY11"/>
              <a:gd fmla="*/ 12299130 w 27486745" name="connsiteX12"/>
              <a:gd fmla="*/ 710077 h 3912679" name="connsiteY12"/>
              <a:gd fmla="*/ 14576014 w 27486745" name="connsiteX13"/>
              <a:gd fmla="*/ 200745 h 3912679" name="connsiteY13"/>
              <a:gd fmla="*/ 16875281 w 27486745" name="connsiteX14"/>
              <a:gd fmla="*/ 671654 h 3912679" name="connsiteY14"/>
              <a:gd fmla="*/ 19199605 w 27486745" name="connsiteX15"/>
              <a:gd fmla="*/ 0 h 3912679" name="connsiteY15"/>
              <a:gd fmla="*/ 19199605 w 27486745" name="connsiteX16"/>
              <a:gd fmla="*/ 0 h 3912679" name="connsiteY16"/>
              <a:gd fmla="*/ 19199605 w 27486745" name="connsiteX17"/>
              <a:gd fmla="*/ 0 h 3912679" name="connsiteY17"/>
              <a:gd fmla="*/ 19199605 w 27486745" name="connsiteX18"/>
              <a:gd fmla="*/ 407 h 3913086" name="connsiteY18"/>
              <a:gd fmla="*/ 19199605 w 27486745" name="connsiteX19"/>
              <a:gd fmla="*/ 407 h 3913086" name="connsiteY19"/>
              <a:gd fmla="*/ 19199605 w 27486745" name="connsiteX20"/>
              <a:gd fmla="*/ 407 h 3913086" name="connsiteY20"/>
              <a:gd fmla="*/ 19199605 w 27486745" name="connsiteX21"/>
              <a:gd fmla="*/ 407 h 3913086" name="connsiteY21"/>
              <a:gd fmla="*/ 19199605 w 27486745" name="connsiteX22"/>
              <a:gd fmla="*/ 407 h 3913086" name="connsiteY22"/>
              <a:gd fmla="*/ 19199605 w 27486745" name="connsiteX23"/>
              <a:gd fmla="*/ 407 h 3913086" name="connsiteY2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b="b" l="l" r="r" t="t"/>
            <a:pathLst>
              <a:path h="3912679" w="27486745">
                <a:moveTo>
                  <a:pt x="19199605" y="0"/>
                </a:moveTo>
                <a:cubicBezTo>
                  <a:pt x="20053205" y="17294"/>
                  <a:pt x="20525099" y="580015"/>
                  <a:pt x="21990203" y="592381"/>
                </a:cubicBezTo>
                <a:cubicBezTo>
                  <a:pt x="22845147" y="676571"/>
                  <a:pt x="23408407" y="284817"/>
                  <a:pt x="24554583" y="122277"/>
                </a:cubicBezTo>
                <a:cubicBezTo>
                  <a:pt x="26092313" y="667277"/>
                  <a:pt x="26491545" y="91420"/>
                  <a:pt x="27446161" y="75162"/>
                </a:cubicBezTo>
                <a:lnTo>
                  <a:pt x="27486745" y="76123"/>
                </a:lnTo>
                <a:lnTo>
                  <a:pt x="27486745" y="3912679"/>
                </a:lnTo>
                <a:lnTo>
                  <a:pt x="0" y="3683208"/>
                </a:lnTo>
                <a:lnTo>
                  <a:pt x="57149" y="3683208"/>
                </a:lnTo>
                <a:cubicBezTo>
                  <a:pt x="320070" y="3645561"/>
                  <a:pt x="268665" y="3550765"/>
                  <a:pt x="445860" y="3484543"/>
                </a:cubicBezTo>
                <a:cubicBezTo>
                  <a:pt x="874863" y="3376594"/>
                  <a:pt x="965578" y="3529901"/>
                  <a:pt x="1411968" y="3470937"/>
                </a:cubicBezTo>
                <a:cubicBezTo>
                  <a:pt x="2099582" y="3533303"/>
                  <a:pt x="1963549" y="3137881"/>
                  <a:pt x="3124200" y="3130758"/>
                </a:cubicBezTo>
                <a:cubicBezTo>
                  <a:pt x="4437146" y="3271803"/>
                  <a:pt x="4869801" y="1772095"/>
                  <a:pt x="6457950" y="2216358"/>
                </a:cubicBezTo>
                <a:cubicBezTo>
                  <a:pt x="8880228" y="2587562"/>
                  <a:pt x="10412719" y="831781"/>
                  <a:pt x="12299130" y="710077"/>
                </a:cubicBezTo>
                <a:cubicBezTo>
                  <a:pt x="13271123" y="758922"/>
                  <a:pt x="13728971" y="232255"/>
                  <a:pt x="14576014" y="200745"/>
                </a:cubicBezTo>
                <a:cubicBezTo>
                  <a:pt x="15661983" y="224980"/>
                  <a:pt x="16040035" y="588426"/>
                  <a:pt x="16875281" y="671654"/>
                </a:cubicBezTo>
                <a:cubicBezTo>
                  <a:pt x="17645880" y="638196"/>
                  <a:pt x="18347118" y="13212"/>
                  <a:pt x="19199605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8" name="任意多边形 507"/>
          <p:cNvSpPr/>
          <p:nvPr/>
        </p:nvSpPr>
        <p:spPr>
          <a:xfrm>
            <a:off x="12062223" y="4022684"/>
            <a:ext cx="27105744" cy="3088710"/>
          </a:xfrm>
          <a:custGeom>
            <a:gdLst>
              <a:gd fmla="*/ 19199605 w 27105744" name="connsiteX0"/>
              <a:gd fmla="*/ 154307 h 4066986" name="connsiteY0"/>
              <a:gd fmla="*/ 21990203 w 27105744" name="connsiteX1"/>
              <a:gd fmla="*/ 746688 h 4066986" name="connsiteY1"/>
              <a:gd fmla="*/ 24554583 w 27105744" name="connsiteX2"/>
              <a:gd fmla="*/ 276584 h 4066986" name="connsiteY2"/>
              <a:gd fmla="*/ 27029544 w 27105744" name="connsiteX3"/>
              <a:gd fmla="*/ 306630 h 4066986" name="connsiteY3"/>
              <a:gd fmla="*/ 27105744 w 27105744" name="connsiteX4"/>
              <a:gd fmla="*/ 4066986 h 4066986" name="connsiteY4"/>
              <a:gd fmla="*/ 0 w 27105744" name="connsiteX5"/>
              <a:gd fmla="*/ 3837515 h 4066986" name="connsiteY5"/>
              <a:gd fmla="*/ 57149 w 27105744" name="connsiteX6"/>
              <a:gd fmla="*/ 3837515 h 4066986" name="connsiteY6"/>
              <a:gd fmla="*/ 445860 w 27105744" name="connsiteX7"/>
              <a:gd fmla="*/ 3638850 h 4066986" name="connsiteY7"/>
              <a:gd fmla="*/ 914400 w 27105744" name="connsiteX8"/>
              <a:gd fmla="*/ 3694640 h 4066986" name="connsiteY8"/>
              <a:gd fmla="*/ 1411968 w 27105744" name="connsiteX9"/>
              <a:gd fmla="*/ 3625244 h 4066986" name="connsiteY9"/>
              <a:gd fmla="*/ 3124200 w 27105744" name="connsiteX10"/>
              <a:gd fmla="*/ 3285065 h 4066986" name="connsiteY10"/>
              <a:gd fmla="*/ 8921749 w 27105744" name="connsiteX11"/>
              <a:gd fmla="*/ 1272115 h 4066986" name="connsiteY11"/>
              <a:gd fmla="*/ 14576014 w 27105744" name="connsiteX12"/>
              <a:gd fmla="*/ 355052 h 4066986" name="connsiteY12"/>
              <a:gd fmla="*/ 16875281 w 27105744" name="connsiteX13"/>
              <a:gd fmla="*/ 825961 h 4066986" name="connsiteY13"/>
              <a:gd fmla="*/ 18806399 w 27105744" name="connsiteX14"/>
              <a:gd fmla="*/ 183484 h 4066986" name="connsiteY14"/>
              <a:gd fmla="*/ 19199605 w 27105744" name="connsiteX15"/>
              <a:gd fmla="*/ 154307 h 4066986" name="connsiteY15"/>
              <a:gd fmla="*/ 19199605 w 27105744" name="connsiteX16"/>
              <a:gd fmla="*/ 154307 h 4066986" name="connsiteY16"/>
              <a:gd fmla="*/ 19199605 w 27105744" name="connsiteX17"/>
              <a:gd fmla="*/ 154307 h 4066986" name="connsiteY17"/>
              <a:gd fmla="*/ 19199605 w 27105744" name="connsiteX18"/>
              <a:gd fmla="*/ 154307 h 4066986" name="connsiteY18"/>
              <a:gd fmla="*/ 19199605 w 27105744" name="connsiteX19"/>
              <a:gd fmla="*/ 154307 h 4066986" name="connsiteY19"/>
              <a:gd fmla="*/ 19199605 w 27105744" name="connsiteX20"/>
              <a:gd fmla="*/ 154307 h 4066986" name="connsiteY20"/>
              <a:gd fmla="*/ 19199605 w 27105744" name="connsiteX21"/>
              <a:gd fmla="*/ 154307 h 4066986" name="connsiteY21"/>
              <a:gd fmla="*/ 19199605 w 27105744" name="connsiteX22"/>
              <a:gd fmla="*/ 154307 h 4066986" name="connsiteY22"/>
              <a:gd fmla="*/ 19199605 w 27486745" name="connsiteX23"/>
              <a:gd fmla="*/ 407 h 3913086" name="connsiteY2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b="b" l="l" r="r" t="t"/>
            <a:pathLst>
              <a:path h="4066986" w="27105744">
                <a:moveTo>
                  <a:pt x="19199605" y="154307"/>
                </a:moveTo>
                <a:cubicBezTo>
                  <a:pt x="20053205" y="171601"/>
                  <a:pt x="20525099" y="734322"/>
                  <a:pt x="21990203" y="746688"/>
                </a:cubicBezTo>
                <a:cubicBezTo>
                  <a:pt x="22845147" y="830878"/>
                  <a:pt x="23408407" y="439124"/>
                  <a:pt x="24554583" y="276584"/>
                </a:cubicBezTo>
                <a:cubicBezTo>
                  <a:pt x="25394473" y="203241"/>
                  <a:pt x="26540850" y="-325104"/>
                  <a:pt x="27029544" y="306630"/>
                </a:cubicBezTo>
                <a:lnTo>
                  <a:pt x="27105744" y="4066986"/>
                </a:lnTo>
                <a:lnTo>
                  <a:pt x="0" y="3837515"/>
                </a:lnTo>
                <a:lnTo>
                  <a:pt x="57149" y="3837515"/>
                </a:lnTo>
                <a:cubicBezTo>
                  <a:pt x="320070" y="3799868"/>
                  <a:pt x="268665" y="3705072"/>
                  <a:pt x="445860" y="3638850"/>
                </a:cubicBezTo>
                <a:cubicBezTo>
                  <a:pt x="602039" y="3657447"/>
                  <a:pt x="770919" y="3790343"/>
                  <a:pt x="914400" y="3694640"/>
                </a:cubicBezTo>
                <a:cubicBezTo>
                  <a:pt x="1105656" y="3557208"/>
                  <a:pt x="1271511" y="3597576"/>
                  <a:pt x="1411968" y="3625244"/>
                </a:cubicBezTo>
                <a:cubicBezTo>
                  <a:pt x="2027918" y="3782735"/>
                  <a:pt x="2264153" y="3343661"/>
                  <a:pt x="3124200" y="3285065"/>
                </a:cubicBezTo>
                <a:cubicBezTo>
                  <a:pt x="6033180" y="3344382"/>
                  <a:pt x="6670213" y="1584866"/>
                  <a:pt x="8921749" y="1272115"/>
                </a:cubicBezTo>
                <a:cubicBezTo>
                  <a:pt x="11227260" y="1964610"/>
                  <a:pt x="12888475" y="354160"/>
                  <a:pt x="14576014" y="355052"/>
                </a:cubicBezTo>
                <a:cubicBezTo>
                  <a:pt x="15661983" y="379287"/>
                  <a:pt x="16040035" y="742733"/>
                  <a:pt x="16875281" y="825961"/>
                </a:cubicBezTo>
                <a:cubicBezTo>
                  <a:pt x="17846585" y="801514"/>
                  <a:pt x="17939623" y="426372"/>
                  <a:pt x="18806399" y="183484"/>
                </a:cubicBezTo>
                <a:cubicBezTo>
                  <a:pt x="18947931" y="160498"/>
                  <a:pt x="19077663" y="151836"/>
                  <a:pt x="19199605" y="154307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7" name="任意多边形 516"/>
          <p:cNvSpPr/>
          <p:nvPr/>
        </p:nvSpPr>
        <p:spPr>
          <a:xfrm>
            <a:off x="38259965" y="7150716"/>
            <a:ext cx="384036" cy="10987"/>
          </a:xfrm>
          <a:custGeom>
            <a:gdLst>
              <a:gd fmla="*/ 185184 w 384036" name="connsiteX0"/>
              <a:gd fmla="*/ 168 h 10987" name="connsiteY0"/>
              <a:gd fmla="*/ 340172 w 384036" name="connsiteX1"/>
              <a:gd fmla="*/ 4959 h 10987" name="connsiteY1"/>
              <a:gd fmla="*/ 384036 w 384036" name="connsiteX2"/>
              <a:gd fmla="*/ 10987 h 10987" name="connsiteY2"/>
              <a:gd fmla="*/ 0 w 384036" name="connsiteX3"/>
              <a:gd fmla="*/ 10987 h 10987" name="connsiteY3"/>
              <a:gd fmla="*/ 23252 w 384036" name="connsiteX4"/>
              <a:gd fmla="*/ 8372 h 10987" name="connsiteY4"/>
              <a:gd fmla="*/ 185184 w 384036" name="connsiteX5"/>
              <a:gd fmla="*/ 168 h 10987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10987" w="384036">
                <a:moveTo>
                  <a:pt x="185184" y="168"/>
                </a:moveTo>
                <a:cubicBezTo>
                  <a:pt x="238080" y="-532"/>
                  <a:pt x="289824" y="934"/>
                  <a:pt x="340172" y="4959"/>
                </a:cubicBezTo>
                <a:lnTo>
                  <a:pt x="384036" y="10987"/>
                </a:lnTo>
                <a:lnTo>
                  <a:pt x="0" y="10987"/>
                </a:lnTo>
                <a:lnTo>
                  <a:pt x="23252" y="8372"/>
                </a:lnTo>
                <a:cubicBezTo>
                  <a:pt x="78232" y="3735"/>
                  <a:pt x="132284" y="869"/>
                  <a:pt x="185184" y="168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5" name="任意多边形 514"/>
          <p:cNvSpPr/>
          <p:nvPr/>
        </p:nvSpPr>
        <p:spPr>
          <a:xfrm>
            <a:off x="38644001" y="7161702"/>
            <a:ext cx="597704" cy="1290510"/>
          </a:xfrm>
          <a:custGeom>
            <a:gdLst>
              <a:gd fmla="*/ 0 w 597704" name="connsiteX0"/>
              <a:gd fmla="*/ 0 h 1290510" name="connsiteY0"/>
              <a:gd fmla="*/ 597704 w 597704" name="connsiteX1"/>
              <a:gd fmla="*/ 0 h 1290510" name="connsiteY1"/>
              <a:gd fmla="*/ 597704 w 597704" name="connsiteX2"/>
              <a:gd fmla="*/ 1290510 h 1290510" name="connsiteY2"/>
              <a:gd fmla="*/ 577544 w 597704" name="connsiteX3"/>
              <a:gd fmla="*/ 295644 h 1290510" name="connsiteY3"/>
              <a:gd fmla="*/ 102772 w 597704" name="connsiteX4"/>
              <a:gd fmla="*/ 14123 h 1290510" name="connsiteY4"/>
              <a:gd fmla="*/ 0 w 597704" name="connsiteX5"/>
              <a:gd fmla="*/ 0 h 1290510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1290510" w="597704">
                <a:moveTo>
                  <a:pt x="0" y="0"/>
                </a:moveTo>
                <a:lnTo>
                  <a:pt x="597704" y="0"/>
                </a:lnTo>
                <a:lnTo>
                  <a:pt x="597704" y="1290510"/>
                </a:lnTo>
                <a:lnTo>
                  <a:pt x="577544" y="295644"/>
                </a:lnTo>
                <a:cubicBezTo>
                  <a:pt x="455368" y="137711"/>
                  <a:pt x="292092" y="52282"/>
                  <a:pt x="102772" y="14123"/>
                </a:cubicBez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3" name="任意多边形 512"/>
          <p:cNvSpPr/>
          <p:nvPr/>
        </p:nvSpPr>
        <p:spPr>
          <a:xfrm>
            <a:off x="39241704" y="8452212"/>
            <a:ext cx="56040" cy="2765490"/>
          </a:xfrm>
          <a:custGeom>
            <a:gdLst>
              <a:gd fmla="*/ 0 w 56040" name="connsiteX0"/>
              <a:gd fmla="*/ 0 h 2765490" name="connsiteY0"/>
              <a:gd fmla="*/ 56040 w 56040" name="connsiteX1"/>
              <a:gd fmla="*/ 2765490 h 2765490" name="connsiteY1"/>
              <a:gd fmla="*/ 0 w 56040" name="connsiteX2"/>
              <a:gd fmla="*/ 2765016 h 2765490" name="connsiteY2"/>
              <a:gd fmla="*/ 0 w 56040" name="connsiteX3"/>
              <a:gd fmla="*/ 0 h 2765490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2765490" w="56040">
                <a:moveTo>
                  <a:pt x="0" y="0"/>
                </a:moveTo>
                <a:lnTo>
                  <a:pt x="56040" y="2765490"/>
                </a:lnTo>
                <a:lnTo>
                  <a:pt x="0" y="2765016"/>
                </a:ln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2" name="任意多边形 521"/>
          <p:cNvSpPr/>
          <p:nvPr/>
        </p:nvSpPr>
        <p:spPr>
          <a:xfrm flipH="1">
            <a:off x="-29171" y="3724103"/>
            <a:ext cx="12280437" cy="9650251"/>
          </a:xfrm>
          <a:custGeom>
            <a:gdLst>
              <a:gd fmla="*/ 3972330 w 12280437" name="connsiteX0"/>
              <a:gd fmla="*/ 0 h 12058225" name="connsiteY0"/>
              <a:gd fmla="*/ 1648006 w 12280437" name="connsiteX1"/>
              <a:gd fmla="*/ 671654 h 12058225" name="connsiteY1"/>
              <a:gd fmla="*/ 48687 w 12280437" name="connsiteX2"/>
              <a:gd fmla="*/ 272845 h 12058225" name="connsiteY2"/>
              <a:gd fmla="*/ 0 w 12280437" name="connsiteX3"/>
              <a:gd fmla="*/ 265575 h 12058225" name="connsiteY3"/>
              <a:gd fmla="*/ 0 w 12280437" name="connsiteX4"/>
              <a:gd fmla="*/ 12058225 h 12058225" name="connsiteY4"/>
              <a:gd fmla="*/ 12280437 w 12280437" name="connsiteX5"/>
              <a:gd fmla="*/ 11981983 h 12058225" name="connsiteY5"/>
              <a:gd fmla="*/ 12251862 w 12280437" name="connsiteX6"/>
              <a:gd fmla="*/ 75943 h 12058225" name="connsiteY6"/>
              <a:gd fmla="*/ 12218886 w 12280437" name="connsiteX7"/>
              <a:gd fmla="*/ 75162 h 12058225" name="connsiteY7"/>
              <a:gd fmla="*/ 9327310 w 12280437" name="connsiteX8"/>
              <a:gd fmla="*/ 122277 h 12058225" name="connsiteY8"/>
              <a:gd fmla="*/ 6762930 w 12280437" name="connsiteX9"/>
              <a:gd fmla="*/ 592381 h 12058225" name="connsiteY9"/>
              <a:gd fmla="*/ 3972330 w 12280437" name="connsiteX10"/>
              <a:gd fmla="*/ 0 h 12058225" name="connsiteY1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b="b" l="l" r="r" t="t"/>
            <a:pathLst>
              <a:path h="12058225" w="12280437">
                <a:moveTo>
                  <a:pt x="3972330" y="0"/>
                </a:moveTo>
                <a:cubicBezTo>
                  <a:pt x="3119846" y="13212"/>
                  <a:pt x="2418606" y="638196"/>
                  <a:pt x="1648006" y="671654"/>
                </a:cubicBezTo>
                <a:cubicBezTo>
                  <a:pt x="1021572" y="609233"/>
                  <a:pt x="652309" y="389190"/>
                  <a:pt x="48687" y="272845"/>
                </a:cubicBezTo>
                <a:lnTo>
                  <a:pt x="0" y="265575"/>
                </a:lnTo>
                <a:lnTo>
                  <a:pt x="0" y="12058225"/>
                </a:lnTo>
                <a:lnTo>
                  <a:pt x="12280437" y="11981983"/>
                </a:lnTo>
                <a:lnTo>
                  <a:pt x="12251862" y="75943"/>
                </a:lnTo>
                <a:lnTo>
                  <a:pt x="12218886" y="75162"/>
                </a:lnTo>
                <a:cubicBezTo>
                  <a:pt x="11264270" y="91420"/>
                  <a:pt x="10865038" y="667277"/>
                  <a:pt x="9327310" y="122277"/>
                </a:cubicBezTo>
                <a:cubicBezTo>
                  <a:pt x="8181134" y="284817"/>
                  <a:pt x="7617874" y="676571"/>
                  <a:pt x="6762930" y="592381"/>
                </a:cubicBezTo>
                <a:cubicBezTo>
                  <a:pt x="5297826" y="580015"/>
                  <a:pt x="4825930" y="17294"/>
                  <a:pt x="3972330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8" name="任意多边形 517"/>
          <p:cNvSpPr/>
          <p:nvPr/>
        </p:nvSpPr>
        <p:spPr>
          <a:xfrm>
            <a:off x="-36986" y="3820205"/>
            <a:ext cx="12294547" cy="9537957"/>
          </a:xfrm>
          <a:custGeom>
            <a:gdLst>
              <a:gd fmla="*/ 11284232 w 12294547" name="connsiteX0"/>
              <a:gd fmla="*/ 0 h 12558878" name="connsiteY0"/>
              <a:gd fmla="*/ 11668268 w 12294547" name="connsiteX1"/>
              <a:gd fmla="*/ 0 h 12558878" name="connsiteY1"/>
              <a:gd fmla="*/ 11771040 w 12294547" name="connsiteX2"/>
              <a:gd fmla="*/ 14123 h 12558878" name="connsiteY2"/>
              <a:gd fmla="*/ 12245812 w 12294547" name="connsiteX3"/>
              <a:gd fmla="*/ 295644 h 12558878" name="connsiteY3"/>
              <a:gd fmla="*/ 12265972 w 12294547" name="connsiteX4"/>
              <a:gd fmla="*/ 1290510 h 12558878" name="connsiteY4"/>
              <a:gd fmla="*/ 12294547 w 12294547" name="connsiteX5"/>
              <a:gd fmla="*/ 12558878 h 12558878" name="connsiteY5"/>
              <a:gd fmla="*/ 16625 w 12294547" name="connsiteX6"/>
              <a:gd fmla="*/ 12483914 h 12558878" name="connsiteY6"/>
              <a:gd fmla="*/ 0 w 12294547" name="connsiteX7"/>
              <a:gd fmla="*/ 353467 h 12558878" name="connsiteY7"/>
              <a:gd fmla="*/ 168612 w 12294547" name="connsiteX8"/>
              <a:gd fmla="*/ 367845 h 12558878" name="connsiteY8"/>
              <a:gd fmla="*/ 2091548 w 12294547" name="connsiteX9"/>
              <a:gd fmla="*/ 814975 h 12558878" name="connsiteY9"/>
              <a:gd fmla="*/ 4022668 w 12294547" name="connsiteX10"/>
              <a:gd fmla="*/ 172498 h 12558878" name="connsiteY10"/>
              <a:gd fmla="*/ 4415872 w 12294547" name="connsiteX11"/>
              <a:gd fmla="*/ 143321 h 12558878" name="connsiteY11"/>
              <a:gd fmla="*/ 7206472 w 12294547" name="connsiteX12"/>
              <a:gd fmla="*/ 735702 h 12558878" name="connsiteY12"/>
              <a:gd fmla="*/ 9770852 w 12294547" name="connsiteX13"/>
              <a:gd fmla="*/ 265598 h 12558878" name="connsiteY13"/>
              <a:gd fmla="*/ 11140028 w 12294547" name="connsiteX14"/>
              <a:gd fmla="*/ 16217 h 12558878" name="connsiteY14"/>
              <a:gd fmla="*/ 11284232 w 12294547" name="connsiteX15"/>
              <a:gd fmla="*/ 0 h 12558878" name="connsiteY1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b="b" l="l" r="r" t="t"/>
            <a:pathLst>
              <a:path h="12558878" w="12294547">
                <a:moveTo>
                  <a:pt x="11284232" y="0"/>
                </a:moveTo>
                <a:lnTo>
                  <a:pt x="11668268" y="0"/>
                </a:lnTo>
                <a:lnTo>
                  <a:pt x="11771040" y="14123"/>
                </a:lnTo>
                <a:cubicBezTo>
                  <a:pt x="11960360" y="52282"/>
                  <a:pt x="12123636" y="137711"/>
                  <a:pt x="12245812" y="295644"/>
                </a:cubicBezTo>
                <a:lnTo>
                  <a:pt x="12265972" y="1290510"/>
                </a:lnTo>
                <a:lnTo>
                  <a:pt x="12294547" y="12558878"/>
                </a:lnTo>
                <a:lnTo>
                  <a:pt x="16625" y="12483914"/>
                </a:lnTo>
                <a:cubicBezTo>
                  <a:pt x="11083" y="11262341"/>
                  <a:pt x="5542" y="1575040"/>
                  <a:pt x="0" y="353467"/>
                </a:cubicBezTo>
                <a:lnTo>
                  <a:pt x="168612" y="367845"/>
                </a:lnTo>
                <a:cubicBezTo>
                  <a:pt x="979908" y="454784"/>
                  <a:pt x="1360710" y="742151"/>
                  <a:pt x="2091548" y="814975"/>
                </a:cubicBezTo>
                <a:cubicBezTo>
                  <a:pt x="3062852" y="790528"/>
                  <a:pt x="3155892" y="415386"/>
                  <a:pt x="4022668" y="172498"/>
                </a:cubicBezTo>
                <a:cubicBezTo>
                  <a:pt x="4164200" y="149512"/>
                  <a:pt x="4293932" y="140850"/>
                  <a:pt x="4415872" y="143321"/>
                </a:cubicBezTo>
                <a:cubicBezTo>
                  <a:pt x="5269472" y="160615"/>
                  <a:pt x="5741368" y="723336"/>
                  <a:pt x="7206472" y="735702"/>
                </a:cubicBezTo>
                <a:cubicBezTo>
                  <a:pt x="8061416" y="819892"/>
                  <a:pt x="8624676" y="428138"/>
                  <a:pt x="9770852" y="265598"/>
                </a:cubicBezTo>
                <a:cubicBezTo>
                  <a:pt x="10190796" y="228927"/>
                  <a:pt x="10687364" y="78505"/>
                  <a:pt x="11140028" y="16217"/>
                </a:cubicBezTo>
                <a:lnTo>
                  <a:pt x="11284232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0" name="椭圆 189"/>
          <p:cNvSpPr/>
          <p:nvPr/>
        </p:nvSpPr>
        <p:spPr>
          <a:xfrm>
            <a:off x="600314" y="9941108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3" name="椭圆 522"/>
          <p:cNvSpPr/>
          <p:nvPr/>
        </p:nvSpPr>
        <p:spPr>
          <a:xfrm>
            <a:off x="861240" y="9551310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4" name="椭圆 523"/>
          <p:cNvSpPr/>
          <p:nvPr/>
        </p:nvSpPr>
        <p:spPr>
          <a:xfrm>
            <a:off x="978926" y="9720130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5" name="椭圆 524"/>
          <p:cNvSpPr/>
          <p:nvPr/>
        </p:nvSpPr>
        <p:spPr>
          <a:xfrm>
            <a:off x="1075302" y="999846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6" name="椭圆 525"/>
          <p:cNvSpPr/>
          <p:nvPr/>
        </p:nvSpPr>
        <p:spPr>
          <a:xfrm>
            <a:off x="8706481" y="11354696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7" name="椭圆 526"/>
          <p:cNvSpPr/>
          <p:nvPr/>
        </p:nvSpPr>
        <p:spPr>
          <a:xfrm>
            <a:off x="8029853" y="10993864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8" name="椭圆 527"/>
          <p:cNvSpPr/>
          <p:nvPr/>
        </p:nvSpPr>
        <p:spPr>
          <a:xfrm>
            <a:off x="9473646" y="10986826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9" name="椭圆 528"/>
          <p:cNvSpPr/>
          <p:nvPr/>
        </p:nvSpPr>
        <p:spPr>
          <a:xfrm>
            <a:off x="9427554" y="1161815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1" name="椭圆 510"/>
          <p:cNvSpPr/>
          <p:nvPr/>
        </p:nvSpPr>
        <p:spPr>
          <a:xfrm>
            <a:off x="5142556" y="2475556"/>
            <a:ext cx="1906888" cy="1906888"/>
          </a:xfrm>
          <a:prstGeom prst="ellipse">
            <a:avLst/>
          </a:prstGeom>
          <a:noFill/>
          <a:ln w="57150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2" name="椭圆 511"/>
          <p:cNvSpPr/>
          <p:nvPr/>
        </p:nvSpPr>
        <p:spPr>
          <a:xfrm>
            <a:off x="9089310" y="8000232"/>
            <a:ext cx="451980" cy="4519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6" name="椭圆 515"/>
          <p:cNvSpPr/>
          <p:nvPr/>
        </p:nvSpPr>
        <p:spPr>
          <a:xfrm>
            <a:off x="6027157" y="2676911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9" name="文本框 518"/>
          <p:cNvSpPr txBox="1"/>
          <p:nvPr/>
        </p:nvSpPr>
        <p:spPr>
          <a:xfrm flipV="1">
            <a:off x="6120614" y="2743761"/>
            <a:ext cx="121274" cy="0"/>
          </a:xfrm>
          <a:prstGeom prst="rect">
            <a:avLst/>
          </a:prstGeom>
          <a:noFill/>
        </p:spPr>
        <p:txBody>
          <a:bodyPr bIns="0" lIns="0" rIns="0" rtlCol="0" tIns="0" wrap="square">
            <a:spAutoFit/>
          </a:bodyPr>
          <a:lstStyle/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720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3" name="椭圆 2"/>
          <p:cNvSpPr/>
          <p:nvPr/>
        </p:nvSpPr>
        <p:spPr>
          <a:xfrm>
            <a:off x="5732718" y="3063810"/>
            <a:ext cx="735544" cy="735544"/>
          </a:xfrm>
          <a:prstGeom prst="ellipse">
            <a:avLst/>
          </a:prstGeom>
          <a:noFill/>
          <a:ln w="28575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4" name="椭圆 513"/>
          <p:cNvSpPr/>
          <p:nvPr/>
        </p:nvSpPr>
        <p:spPr>
          <a:xfrm>
            <a:off x="5989982" y="3322982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50" name="椭圆 54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51" name="椭圆 55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26566.5312" st="405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279525" y="15208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304782276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2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4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6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7"/>
                                        <p:tgtEl>
                                          <p:spTgt spid="48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8" nodeType="withEffect" presetClass="entr" presetID="23" presetSubtype="16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0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2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23"/>
                                        <p:tgtEl>
                                          <p:spTgt spid="48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4" nodeType="withEffect" presetClass="entr" presetID="23" presetSubtype="16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8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29"/>
                                        <p:tgtEl>
                                          <p:spTgt spid="48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0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2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3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4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35"/>
                                        <p:tgtEl>
                                          <p:spTgt spid="49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6" nodeType="withEffect" presetClass="entr" presetID="23" presetSubtype="16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8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9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0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41"/>
                                        <p:tgtEl>
                                          <p:spTgt spid="49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2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4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5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6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47"/>
                                        <p:tgtEl>
                                          <p:spTgt spid="5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8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0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1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2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53"/>
                                        <p:tgtEl>
                                          <p:spTgt spid="48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4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6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7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8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59"/>
                                        <p:tgtEl>
                                          <p:spTgt spid="49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60" nodeType="withEffect" presetClass="entr" presetID="23" presetSubtype="16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62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3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64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65"/>
                                        <p:tgtEl>
                                          <p:spTgt spid="49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66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68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9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70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71"/>
                                        <p:tgtEl>
                                          <p:spTgt spid="47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2" nodeType="withEffect" presetClass="entr" presetID="23" presetSubtype="16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4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5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76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77"/>
                                        <p:tgtEl>
                                          <p:spTgt spid="4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8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0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1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2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83"/>
                                        <p:tgtEl>
                                          <p:spTgt spid="49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4" nodeType="withEffect" presetClass="entr" presetID="23" presetSubtype="16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6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7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8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89"/>
                                        <p:tgtEl>
                                          <p:spTgt spid="49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90" nodeType="withEffect" presetClass="entr" presetID="23" presetSubtype="16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2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3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4" nodeType="withEffect" presetClass="emph" presetID="6" presetSubtype="0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dur="150" fill="hold" id="95"/>
                                        <p:tgtEl>
                                          <p:spTgt spid="48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96" nodeType="withEffect" presetClass="entr" presetID="23" presetSubtype="16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8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9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00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101"/>
                                        <p:tgtEl>
                                          <p:spTgt spid="49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2" nodeType="withEffect" presetClass="entr" presetID="23" presetSubtype="16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1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4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5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06" nodeType="withEffect" presetClass="emph" presetID="6" presetSubtype="0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dur="150" fill="hold" id="107"/>
                                        <p:tgtEl>
                                          <p:spTgt spid="48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8" nodeType="withEffect" presetClass="entr" presetID="23" presetSubtype="1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10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1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12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113"/>
                                        <p:tgtEl>
                                          <p:spTgt spid="48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14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6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0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2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6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8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2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4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8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0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4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6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150" nodeType="withEffect" presetClass="path" presetID="42" presetSubtype="0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0.0401 -0.2662 L 1.52852 -0.27176" pathEditMode="fixed" ptsTypes="AA" rAng="0">
                                      <p:cBhvr>
                                        <p:cTn dur="750" fill="hold" id="151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424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2" nodeType="withEffect" presetClass="exit" presetID="1" presetSubtype="0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dur="1" fill="hold" id="1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4" nodeType="withEffect" presetClass="exit" presetID="1" presetSubtype="0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6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8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0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2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4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6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8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0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2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4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6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8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80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82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84" nodeType="withEffect" presetClass="exit" presetID="1" presetSubtype="0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86" nodeType="withEffect" presetClass="path" presetID="42" presetSubtype="0">
                                  <p:stCondLst>
                                    <p:cond delay="3700"/>
                                  </p:stCondLst>
                                  <p:childTnLst>
                                    <p:animMotion origin="layout" path="M -1.45833E-06 4.44444E-06 L -2.20703 -0.01274" pathEditMode="relative" ptsTypes="AA" rAng="0">
                                      <p:cBhvr>
                                        <p:cTn dur="2000" fill="hold" id="187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352" y="-64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88" nodeType="withEffect" presetClass="path" presetID="42" presetSubtype="0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-4.79167E-06 3.7037E-06 L 2.23764 -0.00649" pathEditMode="relative" ptsTypes="AA" rAng="0">
                                      <p:cBhvr>
                                        <p:cTn dur="2000" fill="hold" id="189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875" y="-32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2" nodeType="withEffect" presetClass="exit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94" nodeType="withEffect" presetClass="entr" presetID="1" presetSubtype="0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dur="1" fill="hold" id="1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6" nodeType="withEffect" presetClass="exit" presetID="1" presetSubtype="0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198" nodeType="withEffect" presetClass="path" presetID="42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1.875E-06 -4.81481E-06 L 0.00352 -0.65509" pathEditMode="relative" ptsTypes="AA" rAng="0">
                                      <p:cBhvr>
                                        <p:cTn dur="1000" fill="hold" id="199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-3275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200" nodeType="withEffect" presetClass="path" presetID="42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1.875E-06 2.22222E-06 L 0.00508 -0.6382" pathEditMode="relative" ptsTypes="AA" rAng="0">
                                      <p:cBhvr>
                                        <p:cTn dur="1000" fill="hold" id="201"/>
                                        <p:tgtEl>
                                          <p:spTgt spid="5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3192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02" nodeType="withEffect" presetClass="path" presetID="0" presetSubtype="0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" pathEditMode="relative" ptsTypes="AAAAAAAAAAAAAAAAAAAAAAAAAAAAAAAAAAAAAAAAAAA" rAng="0">
                                      <p:cBhvr>
                                        <p:cTn dur="2000" fill="hold" id="203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7666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04" nodeType="withEffect" presetClass="path" presetID="0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8.33333E-07 -0.00047 L 8.33333E-0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" pathEditMode="relative" ptsTypes="AAAAAAAAAAAAAAAAAAAAAAAAAAAAAAAAAAAAAAAAAAAAAAAAAAAAAAAAAAAAA" rAng="0">
                                      <p:cBhvr>
                                        <p:cTn dur="2000" fill="hold" id="205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729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06" nodeType="withEffect" presetClass="path" presetID="0" presetSubtype="0">
                                  <p:stCondLst>
                                    <p:cond delay="6200"/>
                                  </p:stCondLst>
                                  <p:childTnLst>
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" pathEditMode="relative" ptsTypes="AAAAAAAAAAAAAAAAAAAAAAAAAAAAAAAAAAAAAAAAAAAAAAAAAAAAAAAAAAAAA" rAng="0">
                                      <p:cBhvr>
                                        <p:cTn dur="2000" fill="hold" id="207"/>
                                        <p:tgtEl>
                                          <p:spTgt spid="5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729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08" nodeType="withEffect" presetClass="path" presetID="0" presetSubtype="0">
                                  <p:stCondLst>
                                    <p:cond delay="6700"/>
                                  </p:stCondLst>
                                  <p:childTnLst>
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" pathEditMode="relative" ptsTypes="AAAAAAAAAAAAAAAAAAAAAAAAAAAAAAAAAAAA" rAng="0">
                                      <p:cBhvr>
                                        <p:cTn dur="2000" fill="hold" id="209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756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10" nodeType="withEffect" presetClass="path" presetID="0" presetSubtype="0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-2.08333E-07 -0.00092 L -2.08333E-0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" pathEditMode="relative" ptsTypes="AAAAAAAAAAAAAAAAAAAAAAAAAAAAAAAAAAAAAAAAAAA" rAng="0">
                                      <p:cBhvr>
                                        <p:cTn dur="2000" fill="hold" id="211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8814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12" nodeType="withEffect" presetClass="path" presetID="0" presetSubtype="0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" pathEditMode="relative" ptsTypes="AAAAAAAAAAAAAAAAAAAAAAAAAAAAAAAAAAAAAAAAAAAAAAAAAAAAAAAAAAAAA" rAng="0">
                                      <p:cBhvr>
                                        <p:cTn dur="2000" fill="hold" id="213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8425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14" nodeType="withEffect" presetClass="path" presetID="0" presetSubtype="0">
                                  <p:stCondLst>
                                    <p:cond delay="5800"/>
                                  </p:stCondLst>
                                  <p:childTnLst>
                                    <p:animMotion origin="layout" path="M -3.75E-06 -0.0007 L -3.75E-0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" pathEditMode="relative" ptsTypes="AAAAAAAAAAAAAAAAAAAAAAAAAAAAAAAAAAAAAAAAAAAAAAAAAAAAAAAAAAAAA" rAng="0">
                                      <p:cBhvr>
                                        <p:cTn dur="2000" fill="hold" id="215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8490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16" nodeType="withEffect" presetClass="path" presetID="0" presetSubtype="0">
                                  <p:stCondLst>
                                    <p:cond delay="6600"/>
                                  </p:stCondLst>
                                  <p:childTnLst>
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" pathEditMode="relative" ptsTypes="AAAAAAAAAAAAAAAAAAAAAAAAAAAAAAAAAAAA" rAng="0">
                                      <p:cBhvr>
                                        <p:cTn dur="2000" fill="hold" id="217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28" y="-87060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1" id="218" nodeType="withEffect" presetClass="path" presetID="42" presetSubtype="0">
                                  <p:stCondLst>
                                    <p:cond delay="7900"/>
                                  </p:stCondLst>
                                  <p:childTnLst>
                                    <p:animMotion origin="layout" path="M -0.26406 -0.69954 L -2.5E-06 0.00092" pathEditMode="fixed" ptsTypes="AA" rAng="0">
                                      <p:cBhvr>
                                        <p:cTn dur="300" fill="hold" id="219" spd="-100000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03" y="3502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220" nodeType="withEffect" presetClass="entr" presetID="1" presetSubtype="0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fill="hold" grpId="0" id="222" nodeType="withEffect" presetClass="path" presetID="42" presetSubtype="0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0 0 L 0.00326 -0.0949" pathEditMode="relative" ptsTypes="AA" rAng="0">
                                      <p:cBhvr>
                                        <p:cTn dur="200" fill="hold" id="223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-472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224" nodeType="withEffect" presetClass="exit" presetID="1" presetSubtype="0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dur="1" fill="hold" id="2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6" nodeType="withEffect" presetClass="entr" presetID="1" presetSubtype="0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8" nodeType="withEffect" presetClass="entr" presetID="1" presetSubtype="0">
                                  <p:stCondLst>
                                    <p:cond delay="8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2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30" nodeType="withEffect" presetClass="emph" presetID="6" presetSubtype="0">
                                  <p:stCondLst>
                                    <p:cond delay="8200"/>
                                  </p:stCondLst>
                                  <p:childTnLst>
                                    <p:animScale>
                                      <p:cBhvr>
                                        <p:cTn dur="200" fill="hold" id="231"/>
                                        <p:tgtEl>
                                          <p:spTgt spid="51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232" nodeType="withEffect" presetClass="exit" presetID="6" presetSubtype="32">
                                  <p:stCondLst>
                                    <p:cond delay="83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00" id="233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35" nodeType="withEffect" presetClass="entr" presetID="21" presetSubtype="1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200" id="23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238" nodeType="withEffect" presetClass="path" presetID="1" presetSubtype="0">
                                  <p:stCondLst>
                                    <p:cond delay="8300"/>
                                  </p:stCondLst>
                                  <p:childTnLst>
                                    <p:animMotion origin="layout" path="M 0.00027 -0.0007 C 0.03217 -0.0007 0.05847 0.04236 0.05847 0.09583 C 0.05847 0.15023 0.03217 0.1949 0.00027 0.1949 C -0.0319 0.1949 -0.05742 0.15023 -0.05742 0.09583" pathEditMode="fixed" ptsTypes="AAAA" rAng="0">
                                      <p:cBhvr>
                                        <p:cTn dur="200" fill="hold" id="239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976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40" nodeType="withEffect" presetClass="entr" presetID="21" presetSubtype="1">
                                  <p:stCondLst>
                                    <p:cond delay="840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200" id="242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243" nodeType="withEffect" presetClass="path" presetID="1" presetSubtype="0">
                                  <p:stCondLst>
                                    <p:cond delay="8300"/>
                                  </p:stCondLst>
                                  <p:iterate type="lt">
                                    <p:tmPct val="1000"/>
                                  </p:iterate>
                                  <p:childTnLst>
                                    <p:animMotion origin="layout" path="M -0.00496 0.0037 C 0.0272 0.0037 0.05364 0.04768 0.05364 0.10185 C 0.05364 0.15671 0.0272 0.20139 -0.00496 0.20139 C -0.03738 0.20139 -0.06355 0.15671 -0.06355 0.10185" pathEditMode="fixed" ptsTypes="AAAA" rAng="0">
                                      <p:cBhvr>
                                        <p:cTn dur="200" fill="hold" id="244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8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245" nodeType="withEffect" presetClass="exit" presetID="1" presetSubtype="0">
                                  <p:stCondLst>
                                    <p:cond delay="8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2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2" id="247" nodeType="withEffect" presetClass="path" presetID="0" presetSubtype="0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-0.05742 0.09583 L -0.06289 0.09676 L -0.00208 0.09421" pathEditMode="relative" ptsTypes="AAA">
                                      <p:cBhvr>
                                        <p:cTn dur="300" fill="hold" id="248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49" nodeType="withEffect" presetClass="entr" presetID="23" presetSubtype="16">
                                  <p:stCondLst>
                                    <p:cond delay="8600"/>
                                  </p:stCondLst>
                                  <p:childTnLst>
                                    <p:set>
                                      <p:cBhvr>
                                        <p:cTn dur="1" fill="hold" id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51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52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253" nodeType="withEffect" presetClass="emph" presetID="6" presetSubtype="0">
                                  <p:stCondLst>
                                    <p:cond delay="8700"/>
                                  </p:stCondLst>
                                  <p:childTnLst>
                                    <p:animScale>
                                      <p:cBhvr>
                                        <p:cTn dur="100" fill="hold" id="254"/>
                                        <p:tgtEl>
                                          <p:spTgt spid="5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55" nodeType="withEffect" presetClass="entr" presetID="23" presetSubtype="16">
                                  <p:stCondLst>
                                    <p:cond delay="8650"/>
                                  </p:stCondLst>
                                  <p:childTnLst>
                                    <p:set>
                                      <p:cBhvr>
                                        <p:cTn dur="1" fill="hold" id="2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57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58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259" nodeType="withEffect" presetClass="emph" presetID="6" presetSubtype="0">
                                  <p:stCondLst>
                                    <p:cond delay="8800"/>
                                  </p:stCondLst>
                                  <p:childTnLst>
                                    <p:animScale>
                                      <p:cBhvr>
                                        <p:cTn dur="100" fill="hold" id="260"/>
                                        <p:tgtEl>
                                          <p:spTgt spid="5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509"/>
      <p:bldP grpId="1" spid="509"/>
      <p:bldP grpId="0" spid="508"/>
      <p:bldP grpId="1" spid="508"/>
      <p:bldP grpId="0" spid="522"/>
      <p:bldP grpId="1" spid="522"/>
      <p:bldP grpId="0" spid="518"/>
      <p:bldP grpId="1" spid="518"/>
      <p:bldP grpId="0" spid="190"/>
      <p:bldP grpId="0" spid="523"/>
      <p:bldP grpId="0" spid="524"/>
      <p:bldP grpId="0" spid="525"/>
      <p:bldP grpId="0" spid="526"/>
      <p:bldP grpId="0" spid="527"/>
      <p:bldP grpId="0" spid="528"/>
      <p:bldP grpId="0" spid="529"/>
      <p:bldP grpId="0" spid="511"/>
      <p:bldP grpId="1" spid="512"/>
      <p:bldP grpId="2" spid="512"/>
      <p:bldP grpId="3" spid="512"/>
      <p:bldP grpId="0" spid="516"/>
      <p:bldP grpId="1" spid="516"/>
      <p:bldP grpId="2" spid="516"/>
      <p:bldP grpId="0" spid="519"/>
      <p:bldP grpId="1" spid="519"/>
      <p:bldP grpId="2" spid="519"/>
      <p:bldP grpId="0" spid="3"/>
      <p:bldP grpId="0" spid="514"/>
      <p:bldP grpId="1" spid="514"/>
      <p:bldP grpId="2" spid="514"/>
      <p:bldP grpId="0" spid="550"/>
      <p:bldP grpId="1" spid="550"/>
      <p:bldP grpId="0" spid="551"/>
      <p:bldP grpId="1" spid="551"/>
    </p:bldLst>
  </p:timing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31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" name="椭圆 4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1" name="组合 50"/>
          <p:cNvGrpSpPr/>
          <p:nvPr/>
        </p:nvGrpSpPr>
        <p:grpSpPr>
          <a:xfrm flipH="1">
            <a:off x="6848480" y="2531321"/>
            <a:ext cx="512440" cy="531034"/>
            <a:chOff x="7801456" y="353600"/>
            <a:chExt cx="2780405" cy="2881292"/>
          </a:xfrm>
        </p:grpSpPr>
        <p:sp>
          <p:nvSpPr>
            <p:cNvPr id="70" name="任意多边形 69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5839182" y="1917238"/>
            <a:ext cx="512440" cy="531034"/>
            <a:chOff x="7801456" y="353600"/>
            <a:chExt cx="2780405" cy="2881292"/>
          </a:xfrm>
        </p:grpSpPr>
        <p:sp>
          <p:nvSpPr>
            <p:cNvPr id="65" name="任意多边形 64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8" name="任意多边形 6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flipH="1">
            <a:off x="4814931" y="2508725"/>
            <a:ext cx="512440" cy="531034"/>
            <a:chOff x="7801456" y="353600"/>
            <a:chExt cx="2780405" cy="2881292"/>
          </a:xfrm>
        </p:grpSpPr>
        <p:sp>
          <p:nvSpPr>
            <p:cNvPr id="60" name="任意多边形 59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4" name="组合 53"/>
          <p:cNvGrpSpPr/>
          <p:nvPr/>
        </p:nvGrpSpPr>
        <p:grpSpPr>
          <a:xfrm flipH="1">
            <a:off x="6878547" y="3783660"/>
            <a:ext cx="512440" cy="531034"/>
            <a:chOff x="7801456" y="353600"/>
            <a:chExt cx="2780405" cy="2881292"/>
          </a:xfrm>
        </p:grpSpPr>
        <p:sp>
          <p:nvSpPr>
            <p:cNvPr id="55" name="任意多边形 54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75" name="组合 74"/>
          <p:cNvGrpSpPr/>
          <p:nvPr/>
        </p:nvGrpSpPr>
        <p:grpSpPr>
          <a:xfrm flipH="1">
            <a:off x="5839182" y="4395183"/>
            <a:ext cx="512440" cy="531034"/>
            <a:chOff x="7801456" y="353600"/>
            <a:chExt cx="2780405" cy="2881292"/>
          </a:xfrm>
        </p:grpSpPr>
        <p:sp>
          <p:nvSpPr>
            <p:cNvPr id="76" name="任意多边形 75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 flipH="1">
            <a:off x="4814931" y="3783660"/>
            <a:ext cx="512440" cy="531034"/>
            <a:chOff x="7801456" y="353600"/>
            <a:chExt cx="2780405" cy="2881292"/>
          </a:xfrm>
        </p:grpSpPr>
        <p:sp>
          <p:nvSpPr>
            <p:cNvPr id="82" name="任意多边形 81"/>
            <p:cNvSpPr/>
            <p:nvPr/>
          </p:nvSpPr>
          <p:spPr>
            <a:xfrm>
              <a:off x="7808969" y="537862"/>
              <a:ext cx="2765379" cy="2697030"/>
            </a:xfrm>
            <a:custGeom>
              <a:gdLst>
                <a:gd fmla="*/ 0 w 3505200" name="connsiteX0"/>
                <a:gd fmla="*/ 0 h 3418564" name="connsiteY0"/>
                <a:gd fmla="*/ 276225 w 3505200" name="connsiteX1"/>
                <a:gd fmla="*/ 3219450 h 3418564" name="connsiteY1"/>
                <a:gd fmla="*/ 3333750 w 3505200" name="connsiteX2"/>
                <a:gd fmla="*/ 3238500 h 3418564" name="connsiteY2"/>
                <a:gd fmla="*/ 3505200 w 3505200" name="connsiteX3"/>
                <a:gd fmla="*/ 15875 h 3418564" name="connsiteY3"/>
                <a:gd fmla="*/ 0 w 3505200" name="connsiteX4"/>
                <a:gd fmla="*/ 0 h 3418564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418564" w="3505200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7801456" y="507181"/>
              <a:ext cx="2756507" cy="2578830"/>
            </a:xfrm>
            <a:custGeom>
              <a:gdLst>
                <a:gd fmla="*/ 0 w 555498" name="connsiteX0"/>
                <a:gd fmla="*/ 0 h 519692" name="connsiteY0"/>
                <a:gd fmla="*/ 555498 w 555498" name="connsiteX1"/>
                <a:gd fmla="*/ 16169 h 519692" name="connsiteY1"/>
                <a:gd fmla="*/ 47476 w 555498" name="connsiteX2"/>
                <a:gd fmla="*/ 519692 h 519692" name="connsiteY2"/>
                <a:gd fmla="*/ 0 w 555498" name="connsiteX3"/>
                <a:gd fmla="*/ 0 h 519692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519692" w="555498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5" name="任意多边形 84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406766" y="2519157"/>
            <a:ext cx="1378469" cy="3400261"/>
            <a:chOff x="3461654" y="2473607"/>
            <a:chExt cx="1378469" cy="3400261"/>
          </a:xfrm>
        </p:grpSpPr>
        <p:grpSp>
          <p:nvGrpSpPr>
            <p:cNvPr id="7" name="组合 6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cxnSp>
        <p:nvCxnSpPr>
          <p:cNvPr id="91" name="直接连接符 90"/>
          <p:cNvCxnSpPr/>
          <p:nvPr/>
        </p:nvCxnSpPr>
        <p:spPr>
          <a:xfrm>
            <a:off x="8853150" y="3956129"/>
            <a:ext cx="1801010" cy="0"/>
          </a:xfrm>
          <a:prstGeom prst="line">
            <a:avLst/>
          </a:prstGeom>
          <a:ln w="57150">
            <a:solidFill>
              <a:srgbClr val="2B7B6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文本框 133"/>
          <p:cNvSpPr txBox="1"/>
          <p:nvPr/>
        </p:nvSpPr>
        <p:spPr>
          <a:xfrm>
            <a:off x="9655971" y="-1141632"/>
            <a:ext cx="1015206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zh-CN" lang="en-US" smtClean="0" sz="7200">
                <a:solidFill>
                  <a:srgbClr val="0C3D39"/>
                </a:solidFill>
              </a:rPr>
              <a:t>KG</a:t>
            </a:r>
          </a:p>
        </p:txBody>
      </p:sp>
      <p:sp>
        <p:nvSpPr>
          <p:cNvPr id="137" name="文本框 136"/>
          <p:cNvSpPr txBox="1"/>
          <p:nvPr/>
        </p:nvSpPr>
        <p:spPr>
          <a:xfrm>
            <a:off x="8994116" y="-1147931"/>
            <a:ext cx="46355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altLang="zh-CN" lang="en-US" sz="7200"/>
              <a:t>1</a:t>
            </a:r>
          </a:p>
        </p:txBody>
      </p:sp>
      <p:sp>
        <p:nvSpPr>
          <p:cNvPr id="138" name="文本框 137"/>
          <p:cNvSpPr txBox="1"/>
          <p:nvPr/>
        </p:nvSpPr>
        <p:spPr>
          <a:xfrm>
            <a:off x="8994116" y="-1147931"/>
            <a:ext cx="46355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altLang="zh-CN" lang="en-US" smtClean="0" sz="7200"/>
              <a:t>5</a:t>
            </a:r>
          </a:p>
        </p:txBody>
      </p:sp>
      <p:sp>
        <p:nvSpPr>
          <p:cNvPr id="140" name="文本框 139"/>
          <p:cNvSpPr txBox="1"/>
          <p:nvPr/>
        </p:nvSpPr>
        <p:spPr>
          <a:xfrm>
            <a:off x="8779313" y="-1147931"/>
            <a:ext cx="92710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altLang="zh-CN" lang="en-US" smtClean="0" sz="7200"/>
              <a:t>10</a:t>
            </a:r>
          </a:p>
        </p:txBody>
      </p:sp>
      <p:sp>
        <p:nvSpPr>
          <p:cNvPr id="141" name="文本框 140"/>
          <p:cNvSpPr txBox="1"/>
          <p:nvPr/>
        </p:nvSpPr>
        <p:spPr>
          <a:xfrm>
            <a:off x="8779313" y="-1147931"/>
            <a:ext cx="92710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altLang="zh-CN" lang="en-US" smtClean="0" sz="7200"/>
              <a:t>13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8779313" y="-1147931"/>
            <a:ext cx="92710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altLang="zh-CN" lang="en-US" smtClean="0" sz="7200"/>
              <a:t>15</a:t>
            </a:r>
          </a:p>
        </p:txBody>
      </p:sp>
      <p:sp>
        <p:nvSpPr>
          <p:cNvPr id="147" name="椭圆 14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7" name="椭圆 8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46" name="椭圆 145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20866.5312" st="472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2336800" y="8064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225950409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5700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2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13"/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4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5"/>
                                        <p:tgtEl>
                                          <p:spTgt spid="6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23" presetSubtype="528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8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2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23"/>
                                        <p:tgtEl>
                                          <p:spTgt spid="5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4" nodeType="withEffect" presetClass="entr" presetID="23" presetSubtype="528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0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31"/>
                                        <p:tgtEl>
                                          <p:spTgt spid="5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2" nodeType="withEffect" presetClass="entr" presetID="23" presetSubtype="528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8" nodeType="withEffect" presetClass="emph" presetID="6" presetSubtype="0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dur="150" fill="hold" id="39"/>
                                        <p:tgtEl>
                                          <p:spTgt spid="5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23" presetSubtype="528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2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3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4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6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47"/>
                                        <p:tgtEl>
                                          <p:spTgt spid="5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8" nodeType="withEffect" presetClass="entr" presetID="23" presetSubtype="528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1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2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3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4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55"/>
                                        <p:tgtEl>
                                          <p:spTgt spid="7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6" nodeType="withEffect" presetClass="entr" presetID="23" presetSubtype="528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8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9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1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62" nodeType="withEffect" presetClass="emph" presetID="6" presetSubtype="0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dur="150" fill="hold" id="63"/>
                                        <p:tgtEl>
                                          <p:spTgt spid="8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fill="hold" id="64" nodeType="withEffect" presetClass="path" presetID="0" presetSubtype="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25E-06 -3.33333E-06 L -0.03359 -0.00139 L 0.06328 0.00278 L -0.28047 0.00278" pathEditMode="relative" ptsTypes="AAAA">
                                      <p:cBhvr>
                                        <p:cTn dur="1000" fill="hold" id="6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6" nodeType="withEffect" presetClass="path" presetID="42" presetSubtype="0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08333E-07 2.96296E-06 L -0.00104 0.11921" pathEditMode="relative" ptsTypes="AA" rAng="0">
                                      <p:cBhvr>
                                        <p:cTn dur="500" fill="hold" id="67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594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8" nodeType="withEffect" presetClass="path" presetID="42" presetSubtype="0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4.58333E-06 1.85185E-06 L 0.02786 0.03379" pathEditMode="relative" ptsTypes="AA" rAng="0">
                                      <p:cBhvr>
                                        <p:cTn dur="500" fill="hold" id="6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169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70" nodeType="withEffect" presetClass="path" presetID="42" presetSubtype="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9167E-06 -3.7037E-07 L -0.02838 0.03032" pathEditMode="relative" ptsTypes="AA" rAng="0">
                                      <p:cBhvr>
                                        <p:cTn dur="500" fill="hold" id="71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" y="150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72" nodeType="withEffect" presetClass="path" presetID="42" presetSubtype="0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3.75E-06 2.22222E-06 L -0.02891 -0.03519" pathEditMode="relative" ptsTypes="AA" rAng="0">
                                      <p:cBhvr>
                                        <p:cTn dur="500" fill="hold" id="73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75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74" nodeType="withEffect" presetClass="path" presetID="42" presetSubtype="0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2.08333E-07 3.7037E-07 L -0.00104 -0.12523" pathEditMode="relative" ptsTypes="AA" rAng="0">
                                      <p:cBhvr>
                                        <p:cTn dur="500" fill="hold" id="75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27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76" nodeType="withEffect" presetClass="path" presetID="42" presetSubtype="0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4.58333E-06 2.22222E-06 L 0.02734 -0.03565" pathEditMode="relative" ptsTypes="AA" rAng="0">
                                      <p:cBhvr>
                                        <p:cTn dur="500" fill="hold" id="77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7" y="-178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8" nodeType="withEffect" presetClass="entr" presetID="1" presetSubtype="0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0" nodeType="withEffect" presetClass="exit" presetID="1" presetSubtype="0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dur="1" fill="hold" id="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82" nodeType="withEffect" presetClass="entr" presetID="1" presetSubtype="0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84" nodeType="withEffect" presetClass="exit" presetID="1" presetSubtype="0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86" nodeType="withEffect" presetClass="entr" presetID="1" presetSubtype="0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8" nodeType="withEffect" presetClass="exit" presetID="1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90" nodeType="withEffect" presetClass="entr" presetID="1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2" nodeType="withEffect" presetClass="exit" presetID="1" presetSubtype="0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dur="1" fill="hold" id="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1" presetSubtype="0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96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4.375E-06 -4.81481E-06 L -0.00143 0.58866 L -0.00143 0.64399 L -0.00143 0.55232 C -0.00091 0.56575 -0.00221 0.57547 -0.00182 0.58913" pathEditMode="relative" ptsTypes="AAAAA" rAng="0">
                                      <p:cBhvr>
                                        <p:cTn dur="1250" fill="hold" id="97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3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98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04167E-06 1.11111E-06 L -0.00351 0.59236 L -0.00351 0.64745 L -0.00351 0.55625 L -0.00234 0.59653" pathEditMode="relative" ptsTypes="AAAAA" rAng="0">
                                      <p:cBhvr>
                                        <p:cTn dur="1250" fill="hold" id="99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3236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0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04167E-06 1.11111E-06 L -0.00351 0.59213 L -0.00351 0.64745 L -0.00351 0.55602 C -0.00325 0.56921 -0.0043 0.57731 -0.00404 0.59074" pathEditMode="relative" ptsTypes="AAAAA" rAng="0">
                                      <p:cBhvr>
                                        <p:cTn dur="1250" fill="hold" id="101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" y="3236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2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3.54167E-06 1.11111E-06 L -0.00377 0.59213 L -0.00377 0.64745 L -0.00377 0.55602 C -0.00338 0.56921 -0.00416 0.57824 -0.00377 0.59143" pathEditMode="relative" ptsTypes="AAAAA" rAng="0">
                                      <p:cBhvr>
                                        <p:cTn dur="1250" fill="hold" id="103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" y="3236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4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3.54167E-06 1.11111E-06 L -0.00351 0.59213 L -0.00351 0.64745 L -0.00351 0.55602 C -0.00325 0.56944 -0.00377 0.5794 -0.00338 0.59282" pathEditMode="relative" ptsTypes="AAAAA" rAng="0">
                                      <p:cBhvr>
                                        <p:cTn dur="1250" fill="hold" id="105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3236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6" nodeType="withEffect" presetClass="path" presetID="0" presetSubtype="0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3.54167E-06 1.11111E-06 L -0.00364 0.59213 L -0.00364 0.64745 L -0.00364 0.55602 C -0.00338 0.56921 -0.00351 0.57755 -0.00312 0.59074" pathEditMode="relative" ptsTypes="AAAAA" rAng="0">
                                      <p:cBhvr>
                                        <p:cTn dur="1250" fill="hold" id="107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3236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08" nodeType="withEffect" presetClass="entr" presetID="2" presetSubtype="2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1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11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12" nodeType="withEffect" presetClass="entr" presetID="23" presetSubtype="16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14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5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16" nodeType="withEffect" presetClass="emph" presetID="6" presetSubtype="0">
                                  <p:stCondLst>
                                    <p:cond delay="5100"/>
                                  </p:stCondLst>
                                  <p:childTnLst>
                                    <p:animScale>
                                      <p:cBhvr>
                                        <p:cTn dur="150" fill="hold" id="117"/>
                                        <p:tgtEl>
                                          <p:spTgt spid="14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21" presetSubtype="1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300" id="12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1" nodeType="withEffect" presetClass="entr" presetID="21" presetSubtype="1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1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300" id="123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134"/>
      <p:bldP grpId="0" spid="137"/>
      <p:bldP grpId="1" spid="137"/>
      <p:bldP grpId="2" spid="137"/>
      <p:bldP grpId="0" spid="138"/>
      <p:bldP grpId="2" spid="138"/>
      <p:bldP grpId="3" spid="138"/>
      <p:bldP grpId="0" spid="140"/>
      <p:bldP grpId="1" spid="140"/>
      <p:bldP grpId="2" spid="140"/>
      <p:bldP grpId="0" spid="141"/>
      <p:bldP grpId="1" spid="141"/>
      <p:bldP grpId="2" spid="141"/>
      <p:bldP grpId="0" spid="142"/>
      <p:bldP grpId="2" spid="142"/>
      <p:bldP grpId="0" spid="147"/>
      <p:bldP grpId="0" spid="87"/>
      <p:bldP grpId="0" spid="146"/>
      <p:bldP grpId="1" spid="146"/>
    </p:bldLst>
  </p:timing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1AE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59" name="图片 58"/>
          <p:cNvPicPr>
            <a:picLocks noChangeAspect="1"/>
          </p:cNvPicPr>
          <p:nvPr/>
        </p:nvPicPr>
        <p:blipFill>
          <a:blip r:embed="rId2"/>
          <a:srcRect r="12082"/>
          <a:stretch>
            <a:fillRect/>
          </a:stretch>
        </p:blipFill>
        <p:spPr>
          <a:xfrm>
            <a:off x="-172444" y="-1828432"/>
            <a:ext cx="39984989" cy="26538188"/>
          </a:xfrm>
          <a:custGeom>
            <a:gdLst>
              <a:gd fmla="*/ 0 w 39984988" name="connsiteX0"/>
              <a:gd fmla="*/ 0 h 26538187" name="connsiteY0"/>
              <a:gd fmla="*/ 39984988 w 39984988" name="connsiteX1"/>
              <a:gd fmla="*/ 0 h 26538187" name="connsiteY1"/>
              <a:gd fmla="*/ 39984988 w 39984988" name="connsiteX2"/>
              <a:gd fmla="*/ 26538187 h 26538187" name="connsiteY2"/>
              <a:gd fmla="*/ 0 w 39984988" name="connsiteX3"/>
              <a:gd fmla="*/ 26538187 h 26538187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26538187" w="39984988">
                <a:moveTo>
                  <a:pt x="0" y="0"/>
                </a:moveTo>
                <a:lnTo>
                  <a:pt x="39984988" y="0"/>
                </a:lnTo>
                <a:lnTo>
                  <a:pt x="39984988" y="26538187"/>
                </a:lnTo>
                <a:lnTo>
                  <a:pt x="0" y="26538187"/>
                </a:lnTo>
                <a:close/>
              </a:path>
            </a:pathLst>
          </a:cu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任意多边形 39"/>
          <p:cNvSpPr/>
          <p:nvPr/>
        </p:nvSpPr>
        <p:spPr>
          <a:xfrm>
            <a:off x="-1104900" y="-3771900"/>
            <a:ext cx="14401800" cy="14401800"/>
          </a:xfrm>
          <a:custGeom>
            <a:gdLst>
              <a:gd fmla="*/ 7200900 w 14401800" name="connsiteX0"/>
              <a:gd fmla="*/ 5956300 h 14401800" name="connsiteY0"/>
              <a:gd fmla="*/ 5956300 w 14401800" name="connsiteX1"/>
              <a:gd fmla="*/ 7200900 h 14401800" name="connsiteY1"/>
              <a:gd fmla="*/ 7200900 w 14401800" name="connsiteX2"/>
              <a:gd fmla="*/ 8445500 h 14401800" name="connsiteY2"/>
              <a:gd fmla="*/ 8445500 w 14401800" name="connsiteX3"/>
              <a:gd fmla="*/ 7200900 h 14401800" name="connsiteY3"/>
              <a:gd fmla="*/ 7200900 w 14401800" name="connsiteX4"/>
              <a:gd fmla="*/ 5956300 h 14401800" name="connsiteY4"/>
              <a:gd fmla="*/ 7200900 w 14401800" name="connsiteX5"/>
              <a:gd fmla="*/ 0 h 14401800" name="connsiteY5"/>
              <a:gd fmla="*/ 14401800 w 14401800" name="connsiteX6"/>
              <a:gd fmla="*/ 7200900 h 14401800" name="connsiteY6"/>
              <a:gd fmla="*/ 7200900 w 14401800" name="connsiteX7"/>
              <a:gd fmla="*/ 14401800 h 14401800" name="connsiteY7"/>
              <a:gd fmla="*/ 0 w 14401800" name="connsiteX8"/>
              <a:gd fmla="*/ 7200900 h 14401800" name="connsiteY8"/>
              <a:gd fmla="*/ 7200900 w 14401800" name="connsiteX9"/>
              <a:gd fmla="*/ 0 h 14401800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14401800" w="14401800">
                <a:moveTo>
                  <a:pt x="7200900" y="5956300"/>
                </a:moveTo>
                <a:cubicBezTo>
                  <a:pt x="6513527" y="5956300"/>
                  <a:pt x="5956300" y="6513526"/>
                  <a:pt x="5956300" y="7200900"/>
                </a:cubicBezTo>
                <a:cubicBezTo>
                  <a:pt x="5956300" y="7888274"/>
                  <a:pt x="6513527" y="8445500"/>
                  <a:pt x="7200900" y="8445500"/>
                </a:cubicBezTo>
                <a:cubicBezTo>
                  <a:pt x="7888274" y="8445500"/>
                  <a:pt x="8445500" y="7888274"/>
                  <a:pt x="8445500" y="7200900"/>
                </a:cubicBezTo>
                <a:cubicBezTo>
                  <a:pt x="8445500" y="6513526"/>
                  <a:pt x="7888274" y="5956300"/>
                  <a:pt x="7200900" y="59563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0869" name="组合 10868"/>
          <p:cNvGrpSpPr/>
          <p:nvPr/>
        </p:nvGrpSpPr>
        <p:grpSpPr>
          <a:xfrm>
            <a:off x="5431679" y="2564163"/>
            <a:ext cx="1298575" cy="1750566"/>
            <a:chOff x="5448300" y="2525937"/>
            <a:chExt cx="1298575" cy="1750566"/>
          </a:xfrm>
        </p:grpSpPr>
        <p:grpSp>
          <p:nvGrpSpPr>
            <p:cNvPr id="11134" name="组合 11133"/>
            <p:cNvGrpSpPr/>
            <p:nvPr/>
          </p:nvGrpSpPr>
          <p:grpSpPr>
            <a:xfrm>
              <a:off x="5489575" y="2562449"/>
              <a:ext cx="1257300" cy="1714054"/>
              <a:chOff x="6118226" y="2600326"/>
              <a:chExt cx="812800" cy="1108075"/>
            </a:xfrm>
            <a:solidFill>
              <a:srgbClr val="8A9AA8"/>
            </a:solidFill>
          </p:grpSpPr>
          <p:sp>
            <p:nvSpPr>
              <p:cNvPr id="11151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gdLst>
                  <a:gd fmla="*/ 0 w 512" name="T0"/>
                  <a:gd fmla="*/ 698 h 698" name="T1"/>
                  <a:gd fmla="*/ 0 w 512" name="T2"/>
                  <a:gd fmla="*/ 324 h 698" name="T3"/>
                  <a:gd fmla="*/ 0 w 512" name="T4"/>
                  <a:gd fmla="*/ 135 h 698" name="T5"/>
                  <a:gd fmla="*/ 135 w 512" name="T6"/>
                  <a:gd fmla="*/ 0 h 698" name="T7"/>
                  <a:gd fmla="*/ 512 w 512" name="T8"/>
                  <a:gd fmla="*/ 0 h 698" name="T9"/>
                  <a:gd fmla="*/ 512 w 512" name="T10"/>
                  <a:gd fmla="*/ 140 h 698" name="T11"/>
                  <a:gd fmla="*/ 512 w 512" name="T12"/>
                  <a:gd fmla="*/ 324 h 698" name="T13"/>
                  <a:gd fmla="*/ 512 w 512" name="T14"/>
                  <a:gd fmla="*/ 698 h 698" name="T15"/>
                  <a:gd fmla="*/ 0 w 512" name="T16"/>
                  <a:gd fmla="*/ 698 h 69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98" w="512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2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gdLst>
                  <a:gd fmla="*/ 135 w 135" name="T0"/>
                  <a:gd fmla="*/ 135 h 135" name="T1"/>
                  <a:gd fmla="*/ 0 w 135" name="T2"/>
                  <a:gd fmla="*/ 135 h 135" name="T3"/>
                  <a:gd fmla="*/ 135 w 135" name="T4"/>
                  <a:gd fmla="*/ 0 h 135" name="T5"/>
                  <a:gd fmla="*/ 135 w 135" name="T6"/>
                  <a:gd fmla="*/ 135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3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gdLst>
                  <a:gd fmla="*/ 0 w 135" name="T0"/>
                  <a:gd fmla="*/ 0 h 135" name="T1"/>
                  <a:gd fmla="*/ 135 w 135" name="T2"/>
                  <a:gd fmla="*/ 0 h 135" name="T3"/>
                  <a:gd fmla="*/ 0 w 135" name="T4"/>
                  <a:gd fmla="*/ 135 h 135" name="T5"/>
                  <a:gd fmla="*/ 0 w 135" name="T6"/>
                  <a:gd fmla="*/ 0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4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gdLst>
                  <a:gd fmla="*/ 33 w 70" name="T0"/>
                  <a:gd fmla="*/ 37 h 70" name="T1"/>
                  <a:gd fmla="*/ 33 w 70" name="T2"/>
                  <a:gd fmla="*/ 0 h 70" name="T3"/>
                  <a:gd fmla="*/ 0 w 70" name="T4"/>
                  <a:gd fmla="*/ 35 h 70" name="T5"/>
                  <a:gd fmla="*/ 35 w 70" name="T6"/>
                  <a:gd fmla="*/ 70 h 70" name="T7"/>
                  <a:gd fmla="*/ 70 w 70" name="T8"/>
                  <a:gd fmla="*/ 37 h 70" name="T9"/>
                  <a:gd fmla="*/ 33 w 70" name="T10"/>
                  <a:gd fmla="*/ 37 h 7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0" w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5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gdLst>
                  <a:gd fmla="*/ 26 w 26" name="T0"/>
                  <a:gd fmla="*/ 26 h 26" name="T1"/>
                  <a:gd fmla="*/ 0 w 26" name="T2"/>
                  <a:gd fmla="*/ 0 h 26" name="T3"/>
                  <a:gd fmla="*/ 0 w 26" name="T4"/>
                  <a:gd fmla="*/ 26 h 26" name="T5"/>
                  <a:gd fmla="*/ 26 w 26" name="T6"/>
                  <a:gd fmla="*/ 26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6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gdLst>
                  <a:gd fmla="*/ 4 w 23" name="T0"/>
                  <a:gd fmla="*/ 0 h 21" name="T1"/>
                  <a:gd fmla="*/ 0 w 23" name="T2"/>
                  <a:gd fmla="*/ 5 h 21" name="T3"/>
                  <a:gd fmla="*/ 12 w 23" name="T4"/>
                  <a:gd fmla="*/ 21 h 21" name="T5"/>
                  <a:gd fmla="*/ 23 w 23" name="T6"/>
                  <a:gd fmla="*/ 2 h 21" name="T7"/>
                  <a:gd fmla="*/ 4 w 23" name="T8"/>
                  <a:gd fmla="*/ 0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3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7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gdLst>
                  <a:gd fmla="*/ 0 w 32" name="T0"/>
                  <a:gd fmla="*/ 20 h 36" name="T1"/>
                  <a:gd fmla="*/ 12 w 32" name="T2"/>
                  <a:gd fmla="*/ 33 h 36" name="T3"/>
                  <a:gd fmla="*/ 32 w 32" name="T4"/>
                  <a:gd fmla="*/ 36 h 36" name="T5"/>
                  <a:gd fmla="*/ 32 w 32" name="T6"/>
                  <a:gd fmla="*/ 35 h 36" name="T7"/>
                  <a:gd fmla="*/ 0 w 32" name="T8"/>
                  <a:gd fmla="*/ 0 h 36" name="T9"/>
                  <a:gd fmla="*/ 0 w 32" name="T10"/>
                  <a:gd fmla="*/ 20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32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8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gdLst>
                  <a:gd fmla="*/ 16 w 25" name="T0"/>
                  <a:gd fmla="*/ 24 h 24" name="T1"/>
                  <a:gd fmla="*/ 25 w 25" name="T2"/>
                  <a:gd fmla="*/ 20 h 24" name="T3"/>
                  <a:gd fmla="*/ 25 w 25" name="T4"/>
                  <a:gd fmla="*/ 0 h 24" name="T5"/>
                  <a:gd fmla="*/ 0 w 25" name="T6"/>
                  <a:gd fmla="*/ 14 h 24" name="T7"/>
                  <a:gd fmla="*/ 16 w 25" name="T8"/>
                  <a:gd fmla="*/ 24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25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9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gdLst>
                  <a:gd fmla="*/ 41 w 53" name="T0"/>
                  <a:gd fmla="*/ 29 h 50" name="T1"/>
                  <a:gd fmla="*/ 35 w 53" name="T2"/>
                  <a:gd fmla="*/ 31 h 50" name="T3"/>
                  <a:gd fmla="*/ 19 w 53" name="T4"/>
                  <a:gd fmla="*/ 15 h 50" name="T5"/>
                  <a:gd fmla="*/ 20 w 53" name="T6"/>
                  <a:gd fmla="*/ 10 h 50" name="T7"/>
                  <a:gd fmla="*/ 3 w 53" name="T8"/>
                  <a:gd fmla="*/ 0 h 50" name="T9"/>
                  <a:gd fmla="*/ 0 w 53" name="T10"/>
                  <a:gd fmla="*/ 15 h 50" name="T11"/>
                  <a:gd fmla="*/ 35 w 53" name="T12"/>
                  <a:gd fmla="*/ 50 h 50" name="T13"/>
                  <a:gd fmla="*/ 53 w 53" name="T14"/>
                  <a:gd fmla="*/ 45 h 50" name="T15"/>
                  <a:gd fmla="*/ 41 w 53" name="T16"/>
                  <a:gd fmla="*/ 29 h 5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50" w="52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0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1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2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3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4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65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11135" name="组合 11134"/>
            <p:cNvGrpSpPr/>
            <p:nvPr/>
          </p:nvGrpSpPr>
          <p:grpSpPr>
            <a:xfrm>
              <a:off x="5448300" y="2525937"/>
              <a:ext cx="1257300" cy="1714054"/>
              <a:chOff x="6118226" y="2600326"/>
              <a:chExt cx="812800" cy="1108075"/>
            </a:xfrm>
          </p:grpSpPr>
          <p:sp>
            <p:nvSpPr>
              <p:cNvPr id="11136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gdLst>
                  <a:gd fmla="*/ 0 w 512" name="T0"/>
                  <a:gd fmla="*/ 698 h 698" name="T1"/>
                  <a:gd fmla="*/ 0 w 512" name="T2"/>
                  <a:gd fmla="*/ 324 h 698" name="T3"/>
                  <a:gd fmla="*/ 0 w 512" name="T4"/>
                  <a:gd fmla="*/ 135 h 698" name="T5"/>
                  <a:gd fmla="*/ 135 w 512" name="T6"/>
                  <a:gd fmla="*/ 0 h 698" name="T7"/>
                  <a:gd fmla="*/ 512 w 512" name="T8"/>
                  <a:gd fmla="*/ 0 h 698" name="T9"/>
                  <a:gd fmla="*/ 512 w 512" name="T10"/>
                  <a:gd fmla="*/ 140 h 698" name="T11"/>
                  <a:gd fmla="*/ 512 w 512" name="T12"/>
                  <a:gd fmla="*/ 324 h 698" name="T13"/>
                  <a:gd fmla="*/ 512 w 512" name="T14"/>
                  <a:gd fmla="*/ 698 h 698" name="T15"/>
                  <a:gd fmla="*/ 0 w 512" name="T16"/>
                  <a:gd fmla="*/ 698 h 69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98" w="512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37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gdLst>
                  <a:gd fmla="*/ 135 w 135" name="T0"/>
                  <a:gd fmla="*/ 135 h 135" name="T1"/>
                  <a:gd fmla="*/ 0 w 135" name="T2"/>
                  <a:gd fmla="*/ 135 h 135" name="T3"/>
                  <a:gd fmla="*/ 135 w 135" name="T4"/>
                  <a:gd fmla="*/ 0 h 135" name="T5"/>
                  <a:gd fmla="*/ 135 w 135" name="T6"/>
                  <a:gd fmla="*/ 135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38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gdLst>
                  <a:gd fmla="*/ 0 w 135" name="T0"/>
                  <a:gd fmla="*/ 0 h 135" name="T1"/>
                  <a:gd fmla="*/ 135 w 135" name="T2"/>
                  <a:gd fmla="*/ 0 h 135" name="T3"/>
                  <a:gd fmla="*/ 0 w 135" name="T4"/>
                  <a:gd fmla="*/ 135 h 135" name="T5"/>
                  <a:gd fmla="*/ 0 w 135" name="T6"/>
                  <a:gd fmla="*/ 0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39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gdLst>
                  <a:gd fmla="*/ 33 w 70" name="T0"/>
                  <a:gd fmla="*/ 37 h 70" name="T1"/>
                  <a:gd fmla="*/ 33 w 70" name="T2"/>
                  <a:gd fmla="*/ 0 h 70" name="T3"/>
                  <a:gd fmla="*/ 0 w 70" name="T4"/>
                  <a:gd fmla="*/ 35 h 70" name="T5"/>
                  <a:gd fmla="*/ 35 w 70" name="T6"/>
                  <a:gd fmla="*/ 70 h 70" name="T7"/>
                  <a:gd fmla="*/ 70 w 70" name="T8"/>
                  <a:gd fmla="*/ 37 h 70" name="T9"/>
                  <a:gd fmla="*/ 33 w 70" name="T10"/>
                  <a:gd fmla="*/ 37 h 7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0" w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0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gdLst>
                  <a:gd fmla="*/ 26 w 26" name="T0"/>
                  <a:gd fmla="*/ 26 h 26" name="T1"/>
                  <a:gd fmla="*/ 0 w 26" name="T2"/>
                  <a:gd fmla="*/ 0 h 26" name="T3"/>
                  <a:gd fmla="*/ 0 w 26" name="T4"/>
                  <a:gd fmla="*/ 26 h 26" name="T5"/>
                  <a:gd fmla="*/ 26 w 26" name="T6"/>
                  <a:gd fmla="*/ 26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1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gdLst>
                  <a:gd fmla="*/ 4 w 23" name="T0"/>
                  <a:gd fmla="*/ 0 h 21" name="T1"/>
                  <a:gd fmla="*/ 0 w 23" name="T2"/>
                  <a:gd fmla="*/ 5 h 21" name="T3"/>
                  <a:gd fmla="*/ 12 w 23" name="T4"/>
                  <a:gd fmla="*/ 21 h 21" name="T5"/>
                  <a:gd fmla="*/ 23 w 23" name="T6"/>
                  <a:gd fmla="*/ 2 h 21" name="T7"/>
                  <a:gd fmla="*/ 4 w 23" name="T8"/>
                  <a:gd fmla="*/ 0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3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2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gdLst>
                  <a:gd fmla="*/ 0 w 32" name="T0"/>
                  <a:gd fmla="*/ 20 h 36" name="T1"/>
                  <a:gd fmla="*/ 12 w 32" name="T2"/>
                  <a:gd fmla="*/ 33 h 36" name="T3"/>
                  <a:gd fmla="*/ 32 w 32" name="T4"/>
                  <a:gd fmla="*/ 36 h 36" name="T5"/>
                  <a:gd fmla="*/ 32 w 32" name="T6"/>
                  <a:gd fmla="*/ 35 h 36" name="T7"/>
                  <a:gd fmla="*/ 0 w 32" name="T8"/>
                  <a:gd fmla="*/ 0 h 36" name="T9"/>
                  <a:gd fmla="*/ 0 w 32" name="T10"/>
                  <a:gd fmla="*/ 20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32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3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gdLst>
                  <a:gd fmla="*/ 16 w 25" name="T0"/>
                  <a:gd fmla="*/ 24 h 24" name="T1"/>
                  <a:gd fmla="*/ 25 w 25" name="T2"/>
                  <a:gd fmla="*/ 20 h 24" name="T3"/>
                  <a:gd fmla="*/ 25 w 25" name="T4"/>
                  <a:gd fmla="*/ 0 h 24" name="T5"/>
                  <a:gd fmla="*/ 0 w 25" name="T6"/>
                  <a:gd fmla="*/ 14 h 24" name="T7"/>
                  <a:gd fmla="*/ 16 w 25" name="T8"/>
                  <a:gd fmla="*/ 24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25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4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gdLst>
                  <a:gd fmla="*/ 41 w 53" name="T0"/>
                  <a:gd fmla="*/ 29 h 50" name="T1"/>
                  <a:gd fmla="*/ 35 w 53" name="T2"/>
                  <a:gd fmla="*/ 31 h 50" name="T3"/>
                  <a:gd fmla="*/ 19 w 53" name="T4"/>
                  <a:gd fmla="*/ 15 h 50" name="T5"/>
                  <a:gd fmla="*/ 20 w 53" name="T6"/>
                  <a:gd fmla="*/ 10 h 50" name="T7"/>
                  <a:gd fmla="*/ 3 w 53" name="T8"/>
                  <a:gd fmla="*/ 0 h 50" name="T9"/>
                  <a:gd fmla="*/ 0 w 53" name="T10"/>
                  <a:gd fmla="*/ 15 h 50" name="T11"/>
                  <a:gd fmla="*/ 35 w 53" name="T12"/>
                  <a:gd fmla="*/ 50 h 50" name="T13"/>
                  <a:gd fmla="*/ 53 w 53" name="T14"/>
                  <a:gd fmla="*/ 45 h 50" name="T15"/>
                  <a:gd fmla="*/ 41 w 53" name="T16"/>
                  <a:gd fmla="*/ 29 h 5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50" w="52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5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6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7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8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49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50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-19050" y="2316376"/>
            <a:ext cx="12230100" cy="2225248"/>
          </a:xfrm>
          <a:prstGeom prst="rect">
            <a:avLst/>
          </a:prstGeom>
          <a:solidFill>
            <a:srgbClr val="2B7B6D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矩形 2"/>
          <p:cNvSpPr/>
          <p:nvPr/>
        </p:nvSpPr>
        <p:spPr>
          <a:xfrm>
            <a:off x="803911" y="2556533"/>
            <a:ext cx="10584180" cy="11887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zh-CN" lang="zh-CN" sz="72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  <a:cs charset="0" panose="02020603050405020304" pitchFamily="18" typeface="Times New Roman"/>
              </a:rPr>
              <a:t>全国就要浪费约2700吨纸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-22972" y="4709376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-22972" y="2148625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任意多边形 62"/>
          <p:cNvSpPr/>
          <p:nvPr/>
        </p:nvSpPr>
        <p:spPr>
          <a:xfrm>
            <a:off x="-1104900" y="-3771900"/>
            <a:ext cx="14401800" cy="14401800"/>
          </a:xfrm>
          <a:custGeom>
            <a:gdLst>
              <a:gd fmla="*/ 7200900 w 14401800" name="connsiteX0"/>
              <a:gd fmla="*/ 1943100 h 14401800" name="connsiteY0"/>
              <a:gd fmla="*/ 1943100 w 14401800" name="connsiteX1"/>
              <a:gd fmla="*/ 7200900 h 14401800" name="connsiteY1"/>
              <a:gd fmla="*/ 7200900 w 14401800" name="connsiteX2"/>
              <a:gd fmla="*/ 12458700 h 14401800" name="connsiteY2"/>
              <a:gd fmla="*/ 12458700 w 14401800" name="connsiteX3"/>
              <a:gd fmla="*/ 7200900 h 14401800" name="connsiteY3"/>
              <a:gd fmla="*/ 7200900 w 14401800" name="connsiteX4"/>
              <a:gd fmla="*/ 1943100 h 14401800" name="connsiteY4"/>
              <a:gd fmla="*/ 7200900 w 14401800" name="connsiteX5"/>
              <a:gd fmla="*/ 0 h 14401800" name="connsiteY5"/>
              <a:gd fmla="*/ 14401800 w 14401800" name="connsiteX6"/>
              <a:gd fmla="*/ 7200900 h 14401800" name="connsiteY6"/>
              <a:gd fmla="*/ 7200900 w 14401800" name="connsiteX7"/>
              <a:gd fmla="*/ 14401800 h 14401800" name="connsiteY7"/>
              <a:gd fmla="*/ 0 w 14401800" name="connsiteX8"/>
              <a:gd fmla="*/ 7200900 h 14401800" name="connsiteY8"/>
              <a:gd fmla="*/ 7200900 w 14401800" name="connsiteX9"/>
              <a:gd fmla="*/ 0 h 14401800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14401800" w="14401800">
                <a:moveTo>
                  <a:pt x="7200900" y="1943100"/>
                </a:moveTo>
                <a:cubicBezTo>
                  <a:pt x="4297097" y="1943100"/>
                  <a:pt x="1943100" y="4297098"/>
                  <a:pt x="1943100" y="7200900"/>
                </a:cubicBezTo>
                <a:cubicBezTo>
                  <a:pt x="1943100" y="10104703"/>
                  <a:pt x="4297097" y="12458700"/>
                  <a:pt x="7200900" y="12458700"/>
                </a:cubicBezTo>
                <a:cubicBezTo>
                  <a:pt x="10104703" y="12458700"/>
                  <a:pt x="12458700" y="10104703"/>
                  <a:pt x="12458700" y="7200900"/>
                </a:cubicBezTo>
                <a:cubicBezTo>
                  <a:pt x="12458700" y="4297098"/>
                  <a:pt x="10104703" y="1943100"/>
                  <a:pt x="7200900" y="19431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11" name="矩形 10"/>
          <p:cNvSpPr/>
          <p:nvPr/>
        </p:nvSpPr>
        <p:spPr>
          <a:xfrm>
            <a:off x="949960" y="3631112"/>
            <a:ext cx="102920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zh-CN" lang="en-US" sz="36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The country is about 2700 tons of waste paper</a:t>
            </a:r>
          </a:p>
        </p:txBody>
      </p:sp>
      <p:sp>
        <p:nvSpPr>
          <p:cNvPr id="4" name="椭圆 3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7" name="M01268">
            <a:hlinkClick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r:embed="rId5">
                  <p14:trim end="117766.5312" st="53000"/>
                  <p14:fade in="500" out="500"/>
                </p14:media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-222250" y="-3536950"/>
            <a:ext cx="609600" cy="609600"/>
          </a:xfrm>
          <a:prstGeom prst="rect">
            <a:avLst/>
          </a:prstGeom>
        </p:spPr>
      </p:pic>
      <p:pic>
        <p:nvPicPr>
          <p:cNvPr id="8" name="M01268">
            <a:hlinkClick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r:embed="rId5">
                  <p14:trim end="97097.5312" st="56000"/>
                  <p14:fade in="500" out="500"/>
                </p14:media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777875" y="-3594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357124402"/>
      </p:ext>
    </p:extLst>
  </p:cSld>
  <p:clrMapOvr>
    <a:masterClrMapping/>
  </p:clrMapOvr>
  <mc:AlternateContent>
    <mc:Choice Requires="p14">
      <p:transition advClick="0" p14:dur="10"/>
    </mc:Choice>
    <mc:Fallback>
      <p:transition advClick="0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9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10"/>
                                        <p:tgtEl>
                                          <p:spTgt spid="4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1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3"/>
                                        <p:tgtEl>
                                          <p:spTgt spid="10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"/>
                                        <p:tgtEl>
                                          <p:spTgt spid="10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5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16"/>
                                        <p:tgtEl>
                                          <p:spTgt spid="1086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9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2"/>
                                        <p:tgtEl>
                                          <p:spTgt spid="4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23" nodeType="withEffect" presetClass="emph" presetID="8" presetSubtype="0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dur="2000" fill="hold" id="24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25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3" id="29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400" fill="hold" id="30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31" nodeType="withEffect" presetClass="exit" presetID="10" presetSubtype="0">
                                  <p:stCondLst>
                                    <p:cond delay="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400" id="32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7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3" id="38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500" fill="hold" id="39"/>
                                        <p:tgtEl>
                                          <p:spTgt spid="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40" nodeType="withEffect" presetClass="exit" presetID="10" presetSubtype="0">
                                  <p:stCondLst>
                                    <p:cond delay="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4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3" presetSubtype="16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2" id="47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500" fill="hold" id="48"/>
                                        <p:tgtEl>
                                          <p:spTgt spid="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49" nodeType="withEffect" presetClass="exit" presetID="10" presetSubtype="0">
                                  <p:stCondLst>
                                    <p:cond delay="8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utoRev="1" fill="hold" grpId="3" id="52" nodeType="withEffect" presetClass="emph" presetID="6" presetSubtype="0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dur="150" fill="hold" id="53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54" nodeType="withEffect" presetClass="exit" presetID="23" presetSubtype="32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5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5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8" nodeType="withEffect" presetClass="exit" presetID="1" presetSubtype="0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60" nodeType="withEffect" presetClass="exit" presetID="6" presetSubtype="32">
                                  <p:stCondLst>
                                    <p:cond delay="25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500" id="6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63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7" nodeType="withEffect" presetClass="exit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path" presetID="42" presetSubtype="0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-1.04167E-06 4.44444E-06 L -1.28815 -1.18797" pathEditMode="relative" ptsTypes="AA" rAng="0">
                                      <p:cBhvr>
                                        <p:cTn dur="5500" fill="hold" id="7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414" y="-5939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1" nodeType="withEffect" presetClass="emph" presetID="6" presetSubtype="0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dur="5500" fill="hold" id="72"/>
                                        <p:tgtEl>
                                          <p:spTgt spid="59"/>
                                        </p:tgtEl>
                                      </p:cBhvr>
                                      <p:by x="40000" y="4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73" nodeType="withEffect" presetClass="entr" presetID="1" presetSubtype="0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" nodeType="withEffect" presetClass="entr" presetID="22" presetSubtype="8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77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8" nodeType="withEffect" presetClass="entr" presetID="22" presetSubtype="2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400" id="8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22" presetSubtype="4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83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84" nodeType="withEffect" presetClass="entr" presetID="2" presetSubtype="2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8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8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88" nodeType="withEffect" presetClass="entr" presetID="2" presetSubtype="8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9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9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2" nodeType="withEffect" presetClass="entr" presetID="6" presetSubtype="16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dur="1" fill="hold" id="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circle(in)" transition="in">
                                      <p:cBhvr>
                                        <p:cTn dur="400" id="94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" nodeType="withEffect" presetClass="entr" presetID="6" presetSubtype="16">
                                  <p:stCondLst>
                                    <p:cond delay="840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circle(in)" transition="in">
                                      <p:cBhvr>
                                        <p:cTn dur="400" id="97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8" nodeType="withEffect" presetClass="entr" presetID="6" presetSubtype="16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circle(in)" transition="in">
                                      <p:cBhvr>
                                        <p:cTn dur="400" id="1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1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102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104" nodeType="withEffect" presetClass="mediacall" presetID="1" presetSubtype="0">
                                  <p:stCondLst>
                                    <p:cond delay="19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105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103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numSld="999" vol="80000">
                <p:cTn display="0" fill="hold" id="106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numSld="999" vol="80000">
                <p:cTn display="0" fill="hold" id="10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numSld="999" vol="80000">
                <p:cTn display="0" fill="hold" id="108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grpId="0" spid="5"/>
      <p:bldP grpId="0" spid="40"/>
      <p:bldP grpId="0" spid="41"/>
      <p:bldP grpId="1" spid="41"/>
      <p:bldP grpId="2" spid="41"/>
      <p:bldP grpId="0" spid="43"/>
      <p:bldP grpId="1" spid="43"/>
      <p:bldP grpId="2" spid="43"/>
      <p:bldP grpId="3" spid="43"/>
      <p:bldP grpId="4" spid="43"/>
      <p:bldP grpId="0" spid="44"/>
      <p:bldP grpId="2" spid="44"/>
      <p:bldP grpId="3" spid="44"/>
      <p:bldP grpId="0" spid="45"/>
      <p:bldP grpId="2" spid="45"/>
      <p:bldP grpId="3" spid="45"/>
      <p:bldP grpId="0" spid="46"/>
      <p:bldP grpId="1" spid="46"/>
      <p:bldP grpId="2" spid="46"/>
      <p:bldP grpId="0" spid="2"/>
      <p:bldP grpId="1" spid="3"/>
      <p:bldP grpId="0" spid="63"/>
      <p:bldP grpId="0" spid="11"/>
      <p:bldP grpId="0" spid="4"/>
      <p:bldP grpId="0" spid="50"/>
      <p:bldP grpId="0" spid="52"/>
    </p:bldLst>
  </p:timing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DC9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94" name="组合 293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5" name="矩形 29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8" name="矩形 29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99" name="矩形 29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1" name="矩形 30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02" name="矩形 30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4" name="矩形 30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05" name="矩形 30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7" name="矩形 30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08" name="矩形 30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0" name="矩形 30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11" name="矩形 31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3" name="矩形 31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14" name="矩形 31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6" name="矩形 31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17" name="矩形 31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9" name="矩形 31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20" name="矩形 31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2" name="矩形 32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23" name="矩形 32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5" name="矩形 32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26" name="矩形 32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8" name="矩形 32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29" name="矩形 32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31" name="矩形 33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32" name="矩形 33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37" name="矩形 33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38" name="矩形 33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0" name="矩形 33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41" name="矩形 34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3" name="矩形 34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44" name="矩形 34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-1581058" y="4677268"/>
            <a:ext cx="1557362" cy="2121368"/>
            <a:chOff x="12208744" y="334672"/>
            <a:chExt cx="1557362" cy="2121368"/>
          </a:xfrm>
        </p:grpSpPr>
        <p:sp>
          <p:nvSpPr>
            <p:cNvPr id="346" name="矩形 34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47" name="矩形 34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-1595462" y="4688219"/>
            <a:ext cx="1557362" cy="2121368"/>
            <a:chOff x="12208744" y="334672"/>
            <a:chExt cx="1557362" cy="2121368"/>
          </a:xfrm>
        </p:grpSpPr>
        <p:sp>
          <p:nvSpPr>
            <p:cNvPr id="349" name="矩形 34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50" name="矩形 34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54" name="组合 35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55" name="矩形 35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56" name="矩形 35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5" name="组合 374"/>
          <p:cNvGrpSpPr/>
          <p:nvPr/>
        </p:nvGrpSpPr>
        <p:grpSpPr>
          <a:xfrm flipH="1">
            <a:off x="-1724566" y="1618199"/>
            <a:ext cx="1557362" cy="2121368"/>
            <a:chOff x="12208744" y="334672"/>
            <a:chExt cx="1557362" cy="2121368"/>
          </a:xfrm>
        </p:grpSpPr>
        <p:sp>
          <p:nvSpPr>
            <p:cNvPr id="376" name="矩形 37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7" name="矩形 37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8" name="组合 377"/>
          <p:cNvGrpSpPr/>
          <p:nvPr/>
        </p:nvGrpSpPr>
        <p:grpSpPr>
          <a:xfrm flipH="1">
            <a:off x="-1741157" y="1612792"/>
            <a:ext cx="1557362" cy="2121368"/>
            <a:chOff x="12208744" y="334672"/>
            <a:chExt cx="1557362" cy="2121368"/>
          </a:xfrm>
        </p:grpSpPr>
        <p:sp>
          <p:nvSpPr>
            <p:cNvPr id="379" name="矩形 37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0" name="矩形 37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1" name="组合 380"/>
          <p:cNvGrpSpPr/>
          <p:nvPr/>
        </p:nvGrpSpPr>
        <p:grpSpPr>
          <a:xfrm flipH="1">
            <a:off x="-1718350" y="1604995"/>
            <a:ext cx="1557362" cy="2121368"/>
            <a:chOff x="12208744" y="334672"/>
            <a:chExt cx="1557362" cy="2121368"/>
          </a:xfrm>
        </p:grpSpPr>
        <p:sp>
          <p:nvSpPr>
            <p:cNvPr id="382" name="矩形 38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3" name="矩形 38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4" name="组合 383"/>
          <p:cNvGrpSpPr/>
          <p:nvPr/>
        </p:nvGrpSpPr>
        <p:grpSpPr>
          <a:xfrm flipH="1">
            <a:off x="-1732400" y="1611214"/>
            <a:ext cx="1557362" cy="2121368"/>
            <a:chOff x="12208744" y="334672"/>
            <a:chExt cx="1557362" cy="2121368"/>
          </a:xfrm>
        </p:grpSpPr>
        <p:sp>
          <p:nvSpPr>
            <p:cNvPr id="385" name="矩形 38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9" name="组合 398"/>
          <p:cNvGrpSpPr/>
          <p:nvPr/>
        </p:nvGrpSpPr>
        <p:grpSpPr>
          <a:xfrm flipH="1">
            <a:off x="-1588644" y="4666385"/>
            <a:ext cx="1557362" cy="2121368"/>
            <a:chOff x="12208744" y="334672"/>
            <a:chExt cx="1557362" cy="2121368"/>
          </a:xfrm>
        </p:grpSpPr>
        <p:sp>
          <p:nvSpPr>
            <p:cNvPr id="400" name="矩形 39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01" name="矩形 40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02" name="组合 401"/>
          <p:cNvGrpSpPr/>
          <p:nvPr/>
        </p:nvGrpSpPr>
        <p:grpSpPr>
          <a:xfrm flipH="1">
            <a:off x="-1595462" y="4671792"/>
            <a:ext cx="1557362" cy="2121368"/>
            <a:chOff x="12208744" y="334672"/>
            <a:chExt cx="1557362" cy="2121368"/>
          </a:xfrm>
        </p:grpSpPr>
        <p:sp>
          <p:nvSpPr>
            <p:cNvPr id="403" name="矩形 40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04" name="矩形 40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05" name="组合 404"/>
          <p:cNvGrpSpPr/>
          <p:nvPr/>
        </p:nvGrpSpPr>
        <p:grpSpPr>
          <a:xfrm flipH="1">
            <a:off x="-1588644" y="4663545"/>
            <a:ext cx="1557362" cy="2121368"/>
            <a:chOff x="12208744" y="334672"/>
            <a:chExt cx="1557362" cy="2121368"/>
          </a:xfrm>
        </p:grpSpPr>
        <p:sp>
          <p:nvSpPr>
            <p:cNvPr id="406" name="矩形 40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07" name="矩形 40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-1591818" y="4674249"/>
            <a:ext cx="1557362" cy="2121368"/>
            <a:chOff x="12208744" y="334672"/>
            <a:chExt cx="1557362" cy="2121368"/>
          </a:xfrm>
        </p:grpSpPr>
        <p:sp>
          <p:nvSpPr>
            <p:cNvPr id="409" name="矩形 40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0" name="矩形 40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" name="矩形 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4" name="矩形 25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6" name="矩形 25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7" name="矩形 25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9" name="矩形 25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0" name="矩形 25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2" name="矩形 26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5" name="矩形 26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8" name="矩形 26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69" name="矩形 26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71" name="矩形 27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4" name="矩形 27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7" name="矩形 27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78" name="矩形 27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0" name="矩形 27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1" name="矩形 28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3" name="矩形 28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4" name="矩形 28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6" name="矩形 28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87" name="矩形 28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9" name="矩形 28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90" name="矩形 28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358" name="矩形 35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59" name="矩形 35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64" name="矩形 36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5" name="矩形 36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367" name="矩形 36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8" name="矩形 36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70" name="矩形 36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1" name="矩形 37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12398173" y="90783"/>
            <a:ext cx="1557362" cy="2121368"/>
            <a:chOff x="12208744" y="334672"/>
            <a:chExt cx="1557362" cy="2121368"/>
          </a:xfrm>
        </p:grpSpPr>
        <p:sp>
          <p:nvSpPr>
            <p:cNvPr id="373" name="矩形 37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4" name="矩形 37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214416" y="3168126"/>
            <a:ext cx="1557362" cy="2121368"/>
            <a:chOff x="12208744" y="334672"/>
            <a:chExt cx="1557362" cy="2121368"/>
          </a:xfrm>
        </p:grpSpPr>
        <p:sp>
          <p:nvSpPr>
            <p:cNvPr id="388" name="矩形 38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12228052" y="3162250"/>
            <a:ext cx="1557362" cy="2121368"/>
            <a:chOff x="12208744" y="334672"/>
            <a:chExt cx="1557362" cy="2121368"/>
          </a:xfrm>
        </p:grpSpPr>
        <p:sp>
          <p:nvSpPr>
            <p:cNvPr id="391" name="矩形 39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92" name="矩形 39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12224643" y="3163245"/>
            <a:ext cx="1557362" cy="2121368"/>
            <a:chOff x="12208744" y="334672"/>
            <a:chExt cx="1557362" cy="2121368"/>
          </a:xfrm>
        </p:grpSpPr>
        <p:sp>
          <p:nvSpPr>
            <p:cNvPr id="394" name="矩形 39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95" name="矩形 39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12214406" y="3159111"/>
            <a:ext cx="1557362" cy="2121368"/>
            <a:chOff x="12208744" y="334672"/>
            <a:chExt cx="1557362" cy="2121368"/>
          </a:xfrm>
        </p:grpSpPr>
        <p:sp>
          <p:nvSpPr>
            <p:cNvPr id="397" name="矩形 39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98" name="矩形 39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44" name="Group 6"/>
          <p:cNvGrpSpPr>
            <a:grpSpLocks noChangeAspect="1"/>
          </p:cNvGrpSpPr>
          <p:nvPr/>
        </p:nvGrpSpPr>
        <p:grpSpPr>
          <a:xfrm>
            <a:off x="2739971" y="746098"/>
            <a:ext cx="6030654" cy="4981669"/>
            <a:chOff x="340" y="170"/>
            <a:chExt cx="5024" cy="4150"/>
          </a:xfrm>
          <a:solidFill>
            <a:srgbClr val="74B345"/>
          </a:solidFill>
        </p:grpSpPr>
        <p:sp>
          <p:nvSpPr>
            <p:cNvPr id="145" name="Freeform 7"/>
            <p:cNvSpPr/>
            <p:nvPr/>
          </p:nvSpPr>
          <p:spPr bwMode="auto">
            <a:xfrm>
              <a:off x="3458" y="4098"/>
              <a:ext cx="266" cy="222"/>
            </a:xfrm>
            <a:custGeom>
              <a:gdLst>
                <a:gd fmla="*/ 88 w 266" name="T0"/>
                <a:gd fmla="*/ 222 h 222" name="T1"/>
                <a:gd fmla="*/ 88 w 266" name="T2"/>
                <a:gd fmla="*/ 222 h 222" name="T3"/>
                <a:gd fmla="*/ 62 w 266" name="T4"/>
                <a:gd fmla="*/ 212 h 222" name="T5"/>
                <a:gd fmla="*/ 40 w 266" name="T6"/>
                <a:gd fmla="*/ 206 h 222" name="T7"/>
                <a:gd fmla="*/ 20 w 266" name="T8"/>
                <a:gd fmla="*/ 196 h 222" name="T9"/>
                <a:gd fmla="*/ 12 w 266" name="T10"/>
                <a:gd fmla="*/ 190 h 222" name="T11"/>
                <a:gd fmla="*/ 6 w 266" name="T12"/>
                <a:gd fmla="*/ 184 h 222" name="T13"/>
                <a:gd fmla="*/ 6 w 266" name="T14"/>
                <a:gd fmla="*/ 184 h 222" name="T15"/>
                <a:gd fmla="*/ 2 w 266" name="T16"/>
                <a:gd fmla="*/ 160 h 222" name="T17"/>
                <a:gd fmla="*/ 0 w 266" name="T18"/>
                <a:gd fmla="*/ 132 h 222" name="T19"/>
                <a:gd fmla="*/ 2 w 266" name="T20"/>
                <a:gd fmla="*/ 108 h 222" name="T21"/>
                <a:gd fmla="*/ 4 w 266" name="T22"/>
                <a:gd fmla="*/ 98 h 222" name="T23"/>
                <a:gd fmla="*/ 8 w 266" name="T24"/>
                <a:gd fmla="*/ 88 h 222" name="T25"/>
                <a:gd fmla="*/ 8 w 266" name="T26"/>
                <a:gd fmla="*/ 88 h 222" name="T27"/>
                <a:gd fmla="*/ 26 w 266" name="T28"/>
                <a:gd fmla="*/ 82 h 222" name="T29"/>
                <a:gd fmla="*/ 36 w 266" name="T30"/>
                <a:gd fmla="*/ 78 h 222" name="T31"/>
                <a:gd fmla="*/ 44 w 266" name="T32"/>
                <a:gd fmla="*/ 74 h 222" name="T33"/>
                <a:gd fmla="*/ 44 w 266" name="T34"/>
                <a:gd fmla="*/ 74 h 222" name="T35"/>
                <a:gd fmla="*/ 46 w 266" name="T36"/>
                <a:gd fmla="*/ 36 h 222" name="T37"/>
                <a:gd fmla="*/ 46 w 266" name="T38"/>
                <a:gd fmla="*/ 36 h 222" name="T39"/>
                <a:gd fmla="*/ 52 w 266" name="T40"/>
                <a:gd fmla="*/ 32 h 222" name="T41"/>
                <a:gd fmla="*/ 56 w 266" name="T42"/>
                <a:gd fmla="*/ 30 h 222" name="T43"/>
                <a:gd fmla="*/ 66 w 266" name="T44"/>
                <a:gd fmla="*/ 32 h 222" name="T45"/>
                <a:gd fmla="*/ 76 w 266" name="T46"/>
                <a:gd fmla="*/ 34 h 222" name="T47"/>
                <a:gd fmla="*/ 84 w 266" name="T48"/>
                <a:gd fmla="*/ 34 h 222" name="T49"/>
                <a:gd fmla="*/ 90 w 266" name="T50"/>
                <a:gd fmla="*/ 34 h 222" name="T51"/>
                <a:gd fmla="*/ 90 w 266" name="T52"/>
                <a:gd fmla="*/ 34 h 222" name="T53"/>
                <a:gd fmla="*/ 142 w 266" name="T54"/>
                <a:gd fmla="*/ 6 h 222" name="T55"/>
                <a:gd fmla="*/ 142 w 266" name="T56"/>
                <a:gd fmla="*/ 6 h 222" name="T57"/>
                <a:gd fmla="*/ 234 w 266" name="T58"/>
                <a:gd fmla="*/ 0 h 222" name="T59"/>
                <a:gd fmla="*/ 234 w 266" name="T60"/>
                <a:gd fmla="*/ 0 h 222" name="T61"/>
                <a:gd fmla="*/ 242 w 266" name="T62"/>
                <a:gd fmla="*/ 4 h 222" name="T63"/>
                <a:gd fmla="*/ 250 w 266" name="T64"/>
                <a:gd fmla="*/ 10 h 222" name="T65"/>
                <a:gd fmla="*/ 258 w 266" name="T66"/>
                <a:gd fmla="*/ 20 h 222" name="T67"/>
                <a:gd fmla="*/ 266 w 266" name="T68"/>
                <a:gd fmla="*/ 32 h 222" name="T69"/>
                <a:gd fmla="*/ 266 w 266" name="T70"/>
                <a:gd fmla="*/ 32 h 222" name="T71"/>
                <a:gd fmla="*/ 266 w 266" name="T72"/>
                <a:gd fmla="*/ 52 h 222" name="T73"/>
                <a:gd fmla="*/ 266 w 266" name="T74"/>
                <a:gd fmla="*/ 52 h 222" name="T75"/>
                <a:gd fmla="*/ 262 w 266" name="T76"/>
                <a:gd fmla="*/ 60 h 222" name="T77"/>
                <a:gd fmla="*/ 258 w 266" name="T78"/>
                <a:gd fmla="*/ 68 h 222" name="T79"/>
                <a:gd fmla="*/ 258 w 266" name="T80"/>
                <a:gd fmla="*/ 68 h 222" name="T81"/>
                <a:gd fmla="*/ 236 w 266" name="T82"/>
                <a:gd fmla="*/ 100 h 222" name="T83"/>
                <a:gd fmla="*/ 226 w 266" name="T84"/>
                <a:gd fmla="*/ 116 h 222" name="T85"/>
                <a:gd fmla="*/ 218 w 266" name="T86"/>
                <a:gd fmla="*/ 134 h 222" name="T87"/>
                <a:gd fmla="*/ 218 w 266" name="T88"/>
                <a:gd fmla="*/ 134 h 222" name="T89"/>
                <a:gd fmla="*/ 212 w 266" name="T90"/>
                <a:gd fmla="*/ 148 h 222" name="T91"/>
                <a:gd fmla="*/ 208 w 266" name="T92"/>
                <a:gd fmla="*/ 158 h 222" name="T93"/>
                <a:gd fmla="*/ 202 w 266" name="T94"/>
                <a:gd fmla="*/ 166 h 222" name="T95"/>
                <a:gd fmla="*/ 202 w 266" name="T96"/>
                <a:gd fmla="*/ 166 h 222" name="T97"/>
                <a:gd fmla="*/ 178 w 266" name="T98"/>
                <a:gd fmla="*/ 178 h 222" name="T99"/>
                <a:gd fmla="*/ 156 w 266" name="T100"/>
                <a:gd fmla="*/ 192 h 222" name="T101"/>
                <a:gd fmla="*/ 116 w 266" name="T102"/>
                <a:gd fmla="*/ 218 h 222" name="T103"/>
                <a:gd fmla="*/ 116 w 266" name="T104"/>
                <a:gd fmla="*/ 218 h 222" name="T105"/>
                <a:gd fmla="*/ 88 w 266" name="T106"/>
                <a:gd fmla="*/ 222 h 222" name="T107"/>
                <a:gd fmla="*/ 88 w 266" name="T108"/>
                <a:gd fmla="*/ 222 h 222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b" l="0" r="r" t="0"/>
              <a:pathLst>
                <a:path h="221" w="266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46" name="Freeform 8"/>
            <p:cNvSpPr/>
            <p:nvPr/>
          </p:nvSpPr>
          <p:spPr bwMode="auto">
            <a:xfrm>
              <a:off x="3470" y="4108"/>
              <a:ext cx="244" cy="202"/>
            </a:xfrm>
            <a:custGeom>
              <a:gdLst>
                <a:gd fmla="*/ 82 w 244" name="T0"/>
                <a:gd fmla="*/ 202 h 202" name="T1"/>
                <a:gd fmla="*/ 82 w 244" name="T2"/>
                <a:gd fmla="*/ 202 h 202" name="T3"/>
                <a:gd fmla="*/ 22 w 244" name="T4"/>
                <a:gd fmla="*/ 182 h 202" name="T5"/>
                <a:gd fmla="*/ 22 w 244" name="T6"/>
                <a:gd fmla="*/ 182 h 202" name="T7"/>
                <a:gd fmla="*/ 12 w 244" name="T8"/>
                <a:gd fmla="*/ 174 h 202" name="T9"/>
                <a:gd fmla="*/ 6 w 244" name="T10"/>
                <a:gd fmla="*/ 166 h 202" name="T11"/>
                <a:gd fmla="*/ 0 w 244" name="T12"/>
                <a:gd fmla="*/ 158 h 202" name="T13"/>
                <a:gd fmla="*/ 0 w 244" name="T14"/>
                <a:gd fmla="*/ 150 h 202" name="T15"/>
                <a:gd fmla="*/ 0 w 244" name="T16"/>
                <a:gd fmla="*/ 132 h 202" name="T17"/>
                <a:gd fmla="*/ 0 w 244" name="T18"/>
                <a:gd fmla="*/ 114 h 202" name="T19"/>
                <a:gd fmla="*/ 0 w 244" name="T20"/>
                <a:gd fmla="*/ 114 h 202" name="T21"/>
                <a:gd fmla="*/ 2 w 244" name="T22"/>
                <a:gd fmla="*/ 94 h 202" name="T23"/>
                <a:gd fmla="*/ 4 w 244" name="T24"/>
                <a:gd fmla="*/ 90 h 202" name="T25"/>
                <a:gd fmla="*/ 6 w 244" name="T26"/>
                <a:gd fmla="*/ 86 h 202" name="T27"/>
                <a:gd fmla="*/ 8 w 244" name="T28"/>
                <a:gd fmla="*/ 84 h 202" name="T29"/>
                <a:gd fmla="*/ 14 w 244" name="T30"/>
                <a:gd fmla="*/ 82 h 202" name="T31"/>
                <a:gd fmla="*/ 30 w 244" name="T32"/>
                <a:gd fmla="*/ 78 h 202" name="T33"/>
                <a:gd fmla="*/ 30 w 244" name="T34"/>
                <a:gd fmla="*/ 78 h 202" name="T35"/>
                <a:gd fmla="*/ 42 w 244" name="T36"/>
                <a:gd fmla="*/ 68 h 202" name="T37"/>
                <a:gd fmla="*/ 42 w 244" name="T38"/>
                <a:gd fmla="*/ 68 h 202" name="T39"/>
                <a:gd fmla="*/ 44 w 244" name="T40"/>
                <a:gd fmla="*/ 32 h 202" name="T41"/>
                <a:gd fmla="*/ 44 w 244" name="T42"/>
                <a:gd fmla="*/ 32 h 202" name="T43"/>
                <a:gd fmla="*/ 48 w 244" name="T44"/>
                <a:gd fmla="*/ 30 h 202" name="T45"/>
                <a:gd fmla="*/ 48 w 244" name="T46"/>
                <a:gd fmla="*/ 30 h 202" name="T47"/>
                <a:gd fmla="*/ 64 w 244" name="T48"/>
                <a:gd fmla="*/ 34 h 202" name="T49"/>
                <a:gd fmla="*/ 74 w 244" name="T50"/>
                <a:gd fmla="*/ 34 h 202" name="T51"/>
                <a:gd fmla="*/ 84 w 244" name="T52"/>
                <a:gd fmla="*/ 34 h 202" name="T53"/>
                <a:gd fmla="*/ 84 w 244" name="T54"/>
                <a:gd fmla="*/ 34 h 202" name="T55"/>
                <a:gd fmla="*/ 134 w 244" name="T56"/>
                <a:gd fmla="*/ 6 h 202" name="T57"/>
                <a:gd fmla="*/ 134 w 244" name="T58"/>
                <a:gd fmla="*/ 6 h 202" name="T59"/>
                <a:gd fmla="*/ 218 w 244" name="T60"/>
                <a:gd fmla="*/ 0 h 202" name="T61"/>
                <a:gd fmla="*/ 218 w 244" name="T62"/>
                <a:gd fmla="*/ 0 h 202" name="T63"/>
                <a:gd fmla="*/ 224 w 244" name="T64"/>
                <a:gd fmla="*/ 4 h 202" name="T65"/>
                <a:gd fmla="*/ 234 w 244" name="T66"/>
                <a:gd fmla="*/ 12 h 202" name="T67"/>
                <a:gd fmla="*/ 238 w 244" name="T68"/>
                <a:gd fmla="*/ 16 h 202" name="T69"/>
                <a:gd fmla="*/ 240 w 244" name="T70"/>
                <a:gd fmla="*/ 22 h 202" name="T71"/>
                <a:gd fmla="*/ 244 w 244" name="T72"/>
                <a:gd fmla="*/ 28 h 202" name="T73"/>
                <a:gd fmla="*/ 244 w 244" name="T74"/>
                <a:gd fmla="*/ 36 h 202" name="T75"/>
                <a:gd fmla="*/ 244 w 244" name="T76"/>
                <a:gd fmla="*/ 36 h 202" name="T77"/>
                <a:gd fmla="*/ 232 w 244" name="T78"/>
                <a:gd fmla="*/ 56 h 202" name="T79"/>
                <a:gd fmla="*/ 224 w 244" name="T80"/>
                <a:gd fmla="*/ 66 h 202" name="T81"/>
                <a:gd fmla="*/ 216 w 244" name="T82"/>
                <a:gd fmla="*/ 74 h 202" name="T83"/>
                <a:gd fmla="*/ 216 w 244" name="T84"/>
                <a:gd fmla="*/ 74 h 202" name="T85"/>
                <a:gd fmla="*/ 210 w 244" name="T86"/>
                <a:gd fmla="*/ 90 h 202" name="T87"/>
                <a:gd fmla="*/ 202 w 244" name="T88"/>
                <a:gd fmla="*/ 106 h 202" name="T89"/>
                <a:gd fmla="*/ 194 w 244" name="T90"/>
                <a:gd fmla="*/ 122 h 202" name="T91"/>
                <a:gd fmla="*/ 188 w 244" name="T92"/>
                <a:gd fmla="*/ 142 h 202" name="T93"/>
                <a:gd fmla="*/ 188 w 244" name="T94"/>
                <a:gd fmla="*/ 142 h 202" name="T95"/>
                <a:gd fmla="*/ 98 w 244" name="T96"/>
                <a:gd fmla="*/ 198 h 202" name="T97"/>
                <a:gd fmla="*/ 98 w 244" name="T98"/>
                <a:gd fmla="*/ 198 h 202" name="T99"/>
                <a:gd fmla="*/ 90 w 244" name="T100"/>
                <a:gd fmla="*/ 200 h 202" name="T101"/>
                <a:gd fmla="*/ 82 w 244" name="T102"/>
                <a:gd fmla="*/ 202 h 202" name="T103"/>
                <a:gd fmla="*/ 82 w 244" name="T104"/>
                <a:gd fmla="*/ 202 h 20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201" w="244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47" name="Freeform 9"/>
            <p:cNvSpPr/>
            <p:nvPr/>
          </p:nvSpPr>
          <p:spPr bwMode="auto">
            <a:xfrm>
              <a:off x="340" y="170"/>
              <a:ext cx="5024" cy="3914"/>
            </a:xfrm>
            <a:custGeom>
              <a:gdLst>
                <a:gd fmla="*/ 3152 w 5024" name="T0"/>
                <a:gd fmla="*/ 3764 h 3914" name="T1"/>
                <a:gd fmla="*/ 2904 w 5024" name="T2"/>
                <a:gd fmla="*/ 3696 h 3914" name="T3"/>
                <a:gd fmla="*/ 2720 w 5024" name="T4"/>
                <a:gd fmla="*/ 3612 h 3914" name="T5"/>
                <a:gd fmla="*/ 2446 w 5024" name="T6"/>
                <a:gd fmla="*/ 3668 h 3914" name="T7"/>
                <a:gd fmla="*/ 2320 w 5024" name="T8"/>
                <a:gd fmla="*/ 3792 h 3914" name="T9"/>
                <a:gd fmla="*/ 2124 w 5024" name="T10"/>
                <a:gd fmla="*/ 3656 h 3914" name="T11"/>
                <a:gd fmla="*/ 1982 w 5024" name="T12"/>
                <a:gd fmla="*/ 3478 h 3914" name="T13"/>
                <a:gd fmla="*/ 2098 w 5024" name="T14"/>
                <a:gd fmla="*/ 3086 h 3914" name="T15"/>
                <a:gd fmla="*/ 1936 w 5024" name="T16"/>
                <a:gd fmla="*/ 3024 h 3914" name="T17"/>
                <a:gd fmla="*/ 1656 w 5024" name="T18"/>
                <a:gd fmla="*/ 3038 h 3914" name="T19"/>
                <a:gd fmla="*/ 1382 w 5024" name="T20"/>
                <a:gd fmla="*/ 2958 h 3914" name="T21"/>
                <a:gd fmla="*/ 1096 w 5024" name="T22"/>
                <a:gd fmla="*/ 2970 h 3914" name="T23"/>
                <a:gd fmla="*/ 828 w 5024" name="T24"/>
                <a:gd fmla="*/ 2860 h 3914" name="T25"/>
                <a:gd fmla="*/ 628 w 5024" name="T26"/>
                <a:gd fmla="*/ 2666 h 3914" name="T27"/>
                <a:gd fmla="*/ 312 w 5024" name="T28"/>
                <a:gd fmla="*/ 2400 h 3914" name="T29"/>
                <a:gd fmla="*/ 278 w 5024" name="T30"/>
                <a:gd fmla="*/ 2192 h 3914" name="T31"/>
                <a:gd fmla="*/ 262 w 5024" name="T32"/>
                <a:gd fmla="*/ 1920 h 3914" name="T33"/>
                <a:gd fmla="*/ 114 w 5024" name="T34"/>
                <a:gd fmla="*/ 1734 h 3914" name="T35"/>
                <a:gd fmla="*/ 86 w 5024" name="T36"/>
                <a:gd fmla="*/ 1410 h 3914" name="T37"/>
                <a:gd fmla="*/ 8 w 5024" name="T38"/>
                <a:gd fmla="*/ 1272 h 3914" name="T39"/>
                <a:gd fmla="*/ 254 w 5024" name="T40"/>
                <a:gd fmla="*/ 1198 h 3914" name="T41"/>
                <a:gd fmla="*/ 534 w 5024" name="T42"/>
                <a:gd fmla="*/ 1158 h 3914" name="T43"/>
                <a:gd fmla="*/ 724 w 5024" name="T44"/>
                <a:gd fmla="*/ 820 h 3914" name="T45"/>
                <a:gd fmla="*/ 994 w 5024" name="T46"/>
                <a:gd fmla="*/ 664 h 3914" name="T47"/>
                <a:gd fmla="*/ 1230 w 5024" name="T48"/>
                <a:gd fmla="*/ 626 h 3914" name="T49"/>
                <a:gd fmla="*/ 1456 w 5024" name="T50"/>
                <a:gd fmla="*/ 530 h 3914" name="T51"/>
                <a:gd fmla="*/ 1586 w 5024" name="T52"/>
                <a:gd fmla="*/ 898 h 3914" name="T53"/>
                <a:gd fmla="*/ 1986 w 5024" name="T54"/>
                <a:gd fmla="*/ 1198 h 3914" name="T55"/>
                <a:gd fmla="*/ 2578 w 5024" name="T56"/>
                <a:gd fmla="*/ 1398 h 3914" name="T57"/>
                <a:gd fmla="*/ 2920 w 5024" name="T58"/>
                <a:gd fmla="*/ 1360 h 3914" name="T59"/>
                <a:gd fmla="*/ 3282 w 5024" name="T60"/>
                <a:gd fmla="*/ 1212 h 3914" name="T61"/>
                <a:gd fmla="*/ 3368 w 5024" name="T62"/>
                <a:gd fmla="*/ 1050 h 3914" name="T63"/>
                <a:gd fmla="*/ 3636 w 5024" name="T64"/>
                <a:gd fmla="*/ 882 h 3914" name="T65"/>
                <a:gd fmla="*/ 3792 w 5024" name="T66"/>
                <a:gd fmla="*/ 664 h 3914" name="T67"/>
                <a:gd fmla="*/ 3554 w 5024" name="T68"/>
                <a:gd fmla="*/ 718 h 3914" name="T69"/>
                <a:gd fmla="*/ 3700 w 5024" name="T70"/>
                <a:gd fmla="*/ 476 h 3914" name="T71"/>
                <a:gd fmla="*/ 3790 w 5024" name="T72"/>
                <a:gd fmla="*/ 138 h 3914" name="T73"/>
                <a:gd fmla="*/ 4078 w 5024" name="T74"/>
                <a:gd fmla="*/ 20 h 3914" name="T75"/>
                <a:gd fmla="*/ 4372 w 5024" name="T76"/>
                <a:gd fmla="*/ 288 h 3914" name="T77"/>
                <a:gd fmla="*/ 4626 w 5024" name="T78"/>
                <a:gd fmla="*/ 396 h 3914" name="T79"/>
                <a:gd fmla="*/ 4950 w 5024" name="T80"/>
                <a:gd fmla="*/ 342 h 3914" name="T81"/>
                <a:gd fmla="*/ 4994 w 5024" name="T82"/>
                <a:gd fmla="*/ 714 h 3914" name="T83"/>
                <a:gd fmla="*/ 4884 w 5024" name="T84"/>
                <a:gd fmla="*/ 896 h 3914" name="T85"/>
                <a:gd fmla="*/ 4832 w 5024" name="T86"/>
                <a:gd fmla="*/ 1116 h 3914" name="T87"/>
                <a:gd fmla="*/ 4722 w 5024" name="T88"/>
                <a:gd fmla="*/ 1230 h 3914" name="T89"/>
                <a:gd fmla="*/ 4482 w 5024" name="T90"/>
                <a:gd fmla="*/ 1412 h 3914" name="T91"/>
                <a:gd fmla="*/ 4206 w 5024" name="T92"/>
                <a:gd fmla="*/ 1678 h 3914" name="T93"/>
                <a:gd fmla="*/ 4196 w 5024" name="T94"/>
                <a:gd fmla="*/ 1430 h 3914" name="T95"/>
                <a:gd fmla="*/ 3866 w 5024" name="T96"/>
                <a:gd fmla="*/ 1690 h 3914" name="T97"/>
                <a:gd fmla="*/ 3988 w 5024" name="T98"/>
                <a:gd fmla="*/ 1796 h 3914" name="T99"/>
                <a:gd fmla="*/ 4328 w 5024" name="T100"/>
                <a:gd fmla="*/ 1834 h 3914" name="T101"/>
                <a:gd fmla="*/ 4100 w 5024" name="T102"/>
                <a:gd fmla="*/ 2054 h 3914" name="T103"/>
                <a:gd fmla="*/ 4268 w 5024" name="T104"/>
                <a:gd fmla="*/ 2378 h 3914" name="T105"/>
                <a:gd fmla="*/ 4384 w 5024" name="T106"/>
                <a:gd fmla="*/ 2538 h 3914" name="T107"/>
                <a:gd fmla="*/ 4424 w 5024" name="T108"/>
                <a:gd fmla="*/ 2668 h 3914" name="T109"/>
                <a:gd fmla="*/ 4380 w 5024" name="T110"/>
                <a:gd fmla="*/ 2774 h 3914" name="T111"/>
                <a:gd fmla="*/ 4282 w 5024" name="T112"/>
                <a:gd fmla="*/ 3048 h 3914" name="T113"/>
                <a:gd fmla="*/ 4242 w 5024" name="T114"/>
                <a:gd fmla="*/ 3212 h 3914" name="T115"/>
                <a:gd fmla="*/ 4136 w 5024" name="T116"/>
                <a:gd fmla="*/ 3370 h 3914" name="T117"/>
                <a:gd fmla="*/ 3930 w 5024" name="T118"/>
                <a:gd fmla="*/ 3558 h 3914" name="T119"/>
                <a:gd fmla="*/ 3726 w 5024" name="T120"/>
                <a:gd fmla="*/ 3658 h 3914" name="T121"/>
                <a:gd fmla="*/ 3512 w 5024" name="T122"/>
                <a:gd fmla="*/ 3730 h 3914" name="T123"/>
                <a:gd fmla="*/ 3288 w 5024" name="T124"/>
                <a:gd fmla="*/ 3834 h 3914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b" l="0" r="r" t="0"/>
              <a:pathLst>
                <a:path h="3914" w="5024">
                  <a:moveTo>
                    <a:pt x="3272" y="3914"/>
                  </a:moveTo>
                  <a:lnTo>
                    <a:pt x="3272" y="3914"/>
                  </a:lnTo>
                  <a:lnTo>
                    <a:pt x="3258" y="3900"/>
                  </a:lnTo>
                  <a:lnTo>
                    <a:pt x="3250" y="3888"/>
                  </a:lnTo>
                  <a:lnTo>
                    <a:pt x="3246" y="3878"/>
                  </a:lnTo>
                  <a:lnTo>
                    <a:pt x="3242" y="3866"/>
                  </a:lnTo>
                  <a:lnTo>
                    <a:pt x="3216" y="3828"/>
                  </a:lnTo>
                  <a:lnTo>
                    <a:pt x="3216" y="3810"/>
                  </a:lnTo>
                  <a:lnTo>
                    <a:pt x="3216" y="3796"/>
                  </a:lnTo>
                  <a:lnTo>
                    <a:pt x="3218" y="3790"/>
                  </a:lnTo>
                  <a:lnTo>
                    <a:pt x="3222" y="3784"/>
                  </a:lnTo>
                  <a:lnTo>
                    <a:pt x="3226" y="3780"/>
                  </a:lnTo>
                  <a:lnTo>
                    <a:pt x="3234" y="3776"/>
                  </a:lnTo>
                  <a:lnTo>
                    <a:pt x="3236" y="3770"/>
                  </a:lnTo>
                  <a:lnTo>
                    <a:pt x="3226" y="3770"/>
                  </a:lnTo>
                  <a:lnTo>
                    <a:pt x="3218" y="3772"/>
                  </a:lnTo>
                  <a:lnTo>
                    <a:pt x="3208" y="3776"/>
                  </a:lnTo>
                  <a:lnTo>
                    <a:pt x="3198" y="3782"/>
                  </a:lnTo>
                  <a:lnTo>
                    <a:pt x="3188" y="3790"/>
                  </a:lnTo>
                  <a:lnTo>
                    <a:pt x="3156" y="3790"/>
                  </a:lnTo>
                  <a:lnTo>
                    <a:pt x="3152" y="3764"/>
                  </a:lnTo>
                  <a:lnTo>
                    <a:pt x="3138" y="3758"/>
                  </a:lnTo>
                  <a:lnTo>
                    <a:pt x="3132" y="3752"/>
                  </a:lnTo>
                  <a:lnTo>
                    <a:pt x="3130" y="3746"/>
                  </a:lnTo>
                  <a:lnTo>
                    <a:pt x="3126" y="3740"/>
                  </a:lnTo>
                  <a:lnTo>
                    <a:pt x="3122" y="3742"/>
                  </a:lnTo>
                  <a:lnTo>
                    <a:pt x="3120" y="3744"/>
                  </a:lnTo>
                  <a:lnTo>
                    <a:pt x="3118" y="3750"/>
                  </a:lnTo>
                  <a:lnTo>
                    <a:pt x="3116" y="3760"/>
                  </a:lnTo>
                  <a:lnTo>
                    <a:pt x="3114" y="3770"/>
                  </a:lnTo>
                  <a:lnTo>
                    <a:pt x="3102" y="3770"/>
                  </a:lnTo>
                  <a:lnTo>
                    <a:pt x="3100" y="3768"/>
                  </a:lnTo>
                  <a:lnTo>
                    <a:pt x="3094" y="3766"/>
                  </a:lnTo>
                  <a:lnTo>
                    <a:pt x="3086" y="3768"/>
                  </a:lnTo>
                  <a:lnTo>
                    <a:pt x="3076" y="3770"/>
                  </a:lnTo>
                  <a:lnTo>
                    <a:pt x="3070" y="3774"/>
                  </a:lnTo>
                  <a:lnTo>
                    <a:pt x="3040" y="3772"/>
                  </a:lnTo>
                  <a:lnTo>
                    <a:pt x="3012" y="3768"/>
                  </a:lnTo>
                  <a:lnTo>
                    <a:pt x="2986" y="3764"/>
                  </a:lnTo>
                  <a:lnTo>
                    <a:pt x="2962" y="3762"/>
                  </a:lnTo>
                  <a:lnTo>
                    <a:pt x="2952" y="3756"/>
                  </a:lnTo>
                  <a:lnTo>
                    <a:pt x="2944" y="3748"/>
                  </a:lnTo>
                  <a:lnTo>
                    <a:pt x="2928" y="3730"/>
                  </a:lnTo>
                  <a:lnTo>
                    <a:pt x="2904" y="3696"/>
                  </a:lnTo>
                  <a:lnTo>
                    <a:pt x="2904" y="3674"/>
                  </a:lnTo>
                  <a:lnTo>
                    <a:pt x="2914" y="3654"/>
                  </a:lnTo>
                  <a:lnTo>
                    <a:pt x="2918" y="3644"/>
                  </a:lnTo>
                  <a:lnTo>
                    <a:pt x="2920" y="3634"/>
                  </a:lnTo>
                  <a:lnTo>
                    <a:pt x="2898" y="3620"/>
                  </a:lnTo>
                  <a:lnTo>
                    <a:pt x="2868" y="3618"/>
                  </a:lnTo>
                  <a:lnTo>
                    <a:pt x="2834" y="3614"/>
                  </a:lnTo>
                  <a:lnTo>
                    <a:pt x="2818" y="3610"/>
                  </a:lnTo>
                  <a:lnTo>
                    <a:pt x="2804" y="3604"/>
                  </a:lnTo>
                  <a:lnTo>
                    <a:pt x="2792" y="3598"/>
                  </a:lnTo>
                  <a:lnTo>
                    <a:pt x="2786" y="3590"/>
                  </a:lnTo>
                  <a:lnTo>
                    <a:pt x="2780" y="3574"/>
                  </a:lnTo>
                  <a:lnTo>
                    <a:pt x="2774" y="3572"/>
                  </a:lnTo>
                  <a:lnTo>
                    <a:pt x="2764" y="3574"/>
                  </a:lnTo>
                  <a:lnTo>
                    <a:pt x="2756" y="3576"/>
                  </a:lnTo>
                  <a:lnTo>
                    <a:pt x="2748" y="3580"/>
                  </a:lnTo>
                  <a:lnTo>
                    <a:pt x="2740" y="3584"/>
                  </a:lnTo>
                  <a:lnTo>
                    <a:pt x="2734" y="3590"/>
                  </a:lnTo>
                  <a:lnTo>
                    <a:pt x="2728" y="3598"/>
                  </a:lnTo>
                  <a:lnTo>
                    <a:pt x="2720" y="3612"/>
                  </a:lnTo>
                  <a:lnTo>
                    <a:pt x="2708" y="3622"/>
                  </a:lnTo>
                  <a:lnTo>
                    <a:pt x="2698" y="3632"/>
                  </a:lnTo>
                  <a:lnTo>
                    <a:pt x="2660" y="3632"/>
                  </a:lnTo>
                  <a:lnTo>
                    <a:pt x="2656" y="3640"/>
                  </a:lnTo>
                  <a:lnTo>
                    <a:pt x="2646" y="3650"/>
                  </a:lnTo>
                  <a:lnTo>
                    <a:pt x="2630" y="3664"/>
                  </a:lnTo>
                  <a:lnTo>
                    <a:pt x="2606" y="3666"/>
                  </a:lnTo>
                  <a:lnTo>
                    <a:pt x="2590" y="3648"/>
                  </a:lnTo>
                  <a:lnTo>
                    <a:pt x="2586" y="3642"/>
                  </a:lnTo>
                  <a:lnTo>
                    <a:pt x="2580" y="3642"/>
                  </a:lnTo>
                  <a:lnTo>
                    <a:pt x="2574" y="3642"/>
                  </a:lnTo>
                  <a:lnTo>
                    <a:pt x="2566" y="3646"/>
                  </a:lnTo>
                  <a:lnTo>
                    <a:pt x="2550" y="3654"/>
                  </a:lnTo>
                  <a:lnTo>
                    <a:pt x="2540" y="3660"/>
                  </a:lnTo>
                  <a:lnTo>
                    <a:pt x="2516" y="3658"/>
                  </a:lnTo>
                  <a:lnTo>
                    <a:pt x="2504" y="3648"/>
                  </a:lnTo>
                  <a:lnTo>
                    <a:pt x="2494" y="3640"/>
                  </a:lnTo>
                  <a:lnTo>
                    <a:pt x="2484" y="3636"/>
                  </a:lnTo>
                  <a:lnTo>
                    <a:pt x="2474" y="3636"/>
                  </a:lnTo>
                  <a:lnTo>
                    <a:pt x="2446" y="3668"/>
                  </a:lnTo>
                  <a:lnTo>
                    <a:pt x="2420" y="3670"/>
                  </a:lnTo>
                  <a:lnTo>
                    <a:pt x="2404" y="3660"/>
                  </a:lnTo>
                  <a:lnTo>
                    <a:pt x="2398" y="3656"/>
                  </a:lnTo>
                  <a:lnTo>
                    <a:pt x="2392" y="3656"/>
                  </a:lnTo>
                  <a:lnTo>
                    <a:pt x="2384" y="3664"/>
                  </a:lnTo>
                  <a:lnTo>
                    <a:pt x="2382" y="3668"/>
                  </a:lnTo>
                  <a:lnTo>
                    <a:pt x="2380" y="3684"/>
                  </a:lnTo>
                  <a:lnTo>
                    <a:pt x="2388" y="3698"/>
                  </a:lnTo>
                  <a:lnTo>
                    <a:pt x="2394" y="3708"/>
                  </a:lnTo>
                  <a:lnTo>
                    <a:pt x="2396" y="3722"/>
                  </a:lnTo>
                  <a:lnTo>
                    <a:pt x="2396" y="3744"/>
                  </a:lnTo>
                  <a:lnTo>
                    <a:pt x="2396" y="3756"/>
                  </a:lnTo>
                  <a:lnTo>
                    <a:pt x="2396" y="3768"/>
                  </a:lnTo>
                  <a:lnTo>
                    <a:pt x="2404" y="3796"/>
                  </a:lnTo>
                  <a:lnTo>
                    <a:pt x="2404" y="3816"/>
                  </a:lnTo>
                  <a:lnTo>
                    <a:pt x="2394" y="3828"/>
                  </a:lnTo>
                  <a:lnTo>
                    <a:pt x="2372" y="3828"/>
                  </a:lnTo>
                  <a:lnTo>
                    <a:pt x="2320" y="3792"/>
                  </a:lnTo>
                  <a:lnTo>
                    <a:pt x="2320" y="3742"/>
                  </a:lnTo>
                  <a:lnTo>
                    <a:pt x="2316" y="3738"/>
                  </a:lnTo>
                  <a:lnTo>
                    <a:pt x="2310" y="3736"/>
                  </a:lnTo>
                  <a:lnTo>
                    <a:pt x="2302" y="3734"/>
                  </a:lnTo>
                  <a:lnTo>
                    <a:pt x="2280" y="3752"/>
                  </a:lnTo>
                  <a:lnTo>
                    <a:pt x="2268" y="3762"/>
                  </a:lnTo>
                  <a:lnTo>
                    <a:pt x="2258" y="3770"/>
                  </a:lnTo>
                  <a:lnTo>
                    <a:pt x="2250" y="3770"/>
                  </a:lnTo>
                  <a:lnTo>
                    <a:pt x="2244" y="3764"/>
                  </a:lnTo>
                  <a:lnTo>
                    <a:pt x="2238" y="3760"/>
                  </a:lnTo>
                  <a:lnTo>
                    <a:pt x="2228" y="3756"/>
                  </a:lnTo>
                  <a:lnTo>
                    <a:pt x="2214" y="3738"/>
                  </a:lnTo>
                  <a:lnTo>
                    <a:pt x="2208" y="3730"/>
                  </a:lnTo>
                  <a:lnTo>
                    <a:pt x="2202" y="3726"/>
                  </a:lnTo>
                  <a:lnTo>
                    <a:pt x="2182" y="3700"/>
                  </a:lnTo>
                  <a:lnTo>
                    <a:pt x="2160" y="3698"/>
                  </a:lnTo>
                  <a:lnTo>
                    <a:pt x="2144" y="3694"/>
                  </a:lnTo>
                  <a:lnTo>
                    <a:pt x="2134" y="3688"/>
                  </a:lnTo>
                  <a:lnTo>
                    <a:pt x="2128" y="3678"/>
                  </a:lnTo>
                  <a:lnTo>
                    <a:pt x="2124" y="3668"/>
                  </a:lnTo>
                  <a:lnTo>
                    <a:pt x="2124" y="3656"/>
                  </a:lnTo>
                  <a:lnTo>
                    <a:pt x="2124" y="3622"/>
                  </a:lnTo>
                  <a:lnTo>
                    <a:pt x="2132" y="3604"/>
                  </a:lnTo>
                  <a:lnTo>
                    <a:pt x="2130" y="3582"/>
                  </a:lnTo>
                  <a:lnTo>
                    <a:pt x="2094" y="3570"/>
                  </a:lnTo>
                  <a:lnTo>
                    <a:pt x="2088" y="3564"/>
                  </a:lnTo>
                  <a:lnTo>
                    <a:pt x="2088" y="3544"/>
                  </a:lnTo>
                  <a:lnTo>
                    <a:pt x="2086" y="3542"/>
                  </a:lnTo>
                  <a:lnTo>
                    <a:pt x="2084" y="3540"/>
                  </a:lnTo>
                  <a:lnTo>
                    <a:pt x="2082" y="3530"/>
                  </a:lnTo>
                  <a:lnTo>
                    <a:pt x="2078" y="3516"/>
                  </a:lnTo>
                  <a:lnTo>
                    <a:pt x="2064" y="3486"/>
                  </a:lnTo>
                  <a:lnTo>
                    <a:pt x="2060" y="3468"/>
                  </a:lnTo>
                  <a:lnTo>
                    <a:pt x="2054" y="3460"/>
                  </a:lnTo>
                  <a:lnTo>
                    <a:pt x="2050" y="3458"/>
                  </a:lnTo>
                  <a:lnTo>
                    <a:pt x="2046" y="3456"/>
                  </a:lnTo>
                  <a:lnTo>
                    <a:pt x="2036" y="3456"/>
                  </a:lnTo>
                  <a:lnTo>
                    <a:pt x="1994" y="3478"/>
                  </a:lnTo>
                  <a:lnTo>
                    <a:pt x="1982" y="3478"/>
                  </a:lnTo>
                  <a:lnTo>
                    <a:pt x="1974" y="3476"/>
                  </a:lnTo>
                  <a:lnTo>
                    <a:pt x="1968" y="3474"/>
                  </a:lnTo>
                  <a:lnTo>
                    <a:pt x="1964" y="3470"/>
                  </a:lnTo>
                  <a:lnTo>
                    <a:pt x="1964" y="3372"/>
                  </a:lnTo>
                  <a:lnTo>
                    <a:pt x="1972" y="3352"/>
                  </a:lnTo>
                  <a:lnTo>
                    <a:pt x="1980" y="3336"/>
                  </a:lnTo>
                  <a:lnTo>
                    <a:pt x="1992" y="3322"/>
                  </a:lnTo>
                  <a:lnTo>
                    <a:pt x="2002" y="3308"/>
                  </a:lnTo>
                  <a:lnTo>
                    <a:pt x="2016" y="3296"/>
                  </a:lnTo>
                  <a:lnTo>
                    <a:pt x="2030" y="3284"/>
                  </a:lnTo>
                  <a:lnTo>
                    <a:pt x="2064" y="3260"/>
                  </a:lnTo>
                  <a:lnTo>
                    <a:pt x="2068" y="3258"/>
                  </a:lnTo>
                  <a:lnTo>
                    <a:pt x="2070" y="3254"/>
                  </a:lnTo>
                  <a:lnTo>
                    <a:pt x="2074" y="3236"/>
                  </a:lnTo>
                  <a:lnTo>
                    <a:pt x="2074" y="3210"/>
                  </a:lnTo>
                  <a:lnTo>
                    <a:pt x="2080" y="3192"/>
                  </a:lnTo>
                  <a:lnTo>
                    <a:pt x="2084" y="3176"/>
                  </a:lnTo>
                  <a:lnTo>
                    <a:pt x="2084" y="3146"/>
                  </a:lnTo>
                  <a:lnTo>
                    <a:pt x="2088" y="3128"/>
                  </a:lnTo>
                  <a:lnTo>
                    <a:pt x="2092" y="3122"/>
                  </a:lnTo>
                  <a:lnTo>
                    <a:pt x="2096" y="3116"/>
                  </a:lnTo>
                  <a:lnTo>
                    <a:pt x="2098" y="3086"/>
                  </a:lnTo>
                  <a:lnTo>
                    <a:pt x="2092" y="3076"/>
                  </a:lnTo>
                  <a:lnTo>
                    <a:pt x="2086" y="3068"/>
                  </a:lnTo>
                  <a:lnTo>
                    <a:pt x="2070" y="3056"/>
                  </a:lnTo>
                  <a:lnTo>
                    <a:pt x="2058" y="3046"/>
                  </a:lnTo>
                  <a:lnTo>
                    <a:pt x="2052" y="3040"/>
                  </a:lnTo>
                  <a:lnTo>
                    <a:pt x="2048" y="3034"/>
                  </a:lnTo>
                  <a:lnTo>
                    <a:pt x="2048" y="2998"/>
                  </a:lnTo>
                  <a:lnTo>
                    <a:pt x="2044" y="2998"/>
                  </a:lnTo>
                  <a:lnTo>
                    <a:pt x="2036" y="2982"/>
                  </a:lnTo>
                  <a:lnTo>
                    <a:pt x="2026" y="2970"/>
                  </a:lnTo>
                  <a:lnTo>
                    <a:pt x="2010" y="2950"/>
                  </a:lnTo>
                  <a:lnTo>
                    <a:pt x="1990" y="2950"/>
                  </a:lnTo>
                  <a:lnTo>
                    <a:pt x="1974" y="2966"/>
                  </a:lnTo>
                  <a:lnTo>
                    <a:pt x="1974" y="2980"/>
                  </a:lnTo>
                  <a:lnTo>
                    <a:pt x="1972" y="2996"/>
                  </a:lnTo>
                  <a:lnTo>
                    <a:pt x="1968" y="3012"/>
                  </a:lnTo>
                  <a:lnTo>
                    <a:pt x="1964" y="3018"/>
                  </a:lnTo>
                  <a:lnTo>
                    <a:pt x="1960" y="3024"/>
                  </a:lnTo>
                  <a:lnTo>
                    <a:pt x="1936" y="3024"/>
                  </a:lnTo>
                  <a:lnTo>
                    <a:pt x="1918" y="3016"/>
                  </a:lnTo>
                  <a:lnTo>
                    <a:pt x="1906" y="3008"/>
                  </a:lnTo>
                  <a:lnTo>
                    <a:pt x="1902" y="3002"/>
                  </a:lnTo>
                  <a:lnTo>
                    <a:pt x="1898" y="2998"/>
                  </a:lnTo>
                  <a:lnTo>
                    <a:pt x="1896" y="2990"/>
                  </a:lnTo>
                  <a:lnTo>
                    <a:pt x="1896" y="2982"/>
                  </a:lnTo>
                  <a:lnTo>
                    <a:pt x="1878" y="2974"/>
                  </a:lnTo>
                  <a:lnTo>
                    <a:pt x="1862" y="2968"/>
                  </a:lnTo>
                  <a:lnTo>
                    <a:pt x="1838" y="2960"/>
                  </a:lnTo>
                  <a:lnTo>
                    <a:pt x="1826" y="2946"/>
                  </a:lnTo>
                  <a:lnTo>
                    <a:pt x="1810" y="2946"/>
                  </a:lnTo>
                  <a:lnTo>
                    <a:pt x="1792" y="2960"/>
                  </a:lnTo>
                  <a:lnTo>
                    <a:pt x="1774" y="2972"/>
                  </a:lnTo>
                  <a:lnTo>
                    <a:pt x="1738" y="2996"/>
                  </a:lnTo>
                  <a:lnTo>
                    <a:pt x="1726" y="2998"/>
                  </a:lnTo>
                  <a:lnTo>
                    <a:pt x="1718" y="3000"/>
                  </a:lnTo>
                  <a:lnTo>
                    <a:pt x="1712" y="3004"/>
                  </a:lnTo>
                  <a:lnTo>
                    <a:pt x="1706" y="3008"/>
                  </a:lnTo>
                  <a:lnTo>
                    <a:pt x="1698" y="3020"/>
                  </a:lnTo>
                  <a:lnTo>
                    <a:pt x="1688" y="3034"/>
                  </a:lnTo>
                  <a:lnTo>
                    <a:pt x="1664" y="3036"/>
                  </a:lnTo>
                  <a:lnTo>
                    <a:pt x="1656" y="3038"/>
                  </a:lnTo>
                  <a:lnTo>
                    <a:pt x="1650" y="3042"/>
                  </a:lnTo>
                  <a:lnTo>
                    <a:pt x="1640" y="3054"/>
                  </a:lnTo>
                  <a:lnTo>
                    <a:pt x="1624" y="3072"/>
                  </a:lnTo>
                  <a:lnTo>
                    <a:pt x="1614" y="3078"/>
                  </a:lnTo>
                  <a:lnTo>
                    <a:pt x="1600" y="3082"/>
                  </a:lnTo>
                  <a:lnTo>
                    <a:pt x="1576" y="3086"/>
                  </a:lnTo>
                  <a:lnTo>
                    <a:pt x="1574" y="3092"/>
                  </a:lnTo>
                  <a:lnTo>
                    <a:pt x="1472" y="3088"/>
                  </a:lnTo>
                  <a:lnTo>
                    <a:pt x="1454" y="3090"/>
                  </a:lnTo>
                  <a:lnTo>
                    <a:pt x="1436" y="3090"/>
                  </a:lnTo>
                  <a:lnTo>
                    <a:pt x="1428" y="3088"/>
                  </a:lnTo>
                  <a:lnTo>
                    <a:pt x="1422" y="3086"/>
                  </a:lnTo>
                  <a:lnTo>
                    <a:pt x="1416" y="3082"/>
                  </a:lnTo>
                  <a:lnTo>
                    <a:pt x="1410" y="3076"/>
                  </a:lnTo>
                  <a:lnTo>
                    <a:pt x="1410" y="3058"/>
                  </a:lnTo>
                  <a:lnTo>
                    <a:pt x="1430" y="3012"/>
                  </a:lnTo>
                  <a:lnTo>
                    <a:pt x="1416" y="3008"/>
                  </a:lnTo>
                  <a:lnTo>
                    <a:pt x="1406" y="3000"/>
                  </a:lnTo>
                  <a:lnTo>
                    <a:pt x="1390" y="2988"/>
                  </a:lnTo>
                  <a:lnTo>
                    <a:pt x="1382" y="2958"/>
                  </a:lnTo>
                  <a:lnTo>
                    <a:pt x="1354" y="2956"/>
                  </a:lnTo>
                  <a:lnTo>
                    <a:pt x="1330" y="2950"/>
                  </a:lnTo>
                  <a:lnTo>
                    <a:pt x="1312" y="2930"/>
                  </a:lnTo>
                  <a:lnTo>
                    <a:pt x="1274" y="2914"/>
                  </a:lnTo>
                  <a:lnTo>
                    <a:pt x="1252" y="2902"/>
                  </a:lnTo>
                  <a:lnTo>
                    <a:pt x="1244" y="2898"/>
                  </a:lnTo>
                  <a:lnTo>
                    <a:pt x="1234" y="2894"/>
                  </a:lnTo>
                  <a:lnTo>
                    <a:pt x="1224" y="2894"/>
                  </a:lnTo>
                  <a:lnTo>
                    <a:pt x="1216" y="2898"/>
                  </a:lnTo>
                  <a:lnTo>
                    <a:pt x="1208" y="2904"/>
                  </a:lnTo>
                  <a:lnTo>
                    <a:pt x="1202" y="2914"/>
                  </a:lnTo>
                  <a:lnTo>
                    <a:pt x="1172" y="2928"/>
                  </a:lnTo>
                  <a:lnTo>
                    <a:pt x="1160" y="2940"/>
                  </a:lnTo>
                  <a:lnTo>
                    <a:pt x="1144" y="2996"/>
                  </a:lnTo>
                  <a:lnTo>
                    <a:pt x="1122" y="2996"/>
                  </a:lnTo>
                  <a:lnTo>
                    <a:pt x="1110" y="2990"/>
                  </a:lnTo>
                  <a:lnTo>
                    <a:pt x="1102" y="2984"/>
                  </a:lnTo>
                  <a:lnTo>
                    <a:pt x="1098" y="2978"/>
                  </a:lnTo>
                  <a:lnTo>
                    <a:pt x="1096" y="2970"/>
                  </a:lnTo>
                  <a:lnTo>
                    <a:pt x="1094" y="2962"/>
                  </a:lnTo>
                  <a:lnTo>
                    <a:pt x="1094" y="2954"/>
                  </a:lnTo>
                  <a:lnTo>
                    <a:pt x="1094" y="2938"/>
                  </a:lnTo>
                  <a:lnTo>
                    <a:pt x="1106" y="2904"/>
                  </a:lnTo>
                  <a:lnTo>
                    <a:pt x="1100" y="2896"/>
                  </a:lnTo>
                  <a:lnTo>
                    <a:pt x="1098" y="2894"/>
                  </a:lnTo>
                  <a:lnTo>
                    <a:pt x="1094" y="2892"/>
                  </a:lnTo>
                  <a:lnTo>
                    <a:pt x="1068" y="2894"/>
                  </a:lnTo>
                  <a:lnTo>
                    <a:pt x="1046" y="2900"/>
                  </a:lnTo>
                  <a:lnTo>
                    <a:pt x="1024" y="2906"/>
                  </a:lnTo>
                  <a:lnTo>
                    <a:pt x="1004" y="2914"/>
                  </a:lnTo>
                  <a:lnTo>
                    <a:pt x="998" y="2918"/>
                  </a:lnTo>
                  <a:lnTo>
                    <a:pt x="992" y="2920"/>
                  </a:lnTo>
                  <a:lnTo>
                    <a:pt x="984" y="2920"/>
                  </a:lnTo>
                  <a:lnTo>
                    <a:pt x="976" y="2918"/>
                  </a:lnTo>
                  <a:lnTo>
                    <a:pt x="964" y="2914"/>
                  </a:lnTo>
                  <a:lnTo>
                    <a:pt x="956" y="2912"/>
                  </a:lnTo>
                  <a:lnTo>
                    <a:pt x="918" y="2866"/>
                  </a:lnTo>
                  <a:lnTo>
                    <a:pt x="840" y="2866"/>
                  </a:lnTo>
                  <a:lnTo>
                    <a:pt x="828" y="2860"/>
                  </a:lnTo>
                  <a:lnTo>
                    <a:pt x="820" y="2844"/>
                  </a:lnTo>
                  <a:lnTo>
                    <a:pt x="814" y="2830"/>
                  </a:lnTo>
                  <a:lnTo>
                    <a:pt x="808" y="2818"/>
                  </a:lnTo>
                  <a:lnTo>
                    <a:pt x="804" y="2808"/>
                  </a:lnTo>
                  <a:lnTo>
                    <a:pt x="792" y="2804"/>
                  </a:lnTo>
                  <a:lnTo>
                    <a:pt x="784" y="2800"/>
                  </a:lnTo>
                  <a:lnTo>
                    <a:pt x="778" y="2794"/>
                  </a:lnTo>
                  <a:lnTo>
                    <a:pt x="776" y="2788"/>
                  </a:lnTo>
                  <a:lnTo>
                    <a:pt x="750" y="2774"/>
                  </a:lnTo>
                  <a:lnTo>
                    <a:pt x="744" y="2772"/>
                  </a:lnTo>
                  <a:lnTo>
                    <a:pt x="736" y="2770"/>
                  </a:lnTo>
                  <a:lnTo>
                    <a:pt x="728" y="2772"/>
                  </a:lnTo>
                  <a:lnTo>
                    <a:pt x="700" y="2750"/>
                  </a:lnTo>
                  <a:lnTo>
                    <a:pt x="690" y="2740"/>
                  </a:lnTo>
                  <a:lnTo>
                    <a:pt x="684" y="2728"/>
                  </a:lnTo>
                  <a:lnTo>
                    <a:pt x="680" y="2716"/>
                  </a:lnTo>
                  <a:lnTo>
                    <a:pt x="678" y="2706"/>
                  </a:lnTo>
                  <a:lnTo>
                    <a:pt x="676" y="2684"/>
                  </a:lnTo>
                  <a:lnTo>
                    <a:pt x="674" y="2674"/>
                  </a:lnTo>
                  <a:lnTo>
                    <a:pt x="672" y="2664"/>
                  </a:lnTo>
                  <a:lnTo>
                    <a:pt x="628" y="2666"/>
                  </a:lnTo>
                  <a:lnTo>
                    <a:pt x="610" y="2658"/>
                  </a:lnTo>
                  <a:lnTo>
                    <a:pt x="600" y="2650"/>
                  </a:lnTo>
                  <a:lnTo>
                    <a:pt x="596" y="2642"/>
                  </a:lnTo>
                  <a:lnTo>
                    <a:pt x="592" y="2630"/>
                  </a:lnTo>
                  <a:lnTo>
                    <a:pt x="580" y="2610"/>
                  </a:lnTo>
                  <a:lnTo>
                    <a:pt x="520" y="2566"/>
                  </a:lnTo>
                  <a:lnTo>
                    <a:pt x="486" y="2510"/>
                  </a:lnTo>
                  <a:lnTo>
                    <a:pt x="470" y="2512"/>
                  </a:lnTo>
                  <a:lnTo>
                    <a:pt x="456" y="2516"/>
                  </a:lnTo>
                  <a:lnTo>
                    <a:pt x="444" y="2522"/>
                  </a:lnTo>
                  <a:lnTo>
                    <a:pt x="434" y="2530"/>
                  </a:lnTo>
                  <a:lnTo>
                    <a:pt x="386" y="2530"/>
                  </a:lnTo>
                  <a:lnTo>
                    <a:pt x="374" y="2520"/>
                  </a:lnTo>
                  <a:lnTo>
                    <a:pt x="366" y="2512"/>
                  </a:lnTo>
                  <a:lnTo>
                    <a:pt x="354" y="2496"/>
                  </a:lnTo>
                  <a:lnTo>
                    <a:pt x="346" y="2478"/>
                  </a:lnTo>
                  <a:lnTo>
                    <a:pt x="344" y="2464"/>
                  </a:lnTo>
                  <a:lnTo>
                    <a:pt x="342" y="2454"/>
                  </a:lnTo>
                  <a:lnTo>
                    <a:pt x="332" y="2434"/>
                  </a:lnTo>
                  <a:lnTo>
                    <a:pt x="312" y="2400"/>
                  </a:lnTo>
                  <a:lnTo>
                    <a:pt x="258" y="2368"/>
                  </a:lnTo>
                  <a:lnTo>
                    <a:pt x="226" y="2356"/>
                  </a:lnTo>
                  <a:lnTo>
                    <a:pt x="212" y="2350"/>
                  </a:lnTo>
                  <a:lnTo>
                    <a:pt x="202" y="2344"/>
                  </a:lnTo>
                  <a:lnTo>
                    <a:pt x="198" y="2334"/>
                  </a:lnTo>
                  <a:lnTo>
                    <a:pt x="198" y="2326"/>
                  </a:lnTo>
                  <a:lnTo>
                    <a:pt x="198" y="2318"/>
                  </a:lnTo>
                  <a:lnTo>
                    <a:pt x="200" y="2310"/>
                  </a:lnTo>
                  <a:lnTo>
                    <a:pt x="208" y="2296"/>
                  </a:lnTo>
                  <a:lnTo>
                    <a:pt x="220" y="2284"/>
                  </a:lnTo>
                  <a:lnTo>
                    <a:pt x="224" y="2210"/>
                  </a:lnTo>
                  <a:lnTo>
                    <a:pt x="214" y="2184"/>
                  </a:lnTo>
                  <a:lnTo>
                    <a:pt x="214" y="2174"/>
                  </a:lnTo>
                  <a:lnTo>
                    <a:pt x="214" y="2168"/>
                  </a:lnTo>
                  <a:lnTo>
                    <a:pt x="218" y="2164"/>
                  </a:lnTo>
                  <a:lnTo>
                    <a:pt x="224" y="2162"/>
                  </a:lnTo>
                  <a:lnTo>
                    <a:pt x="236" y="2160"/>
                  </a:lnTo>
                  <a:lnTo>
                    <a:pt x="252" y="2160"/>
                  </a:lnTo>
                  <a:lnTo>
                    <a:pt x="260" y="2166"/>
                  </a:lnTo>
                  <a:lnTo>
                    <a:pt x="264" y="2170"/>
                  </a:lnTo>
                  <a:lnTo>
                    <a:pt x="270" y="2178"/>
                  </a:lnTo>
                  <a:lnTo>
                    <a:pt x="278" y="2192"/>
                  </a:lnTo>
                  <a:lnTo>
                    <a:pt x="290" y="2196"/>
                  </a:lnTo>
                  <a:lnTo>
                    <a:pt x="296" y="2188"/>
                  </a:lnTo>
                  <a:lnTo>
                    <a:pt x="298" y="2180"/>
                  </a:lnTo>
                  <a:lnTo>
                    <a:pt x="300" y="2168"/>
                  </a:lnTo>
                  <a:lnTo>
                    <a:pt x="302" y="2158"/>
                  </a:lnTo>
                  <a:lnTo>
                    <a:pt x="300" y="2136"/>
                  </a:lnTo>
                  <a:lnTo>
                    <a:pt x="300" y="2118"/>
                  </a:lnTo>
                  <a:lnTo>
                    <a:pt x="278" y="2052"/>
                  </a:lnTo>
                  <a:lnTo>
                    <a:pt x="278" y="2024"/>
                  </a:lnTo>
                  <a:lnTo>
                    <a:pt x="280" y="2008"/>
                  </a:lnTo>
                  <a:lnTo>
                    <a:pt x="282" y="2000"/>
                  </a:lnTo>
                  <a:lnTo>
                    <a:pt x="286" y="1994"/>
                  </a:lnTo>
                  <a:lnTo>
                    <a:pt x="300" y="1978"/>
                  </a:lnTo>
                  <a:lnTo>
                    <a:pt x="308" y="1964"/>
                  </a:lnTo>
                  <a:lnTo>
                    <a:pt x="308" y="1956"/>
                  </a:lnTo>
                  <a:lnTo>
                    <a:pt x="272" y="1932"/>
                  </a:lnTo>
                  <a:lnTo>
                    <a:pt x="268" y="1930"/>
                  </a:lnTo>
                  <a:lnTo>
                    <a:pt x="266" y="1928"/>
                  </a:lnTo>
                  <a:lnTo>
                    <a:pt x="262" y="1920"/>
                  </a:lnTo>
                  <a:lnTo>
                    <a:pt x="256" y="1912"/>
                  </a:lnTo>
                  <a:lnTo>
                    <a:pt x="252" y="1906"/>
                  </a:lnTo>
                  <a:lnTo>
                    <a:pt x="250" y="1898"/>
                  </a:lnTo>
                  <a:lnTo>
                    <a:pt x="248" y="1890"/>
                  </a:lnTo>
                  <a:lnTo>
                    <a:pt x="250" y="1872"/>
                  </a:lnTo>
                  <a:lnTo>
                    <a:pt x="250" y="1860"/>
                  </a:lnTo>
                  <a:lnTo>
                    <a:pt x="254" y="1854"/>
                  </a:lnTo>
                  <a:lnTo>
                    <a:pt x="256" y="1848"/>
                  </a:lnTo>
                  <a:lnTo>
                    <a:pt x="254" y="1836"/>
                  </a:lnTo>
                  <a:lnTo>
                    <a:pt x="250" y="1828"/>
                  </a:lnTo>
                  <a:lnTo>
                    <a:pt x="244" y="1822"/>
                  </a:lnTo>
                  <a:lnTo>
                    <a:pt x="238" y="1818"/>
                  </a:lnTo>
                  <a:lnTo>
                    <a:pt x="230" y="1816"/>
                  </a:lnTo>
                  <a:lnTo>
                    <a:pt x="222" y="1816"/>
                  </a:lnTo>
                  <a:lnTo>
                    <a:pt x="206" y="1816"/>
                  </a:lnTo>
                  <a:lnTo>
                    <a:pt x="196" y="1810"/>
                  </a:lnTo>
                  <a:lnTo>
                    <a:pt x="186" y="1804"/>
                  </a:lnTo>
                  <a:lnTo>
                    <a:pt x="180" y="1796"/>
                  </a:lnTo>
                  <a:lnTo>
                    <a:pt x="172" y="1786"/>
                  </a:lnTo>
                  <a:lnTo>
                    <a:pt x="162" y="1768"/>
                  </a:lnTo>
                  <a:lnTo>
                    <a:pt x="154" y="1752"/>
                  </a:lnTo>
                  <a:lnTo>
                    <a:pt x="126" y="1744"/>
                  </a:lnTo>
                  <a:lnTo>
                    <a:pt x="118" y="1740"/>
                  </a:lnTo>
                  <a:lnTo>
                    <a:pt x="114" y="1734"/>
                  </a:lnTo>
                  <a:lnTo>
                    <a:pt x="112" y="1728"/>
                  </a:lnTo>
                  <a:lnTo>
                    <a:pt x="112" y="1720"/>
                  </a:lnTo>
                  <a:lnTo>
                    <a:pt x="112" y="1694"/>
                  </a:lnTo>
                  <a:lnTo>
                    <a:pt x="124" y="1660"/>
                  </a:lnTo>
                  <a:lnTo>
                    <a:pt x="122" y="1650"/>
                  </a:lnTo>
                  <a:lnTo>
                    <a:pt x="118" y="1640"/>
                  </a:lnTo>
                  <a:lnTo>
                    <a:pt x="112" y="1632"/>
                  </a:lnTo>
                  <a:lnTo>
                    <a:pt x="106" y="1624"/>
                  </a:lnTo>
                  <a:lnTo>
                    <a:pt x="92" y="1612"/>
                  </a:lnTo>
                  <a:lnTo>
                    <a:pt x="78" y="1602"/>
                  </a:lnTo>
                  <a:lnTo>
                    <a:pt x="36" y="1578"/>
                  </a:lnTo>
                  <a:lnTo>
                    <a:pt x="32" y="1572"/>
                  </a:lnTo>
                  <a:lnTo>
                    <a:pt x="32" y="1542"/>
                  </a:lnTo>
                  <a:lnTo>
                    <a:pt x="32" y="1534"/>
                  </a:lnTo>
                  <a:lnTo>
                    <a:pt x="34" y="1528"/>
                  </a:lnTo>
                  <a:lnTo>
                    <a:pt x="38" y="1524"/>
                  </a:lnTo>
                  <a:lnTo>
                    <a:pt x="46" y="1522"/>
                  </a:lnTo>
                  <a:lnTo>
                    <a:pt x="68" y="1510"/>
                  </a:lnTo>
                  <a:lnTo>
                    <a:pt x="84" y="1502"/>
                  </a:lnTo>
                  <a:lnTo>
                    <a:pt x="86" y="1440"/>
                  </a:lnTo>
                  <a:lnTo>
                    <a:pt x="86" y="1410"/>
                  </a:lnTo>
                  <a:lnTo>
                    <a:pt x="82" y="1396"/>
                  </a:lnTo>
                  <a:lnTo>
                    <a:pt x="78" y="1384"/>
                  </a:lnTo>
                  <a:lnTo>
                    <a:pt x="72" y="1380"/>
                  </a:lnTo>
                  <a:lnTo>
                    <a:pt x="66" y="1378"/>
                  </a:lnTo>
                  <a:lnTo>
                    <a:pt x="52" y="1376"/>
                  </a:lnTo>
                  <a:lnTo>
                    <a:pt x="40" y="1378"/>
                  </a:lnTo>
                  <a:lnTo>
                    <a:pt x="30" y="1380"/>
                  </a:lnTo>
                  <a:lnTo>
                    <a:pt x="28" y="1386"/>
                  </a:lnTo>
                  <a:lnTo>
                    <a:pt x="24" y="1388"/>
                  </a:lnTo>
                  <a:lnTo>
                    <a:pt x="20" y="1390"/>
                  </a:lnTo>
                  <a:lnTo>
                    <a:pt x="16" y="1388"/>
                  </a:lnTo>
                  <a:lnTo>
                    <a:pt x="10" y="1384"/>
                  </a:lnTo>
                  <a:lnTo>
                    <a:pt x="6" y="1380"/>
                  </a:lnTo>
                  <a:lnTo>
                    <a:pt x="0" y="1354"/>
                  </a:lnTo>
                  <a:lnTo>
                    <a:pt x="0" y="1330"/>
                  </a:lnTo>
                  <a:lnTo>
                    <a:pt x="26" y="1320"/>
                  </a:lnTo>
                  <a:lnTo>
                    <a:pt x="26" y="1312"/>
                  </a:lnTo>
                  <a:lnTo>
                    <a:pt x="24" y="1306"/>
                  </a:lnTo>
                  <a:lnTo>
                    <a:pt x="18" y="1300"/>
                  </a:lnTo>
                  <a:lnTo>
                    <a:pt x="12" y="1294"/>
                  </a:lnTo>
                  <a:lnTo>
                    <a:pt x="8" y="1290"/>
                  </a:lnTo>
                  <a:lnTo>
                    <a:pt x="8" y="1272"/>
                  </a:lnTo>
                  <a:lnTo>
                    <a:pt x="10" y="1268"/>
                  </a:lnTo>
                  <a:lnTo>
                    <a:pt x="12" y="1266"/>
                  </a:lnTo>
                  <a:lnTo>
                    <a:pt x="20" y="1262"/>
                  </a:lnTo>
                  <a:lnTo>
                    <a:pt x="36" y="1256"/>
                  </a:lnTo>
                  <a:lnTo>
                    <a:pt x="44" y="1248"/>
                  </a:lnTo>
                  <a:lnTo>
                    <a:pt x="50" y="1238"/>
                  </a:lnTo>
                  <a:lnTo>
                    <a:pt x="62" y="1218"/>
                  </a:lnTo>
                  <a:lnTo>
                    <a:pt x="74" y="1210"/>
                  </a:lnTo>
                  <a:lnTo>
                    <a:pt x="88" y="1204"/>
                  </a:lnTo>
                  <a:lnTo>
                    <a:pt x="110" y="1196"/>
                  </a:lnTo>
                  <a:lnTo>
                    <a:pt x="130" y="1196"/>
                  </a:lnTo>
                  <a:lnTo>
                    <a:pt x="162" y="1194"/>
                  </a:lnTo>
                  <a:lnTo>
                    <a:pt x="178" y="1192"/>
                  </a:lnTo>
                  <a:lnTo>
                    <a:pt x="194" y="1188"/>
                  </a:lnTo>
                  <a:lnTo>
                    <a:pt x="208" y="1182"/>
                  </a:lnTo>
                  <a:lnTo>
                    <a:pt x="218" y="1176"/>
                  </a:lnTo>
                  <a:lnTo>
                    <a:pt x="232" y="1174"/>
                  </a:lnTo>
                  <a:lnTo>
                    <a:pt x="244" y="1172"/>
                  </a:lnTo>
                  <a:lnTo>
                    <a:pt x="246" y="1174"/>
                  </a:lnTo>
                  <a:lnTo>
                    <a:pt x="250" y="1178"/>
                  </a:lnTo>
                  <a:lnTo>
                    <a:pt x="252" y="1186"/>
                  </a:lnTo>
                  <a:lnTo>
                    <a:pt x="254" y="1198"/>
                  </a:lnTo>
                  <a:lnTo>
                    <a:pt x="260" y="1212"/>
                  </a:lnTo>
                  <a:lnTo>
                    <a:pt x="264" y="1218"/>
                  </a:lnTo>
                  <a:lnTo>
                    <a:pt x="268" y="1222"/>
                  </a:lnTo>
                  <a:lnTo>
                    <a:pt x="274" y="1224"/>
                  </a:lnTo>
                  <a:lnTo>
                    <a:pt x="280" y="1226"/>
                  </a:lnTo>
                  <a:lnTo>
                    <a:pt x="302" y="1224"/>
                  </a:lnTo>
                  <a:lnTo>
                    <a:pt x="312" y="1214"/>
                  </a:lnTo>
                  <a:lnTo>
                    <a:pt x="322" y="1200"/>
                  </a:lnTo>
                  <a:lnTo>
                    <a:pt x="332" y="1188"/>
                  </a:lnTo>
                  <a:lnTo>
                    <a:pt x="342" y="1178"/>
                  </a:lnTo>
                  <a:lnTo>
                    <a:pt x="366" y="1180"/>
                  </a:lnTo>
                  <a:lnTo>
                    <a:pt x="378" y="1180"/>
                  </a:lnTo>
                  <a:lnTo>
                    <a:pt x="394" y="1178"/>
                  </a:lnTo>
                  <a:lnTo>
                    <a:pt x="398" y="1170"/>
                  </a:lnTo>
                  <a:lnTo>
                    <a:pt x="404" y="1164"/>
                  </a:lnTo>
                  <a:lnTo>
                    <a:pt x="410" y="1160"/>
                  </a:lnTo>
                  <a:lnTo>
                    <a:pt x="416" y="1158"/>
                  </a:lnTo>
                  <a:lnTo>
                    <a:pt x="432" y="1154"/>
                  </a:lnTo>
                  <a:lnTo>
                    <a:pt x="450" y="1154"/>
                  </a:lnTo>
                  <a:lnTo>
                    <a:pt x="492" y="1168"/>
                  </a:lnTo>
                  <a:lnTo>
                    <a:pt x="498" y="1164"/>
                  </a:lnTo>
                  <a:lnTo>
                    <a:pt x="506" y="1162"/>
                  </a:lnTo>
                  <a:lnTo>
                    <a:pt x="534" y="1158"/>
                  </a:lnTo>
                  <a:lnTo>
                    <a:pt x="564" y="1154"/>
                  </a:lnTo>
                  <a:lnTo>
                    <a:pt x="590" y="1148"/>
                  </a:lnTo>
                  <a:lnTo>
                    <a:pt x="608" y="1138"/>
                  </a:lnTo>
                  <a:lnTo>
                    <a:pt x="628" y="1128"/>
                  </a:lnTo>
                  <a:lnTo>
                    <a:pt x="632" y="1110"/>
                  </a:lnTo>
                  <a:lnTo>
                    <a:pt x="638" y="1098"/>
                  </a:lnTo>
                  <a:lnTo>
                    <a:pt x="646" y="1090"/>
                  </a:lnTo>
                  <a:lnTo>
                    <a:pt x="660" y="1078"/>
                  </a:lnTo>
                  <a:lnTo>
                    <a:pt x="684" y="1024"/>
                  </a:lnTo>
                  <a:lnTo>
                    <a:pt x="716" y="1006"/>
                  </a:lnTo>
                  <a:lnTo>
                    <a:pt x="728" y="972"/>
                  </a:lnTo>
                  <a:lnTo>
                    <a:pt x="732" y="926"/>
                  </a:lnTo>
                  <a:lnTo>
                    <a:pt x="724" y="902"/>
                  </a:lnTo>
                  <a:lnTo>
                    <a:pt x="724" y="878"/>
                  </a:lnTo>
                  <a:lnTo>
                    <a:pt x="728" y="866"/>
                  </a:lnTo>
                  <a:lnTo>
                    <a:pt x="732" y="854"/>
                  </a:lnTo>
                  <a:lnTo>
                    <a:pt x="732" y="830"/>
                  </a:lnTo>
                  <a:lnTo>
                    <a:pt x="724" y="820"/>
                  </a:lnTo>
                  <a:lnTo>
                    <a:pt x="722" y="812"/>
                  </a:lnTo>
                  <a:lnTo>
                    <a:pt x="722" y="800"/>
                  </a:lnTo>
                  <a:lnTo>
                    <a:pt x="726" y="798"/>
                  </a:lnTo>
                  <a:lnTo>
                    <a:pt x="734" y="796"/>
                  </a:lnTo>
                  <a:lnTo>
                    <a:pt x="760" y="796"/>
                  </a:lnTo>
                  <a:lnTo>
                    <a:pt x="808" y="798"/>
                  </a:lnTo>
                  <a:lnTo>
                    <a:pt x="826" y="800"/>
                  </a:lnTo>
                  <a:lnTo>
                    <a:pt x="844" y="804"/>
                  </a:lnTo>
                  <a:lnTo>
                    <a:pt x="864" y="808"/>
                  </a:lnTo>
                  <a:lnTo>
                    <a:pt x="886" y="812"/>
                  </a:lnTo>
                  <a:lnTo>
                    <a:pt x="924" y="828"/>
                  </a:lnTo>
                  <a:lnTo>
                    <a:pt x="932" y="818"/>
                  </a:lnTo>
                  <a:lnTo>
                    <a:pt x="926" y="806"/>
                  </a:lnTo>
                  <a:lnTo>
                    <a:pt x="926" y="772"/>
                  </a:lnTo>
                  <a:lnTo>
                    <a:pt x="936" y="756"/>
                  </a:lnTo>
                  <a:lnTo>
                    <a:pt x="948" y="740"/>
                  </a:lnTo>
                  <a:lnTo>
                    <a:pt x="972" y="712"/>
                  </a:lnTo>
                  <a:lnTo>
                    <a:pt x="976" y="690"/>
                  </a:lnTo>
                  <a:lnTo>
                    <a:pt x="984" y="676"/>
                  </a:lnTo>
                  <a:lnTo>
                    <a:pt x="994" y="664"/>
                  </a:lnTo>
                  <a:lnTo>
                    <a:pt x="1008" y="648"/>
                  </a:lnTo>
                  <a:lnTo>
                    <a:pt x="1014" y="632"/>
                  </a:lnTo>
                  <a:lnTo>
                    <a:pt x="1016" y="628"/>
                  </a:lnTo>
                  <a:lnTo>
                    <a:pt x="1020" y="624"/>
                  </a:lnTo>
                  <a:lnTo>
                    <a:pt x="1024" y="622"/>
                  </a:lnTo>
                  <a:lnTo>
                    <a:pt x="1030" y="622"/>
                  </a:lnTo>
                  <a:lnTo>
                    <a:pt x="1050" y="620"/>
                  </a:lnTo>
                  <a:lnTo>
                    <a:pt x="1062" y="630"/>
                  </a:lnTo>
                  <a:lnTo>
                    <a:pt x="1080" y="640"/>
                  </a:lnTo>
                  <a:lnTo>
                    <a:pt x="1098" y="652"/>
                  </a:lnTo>
                  <a:lnTo>
                    <a:pt x="1118" y="660"/>
                  </a:lnTo>
                  <a:lnTo>
                    <a:pt x="1128" y="660"/>
                  </a:lnTo>
                  <a:lnTo>
                    <a:pt x="1140" y="662"/>
                  </a:lnTo>
                  <a:lnTo>
                    <a:pt x="1152" y="666"/>
                  </a:lnTo>
                  <a:lnTo>
                    <a:pt x="1158" y="670"/>
                  </a:lnTo>
                  <a:lnTo>
                    <a:pt x="1164" y="676"/>
                  </a:lnTo>
                  <a:lnTo>
                    <a:pt x="1182" y="676"/>
                  </a:lnTo>
                  <a:lnTo>
                    <a:pt x="1202" y="674"/>
                  </a:lnTo>
                  <a:lnTo>
                    <a:pt x="1212" y="670"/>
                  </a:lnTo>
                  <a:lnTo>
                    <a:pt x="1220" y="666"/>
                  </a:lnTo>
                  <a:lnTo>
                    <a:pt x="1226" y="660"/>
                  </a:lnTo>
                  <a:lnTo>
                    <a:pt x="1230" y="652"/>
                  </a:lnTo>
                  <a:lnTo>
                    <a:pt x="1230" y="626"/>
                  </a:lnTo>
                  <a:lnTo>
                    <a:pt x="1228" y="608"/>
                  </a:lnTo>
                  <a:lnTo>
                    <a:pt x="1226" y="596"/>
                  </a:lnTo>
                  <a:lnTo>
                    <a:pt x="1228" y="586"/>
                  </a:lnTo>
                  <a:lnTo>
                    <a:pt x="1230" y="578"/>
                  </a:lnTo>
                  <a:lnTo>
                    <a:pt x="1234" y="570"/>
                  </a:lnTo>
                  <a:lnTo>
                    <a:pt x="1240" y="562"/>
                  </a:lnTo>
                  <a:lnTo>
                    <a:pt x="1256" y="542"/>
                  </a:lnTo>
                  <a:lnTo>
                    <a:pt x="1276" y="534"/>
                  </a:lnTo>
                  <a:lnTo>
                    <a:pt x="1294" y="530"/>
                  </a:lnTo>
                  <a:lnTo>
                    <a:pt x="1316" y="526"/>
                  </a:lnTo>
                  <a:lnTo>
                    <a:pt x="1340" y="524"/>
                  </a:lnTo>
                  <a:lnTo>
                    <a:pt x="1350" y="520"/>
                  </a:lnTo>
                  <a:lnTo>
                    <a:pt x="1360" y="490"/>
                  </a:lnTo>
                  <a:lnTo>
                    <a:pt x="1380" y="472"/>
                  </a:lnTo>
                  <a:lnTo>
                    <a:pt x="1434" y="470"/>
                  </a:lnTo>
                  <a:lnTo>
                    <a:pt x="1440" y="478"/>
                  </a:lnTo>
                  <a:lnTo>
                    <a:pt x="1444" y="488"/>
                  </a:lnTo>
                  <a:lnTo>
                    <a:pt x="1448" y="500"/>
                  </a:lnTo>
                  <a:lnTo>
                    <a:pt x="1450" y="514"/>
                  </a:lnTo>
                  <a:lnTo>
                    <a:pt x="1456" y="530"/>
                  </a:lnTo>
                  <a:lnTo>
                    <a:pt x="1466" y="548"/>
                  </a:lnTo>
                  <a:lnTo>
                    <a:pt x="1490" y="588"/>
                  </a:lnTo>
                  <a:lnTo>
                    <a:pt x="1496" y="592"/>
                  </a:lnTo>
                  <a:lnTo>
                    <a:pt x="1502" y="598"/>
                  </a:lnTo>
                  <a:lnTo>
                    <a:pt x="1516" y="604"/>
                  </a:lnTo>
                  <a:lnTo>
                    <a:pt x="1554" y="614"/>
                  </a:lnTo>
                  <a:lnTo>
                    <a:pt x="1592" y="644"/>
                  </a:lnTo>
                  <a:lnTo>
                    <a:pt x="1604" y="668"/>
                  </a:lnTo>
                  <a:lnTo>
                    <a:pt x="1610" y="718"/>
                  </a:lnTo>
                  <a:lnTo>
                    <a:pt x="1612" y="720"/>
                  </a:lnTo>
                  <a:lnTo>
                    <a:pt x="1630" y="756"/>
                  </a:lnTo>
                  <a:lnTo>
                    <a:pt x="1632" y="774"/>
                  </a:lnTo>
                  <a:lnTo>
                    <a:pt x="1634" y="798"/>
                  </a:lnTo>
                  <a:lnTo>
                    <a:pt x="1634" y="822"/>
                  </a:lnTo>
                  <a:lnTo>
                    <a:pt x="1632" y="834"/>
                  </a:lnTo>
                  <a:lnTo>
                    <a:pt x="1628" y="844"/>
                  </a:lnTo>
                  <a:lnTo>
                    <a:pt x="1588" y="878"/>
                  </a:lnTo>
                  <a:lnTo>
                    <a:pt x="1586" y="898"/>
                  </a:lnTo>
                  <a:lnTo>
                    <a:pt x="1588" y="912"/>
                  </a:lnTo>
                  <a:lnTo>
                    <a:pt x="1592" y="924"/>
                  </a:lnTo>
                  <a:lnTo>
                    <a:pt x="1598" y="938"/>
                  </a:lnTo>
                  <a:lnTo>
                    <a:pt x="1634" y="962"/>
                  </a:lnTo>
                  <a:lnTo>
                    <a:pt x="1672" y="970"/>
                  </a:lnTo>
                  <a:lnTo>
                    <a:pt x="1712" y="988"/>
                  </a:lnTo>
                  <a:lnTo>
                    <a:pt x="1792" y="998"/>
                  </a:lnTo>
                  <a:lnTo>
                    <a:pt x="1812" y="1010"/>
                  </a:lnTo>
                  <a:lnTo>
                    <a:pt x="1836" y="1036"/>
                  </a:lnTo>
                  <a:lnTo>
                    <a:pt x="1862" y="1060"/>
                  </a:lnTo>
                  <a:lnTo>
                    <a:pt x="1876" y="1070"/>
                  </a:lnTo>
                  <a:lnTo>
                    <a:pt x="1892" y="1080"/>
                  </a:lnTo>
                  <a:lnTo>
                    <a:pt x="1908" y="1088"/>
                  </a:lnTo>
                  <a:lnTo>
                    <a:pt x="1926" y="1094"/>
                  </a:lnTo>
                  <a:lnTo>
                    <a:pt x="1950" y="1116"/>
                  </a:lnTo>
                  <a:lnTo>
                    <a:pt x="1964" y="1168"/>
                  </a:lnTo>
                  <a:lnTo>
                    <a:pt x="1968" y="1176"/>
                  </a:lnTo>
                  <a:lnTo>
                    <a:pt x="1974" y="1184"/>
                  </a:lnTo>
                  <a:lnTo>
                    <a:pt x="1986" y="1198"/>
                  </a:lnTo>
                  <a:lnTo>
                    <a:pt x="1990" y="1206"/>
                  </a:lnTo>
                  <a:lnTo>
                    <a:pt x="1994" y="1216"/>
                  </a:lnTo>
                  <a:lnTo>
                    <a:pt x="1994" y="1228"/>
                  </a:lnTo>
                  <a:lnTo>
                    <a:pt x="1992" y="1242"/>
                  </a:lnTo>
                  <a:lnTo>
                    <a:pt x="1998" y="1256"/>
                  </a:lnTo>
                  <a:lnTo>
                    <a:pt x="2004" y="1266"/>
                  </a:lnTo>
                  <a:lnTo>
                    <a:pt x="2016" y="1274"/>
                  </a:lnTo>
                  <a:lnTo>
                    <a:pt x="2044" y="1278"/>
                  </a:lnTo>
                  <a:lnTo>
                    <a:pt x="2072" y="1282"/>
                  </a:lnTo>
                  <a:lnTo>
                    <a:pt x="2102" y="1288"/>
                  </a:lnTo>
                  <a:lnTo>
                    <a:pt x="2134" y="1298"/>
                  </a:lnTo>
                  <a:lnTo>
                    <a:pt x="2212" y="1316"/>
                  </a:lnTo>
                  <a:lnTo>
                    <a:pt x="2384" y="1318"/>
                  </a:lnTo>
                  <a:lnTo>
                    <a:pt x="2418" y="1326"/>
                  </a:lnTo>
                  <a:lnTo>
                    <a:pt x="2438" y="1330"/>
                  </a:lnTo>
                  <a:lnTo>
                    <a:pt x="2454" y="1338"/>
                  </a:lnTo>
                  <a:lnTo>
                    <a:pt x="2506" y="1380"/>
                  </a:lnTo>
                  <a:lnTo>
                    <a:pt x="2526" y="1390"/>
                  </a:lnTo>
                  <a:lnTo>
                    <a:pt x="2578" y="1398"/>
                  </a:lnTo>
                  <a:lnTo>
                    <a:pt x="2600" y="1414"/>
                  </a:lnTo>
                  <a:lnTo>
                    <a:pt x="2666" y="1436"/>
                  </a:lnTo>
                  <a:lnTo>
                    <a:pt x="2672" y="1440"/>
                  </a:lnTo>
                  <a:lnTo>
                    <a:pt x="2680" y="1446"/>
                  </a:lnTo>
                  <a:lnTo>
                    <a:pt x="2696" y="1460"/>
                  </a:lnTo>
                  <a:lnTo>
                    <a:pt x="2704" y="1464"/>
                  </a:lnTo>
                  <a:lnTo>
                    <a:pt x="2714" y="1466"/>
                  </a:lnTo>
                  <a:lnTo>
                    <a:pt x="2718" y="1466"/>
                  </a:lnTo>
                  <a:lnTo>
                    <a:pt x="2724" y="1462"/>
                  </a:lnTo>
                  <a:lnTo>
                    <a:pt x="2728" y="1458"/>
                  </a:lnTo>
                  <a:lnTo>
                    <a:pt x="2732" y="1452"/>
                  </a:lnTo>
                  <a:lnTo>
                    <a:pt x="2754" y="1438"/>
                  </a:lnTo>
                  <a:lnTo>
                    <a:pt x="2766" y="1434"/>
                  </a:lnTo>
                  <a:lnTo>
                    <a:pt x="2778" y="1426"/>
                  </a:lnTo>
                  <a:lnTo>
                    <a:pt x="2800" y="1410"/>
                  </a:lnTo>
                  <a:lnTo>
                    <a:pt x="2846" y="1396"/>
                  </a:lnTo>
                  <a:lnTo>
                    <a:pt x="2862" y="1386"/>
                  </a:lnTo>
                  <a:lnTo>
                    <a:pt x="2882" y="1378"/>
                  </a:lnTo>
                  <a:lnTo>
                    <a:pt x="2902" y="1370"/>
                  </a:lnTo>
                  <a:lnTo>
                    <a:pt x="2910" y="1366"/>
                  </a:lnTo>
                  <a:lnTo>
                    <a:pt x="2920" y="1360"/>
                  </a:lnTo>
                  <a:lnTo>
                    <a:pt x="2936" y="1354"/>
                  </a:lnTo>
                  <a:lnTo>
                    <a:pt x="2948" y="1348"/>
                  </a:lnTo>
                  <a:lnTo>
                    <a:pt x="2960" y="1344"/>
                  </a:lnTo>
                  <a:lnTo>
                    <a:pt x="2972" y="1342"/>
                  </a:lnTo>
                  <a:lnTo>
                    <a:pt x="2986" y="1342"/>
                  </a:lnTo>
                  <a:lnTo>
                    <a:pt x="3016" y="1346"/>
                  </a:lnTo>
                  <a:lnTo>
                    <a:pt x="3048" y="1354"/>
                  </a:lnTo>
                  <a:lnTo>
                    <a:pt x="3094" y="1354"/>
                  </a:lnTo>
                  <a:lnTo>
                    <a:pt x="3104" y="1348"/>
                  </a:lnTo>
                  <a:lnTo>
                    <a:pt x="3116" y="1344"/>
                  </a:lnTo>
                  <a:lnTo>
                    <a:pt x="3140" y="1338"/>
                  </a:lnTo>
                  <a:lnTo>
                    <a:pt x="3154" y="1330"/>
                  </a:lnTo>
                  <a:lnTo>
                    <a:pt x="3166" y="1322"/>
                  </a:lnTo>
                  <a:lnTo>
                    <a:pt x="3184" y="1302"/>
                  </a:lnTo>
                  <a:lnTo>
                    <a:pt x="3200" y="1282"/>
                  </a:lnTo>
                  <a:lnTo>
                    <a:pt x="3216" y="1264"/>
                  </a:lnTo>
                  <a:lnTo>
                    <a:pt x="3226" y="1256"/>
                  </a:lnTo>
                  <a:lnTo>
                    <a:pt x="3238" y="1250"/>
                  </a:lnTo>
                  <a:lnTo>
                    <a:pt x="3260" y="1228"/>
                  </a:lnTo>
                  <a:lnTo>
                    <a:pt x="3272" y="1216"/>
                  </a:lnTo>
                  <a:lnTo>
                    <a:pt x="3278" y="1214"/>
                  </a:lnTo>
                  <a:lnTo>
                    <a:pt x="3282" y="1212"/>
                  </a:lnTo>
                  <a:lnTo>
                    <a:pt x="3282" y="1210"/>
                  </a:lnTo>
                  <a:lnTo>
                    <a:pt x="3296" y="1200"/>
                  </a:lnTo>
                  <a:lnTo>
                    <a:pt x="3312" y="1192"/>
                  </a:lnTo>
                  <a:lnTo>
                    <a:pt x="3312" y="1176"/>
                  </a:lnTo>
                  <a:lnTo>
                    <a:pt x="3298" y="1166"/>
                  </a:lnTo>
                  <a:lnTo>
                    <a:pt x="3286" y="1150"/>
                  </a:lnTo>
                  <a:lnTo>
                    <a:pt x="3278" y="1138"/>
                  </a:lnTo>
                  <a:lnTo>
                    <a:pt x="3274" y="1126"/>
                  </a:lnTo>
                  <a:lnTo>
                    <a:pt x="3272" y="1114"/>
                  </a:lnTo>
                  <a:lnTo>
                    <a:pt x="3272" y="1102"/>
                  </a:lnTo>
                  <a:lnTo>
                    <a:pt x="3274" y="1090"/>
                  </a:lnTo>
                  <a:lnTo>
                    <a:pt x="3280" y="1062"/>
                  </a:lnTo>
                  <a:lnTo>
                    <a:pt x="3286" y="1052"/>
                  </a:lnTo>
                  <a:lnTo>
                    <a:pt x="3292" y="1042"/>
                  </a:lnTo>
                  <a:lnTo>
                    <a:pt x="3302" y="1028"/>
                  </a:lnTo>
                  <a:lnTo>
                    <a:pt x="3312" y="1022"/>
                  </a:lnTo>
                  <a:lnTo>
                    <a:pt x="3340" y="1028"/>
                  </a:lnTo>
                  <a:lnTo>
                    <a:pt x="3358" y="1044"/>
                  </a:lnTo>
                  <a:lnTo>
                    <a:pt x="3368" y="1050"/>
                  </a:lnTo>
                  <a:lnTo>
                    <a:pt x="3380" y="1056"/>
                  </a:lnTo>
                  <a:lnTo>
                    <a:pt x="3392" y="1060"/>
                  </a:lnTo>
                  <a:lnTo>
                    <a:pt x="3406" y="1062"/>
                  </a:lnTo>
                  <a:lnTo>
                    <a:pt x="3420" y="1060"/>
                  </a:lnTo>
                  <a:lnTo>
                    <a:pt x="3434" y="1054"/>
                  </a:lnTo>
                  <a:lnTo>
                    <a:pt x="3450" y="1034"/>
                  </a:lnTo>
                  <a:lnTo>
                    <a:pt x="3458" y="1026"/>
                  </a:lnTo>
                  <a:lnTo>
                    <a:pt x="3466" y="1022"/>
                  </a:lnTo>
                  <a:lnTo>
                    <a:pt x="3468" y="1014"/>
                  </a:lnTo>
                  <a:lnTo>
                    <a:pt x="3472" y="1008"/>
                  </a:lnTo>
                  <a:lnTo>
                    <a:pt x="3484" y="994"/>
                  </a:lnTo>
                  <a:lnTo>
                    <a:pt x="3498" y="980"/>
                  </a:lnTo>
                  <a:lnTo>
                    <a:pt x="3510" y="970"/>
                  </a:lnTo>
                  <a:lnTo>
                    <a:pt x="3556" y="972"/>
                  </a:lnTo>
                  <a:lnTo>
                    <a:pt x="3562" y="964"/>
                  </a:lnTo>
                  <a:lnTo>
                    <a:pt x="3578" y="958"/>
                  </a:lnTo>
                  <a:lnTo>
                    <a:pt x="3594" y="950"/>
                  </a:lnTo>
                  <a:lnTo>
                    <a:pt x="3608" y="940"/>
                  </a:lnTo>
                  <a:lnTo>
                    <a:pt x="3622" y="926"/>
                  </a:lnTo>
                  <a:lnTo>
                    <a:pt x="3628" y="902"/>
                  </a:lnTo>
                  <a:lnTo>
                    <a:pt x="3632" y="892"/>
                  </a:lnTo>
                  <a:lnTo>
                    <a:pt x="3636" y="882"/>
                  </a:lnTo>
                  <a:lnTo>
                    <a:pt x="3642" y="874"/>
                  </a:lnTo>
                  <a:lnTo>
                    <a:pt x="3650" y="866"/>
                  </a:lnTo>
                  <a:lnTo>
                    <a:pt x="3660" y="860"/>
                  </a:lnTo>
                  <a:lnTo>
                    <a:pt x="3672" y="854"/>
                  </a:lnTo>
                  <a:lnTo>
                    <a:pt x="3706" y="846"/>
                  </a:lnTo>
                  <a:lnTo>
                    <a:pt x="3724" y="828"/>
                  </a:lnTo>
                  <a:lnTo>
                    <a:pt x="3752" y="812"/>
                  </a:lnTo>
                  <a:lnTo>
                    <a:pt x="3764" y="804"/>
                  </a:lnTo>
                  <a:lnTo>
                    <a:pt x="3780" y="798"/>
                  </a:lnTo>
                  <a:lnTo>
                    <a:pt x="3878" y="802"/>
                  </a:lnTo>
                  <a:lnTo>
                    <a:pt x="3892" y="796"/>
                  </a:lnTo>
                  <a:lnTo>
                    <a:pt x="3896" y="788"/>
                  </a:lnTo>
                  <a:lnTo>
                    <a:pt x="3898" y="780"/>
                  </a:lnTo>
                  <a:lnTo>
                    <a:pt x="3900" y="772"/>
                  </a:lnTo>
                  <a:lnTo>
                    <a:pt x="3898" y="766"/>
                  </a:lnTo>
                  <a:lnTo>
                    <a:pt x="3892" y="754"/>
                  </a:lnTo>
                  <a:lnTo>
                    <a:pt x="3886" y="742"/>
                  </a:lnTo>
                  <a:lnTo>
                    <a:pt x="3814" y="690"/>
                  </a:lnTo>
                  <a:lnTo>
                    <a:pt x="3802" y="674"/>
                  </a:lnTo>
                  <a:lnTo>
                    <a:pt x="3792" y="664"/>
                  </a:lnTo>
                  <a:lnTo>
                    <a:pt x="3788" y="660"/>
                  </a:lnTo>
                  <a:lnTo>
                    <a:pt x="3782" y="658"/>
                  </a:lnTo>
                  <a:lnTo>
                    <a:pt x="3766" y="658"/>
                  </a:lnTo>
                  <a:lnTo>
                    <a:pt x="3754" y="676"/>
                  </a:lnTo>
                  <a:lnTo>
                    <a:pt x="3724" y="676"/>
                  </a:lnTo>
                  <a:lnTo>
                    <a:pt x="3722" y="702"/>
                  </a:lnTo>
                  <a:lnTo>
                    <a:pt x="3720" y="708"/>
                  </a:lnTo>
                  <a:lnTo>
                    <a:pt x="3716" y="712"/>
                  </a:lnTo>
                  <a:lnTo>
                    <a:pt x="3712" y="714"/>
                  </a:lnTo>
                  <a:lnTo>
                    <a:pt x="3708" y="716"/>
                  </a:lnTo>
                  <a:lnTo>
                    <a:pt x="3696" y="716"/>
                  </a:lnTo>
                  <a:lnTo>
                    <a:pt x="3684" y="714"/>
                  </a:lnTo>
                  <a:lnTo>
                    <a:pt x="3670" y="710"/>
                  </a:lnTo>
                  <a:lnTo>
                    <a:pt x="3660" y="704"/>
                  </a:lnTo>
                  <a:lnTo>
                    <a:pt x="3644" y="698"/>
                  </a:lnTo>
                  <a:lnTo>
                    <a:pt x="3628" y="698"/>
                  </a:lnTo>
                  <a:lnTo>
                    <a:pt x="3612" y="704"/>
                  </a:lnTo>
                  <a:lnTo>
                    <a:pt x="3600" y="710"/>
                  </a:lnTo>
                  <a:lnTo>
                    <a:pt x="3590" y="722"/>
                  </a:lnTo>
                  <a:lnTo>
                    <a:pt x="3566" y="722"/>
                  </a:lnTo>
                  <a:lnTo>
                    <a:pt x="3554" y="718"/>
                  </a:lnTo>
                  <a:lnTo>
                    <a:pt x="3546" y="712"/>
                  </a:lnTo>
                  <a:lnTo>
                    <a:pt x="3540" y="704"/>
                  </a:lnTo>
                  <a:lnTo>
                    <a:pt x="3536" y="698"/>
                  </a:lnTo>
                  <a:lnTo>
                    <a:pt x="3536" y="690"/>
                  </a:lnTo>
                  <a:lnTo>
                    <a:pt x="3534" y="682"/>
                  </a:lnTo>
                  <a:lnTo>
                    <a:pt x="3534" y="668"/>
                  </a:lnTo>
                  <a:lnTo>
                    <a:pt x="3550" y="656"/>
                  </a:lnTo>
                  <a:lnTo>
                    <a:pt x="3556" y="648"/>
                  </a:lnTo>
                  <a:lnTo>
                    <a:pt x="3564" y="640"/>
                  </a:lnTo>
                  <a:lnTo>
                    <a:pt x="3564" y="610"/>
                  </a:lnTo>
                  <a:lnTo>
                    <a:pt x="3566" y="586"/>
                  </a:lnTo>
                  <a:lnTo>
                    <a:pt x="3574" y="566"/>
                  </a:lnTo>
                  <a:lnTo>
                    <a:pt x="3584" y="546"/>
                  </a:lnTo>
                  <a:lnTo>
                    <a:pt x="3584" y="524"/>
                  </a:lnTo>
                  <a:lnTo>
                    <a:pt x="3586" y="506"/>
                  </a:lnTo>
                  <a:lnTo>
                    <a:pt x="3590" y="492"/>
                  </a:lnTo>
                  <a:lnTo>
                    <a:pt x="3598" y="476"/>
                  </a:lnTo>
                  <a:lnTo>
                    <a:pt x="3634" y="474"/>
                  </a:lnTo>
                  <a:lnTo>
                    <a:pt x="3658" y="478"/>
                  </a:lnTo>
                  <a:lnTo>
                    <a:pt x="3672" y="478"/>
                  </a:lnTo>
                  <a:lnTo>
                    <a:pt x="3686" y="478"/>
                  </a:lnTo>
                  <a:lnTo>
                    <a:pt x="3700" y="476"/>
                  </a:lnTo>
                  <a:lnTo>
                    <a:pt x="3714" y="470"/>
                  </a:lnTo>
                  <a:lnTo>
                    <a:pt x="3728" y="464"/>
                  </a:lnTo>
                  <a:lnTo>
                    <a:pt x="3738" y="452"/>
                  </a:lnTo>
                  <a:lnTo>
                    <a:pt x="3764" y="432"/>
                  </a:lnTo>
                  <a:lnTo>
                    <a:pt x="3780" y="414"/>
                  </a:lnTo>
                  <a:lnTo>
                    <a:pt x="3782" y="364"/>
                  </a:lnTo>
                  <a:lnTo>
                    <a:pt x="3784" y="342"/>
                  </a:lnTo>
                  <a:lnTo>
                    <a:pt x="3786" y="322"/>
                  </a:lnTo>
                  <a:lnTo>
                    <a:pt x="3796" y="304"/>
                  </a:lnTo>
                  <a:lnTo>
                    <a:pt x="3804" y="290"/>
                  </a:lnTo>
                  <a:lnTo>
                    <a:pt x="3814" y="274"/>
                  </a:lnTo>
                  <a:lnTo>
                    <a:pt x="3820" y="260"/>
                  </a:lnTo>
                  <a:lnTo>
                    <a:pt x="3822" y="244"/>
                  </a:lnTo>
                  <a:lnTo>
                    <a:pt x="3824" y="232"/>
                  </a:lnTo>
                  <a:lnTo>
                    <a:pt x="3830" y="220"/>
                  </a:lnTo>
                  <a:lnTo>
                    <a:pt x="3838" y="210"/>
                  </a:lnTo>
                  <a:lnTo>
                    <a:pt x="3838" y="180"/>
                  </a:lnTo>
                  <a:lnTo>
                    <a:pt x="3810" y="148"/>
                  </a:lnTo>
                  <a:lnTo>
                    <a:pt x="3798" y="144"/>
                  </a:lnTo>
                  <a:lnTo>
                    <a:pt x="3790" y="138"/>
                  </a:lnTo>
                  <a:lnTo>
                    <a:pt x="3792" y="122"/>
                  </a:lnTo>
                  <a:lnTo>
                    <a:pt x="3794" y="110"/>
                  </a:lnTo>
                  <a:lnTo>
                    <a:pt x="3796" y="100"/>
                  </a:lnTo>
                  <a:lnTo>
                    <a:pt x="3800" y="92"/>
                  </a:lnTo>
                  <a:lnTo>
                    <a:pt x="3806" y="86"/>
                  </a:lnTo>
                  <a:lnTo>
                    <a:pt x="3814" y="80"/>
                  </a:lnTo>
                  <a:lnTo>
                    <a:pt x="3838" y="68"/>
                  </a:lnTo>
                  <a:lnTo>
                    <a:pt x="3846" y="66"/>
                  </a:lnTo>
                  <a:lnTo>
                    <a:pt x="3856" y="64"/>
                  </a:lnTo>
                  <a:lnTo>
                    <a:pt x="3876" y="56"/>
                  </a:lnTo>
                  <a:lnTo>
                    <a:pt x="3896" y="46"/>
                  </a:lnTo>
                  <a:lnTo>
                    <a:pt x="3906" y="42"/>
                  </a:lnTo>
                  <a:lnTo>
                    <a:pt x="3918" y="40"/>
                  </a:lnTo>
                  <a:lnTo>
                    <a:pt x="3940" y="24"/>
                  </a:lnTo>
                  <a:lnTo>
                    <a:pt x="3966" y="10"/>
                  </a:lnTo>
                  <a:lnTo>
                    <a:pt x="3978" y="4"/>
                  </a:lnTo>
                  <a:lnTo>
                    <a:pt x="3992" y="0"/>
                  </a:lnTo>
                  <a:lnTo>
                    <a:pt x="4034" y="0"/>
                  </a:lnTo>
                  <a:lnTo>
                    <a:pt x="4054" y="6"/>
                  </a:lnTo>
                  <a:lnTo>
                    <a:pt x="4066" y="10"/>
                  </a:lnTo>
                  <a:lnTo>
                    <a:pt x="4078" y="20"/>
                  </a:lnTo>
                  <a:lnTo>
                    <a:pt x="4096" y="18"/>
                  </a:lnTo>
                  <a:lnTo>
                    <a:pt x="4116" y="16"/>
                  </a:lnTo>
                  <a:lnTo>
                    <a:pt x="4136" y="14"/>
                  </a:lnTo>
                  <a:lnTo>
                    <a:pt x="4158" y="14"/>
                  </a:lnTo>
                  <a:lnTo>
                    <a:pt x="4190" y="30"/>
                  </a:lnTo>
                  <a:lnTo>
                    <a:pt x="4206" y="48"/>
                  </a:lnTo>
                  <a:lnTo>
                    <a:pt x="4224" y="66"/>
                  </a:lnTo>
                  <a:lnTo>
                    <a:pt x="4240" y="88"/>
                  </a:lnTo>
                  <a:lnTo>
                    <a:pt x="4258" y="114"/>
                  </a:lnTo>
                  <a:lnTo>
                    <a:pt x="4270" y="126"/>
                  </a:lnTo>
                  <a:lnTo>
                    <a:pt x="4284" y="144"/>
                  </a:lnTo>
                  <a:lnTo>
                    <a:pt x="4294" y="166"/>
                  </a:lnTo>
                  <a:lnTo>
                    <a:pt x="4298" y="178"/>
                  </a:lnTo>
                  <a:lnTo>
                    <a:pt x="4302" y="190"/>
                  </a:lnTo>
                  <a:lnTo>
                    <a:pt x="4328" y="212"/>
                  </a:lnTo>
                  <a:lnTo>
                    <a:pt x="4344" y="228"/>
                  </a:lnTo>
                  <a:lnTo>
                    <a:pt x="4360" y="246"/>
                  </a:lnTo>
                  <a:lnTo>
                    <a:pt x="4362" y="252"/>
                  </a:lnTo>
                  <a:lnTo>
                    <a:pt x="4362" y="258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6" y="282"/>
                  </a:lnTo>
                  <a:lnTo>
                    <a:pt x="4372" y="288"/>
                  </a:lnTo>
                  <a:lnTo>
                    <a:pt x="4382" y="294"/>
                  </a:lnTo>
                  <a:lnTo>
                    <a:pt x="4406" y="318"/>
                  </a:lnTo>
                  <a:lnTo>
                    <a:pt x="4406" y="334"/>
                  </a:lnTo>
                  <a:lnTo>
                    <a:pt x="4408" y="344"/>
                  </a:lnTo>
                  <a:lnTo>
                    <a:pt x="4412" y="356"/>
                  </a:lnTo>
                  <a:lnTo>
                    <a:pt x="4438" y="356"/>
                  </a:lnTo>
                  <a:lnTo>
                    <a:pt x="4450" y="356"/>
                  </a:lnTo>
                  <a:lnTo>
                    <a:pt x="4462" y="354"/>
                  </a:lnTo>
                  <a:lnTo>
                    <a:pt x="4498" y="354"/>
                  </a:lnTo>
                  <a:lnTo>
                    <a:pt x="4512" y="362"/>
                  </a:lnTo>
                  <a:lnTo>
                    <a:pt x="4520" y="364"/>
                  </a:lnTo>
                  <a:lnTo>
                    <a:pt x="4532" y="366"/>
                  </a:lnTo>
                  <a:lnTo>
                    <a:pt x="4532" y="362"/>
                  </a:lnTo>
                  <a:lnTo>
                    <a:pt x="4538" y="360"/>
                  </a:lnTo>
                  <a:lnTo>
                    <a:pt x="4548" y="358"/>
                  </a:lnTo>
                  <a:lnTo>
                    <a:pt x="4568" y="358"/>
                  </a:lnTo>
                  <a:lnTo>
                    <a:pt x="4584" y="374"/>
                  </a:lnTo>
                  <a:lnTo>
                    <a:pt x="4608" y="396"/>
                  </a:lnTo>
                  <a:lnTo>
                    <a:pt x="4626" y="396"/>
                  </a:lnTo>
                  <a:lnTo>
                    <a:pt x="4640" y="400"/>
                  </a:lnTo>
                  <a:lnTo>
                    <a:pt x="4652" y="406"/>
                  </a:lnTo>
                  <a:lnTo>
                    <a:pt x="4660" y="414"/>
                  </a:lnTo>
                  <a:lnTo>
                    <a:pt x="4668" y="426"/>
                  </a:lnTo>
                  <a:lnTo>
                    <a:pt x="4674" y="440"/>
                  </a:lnTo>
                  <a:lnTo>
                    <a:pt x="4684" y="478"/>
                  </a:lnTo>
                  <a:lnTo>
                    <a:pt x="4714" y="512"/>
                  </a:lnTo>
                  <a:lnTo>
                    <a:pt x="4722" y="512"/>
                  </a:lnTo>
                  <a:lnTo>
                    <a:pt x="4744" y="506"/>
                  </a:lnTo>
                  <a:lnTo>
                    <a:pt x="4770" y="500"/>
                  </a:lnTo>
                  <a:lnTo>
                    <a:pt x="4796" y="490"/>
                  </a:lnTo>
                  <a:lnTo>
                    <a:pt x="4806" y="486"/>
                  </a:lnTo>
                  <a:lnTo>
                    <a:pt x="4814" y="480"/>
                  </a:lnTo>
                  <a:lnTo>
                    <a:pt x="4828" y="458"/>
                  </a:lnTo>
                  <a:lnTo>
                    <a:pt x="4840" y="442"/>
                  </a:lnTo>
                  <a:lnTo>
                    <a:pt x="4856" y="426"/>
                  </a:lnTo>
                  <a:lnTo>
                    <a:pt x="4874" y="412"/>
                  </a:lnTo>
                  <a:lnTo>
                    <a:pt x="4888" y="394"/>
                  </a:lnTo>
                  <a:lnTo>
                    <a:pt x="4906" y="378"/>
                  </a:lnTo>
                  <a:lnTo>
                    <a:pt x="4942" y="346"/>
                  </a:lnTo>
                  <a:lnTo>
                    <a:pt x="4946" y="346"/>
                  </a:lnTo>
                  <a:lnTo>
                    <a:pt x="4950" y="342"/>
                  </a:lnTo>
                  <a:lnTo>
                    <a:pt x="4956" y="336"/>
                  </a:lnTo>
                  <a:lnTo>
                    <a:pt x="4972" y="336"/>
                  </a:lnTo>
                  <a:lnTo>
                    <a:pt x="4982" y="338"/>
                  </a:lnTo>
                  <a:lnTo>
                    <a:pt x="4994" y="342"/>
                  </a:lnTo>
                  <a:lnTo>
                    <a:pt x="4996" y="350"/>
                  </a:lnTo>
                  <a:lnTo>
                    <a:pt x="4996" y="362"/>
                  </a:lnTo>
                  <a:lnTo>
                    <a:pt x="4992" y="384"/>
                  </a:lnTo>
                  <a:lnTo>
                    <a:pt x="4992" y="418"/>
                  </a:lnTo>
                  <a:lnTo>
                    <a:pt x="5010" y="434"/>
                  </a:lnTo>
                  <a:lnTo>
                    <a:pt x="5018" y="446"/>
                  </a:lnTo>
                  <a:lnTo>
                    <a:pt x="5024" y="462"/>
                  </a:lnTo>
                  <a:lnTo>
                    <a:pt x="5020" y="514"/>
                  </a:lnTo>
                  <a:lnTo>
                    <a:pt x="5010" y="540"/>
                  </a:lnTo>
                  <a:lnTo>
                    <a:pt x="5004" y="550"/>
                  </a:lnTo>
                  <a:lnTo>
                    <a:pt x="5002" y="560"/>
                  </a:lnTo>
                  <a:lnTo>
                    <a:pt x="5002" y="574"/>
                  </a:lnTo>
                  <a:lnTo>
                    <a:pt x="5006" y="588"/>
                  </a:lnTo>
                  <a:lnTo>
                    <a:pt x="5004" y="666"/>
                  </a:lnTo>
                  <a:lnTo>
                    <a:pt x="4994" y="714"/>
                  </a:lnTo>
                  <a:lnTo>
                    <a:pt x="4996" y="748"/>
                  </a:lnTo>
                  <a:lnTo>
                    <a:pt x="4984" y="764"/>
                  </a:lnTo>
                  <a:lnTo>
                    <a:pt x="4974" y="770"/>
                  </a:lnTo>
                  <a:lnTo>
                    <a:pt x="4966" y="772"/>
                  </a:lnTo>
                  <a:lnTo>
                    <a:pt x="4956" y="772"/>
                  </a:lnTo>
                  <a:lnTo>
                    <a:pt x="4946" y="772"/>
                  </a:lnTo>
                  <a:lnTo>
                    <a:pt x="4930" y="770"/>
                  </a:lnTo>
                  <a:lnTo>
                    <a:pt x="4918" y="766"/>
                  </a:lnTo>
                  <a:lnTo>
                    <a:pt x="4896" y="764"/>
                  </a:lnTo>
                  <a:lnTo>
                    <a:pt x="4890" y="772"/>
                  </a:lnTo>
                  <a:lnTo>
                    <a:pt x="4886" y="782"/>
                  </a:lnTo>
                  <a:lnTo>
                    <a:pt x="4876" y="790"/>
                  </a:lnTo>
                  <a:lnTo>
                    <a:pt x="4866" y="798"/>
                  </a:lnTo>
                  <a:lnTo>
                    <a:pt x="4858" y="802"/>
                  </a:lnTo>
                  <a:lnTo>
                    <a:pt x="4852" y="808"/>
                  </a:lnTo>
                  <a:lnTo>
                    <a:pt x="4850" y="816"/>
                  </a:lnTo>
                  <a:lnTo>
                    <a:pt x="4850" y="824"/>
                  </a:lnTo>
                  <a:lnTo>
                    <a:pt x="4858" y="836"/>
                  </a:lnTo>
                  <a:lnTo>
                    <a:pt x="4870" y="854"/>
                  </a:lnTo>
                  <a:lnTo>
                    <a:pt x="4876" y="874"/>
                  </a:lnTo>
                  <a:lnTo>
                    <a:pt x="4884" y="896"/>
                  </a:lnTo>
                  <a:lnTo>
                    <a:pt x="4894" y="920"/>
                  </a:lnTo>
                  <a:lnTo>
                    <a:pt x="4906" y="944"/>
                  </a:lnTo>
                  <a:lnTo>
                    <a:pt x="4910" y="970"/>
                  </a:lnTo>
                  <a:lnTo>
                    <a:pt x="4914" y="984"/>
                  </a:lnTo>
                  <a:lnTo>
                    <a:pt x="4920" y="1000"/>
                  </a:lnTo>
                  <a:lnTo>
                    <a:pt x="4920" y="1012"/>
                  </a:lnTo>
                  <a:lnTo>
                    <a:pt x="4922" y="1030"/>
                  </a:lnTo>
                  <a:lnTo>
                    <a:pt x="4920" y="1040"/>
                  </a:lnTo>
                  <a:lnTo>
                    <a:pt x="4918" y="1048"/>
                  </a:lnTo>
                  <a:lnTo>
                    <a:pt x="4916" y="1054"/>
                  </a:lnTo>
                  <a:lnTo>
                    <a:pt x="4910" y="1060"/>
                  </a:lnTo>
                  <a:lnTo>
                    <a:pt x="4900" y="1086"/>
                  </a:lnTo>
                  <a:lnTo>
                    <a:pt x="4894" y="1122"/>
                  </a:lnTo>
                  <a:lnTo>
                    <a:pt x="4884" y="1128"/>
                  </a:lnTo>
                  <a:lnTo>
                    <a:pt x="4876" y="1126"/>
                  </a:lnTo>
                  <a:lnTo>
                    <a:pt x="4870" y="1126"/>
                  </a:lnTo>
                  <a:lnTo>
                    <a:pt x="4866" y="1122"/>
                  </a:lnTo>
                  <a:lnTo>
                    <a:pt x="4860" y="1116"/>
                  </a:lnTo>
                  <a:lnTo>
                    <a:pt x="4852" y="1120"/>
                  </a:lnTo>
                  <a:lnTo>
                    <a:pt x="4844" y="1120"/>
                  </a:lnTo>
                  <a:lnTo>
                    <a:pt x="4832" y="1116"/>
                  </a:lnTo>
                  <a:lnTo>
                    <a:pt x="4830" y="1070"/>
                  </a:lnTo>
                  <a:lnTo>
                    <a:pt x="4824" y="1062"/>
                  </a:lnTo>
                  <a:lnTo>
                    <a:pt x="4820" y="1060"/>
                  </a:lnTo>
                  <a:lnTo>
                    <a:pt x="4818" y="1060"/>
                  </a:lnTo>
                  <a:lnTo>
                    <a:pt x="4812" y="1064"/>
                  </a:lnTo>
                  <a:lnTo>
                    <a:pt x="4808" y="1072"/>
                  </a:lnTo>
                  <a:lnTo>
                    <a:pt x="4800" y="1092"/>
                  </a:lnTo>
                  <a:lnTo>
                    <a:pt x="4798" y="1106"/>
                  </a:lnTo>
                  <a:lnTo>
                    <a:pt x="4786" y="1124"/>
                  </a:lnTo>
                  <a:lnTo>
                    <a:pt x="4776" y="1142"/>
                  </a:lnTo>
                  <a:lnTo>
                    <a:pt x="4766" y="1160"/>
                  </a:lnTo>
                  <a:lnTo>
                    <a:pt x="4754" y="1176"/>
                  </a:lnTo>
                  <a:lnTo>
                    <a:pt x="4740" y="1182"/>
                  </a:lnTo>
                  <a:lnTo>
                    <a:pt x="4728" y="1184"/>
                  </a:lnTo>
                  <a:lnTo>
                    <a:pt x="4704" y="1188"/>
                  </a:lnTo>
                  <a:lnTo>
                    <a:pt x="4700" y="1194"/>
                  </a:lnTo>
                  <a:lnTo>
                    <a:pt x="4700" y="1208"/>
                  </a:lnTo>
                  <a:lnTo>
                    <a:pt x="4704" y="1214"/>
                  </a:lnTo>
                  <a:lnTo>
                    <a:pt x="4712" y="1218"/>
                  </a:lnTo>
                  <a:lnTo>
                    <a:pt x="4720" y="1226"/>
                  </a:lnTo>
                  <a:lnTo>
                    <a:pt x="4722" y="1230"/>
                  </a:lnTo>
                  <a:lnTo>
                    <a:pt x="4724" y="1236"/>
                  </a:lnTo>
                  <a:lnTo>
                    <a:pt x="4726" y="1244"/>
                  </a:lnTo>
                  <a:lnTo>
                    <a:pt x="4724" y="1252"/>
                  </a:lnTo>
                  <a:lnTo>
                    <a:pt x="4712" y="1266"/>
                  </a:lnTo>
                  <a:lnTo>
                    <a:pt x="4704" y="1272"/>
                  </a:lnTo>
                  <a:lnTo>
                    <a:pt x="4696" y="1276"/>
                  </a:lnTo>
                  <a:lnTo>
                    <a:pt x="4640" y="1274"/>
                  </a:lnTo>
                  <a:lnTo>
                    <a:pt x="4628" y="1268"/>
                  </a:lnTo>
                  <a:lnTo>
                    <a:pt x="4616" y="1260"/>
                  </a:lnTo>
                  <a:lnTo>
                    <a:pt x="4610" y="1258"/>
                  </a:lnTo>
                  <a:lnTo>
                    <a:pt x="4604" y="1258"/>
                  </a:lnTo>
                  <a:lnTo>
                    <a:pt x="4598" y="1258"/>
                  </a:lnTo>
                  <a:lnTo>
                    <a:pt x="4594" y="1260"/>
                  </a:lnTo>
                  <a:lnTo>
                    <a:pt x="4584" y="1276"/>
                  </a:lnTo>
                  <a:lnTo>
                    <a:pt x="4576" y="1294"/>
                  </a:lnTo>
                  <a:lnTo>
                    <a:pt x="4564" y="1334"/>
                  </a:lnTo>
                  <a:lnTo>
                    <a:pt x="4552" y="1348"/>
                  </a:lnTo>
                  <a:lnTo>
                    <a:pt x="4544" y="1364"/>
                  </a:lnTo>
                  <a:lnTo>
                    <a:pt x="4522" y="1386"/>
                  </a:lnTo>
                  <a:lnTo>
                    <a:pt x="4494" y="1402"/>
                  </a:lnTo>
                  <a:lnTo>
                    <a:pt x="4482" y="1412"/>
                  </a:lnTo>
                  <a:lnTo>
                    <a:pt x="4476" y="1416"/>
                  </a:lnTo>
                  <a:lnTo>
                    <a:pt x="4474" y="1422"/>
                  </a:lnTo>
                  <a:lnTo>
                    <a:pt x="4462" y="1430"/>
                  </a:lnTo>
                  <a:lnTo>
                    <a:pt x="4450" y="1442"/>
                  </a:lnTo>
                  <a:lnTo>
                    <a:pt x="4428" y="1468"/>
                  </a:lnTo>
                  <a:lnTo>
                    <a:pt x="4426" y="1506"/>
                  </a:lnTo>
                  <a:lnTo>
                    <a:pt x="4386" y="1524"/>
                  </a:lnTo>
                  <a:lnTo>
                    <a:pt x="4366" y="1528"/>
                  </a:lnTo>
                  <a:lnTo>
                    <a:pt x="4350" y="1534"/>
                  </a:lnTo>
                  <a:lnTo>
                    <a:pt x="4336" y="1540"/>
                  </a:lnTo>
                  <a:lnTo>
                    <a:pt x="4322" y="1548"/>
                  </a:lnTo>
                  <a:lnTo>
                    <a:pt x="4310" y="1556"/>
                  </a:lnTo>
                  <a:lnTo>
                    <a:pt x="4298" y="1566"/>
                  </a:lnTo>
                  <a:lnTo>
                    <a:pt x="4274" y="1592"/>
                  </a:lnTo>
                  <a:lnTo>
                    <a:pt x="4266" y="1604"/>
                  </a:lnTo>
                  <a:lnTo>
                    <a:pt x="4260" y="1616"/>
                  </a:lnTo>
                  <a:lnTo>
                    <a:pt x="4256" y="1642"/>
                  </a:lnTo>
                  <a:lnTo>
                    <a:pt x="4244" y="1668"/>
                  </a:lnTo>
                  <a:lnTo>
                    <a:pt x="4238" y="1670"/>
                  </a:lnTo>
                  <a:lnTo>
                    <a:pt x="4228" y="1674"/>
                  </a:lnTo>
                  <a:lnTo>
                    <a:pt x="4206" y="1678"/>
                  </a:lnTo>
                  <a:lnTo>
                    <a:pt x="4184" y="1678"/>
                  </a:lnTo>
                  <a:lnTo>
                    <a:pt x="4176" y="1676"/>
                  </a:lnTo>
                  <a:lnTo>
                    <a:pt x="4172" y="1674"/>
                  </a:lnTo>
                  <a:lnTo>
                    <a:pt x="4172" y="1664"/>
                  </a:lnTo>
                  <a:lnTo>
                    <a:pt x="4176" y="1656"/>
                  </a:lnTo>
                  <a:lnTo>
                    <a:pt x="4178" y="1648"/>
                  </a:lnTo>
                  <a:lnTo>
                    <a:pt x="4182" y="1644"/>
                  </a:lnTo>
                  <a:lnTo>
                    <a:pt x="4194" y="1632"/>
                  </a:lnTo>
                  <a:lnTo>
                    <a:pt x="4206" y="1620"/>
                  </a:lnTo>
                  <a:lnTo>
                    <a:pt x="4212" y="1606"/>
                  </a:lnTo>
                  <a:lnTo>
                    <a:pt x="4202" y="1600"/>
                  </a:lnTo>
                  <a:lnTo>
                    <a:pt x="4194" y="1594"/>
                  </a:lnTo>
                  <a:lnTo>
                    <a:pt x="4190" y="1586"/>
                  </a:lnTo>
                  <a:lnTo>
                    <a:pt x="4186" y="1580"/>
                  </a:lnTo>
                  <a:lnTo>
                    <a:pt x="4186" y="1572"/>
                  </a:lnTo>
                  <a:lnTo>
                    <a:pt x="4186" y="1564"/>
                  </a:lnTo>
                  <a:lnTo>
                    <a:pt x="4190" y="1548"/>
                  </a:lnTo>
                  <a:lnTo>
                    <a:pt x="4224" y="1502"/>
                  </a:lnTo>
                  <a:lnTo>
                    <a:pt x="4228" y="1462"/>
                  </a:lnTo>
                  <a:lnTo>
                    <a:pt x="4216" y="1448"/>
                  </a:lnTo>
                  <a:lnTo>
                    <a:pt x="4206" y="1438"/>
                  </a:lnTo>
                  <a:lnTo>
                    <a:pt x="4196" y="1430"/>
                  </a:lnTo>
                  <a:lnTo>
                    <a:pt x="4188" y="1424"/>
                  </a:lnTo>
                  <a:lnTo>
                    <a:pt x="4154" y="1430"/>
                  </a:lnTo>
                  <a:lnTo>
                    <a:pt x="4142" y="1440"/>
                  </a:lnTo>
                  <a:lnTo>
                    <a:pt x="4130" y="1452"/>
                  </a:lnTo>
                  <a:lnTo>
                    <a:pt x="4112" y="1476"/>
                  </a:lnTo>
                  <a:lnTo>
                    <a:pt x="4092" y="1506"/>
                  </a:lnTo>
                  <a:lnTo>
                    <a:pt x="4082" y="1522"/>
                  </a:lnTo>
                  <a:lnTo>
                    <a:pt x="4070" y="1536"/>
                  </a:lnTo>
                  <a:lnTo>
                    <a:pt x="4060" y="1544"/>
                  </a:lnTo>
                  <a:lnTo>
                    <a:pt x="4050" y="1552"/>
                  </a:lnTo>
                  <a:lnTo>
                    <a:pt x="4036" y="1570"/>
                  </a:lnTo>
                  <a:lnTo>
                    <a:pt x="4006" y="1610"/>
                  </a:lnTo>
                  <a:lnTo>
                    <a:pt x="4002" y="1626"/>
                  </a:lnTo>
                  <a:lnTo>
                    <a:pt x="3992" y="1634"/>
                  </a:lnTo>
                  <a:lnTo>
                    <a:pt x="3984" y="1644"/>
                  </a:lnTo>
                  <a:lnTo>
                    <a:pt x="3948" y="1664"/>
                  </a:lnTo>
                  <a:lnTo>
                    <a:pt x="3906" y="1674"/>
                  </a:lnTo>
                  <a:lnTo>
                    <a:pt x="3886" y="1680"/>
                  </a:lnTo>
                  <a:lnTo>
                    <a:pt x="3866" y="1690"/>
                  </a:lnTo>
                  <a:lnTo>
                    <a:pt x="3864" y="1698"/>
                  </a:lnTo>
                  <a:lnTo>
                    <a:pt x="3862" y="1708"/>
                  </a:lnTo>
                  <a:lnTo>
                    <a:pt x="3864" y="1718"/>
                  </a:lnTo>
                  <a:lnTo>
                    <a:pt x="3866" y="1726"/>
                  </a:lnTo>
                  <a:lnTo>
                    <a:pt x="3874" y="1746"/>
                  </a:lnTo>
                  <a:lnTo>
                    <a:pt x="3886" y="1768"/>
                  </a:lnTo>
                  <a:lnTo>
                    <a:pt x="3888" y="1768"/>
                  </a:lnTo>
                  <a:lnTo>
                    <a:pt x="3890" y="1772"/>
                  </a:lnTo>
                  <a:lnTo>
                    <a:pt x="3894" y="1780"/>
                  </a:lnTo>
                  <a:lnTo>
                    <a:pt x="3900" y="1806"/>
                  </a:lnTo>
                  <a:lnTo>
                    <a:pt x="3902" y="1812"/>
                  </a:lnTo>
                  <a:lnTo>
                    <a:pt x="3912" y="1812"/>
                  </a:lnTo>
                  <a:lnTo>
                    <a:pt x="3920" y="1794"/>
                  </a:lnTo>
                  <a:lnTo>
                    <a:pt x="3922" y="1790"/>
                  </a:lnTo>
                  <a:lnTo>
                    <a:pt x="3926" y="1788"/>
                  </a:lnTo>
                  <a:lnTo>
                    <a:pt x="3938" y="1788"/>
                  </a:lnTo>
                  <a:lnTo>
                    <a:pt x="3960" y="1790"/>
                  </a:lnTo>
                  <a:lnTo>
                    <a:pt x="3962" y="1786"/>
                  </a:lnTo>
                  <a:lnTo>
                    <a:pt x="3968" y="1786"/>
                  </a:lnTo>
                  <a:lnTo>
                    <a:pt x="3984" y="1786"/>
                  </a:lnTo>
                  <a:lnTo>
                    <a:pt x="3986" y="1792"/>
                  </a:lnTo>
                  <a:lnTo>
                    <a:pt x="3988" y="1796"/>
                  </a:lnTo>
                  <a:lnTo>
                    <a:pt x="4000" y="1814"/>
                  </a:lnTo>
                  <a:lnTo>
                    <a:pt x="4000" y="1856"/>
                  </a:lnTo>
                  <a:lnTo>
                    <a:pt x="4010" y="1864"/>
                  </a:lnTo>
                  <a:lnTo>
                    <a:pt x="4024" y="1872"/>
                  </a:lnTo>
                  <a:lnTo>
                    <a:pt x="4042" y="1880"/>
                  </a:lnTo>
                  <a:lnTo>
                    <a:pt x="4060" y="1884"/>
                  </a:lnTo>
                  <a:lnTo>
                    <a:pt x="4086" y="1838"/>
                  </a:lnTo>
                  <a:lnTo>
                    <a:pt x="4108" y="1814"/>
                  </a:lnTo>
                  <a:lnTo>
                    <a:pt x="4116" y="1804"/>
                  </a:lnTo>
                  <a:lnTo>
                    <a:pt x="4126" y="1798"/>
                  </a:lnTo>
                  <a:lnTo>
                    <a:pt x="4138" y="1792"/>
                  </a:lnTo>
                  <a:lnTo>
                    <a:pt x="4150" y="1790"/>
                  </a:lnTo>
                  <a:lnTo>
                    <a:pt x="4166" y="1790"/>
                  </a:lnTo>
                  <a:lnTo>
                    <a:pt x="4184" y="1792"/>
                  </a:lnTo>
                  <a:lnTo>
                    <a:pt x="4222" y="1808"/>
                  </a:lnTo>
                  <a:lnTo>
                    <a:pt x="4320" y="1806"/>
                  </a:lnTo>
                  <a:lnTo>
                    <a:pt x="4334" y="1814"/>
                  </a:lnTo>
                  <a:lnTo>
                    <a:pt x="4330" y="1824"/>
                  </a:lnTo>
                  <a:lnTo>
                    <a:pt x="4328" y="1834"/>
                  </a:lnTo>
                  <a:lnTo>
                    <a:pt x="4328" y="1844"/>
                  </a:lnTo>
                  <a:lnTo>
                    <a:pt x="4328" y="1854"/>
                  </a:lnTo>
                  <a:lnTo>
                    <a:pt x="4324" y="1864"/>
                  </a:lnTo>
                  <a:lnTo>
                    <a:pt x="4322" y="1868"/>
                  </a:lnTo>
                  <a:lnTo>
                    <a:pt x="4316" y="1874"/>
                  </a:lnTo>
                  <a:lnTo>
                    <a:pt x="4284" y="1874"/>
                  </a:lnTo>
                  <a:lnTo>
                    <a:pt x="4254" y="1890"/>
                  </a:lnTo>
                  <a:lnTo>
                    <a:pt x="4218" y="1916"/>
                  </a:lnTo>
                  <a:lnTo>
                    <a:pt x="4210" y="1924"/>
                  </a:lnTo>
                  <a:lnTo>
                    <a:pt x="4202" y="1932"/>
                  </a:lnTo>
                  <a:lnTo>
                    <a:pt x="4196" y="1940"/>
                  </a:lnTo>
                  <a:lnTo>
                    <a:pt x="4194" y="1950"/>
                  </a:lnTo>
                  <a:lnTo>
                    <a:pt x="4188" y="1954"/>
                  </a:lnTo>
                  <a:lnTo>
                    <a:pt x="4180" y="1958"/>
                  </a:lnTo>
                  <a:lnTo>
                    <a:pt x="4168" y="1964"/>
                  </a:lnTo>
                  <a:lnTo>
                    <a:pt x="4160" y="1972"/>
                  </a:lnTo>
                  <a:lnTo>
                    <a:pt x="4150" y="1976"/>
                  </a:lnTo>
                  <a:lnTo>
                    <a:pt x="4134" y="1982"/>
                  </a:lnTo>
                  <a:lnTo>
                    <a:pt x="4130" y="2018"/>
                  </a:lnTo>
                  <a:lnTo>
                    <a:pt x="4110" y="2042"/>
                  </a:lnTo>
                  <a:lnTo>
                    <a:pt x="4100" y="2054"/>
                  </a:lnTo>
                  <a:lnTo>
                    <a:pt x="4094" y="2066"/>
                  </a:lnTo>
                  <a:lnTo>
                    <a:pt x="4090" y="2102"/>
                  </a:lnTo>
                  <a:lnTo>
                    <a:pt x="4078" y="2122"/>
                  </a:lnTo>
                  <a:lnTo>
                    <a:pt x="4076" y="2140"/>
                  </a:lnTo>
                  <a:lnTo>
                    <a:pt x="4094" y="2152"/>
                  </a:lnTo>
                  <a:lnTo>
                    <a:pt x="4108" y="2160"/>
                  </a:lnTo>
                  <a:lnTo>
                    <a:pt x="4126" y="2168"/>
                  </a:lnTo>
                  <a:lnTo>
                    <a:pt x="4130" y="2174"/>
                  </a:lnTo>
                  <a:lnTo>
                    <a:pt x="4142" y="2182"/>
                  </a:lnTo>
                  <a:lnTo>
                    <a:pt x="4154" y="2190"/>
                  </a:lnTo>
                  <a:lnTo>
                    <a:pt x="4170" y="2194"/>
                  </a:lnTo>
                  <a:lnTo>
                    <a:pt x="4176" y="2200"/>
                  </a:lnTo>
                  <a:lnTo>
                    <a:pt x="4182" y="2210"/>
                  </a:lnTo>
                  <a:lnTo>
                    <a:pt x="4196" y="2232"/>
                  </a:lnTo>
                  <a:lnTo>
                    <a:pt x="4222" y="2284"/>
                  </a:lnTo>
                  <a:lnTo>
                    <a:pt x="4254" y="2332"/>
                  </a:lnTo>
                  <a:lnTo>
                    <a:pt x="4256" y="2348"/>
                  </a:lnTo>
                  <a:lnTo>
                    <a:pt x="4258" y="2358"/>
                  </a:lnTo>
                  <a:lnTo>
                    <a:pt x="4262" y="2368"/>
                  </a:lnTo>
                  <a:lnTo>
                    <a:pt x="4268" y="2378"/>
                  </a:lnTo>
                  <a:lnTo>
                    <a:pt x="4274" y="2386"/>
                  </a:lnTo>
                  <a:lnTo>
                    <a:pt x="4282" y="2392"/>
                  </a:lnTo>
                  <a:lnTo>
                    <a:pt x="4294" y="2394"/>
                  </a:lnTo>
                  <a:lnTo>
                    <a:pt x="4362" y="2438"/>
                  </a:lnTo>
                  <a:lnTo>
                    <a:pt x="4366" y="2448"/>
                  </a:lnTo>
                  <a:lnTo>
                    <a:pt x="4366" y="2462"/>
                  </a:lnTo>
                  <a:lnTo>
                    <a:pt x="4352" y="2472"/>
                  </a:lnTo>
                  <a:lnTo>
                    <a:pt x="4308" y="2470"/>
                  </a:lnTo>
                  <a:lnTo>
                    <a:pt x="4310" y="2476"/>
                  </a:lnTo>
                  <a:lnTo>
                    <a:pt x="4320" y="2476"/>
                  </a:lnTo>
                  <a:lnTo>
                    <a:pt x="4332" y="2480"/>
                  </a:lnTo>
                  <a:lnTo>
                    <a:pt x="4338" y="2482"/>
                  </a:lnTo>
                  <a:lnTo>
                    <a:pt x="4342" y="2486"/>
                  </a:lnTo>
                  <a:lnTo>
                    <a:pt x="4344" y="2494"/>
                  </a:lnTo>
                  <a:lnTo>
                    <a:pt x="4346" y="2502"/>
                  </a:lnTo>
                  <a:lnTo>
                    <a:pt x="4340" y="2512"/>
                  </a:lnTo>
                  <a:lnTo>
                    <a:pt x="4360" y="2522"/>
                  </a:lnTo>
                  <a:lnTo>
                    <a:pt x="4372" y="2528"/>
                  </a:lnTo>
                  <a:lnTo>
                    <a:pt x="4384" y="2538"/>
                  </a:lnTo>
                  <a:lnTo>
                    <a:pt x="4384" y="2564"/>
                  </a:lnTo>
                  <a:lnTo>
                    <a:pt x="4366" y="2582"/>
                  </a:lnTo>
                  <a:lnTo>
                    <a:pt x="4354" y="2588"/>
                  </a:lnTo>
                  <a:lnTo>
                    <a:pt x="4344" y="2594"/>
                  </a:lnTo>
                  <a:lnTo>
                    <a:pt x="4326" y="2610"/>
                  </a:lnTo>
                  <a:lnTo>
                    <a:pt x="4306" y="2628"/>
                  </a:lnTo>
                  <a:lnTo>
                    <a:pt x="4286" y="2646"/>
                  </a:lnTo>
                  <a:lnTo>
                    <a:pt x="4262" y="2652"/>
                  </a:lnTo>
                  <a:lnTo>
                    <a:pt x="4262" y="2660"/>
                  </a:lnTo>
                  <a:lnTo>
                    <a:pt x="4266" y="2664"/>
                  </a:lnTo>
                  <a:lnTo>
                    <a:pt x="4272" y="2668"/>
                  </a:lnTo>
                  <a:lnTo>
                    <a:pt x="4280" y="2670"/>
                  </a:lnTo>
                  <a:lnTo>
                    <a:pt x="4290" y="2670"/>
                  </a:lnTo>
                  <a:lnTo>
                    <a:pt x="4304" y="2660"/>
                  </a:lnTo>
                  <a:lnTo>
                    <a:pt x="4312" y="2652"/>
                  </a:lnTo>
                  <a:lnTo>
                    <a:pt x="4324" y="2648"/>
                  </a:lnTo>
                  <a:lnTo>
                    <a:pt x="4342" y="2646"/>
                  </a:lnTo>
                  <a:lnTo>
                    <a:pt x="4360" y="2656"/>
                  </a:lnTo>
                  <a:lnTo>
                    <a:pt x="4378" y="2662"/>
                  </a:lnTo>
                  <a:lnTo>
                    <a:pt x="4400" y="2666"/>
                  </a:lnTo>
                  <a:lnTo>
                    <a:pt x="4424" y="2668"/>
                  </a:lnTo>
                  <a:lnTo>
                    <a:pt x="4426" y="2670"/>
                  </a:lnTo>
                  <a:lnTo>
                    <a:pt x="4428" y="2674"/>
                  </a:lnTo>
                  <a:lnTo>
                    <a:pt x="4426" y="2680"/>
                  </a:lnTo>
                  <a:lnTo>
                    <a:pt x="4420" y="2686"/>
                  </a:lnTo>
                  <a:lnTo>
                    <a:pt x="4414" y="2694"/>
                  </a:lnTo>
                  <a:lnTo>
                    <a:pt x="4398" y="2708"/>
                  </a:lnTo>
                  <a:lnTo>
                    <a:pt x="4384" y="2716"/>
                  </a:lnTo>
                  <a:lnTo>
                    <a:pt x="4376" y="2722"/>
                  </a:lnTo>
                  <a:lnTo>
                    <a:pt x="4374" y="2726"/>
                  </a:lnTo>
                  <a:lnTo>
                    <a:pt x="4376" y="2730"/>
                  </a:lnTo>
                  <a:lnTo>
                    <a:pt x="4390" y="2730"/>
                  </a:lnTo>
                  <a:lnTo>
                    <a:pt x="4402" y="2714"/>
                  </a:lnTo>
                  <a:lnTo>
                    <a:pt x="4414" y="2716"/>
                  </a:lnTo>
                  <a:lnTo>
                    <a:pt x="4420" y="2728"/>
                  </a:lnTo>
                  <a:lnTo>
                    <a:pt x="4420" y="2738"/>
                  </a:lnTo>
                  <a:lnTo>
                    <a:pt x="4422" y="2752"/>
                  </a:lnTo>
                  <a:lnTo>
                    <a:pt x="4412" y="2762"/>
                  </a:lnTo>
                  <a:lnTo>
                    <a:pt x="4392" y="2766"/>
                  </a:lnTo>
                  <a:lnTo>
                    <a:pt x="4382" y="2770"/>
                  </a:lnTo>
                  <a:lnTo>
                    <a:pt x="4380" y="2774"/>
                  </a:lnTo>
                  <a:lnTo>
                    <a:pt x="4378" y="2778"/>
                  </a:lnTo>
                  <a:lnTo>
                    <a:pt x="4400" y="2790"/>
                  </a:lnTo>
                  <a:lnTo>
                    <a:pt x="4396" y="2846"/>
                  </a:lnTo>
                  <a:lnTo>
                    <a:pt x="4404" y="2860"/>
                  </a:lnTo>
                  <a:lnTo>
                    <a:pt x="4402" y="2870"/>
                  </a:lnTo>
                  <a:lnTo>
                    <a:pt x="4400" y="2882"/>
                  </a:lnTo>
                  <a:lnTo>
                    <a:pt x="4396" y="2894"/>
                  </a:lnTo>
                  <a:lnTo>
                    <a:pt x="4392" y="2900"/>
                  </a:lnTo>
                  <a:lnTo>
                    <a:pt x="4388" y="2904"/>
                  </a:lnTo>
                  <a:lnTo>
                    <a:pt x="4368" y="2904"/>
                  </a:lnTo>
                  <a:lnTo>
                    <a:pt x="4364" y="2892"/>
                  </a:lnTo>
                  <a:lnTo>
                    <a:pt x="4336" y="2920"/>
                  </a:lnTo>
                  <a:lnTo>
                    <a:pt x="4328" y="2930"/>
                  </a:lnTo>
                  <a:lnTo>
                    <a:pt x="4322" y="2942"/>
                  </a:lnTo>
                  <a:lnTo>
                    <a:pt x="4318" y="2954"/>
                  </a:lnTo>
                  <a:lnTo>
                    <a:pt x="4316" y="2968"/>
                  </a:lnTo>
                  <a:lnTo>
                    <a:pt x="4316" y="3008"/>
                  </a:lnTo>
                  <a:lnTo>
                    <a:pt x="4310" y="3018"/>
                  </a:lnTo>
                  <a:lnTo>
                    <a:pt x="4302" y="3028"/>
                  </a:lnTo>
                  <a:lnTo>
                    <a:pt x="4282" y="3048"/>
                  </a:lnTo>
                  <a:lnTo>
                    <a:pt x="4280" y="3084"/>
                  </a:lnTo>
                  <a:lnTo>
                    <a:pt x="4272" y="3088"/>
                  </a:lnTo>
                  <a:lnTo>
                    <a:pt x="4264" y="3090"/>
                  </a:lnTo>
                  <a:lnTo>
                    <a:pt x="4250" y="3092"/>
                  </a:lnTo>
                  <a:lnTo>
                    <a:pt x="4238" y="3090"/>
                  </a:lnTo>
                  <a:lnTo>
                    <a:pt x="4230" y="3092"/>
                  </a:lnTo>
                  <a:lnTo>
                    <a:pt x="4224" y="3094"/>
                  </a:lnTo>
                  <a:lnTo>
                    <a:pt x="4240" y="3108"/>
                  </a:lnTo>
                  <a:lnTo>
                    <a:pt x="4244" y="3116"/>
                  </a:lnTo>
                  <a:lnTo>
                    <a:pt x="4268" y="3126"/>
                  </a:lnTo>
                  <a:lnTo>
                    <a:pt x="4268" y="3134"/>
                  </a:lnTo>
                  <a:lnTo>
                    <a:pt x="4256" y="3142"/>
                  </a:lnTo>
                  <a:lnTo>
                    <a:pt x="4250" y="3146"/>
                  </a:lnTo>
                  <a:lnTo>
                    <a:pt x="4246" y="3154"/>
                  </a:lnTo>
                  <a:lnTo>
                    <a:pt x="4246" y="3170"/>
                  </a:lnTo>
                  <a:lnTo>
                    <a:pt x="4242" y="3176"/>
                  </a:lnTo>
                  <a:lnTo>
                    <a:pt x="4240" y="3184"/>
                  </a:lnTo>
                  <a:lnTo>
                    <a:pt x="4238" y="3206"/>
                  </a:lnTo>
                  <a:lnTo>
                    <a:pt x="4242" y="3212"/>
                  </a:lnTo>
                  <a:lnTo>
                    <a:pt x="4248" y="3218"/>
                  </a:lnTo>
                  <a:lnTo>
                    <a:pt x="4252" y="3226"/>
                  </a:lnTo>
                  <a:lnTo>
                    <a:pt x="4254" y="3238"/>
                  </a:lnTo>
                  <a:lnTo>
                    <a:pt x="4214" y="3240"/>
                  </a:lnTo>
                  <a:lnTo>
                    <a:pt x="4216" y="3248"/>
                  </a:lnTo>
                  <a:lnTo>
                    <a:pt x="4218" y="3250"/>
                  </a:lnTo>
                  <a:lnTo>
                    <a:pt x="4222" y="3254"/>
                  </a:lnTo>
                  <a:lnTo>
                    <a:pt x="4222" y="3260"/>
                  </a:lnTo>
                  <a:lnTo>
                    <a:pt x="4192" y="3282"/>
                  </a:lnTo>
                  <a:lnTo>
                    <a:pt x="4190" y="3292"/>
                  </a:lnTo>
                  <a:lnTo>
                    <a:pt x="4188" y="3304"/>
                  </a:lnTo>
                  <a:lnTo>
                    <a:pt x="4182" y="3316"/>
                  </a:lnTo>
                  <a:lnTo>
                    <a:pt x="4174" y="3328"/>
                  </a:lnTo>
                  <a:lnTo>
                    <a:pt x="4158" y="3342"/>
                  </a:lnTo>
                  <a:lnTo>
                    <a:pt x="4126" y="3344"/>
                  </a:lnTo>
                  <a:lnTo>
                    <a:pt x="4126" y="3348"/>
                  </a:lnTo>
                  <a:lnTo>
                    <a:pt x="4128" y="3352"/>
                  </a:lnTo>
                  <a:lnTo>
                    <a:pt x="4136" y="3356"/>
                  </a:lnTo>
                  <a:lnTo>
                    <a:pt x="4136" y="3370"/>
                  </a:lnTo>
                  <a:lnTo>
                    <a:pt x="4130" y="3374"/>
                  </a:lnTo>
                  <a:lnTo>
                    <a:pt x="4124" y="3376"/>
                  </a:lnTo>
                  <a:lnTo>
                    <a:pt x="4116" y="3378"/>
                  </a:lnTo>
                  <a:lnTo>
                    <a:pt x="4102" y="3388"/>
                  </a:lnTo>
                  <a:lnTo>
                    <a:pt x="4088" y="3400"/>
                  </a:lnTo>
                  <a:lnTo>
                    <a:pt x="4076" y="3414"/>
                  </a:lnTo>
                  <a:lnTo>
                    <a:pt x="4066" y="3428"/>
                  </a:lnTo>
                  <a:lnTo>
                    <a:pt x="4062" y="3444"/>
                  </a:lnTo>
                  <a:lnTo>
                    <a:pt x="4044" y="3460"/>
                  </a:lnTo>
                  <a:lnTo>
                    <a:pt x="4028" y="3470"/>
                  </a:lnTo>
                  <a:lnTo>
                    <a:pt x="4010" y="3478"/>
                  </a:lnTo>
                  <a:lnTo>
                    <a:pt x="3990" y="3482"/>
                  </a:lnTo>
                  <a:lnTo>
                    <a:pt x="3974" y="3496"/>
                  </a:lnTo>
                  <a:lnTo>
                    <a:pt x="3960" y="3508"/>
                  </a:lnTo>
                  <a:lnTo>
                    <a:pt x="3960" y="3514"/>
                  </a:lnTo>
                  <a:lnTo>
                    <a:pt x="3962" y="3518"/>
                  </a:lnTo>
                  <a:lnTo>
                    <a:pt x="3964" y="3526"/>
                  </a:lnTo>
                  <a:lnTo>
                    <a:pt x="3964" y="3534"/>
                  </a:lnTo>
                  <a:lnTo>
                    <a:pt x="3960" y="3544"/>
                  </a:lnTo>
                  <a:lnTo>
                    <a:pt x="3930" y="3558"/>
                  </a:lnTo>
                  <a:lnTo>
                    <a:pt x="3908" y="3572"/>
                  </a:lnTo>
                  <a:lnTo>
                    <a:pt x="3888" y="3584"/>
                  </a:lnTo>
                  <a:lnTo>
                    <a:pt x="3868" y="3596"/>
                  </a:lnTo>
                  <a:lnTo>
                    <a:pt x="3848" y="3612"/>
                  </a:lnTo>
                  <a:lnTo>
                    <a:pt x="3836" y="3610"/>
                  </a:lnTo>
                  <a:lnTo>
                    <a:pt x="3826" y="3606"/>
                  </a:lnTo>
                  <a:lnTo>
                    <a:pt x="3820" y="3602"/>
                  </a:lnTo>
                  <a:lnTo>
                    <a:pt x="3814" y="3602"/>
                  </a:lnTo>
                  <a:lnTo>
                    <a:pt x="3802" y="3616"/>
                  </a:lnTo>
                  <a:lnTo>
                    <a:pt x="3778" y="3616"/>
                  </a:lnTo>
                  <a:lnTo>
                    <a:pt x="3764" y="3606"/>
                  </a:lnTo>
                  <a:lnTo>
                    <a:pt x="3764" y="3620"/>
                  </a:lnTo>
                  <a:lnTo>
                    <a:pt x="3760" y="3628"/>
                  </a:lnTo>
                  <a:lnTo>
                    <a:pt x="3758" y="3630"/>
                  </a:lnTo>
                  <a:lnTo>
                    <a:pt x="3754" y="3634"/>
                  </a:lnTo>
                  <a:lnTo>
                    <a:pt x="3742" y="3636"/>
                  </a:lnTo>
                  <a:lnTo>
                    <a:pt x="3736" y="3638"/>
                  </a:lnTo>
                  <a:lnTo>
                    <a:pt x="3734" y="3644"/>
                  </a:lnTo>
                  <a:lnTo>
                    <a:pt x="3732" y="3654"/>
                  </a:lnTo>
                  <a:lnTo>
                    <a:pt x="3726" y="3658"/>
                  </a:lnTo>
                  <a:lnTo>
                    <a:pt x="3720" y="3658"/>
                  </a:lnTo>
                  <a:lnTo>
                    <a:pt x="3708" y="3658"/>
                  </a:lnTo>
                  <a:lnTo>
                    <a:pt x="3698" y="3654"/>
                  </a:lnTo>
                  <a:lnTo>
                    <a:pt x="3692" y="3652"/>
                  </a:lnTo>
                  <a:lnTo>
                    <a:pt x="3688" y="3638"/>
                  </a:lnTo>
                  <a:lnTo>
                    <a:pt x="3682" y="3638"/>
                  </a:lnTo>
                  <a:lnTo>
                    <a:pt x="3652" y="3612"/>
                  </a:lnTo>
                  <a:lnTo>
                    <a:pt x="3648" y="3624"/>
                  </a:lnTo>
                  <a:lnTo>
                    <a:pt x="3644" y="3636"/>
                  </a:lnTo>
                  <a:lnTo>
                    <a:pt x="3630" y="3658"/>
                  </a:lnTo>
                  <a:lnTo>
                    <a:pt x="3612" y="3680"/>
                  </a:lnTo>
                  <a:lnTo>
                    <a:pt x="3600" y="3686"/>
                  </a:lnTo>
                  <a:lnTo>
                    <a:pt x="3592" y="3694"/>
                  </a:lnTo>
                  <a:lnTo>
                    <a:pt x="3584" y="3702"/>
                  </a:lnTo>
                  <a:lnTo>
                    <a:pt x="3576" y="3710"/>
                  </a:lnTo>
                  <a:lnTo>
                    <a:pt x="3562" y="3712"/>
                  </a:lnTo>
                  <a:lnTo>
                    <a:pt x="3552" y="3716"/>
                  </a:lnTo>
                  <a:lnTo>
                    <a:pt x="3544" y="3724"/>
                  </a:lnTo>
                  <a:lnTo>
                    <a:pt x="3536" y="3730"/>
                  </a:lnTo>
                  <a:lnTo>
                    <a:pt x="3512" y="3730"/>
                  </a:lnTo>
                  <a:lnTo>
                    <a:pt x="3504" y="3732"/>
                  </a:lnTo>
                  <a:lnTo>
                    <a:pt x="3498" y="3734"/>
                  </a:lnTo>
                  <a:lnTo>
                    <a:pt x="3494" y="3742"/>
                  </a:lnTo>
                  <a:lnTo>
                    <a:pt x="3488" y="3748"/>
                  </a:lnTo>
                  <a:lnTo>
                    <a:pt x="3482" y="3750"/>
                  </a:lnTo>
                  <a:lnTo>
                    <a:pt x="3476" y="3752"/>
                  </a:lnTo>
                  <a:lnTo>
                    <a:pt x="3470" y="3752"/>
                  </a:lnTo>
                  <a:lnTo>
                    <a:pt x="3464" y="3750"/>
                  </a:lnTo>
                  <a:lnTo>
                    <a:pt x="3452" y="3744"/>
                  </a:lnTo>
                  <a:lnTo>
                    <a:pt x="3430" y="3750"/>
                  </a:lnTo>
                  <a:lnTo>
                    <a:pt x="3410" y="3758"/>
                  </a:lnTo>
                  <a:lnTo>
                    <a:pt x="3390" y="3768"/>
                  </a:lnTo>
                  <a:lnTo>
                    <a:pt x="3370" y="3774"/>
                  </a:lnTo>
                  <a:lnTo>
                    <a:pt x="3344" y="3776"/>
                  </a:lnTo>
                  <a:lnTo>
                    <a:pt x="3336" y="3778"/>
                  </a:lnTo>
                  <a:lnTo>
                    <a:pt x="3328" y="3780"/>
                  </a:lnTo>
                  <a:lnTo>
                    <a:pt x="3324" y="3786"/>
                  </a:lnTo>
                  <a:lnTo>
                    <a:pt x="3320" y="3792"/>
                  </a:lnTo>
                  <a:lnTo>
                    <a:pt x="3316" y="3804"/>
                  </a:lnTo>
                  <a:lnTo>
                    <a:pt x="3312" y="3816"/>
                  </a:lnTo>
                  <a:lnTo>
                    <a:pt x="3306" y="3822"/>
                  </a:lnTo>
                  <a:lnTo>
                    <a:pt x="3298" y="3824"/>
                  </a:lnTo>
                  <a:lnTo>
                    <a:pt x="3292" y="3828"/>
                  </a:lnTo>
                  <a:lnTo>
                    <a:pt x="3288" y="3834"/>
                  </a:lnTo>
                  <a:lnTo>
                    <a:pt x="3324" y="3876"/>
                  </a:lnTo>
                  <a:lnTo>
                    <a:pt x="3324" y="3898"/>
                  </a:lnTo>
                  <a:lnTo>
                    <a:pt x="3310" y="3906"/>
                  </a:lnTo>
                  <a:lnTo>
                    <a:pt x="3298" y="3912"/>
                  </a:lnTo>
                  <a:lnTo>
                    <a:pt x="3284" y="3914"/>
                  </a:lnTo>
                  <a:lnTo>
                    <a:pt x="3272" y="39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0" name="Freeform 10"/>
            <p:cNvSpPr/>
            <p:nvPr/>
          </p:nvSpPr>
          <p:spPr bwMode="auto">
            <a:xfrm>
              <a:off x="3566" y="3472"/>
              <a:ext cx="784" cy="602"/>
            </a:xfrm>
            <a:custGeom>
              <a:gdLst>
                <a:gd fmla="*/ 40 w 784" name="T0"/>
                <a:gd fmla="*/ 590 h 602" name="T1"/>
                <a:gd fmla="*/ 0 w 784" name="T2"/>
                <a:gd fmla="*/ 520 h 602" name="T3"/>
                <a:gd fmla="*/ 8 w 784" name="T4"/>
                <a:gd fmla="*/ 486 h 602" name="T5"/>
                <a:gd fmla="*/ 26 w 784" name="T6"/>
                <a:gd fmla="*/ 440 h 602" name="T7"/>
                <a:gd fmla="*/ 66 w 784" name="T8"/>
                <a:gd fmla="*/ 396 h 602" name="T9"/>
                <a:gd fmla="*/ 124 w 784" name="T10"/>
                <a:gd fmla="*/ 342 h 602" name="T11"/>
                <a:gd fmla="*/ 184 w 784" name="T12"/>
                <a:gd fmla="*/ 276 h 602" name="T13"/>
                <a:gd fmla="*/ 214 w 784" name="T14"/>
                <a:gd fmla="*/ 230 h 602" name="T15"/>
                <a:gd fmla="*/ 218 w 784" name="T16"/>
                <a:gd fmla="*/ 196 h 602" name="T17"/>
                <a:gd fmla="*/ 248 w 784" name="T18"/>
                <a:gd fmla="*/ 164 h 602" name="T19"/>
                <a:gd fmla="*/ 254 w 784" name="T20"/>
                <a:gd fmla="*/ 96 h 602" name="T21"/>
                <a:gd fmla="*/ 264 w 784" name="T22"/>
                <a:gd fmla="*/ 60 h 602" name="T23"/>
                <a:gd fmla="*/ 298 w 784" name="T24"/>
                <a:gd fmla="*/ 36 h 602" name="T25"/>
                <a:gd fmla="*/ 352 w 784" name="T26"/>
                <a:gd fmla="*/ 68 h 602" name="T27"/>
                <a:gd fmla="*/ 360 w 784" name="T28"/>
                <a:gd fmla="*/ 32 h 602" name="T29"/>
                <a:gd fmla="*/ 346 w 784" name="T30"/>
                <a:gd fmla="*/ 8 h 602" name="T31"/>
                <a:gd fmla="*/ 454 w 784" name="T32"/>
                <a:gd fmla="*/ 10 h 602" name="T33"/>
                <a:gd fmla="*/ 506 w 784" name="T34"/>
                <a:gd fmla="*/ 0 h 602" name="T35"/>
                <a:gd fmla="*/ 518 w 784" name="T36"/>
                <a:gd fmla="*/ 20 h 602" name="T37"/>
                <a:gd fmla="*/ 478 w 784" name="T38"/>
                <a:gd fmla="*/ 82 h 602" name="T39"/>
                <a:gd fmla="*/ 500 w 784" name="T40"/>
                <a:gd fmla="*/ 96 h 602" name="T41"/>
                <a:gd fmla="*/ 580 w 784" name="T42"/>
                <a:gd fmla="*/ 72 h 602" name="T43"/>
                <a:gd fmla="*/ 612 w 784" name="T44"/>
                <a:gd fmla="*/ 84 h 602" name="T45"/>
                <a:gd fmla="*/ 668 w 784" name="T46"/>
                <a:gd fmla="*/ 58 h 602" name="T47"/>
                <a:gd fmla="*/ 710 w 784" name="T48"/>
                <a:gd fmla="*/ 56 h 602" name="T49"/>
                <a:gd fmla="*/ 784 w 784" name="T50"/>
                <a:gd fmla="*/ 152 h 602" name="T51"/>
                <a:gd fmla="*/ 752 w 784" name="T52"/>
                <a:gd fmla="*/ 174 h 602" name="T53"/>
                <a:gd fmla="*/ 728 w 784" name="T54"/>
                <a:gd fmla="*/ 196 h 602" name="T55"/>
                <a:gd fmla="*/ 728 w 784" name="T56"/>
                <a:gd fmla="*/ 224 h 602" name="T57"/>
                <a:gd fmla="*/ 704 w 784" name="T58"/>
                <a:gd fmla="*/ 242 h 602" name="T59"/>
                <a:gd fmla="*/ 634 w 784" name="T60"/>
                <a:gd fmla="*/ 282 h 602" name="T61"/>
                <a:gd fmla="*/ 606 w 784" name="T62"/>
                <a:gd fmla="*/ 296 h 602" name="T63"/>
                <a:gd fmla="*/ 582 w 784" name="T64"/>
                <a:gd fmla="*/ 288 h 602" name="T65"/>
                <a:gd fmla="*/ 556 w 784" name="T66"/>
                <a:gd fmla="*/ 304 h 602" name="T67"/>
                <a:gd fmla="*/ 544 w 784" name="T68"/>
                <a:gd fmla="*/ 292 h 602" name="T69"/>
                <a:gd fmla="*/ 526 w 784" name="T70"/>
                <a:gd fmla="*/ 294 h 602" name="T71"/>
                <a:gd fmla="*/ 516 w 784" name="T72"/>
                <a:gd fmla="*/ 326 h 602" name="T73"/>
                <a:gd fmla="*/ 498 w 784" name="T74"/>
                <a:gd fmla="*/ 338 h 602" name="T75"/>
                <a:gd fmla="*/ 478 w 784" name="T76"/>
                <a:gd fmla="*/ 342 h 602" name="T77"/>
                <a:gd fmla="*/ 468 w 784" name="T78"/>
                <a:gd fmla="*/ 326 h 602" name="T79"/>
                <a:gd fmla="*/ 436 w 784" name="T80"/>
                <a:gd fmla="*/ 302 h 602" name="T81"/>
                <a:gd fmla="*/ 408 w 784" name="T82"/>
                <a:gd fmla="*/ 330 h 602" name="T83"/>
                <a:gd fmla="*/ 374 w 784" name="T84"/>
                <a:gd fmla="*/ 368 h 602" name="T85"/>
                <a:gd fmla="*/ 350 w 784" name="T86"/>
                <a:gd fmla="*/ 394 h 602" name="T87"/>
                <a:gd fmla="*/ 306 w 784" name="T88"/>
                <a:gd fmla="*/ 418 h 602" name="T89"/>
                <a:gd fmla="*/ 270 w 784" name="T90"/>
                <a:gd fmla="*/ 422 h 602" name="T91"/>
                <a:gd fmla="*/ 256 w 784" name="T92"/>
                <a:gd fmla="*/ 438 h 602" name="T93"/>
                <a:gd fmla="*/ 218 w 784" name="T94"/>
                <a:gd fmla="*/ 432 h 602" name="T95"/>
                <a:gd fmla="*/ 140 w 784" name="T96"/>
                <a:gd fmla="*/ 462 h 602" name="T97"/>
                <a:gd fmla="*/ 92 w 784" name="T98"/>
                <a:gd fmla="*/ 474 h 602" name="T99"/>
                <a:gd fmla="*/ 76 w 784" name="T100"/>
                <a:gd fmla="*/ 510 h 602" name="T101"/>
                <a:gd fmla="*/ 52 w 784" name="T102"/>
                <a:gd fmla="*/ 542 h 602" name="T103"/>
                <a:gd fmla="*/ 78 w 784" name="T104"/>
                <a:gd fmla="*/ 566 h 602" name="T105"/>
                <a:gd fmla="*/ 86 w 784" name="T106"/>
                <a:gd fmla="*/ 590 h 602" name="T107"/>
                <a:gd fmla="*/ 54 w 784" name="T108"/>
                <a:gd fmla="*/ 602 h 602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b" l="0" r="r" t="0"/>
              <a:pathLst>
                <a:path h="602" w="784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1" name="Freeform 11"/>
            <p:cNvSpPr/>
            <p:nvPr/>
          </p:nvSpPr>
          <p:spPr bwMode="auto">
            <a:xfrm>
              <a:off x="2314" y="3058"/>
              <a:ext cx="882" cy="932"/>
            </a:xfrm>
            <a:custGeom>
              <a:gdLst>
                <a:gd fmla="*/ 356 w 882" name="T0"/>
                <a:gd fmla="*/ 898 h 932" name="T1"/>
                <a:gd fmla="*/ 352 w 882" name="T2"/>
                <a:gd fmla="*/ 844 h 932" name="T3"/>
                <a:gd fmla="*/ 310 w 882" name="T4"/>
                <a:gd fmla="*/ 844 h 932" name="T5"/>
                <a:gd fmla="*/ 246 w 882" name="T6"/>
                <a:gd fmla="*/ 840 h 932" name="T7"/>
                <a:gd fmla="*/ 208 w 882" name="T8"/>
                <a:gd fmla="*/ 800 h 932" name="T9"/>
                <a:gd fmla="*/ 164 w 882" name="T10"/>
                <a:gd fmla="*/ 782 h 932" name="T11"/>
                <a:gd fmla="*/ 166 w 882" name="T12"/>
                <a:gd fmla="*/ 724 h 932" name="T13"/>
                <a:gd fmla="*/ 138 w 882" name="T14"/>
                <a:gd fmla="*/ 676 h 932" name="T15"/>
                <a:gd fmla="*/ 114 w 882" name="T16"/>
                <a:gd fmla="*/ 616 h 932" name="T17"/>
                <a:gd fmla="*/ 88 w 882" name="T18"/>
                <a:gd fmla="*/ 564 h 932" name="T19"/>
                <a:gd fmla="*/ 16 w 882" name="T20"/>
                <a:gd fmla="*/ 578 h 932" name="T21"/>
                <a:gd fmla="*/ 0 w 882" name="T22"/>
                <a:gd fmla="*/ 490 h 932" name="T23"/>
                <a:gd fmla="*/ 84 w 882" name="T24"/>
                <a:gd fmla="*/ 392 h 932" name="T25"/>
                <a:gd fmla="*/ 120 w 882" name="T26"/>
                <a:gd fmla="*/ 310 h 932" name="T27"/>
                <a:gd fmla="*/ 130 w 882" name="T28"/>
                <a:gd fmla="*/ 236 h 932" name="T29"/>
                <a:gd fmla="*/ 126 w 882" name="T30"/>
                <a:gd fmla="*/ 178 h 932" name="T31"/>
                <a:gd fmla="*/ 104 w 882" name="T32"/>
                <a:gd fmla="*/ 108 h 932" name="T33"/>
                <a:gd fmla="*/ 126 w 882" name="T34"/>
                <a:gd fmla="*/ 52 h 932" name="T35"/>
                <a:gd fmla="*/ 134 w 882" name="T36"/>
                <a:gd fmla="*/ 0 h 932" name="T37"/>
                <a:gd fmla="*/ 170 w 882" name="T38"/>
                <a:gd fmla="*/ 44 h 932" name="T39"/>
                <a:gd fmla="*/ 208 w 882" name="T40"/>
                <a:gd fmla="*/ 100 h 932" name="T41"/>
                <a:gd fmla="*/ 218 w 882" name="T42"/>
                <a:gd fmla="*/ 44 h 932" name="T43"/>
                <a:gd fmla="*/ 252 w 882" name="T44"/>
                <a:gd fmla="*/ 88 h 932" name="T45"/>
                <a:gd fmla="*/ 332 w 882" name="T46"/>
                <a:gd fmla="*/ 148 h 932" name="T47"/>
                <a:gd fmla="*/ 406 w 882" name="T48"/>
                <a:gd fmla="*/ 280 h 932" name="T49"/>
                <a:gd fmla="*/ 400 w 882" name="T50"/>
                <a:gd fmla="*/ 336 h 932" name="T51"/>
                <a:gd fmla="*/ 452 w 882" name="T52"/>
                <a:gd fmla="*/ 370 h 932" name="T53"/>
                <a:gd fmla="*/ 574 w 882" name="T54"/>
                <a:gd fmla="*/ 346 h 932" name="T55"/>
                <a:gd fmla="*/ 586 w 882" name="T56"/>
                <a:gd fmla="*/ 290 h 932" name="T57"/>
                <a:gd fmla="*/ 558 w 882" name="T58"/>
                <a:gd fmla="*/ 230 h 932" name="T59"/>
                <a:gd fmla="*/ 620 w 882" name="T60"/>
                <a:gd fmla="*/ 178 h 932" name="T61"/>
                <a:gd fmla="*/ 606 w 882" name="T62"/>
                <a:gd fmla="*/ 122 h 932" name="T63"/>
                <a:gd fmla="*/ 614 w 882" name="T64"/>
                <a:gd fmla="*/ 104 h 932" name="T65"/>
                <a:gd fmla="*/ 654 w 882" name="T66"/>
                <a:gd fmla="*/ 64 h 932" name="T67"/>
                <a:gd fmla="*/ 712 w 882" name="T68"/>
                <a:gd fmla="*/ 144 h 932" name="T69"/>
                <a:gd fmla="*/ 790 w 882" name="T70"/>
                <a:gd fmla="*/ 128 h 932" name="T71"/>
                <a:gd fmla="*/ 790 w 882" name="T72"/>
                <a:gd fmla="*/ 188 h 932" name="T73"/>
                <a:gd fmla="*/ 752 w 882" name="T74"/>
                <a:gd fmla="*/ 208 h 932" name="T75"/>
                <a:gd fmla="*/ 660 w 882" name="T76"/>
                <a:gd fmla="*/ 204 h 932" name="T77"/>
                <a:gd fmla="*/ 630 w 882" name="T78"/>
                <a:gd fmla="*/ 266 h 932" name="T79"/>
                <a:gd fmla="*/ 652 w 882" name="T80"/>
                <a:gd fmla="*/ 308 h 932" name="T81"/>
                <a:gd fmla="*/ 698 w 882" name="T82"/>
                <a:gd fmla="*/ 300 h 932" name="T83"/>
                <a:gd fmla="*/ 718 w 882" name="T84"/>
                <a:gd fmla="*/ 330 h 932" name="T85"/>
                <a:gd fmla="*/ 692 w 882" name="T86"/>
                <a:gd fmla="*/ 418 h 932" name="T87"/>
                <a:gd fmla="*/ 732 w 882" name="T88"/>
                <a:gd fmla="*/ 472 h 932" name="T89"/>
                <a:gd fmla="*/ 726 w 882" name="T90"/>
                <a:gd fmla="*/ 528 h 932" name="T91"/>
                <a:gd fmla="*/ 828 w 882" name="T92"/>
                <a:gd fmla="*/ 590 h 932" name="T93"/>
                <a:gd fmla="*/ 876 w 882" name="T94"/>
                <a:gd fmla="*/ 606 h 932" name="T95"/>
                <a:gd fmla="*/ 850 w 882" name="T96"/>
                <a:gd fmla="*/ 658 h 932" name="T97"/>
                <a:gd fmla="*/ 784 w 882" name="T98"/>
                <a:gd fmla="*/ 676 h 932" name="T99"/>
                <a:gd fmla="*/ 720 w 882" name="T100"/>
                <a:gd fmla="*/ 734 h 932" name="T101"/>
                <a:gd fmla="*/ 650 w 882" name="T102"/>
                <a:gd fmla="*/ 764 h 932" name="T103"/>
                <a:gd fmla="*/ 612 w 882" name="T104"/>
                <a:gd fmla="*/ 742 h 932" name="T105"/>
                <a:gd fmla="*/ 564 w 882" name="T106"/>
                <a:gd fmla="*/ 760 h 932" name="T107"/>
                <a:gd fmla="*/ 526 w 882" name="T108"/>
                <a:gd fmla="*/ 740 h 932" name="T109"/>
                <a:gd fmla="*/ 482 w 882" name="T110"/>
                <a:gd fmla="*/ 750 h 932" name="T111"/>
                <a:gd fmla="*/ 448 w 882" name="T112"/>
                <a:gd fmla="*/ 768 h 932" name="T113"/>
                <a:gd fmla="*/ 404 w 882" name="T114"/>
                <a:gd fmla="*/ 766 h 932" name="T115"/>
                <a:gd fmla="*/ 410 w 882" name="T116"/>
                <a:gd fmla="*/ 826 h 932" name="T117"/>
                <a:gd fmla="*/ 410 w 882" name="T118"/>
                <a:gd fmla="*/ 872 h 932" name="T119"/>
                <a:gd fmla="*/ 406 w 882" name="T120"/>
                <a:gd fmla="*/ 932 h 93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932" w="88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52" name="Freeform 12"/>
            <p:cNvSpPr/>
            <p:nvPr/>
          </p:nvSpPr>
          <p:spPr bwMode="auto">
            <a:xfrm>
              <a:off x="3056" y="3392"/>
              <a:ext cx="748" cy="558"/>
            </a:xfrm>
            <a:custGeom>
              <a:gdLst>
                <a:gd fmla="*/ 450 w 748" name="T0"/>
                <a:gd fmla="*/ 540 h 558" name="T1"/>
                <a:gd fmla="*/ 440 w 748" name="T2"/>
                <a:gd fmla="*/ 532 h 558" name="T3"/>
                <a:gd fmla="*/ 422 w 748" name="T4"/>
                <a:gd fmla="*/ 516 h 558" name="T5"/>
                <a:gd fmla="*/ 406 w 748" name="T6"/>
                <a:gd fmla="*/ 508 h 558" name="T7"/>
                <a:gd fmla="*/ 390 w 748" name="T8"/>
                <a:gd fmla="*/ 536 h 558" name="T9"/>
                <a:gd fmla="*/ 280 w 748" name="T10"/>
                <a:gd fmla="*/ 532 h 558" name="T11"/>
                <a:gd fmla="*/ 218 w 748" name="T12"/>
                <a:gd fmla="*/ 498 h 558" name="T13"/>
                <a:gd fmla="*/ 204 w 748" name="T14"/>
                <a:gd fmla="*/ 478 h 558" name="T15"/>
                <a:gd fmla="*/ 212 w 748" name="T16"/>
                <a:gd fmla="*/ 432 h 558" name="T17"/>
                <a:gd fmla="*/ 188 w 748" name="T18"/>
                <a:gd fmla="*/ 390 h 558" name="T19"/>
                <a:gd fmla="*/ 142 w 748" name="T20"/>
                <a:gd fmla="*/ 382 h 558" name="T21"/>
                <a:gd fmla="*/ 82 w 748" name="T22"/>
                <a:gd fmla="*/ 368 h 558" name="T23"/>
                <a:gd fmla="*/ 104 w 748" name="T24"/>
                <a:gd fmla="*/ 342 h 558" name="T25"/>
                <a:gd fmla="*/ 140 w 748" name="T26"/>
                <a:gd fmla="*/ 316 h 558" name="T27"/>
                <a:gd fmla="*/ 142 w 748" name="T28"/>
                <a:gd fmla="*/ 262 h 558" name="T29"/>
                <a:gd fmla="*/ 102 w 748" name="T30"/>
                <a:gd fmla="*/ 252 h 558" name="T31"/>
                <a:gd fmla="*/ 20 w 748" name="T32"/>
                <a:gd fmla="*/ 222 h 558" name="T33"/>
                <a:gd fmla="*/ 0 w 748" name="T34"/>
                <a:gd fmla="*/ 192 h 558" name="T35"/>
                <a:gd fmla="*/ 22 w 748" name="T36"/>
                <a:gd fmla="*/ 162 h 558" name="T37"/>
                <a:gd fmla="*/ 62 w 748" name="T38"/>
                <a:gd fmla="*/ 154 h 558" name="T39"/>
                <a:gd fmla="*/ 120 w 748" name="T40"/>
                <a:gd fmla="*/ 190 h 558" name="T41"/>
                <a:gd fmla="*/ 156 w 748" name="T42"/>
                <a:gd fmla="*/ 192 h 558" name="T43"/>
                <a:gd fmla="*/ 206 w 748" name="T44"/>
                <a:gd fmla="*/ 156 h 558" name="T45"/>
                <a:gd fmla="*/ 240 w 748" name="T46"/>
                <a:gd fmla="*/ 98 h 558" name="T47"/>
                <a:gd fmla="*/ 274 w 748" name="T48"/>
                <a:gd fmla="*/ 110 h 558" name="T49"/>
                <a:gd fmla="*/ 308 w 748" name="T50"/>
                <a:gd fmla="*/ 128 h 558" name="T51"/>
                <a:gd fmla="*/ 342 w 748" name="T52"/>
                <a:gd fmla="*/ 134 h 558" name="T53"/>
                <a:gd fmla="*/ 410 w 748" name="T54"/>
                <a:gd fmla="*/ 100 h 558" name="T55"/>
                <a:gd fmla="*/ 442 w 748" name="T56"/>
                <a:gd fmla="*/ 78 h 558" name="T57"/>
                <a:gd fmla="*/ 470 w 748" name="T58"/>
                <a:gd fmla="*/ 52 h 558" name="T59"/>
                <a:gd fmla="*/ 514 w 748" name="T60"/>
                <a:gd fmla="*/ 38 h 558" name="T61"/>
                <a:gd fmla="*/ 588 w 748" name="T62"/>
                <a:gd fmla="*/ 10 h 558" name="T63"/>
                <a:gd fmla="*/ 632 w 748" name="T64"/>
                <a:gd fmla="*/ 0 h 558" name="T65"/>
                <a:gd fmla="*/ 672 w 748" name="T66"/>
                <a:gd fmla="*/ 54 h 558" name="T67"/>
                <a:gd fmla="*/ 640 w 748" name="T68"/>
                <a:gd fmla="*/ 112 h 558" name="T69"/>
                <a:gd fmla="*/ 642 w 748" name="T70"/>
                <a:gd fmla="*/ 142 h 558" name="T71"/>
                <a:gd fmla="*/ 682 w 748" name="T72"/>
                <a:gd fmla="*/ 172 h 558" name="T73"/>
                <a:gd fmla="*/ 734 w 748" name="T74"/>
                <a:gd fmla="*/ 180 h 558" name="T75"/>
                <a:gd fmla="*/ 748 w 748" name="T76"/>
                <a:gd fmla="*/ 220 h 558" name="T77"/>
                <a:gd fmla="*/ 734 w 748" name="T78"/>
                <a:gd fmla="*/ 254 h 558" name="T79"/>
                <a:gd fmla="*/ 722 w 748" name="T80"/>
                <a:gd fmla="*/ 264 h 558" name="T81"/>
                <a:gd fmla="*/ 712 w 748" name="T82"/>
                <a:gd fmla="*/ 312 h 558" name="T83"/>
                <a:gd fmla="*/ 688 w 748" name="T84"/>
                <a:gd fmla="*/ 346 h 558" name="T85"/>
                <a:gd fmla="*/ 672 w 748" name="T86"/>
                <a:gd fmla="*/ 360 h 558" name="T87"/>
                <a:gd fmla="*/ 634 w 748" name="T88"/>
                <a:gd fmla="*/ 406 h 558" name="T89"/>
                <a:gd fmla="*/ 614 w 748" name="T90"/>
                <a:gd fmla="*/ 424 h 558" name="T91"/>
                <a:gd fmla="*/ 586 w 748" name="T92"/>
                <a:gd fmla="*/ 448 h 558" name="T93"/>
                <a:gd fmla="*/ 570 w 748" name="T94"/>
                <a:gd fmla="*/ 468 h 558" name="T95"/>
                <a:gd fmla="*/ 566 w 748" name="T96"/>
                <a:gd fmla="*/ 474 h 558" name="T97"/>
                <a:gd fmla="*/ 546 w 748" name="T98"/>
                <a:gd fmla="*/ 484 h 558" name="T99"/>
                <a:gd fmla="*/ 518 w 748" name="T100"/>
                <a:gd fmla="*/ 534 h 558" name="T101"/>
                <a:gd fmla="*/ 466 w 748" name="T102"/>
                <a:gd fmla="*/ 558 h 558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b" l="0" r="r" t="0"/>
              <a:pathLst>
                <a:path h="558" w="74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3" name="Freeform 13"/>
            <p:cNvSpPr/>
            <p:nvPr/>
          </p:nvSpPr>
          <p:spPr bwMode="auto">
            <a:xfrm>
              <a:off x="4650" y="3394"/>
              <a:ext cx="178" cy="412"/>
            </a:xfrm>
            <a:custGeom>
              <a:gdLst>
                <a:gd fmla="*/ 82 w 178" name="T0"/>
                <a:gd fmla="*/ 412 h 412" name="T1"/>
                <a:gd fmla="*/ 82 w 178" name="T2"/>
                <a:gd fmla="*/ 412 h 412" name="T3"/>
                <a:gd fmla="*/ 50 w 178" name="T4"/>
                <a:gd fmla="*/ 364 h 412" name="T5"/>
                <a:gd fmla="*/ 50 w 178" name="T6"/>
                <a:gd fmla="*/ 364 h 412" name="T7"/>
                <a:gd fmla="*/ 40 w 178" name="T8"/>
                <a:gd fmla="*/ 360 h 412" name="T9"/>
                <a:gd fmla="*/ 34 w 178" name="T10"/>
                <a:gd fmla="*/ 356 h 412" name="T11"/>
                <a:gd fmla="*/ 28 w 178" name="T12"/>
                <a:gd fmla="*/ 350 h 412" name="T13"/>
                <a:gd fmla="*/ 26 w 178" name="T14"/>
                <a:gd fmla="*/ 346 h 412" name="T15"/>
                <a:gd fmla="*/ 20 w 178" name="T16"/>
                <a:gd fmla="*/ 336 h 412" name="T17"/>
                <a:gd fmla="*/ 16 w 178" name="T18"/>
                <a:gd fmla="*/ 324 h 412" name="T19"/>
                <a:gd fmla="*/ 16 w 178" name="T20"/>
                <a:gd fmla="*/ 324 h 412" name="T21"/>
                <a:gd fmla="*/ 0 w 178" name="T22"/>
                <a:gd fmla="*/ 304 h 412" name="T23"/>
                <a:gd fmla="*/ 0 w 178" name="T24"/>
                <a:gd fmla="*/ 304 h 412" name="T25"/>
                <a:gd fmla="*/ 2 w 178" name="T26"/>
                <a:gd fmla="*/ 280 h 412" name="T27"/>
                <a:gd fmla="*/ 6 w 178" name="T28"/>
                <a:gd fmla="*/ 258 h 412" name="T29"/>
                <a:gd fmla="*/ 8 w 178" name="T30"/>
                <a:gd fmla="*/ 238 h 412" name="T31"/>
                <a:gd fmla="*/ 8 w 178" name="T32"/>
                <a:gd fmla="*/ 228 h 412" name="T33"/>
                <a:gd fmla="*/ 6 w 178" name="T34"/>
                <a:gd fmla="*/ 220 h 412" name="T35"/>
                <a:gd fmla="*/ 6 w 178" name="T36"/>
                <a:gd fmla="*/ 220 h 412" name="T37"/>
                <a:gd fmla="*/ 6 w 178" name="T38"/>
                <a:gd fmla="*/ 196 h 412" name="T39"/>
                <a:gd fmla="*/ 10 w 178" name="T40"/>
                <a:gd fmla="*/ 180 h 412" name="T41"/>
                <a:gd fmla="*/ 16 w 178" name="T42"/>
                <a:gd fmla="*/ 166 h 412" name="T43"/>
                <a:gd fmla="*/ 30 w 178" name="T44"/>
                <a:gd fmla="*/ 150 h 412" name="T45"/>
                <a:gd fmla="*/ 30 w 178" name="T46"/>
                <a:gd fmla="*/ 150 h 412" name="T47"/>
                <a:gd fmla="*/ 38 w 178" name="T48"/>
                <a:gd fmla="*/ 112 h 412" name="T49"/>
                <a:gd fmla="*/ 38 w 178" name="T50"/>
                <a:gd fmla="*/ 112 h 412" name="T51"/>
                <a:gd fmla="*/ 60 w 178" name="T52"/>
                <a:gd fmla="*/ 64 h 412" name="T53"/>
                <a:gd fmla="*/ 60 w 178" name="T54"/>
                <a:gd fmla="*/ 64 h 412" name="T55"/>
                <a:gd fmla="*/ 76 w 178" name="T56"/>
                <a:gd fmla="*/ 44 h 412" name="T57"/>
                <a:gd fmla="*/ 90 w 178" name="T58"/>
                <a:gd fmla="*/ 28 h 412" name="T59"/>
                <a:gd fmla="*/ 104 w 178" name="T60"/>
                <a:gd fmla="*/ 14 h 412" name="T61"/>
                <a:gd fmla="*/ 122 w 178" name="T62"/>
                <a:gd fmla="*/ 0 h 412" name="T63"/>
                <a:gd fmla="*/ 122 w 178" name="T64"/>
                <a:gd fmla="*/ 0 h 412" name="T65"/>
                <a:gd fmla="*/ 164 w 178" name="T66"/>
                <a:gd fmla="*/ 2 h 412" name="T67"/>
                <a:gd fmla="*/ 164 w 178" name="T68"/>
                <a:gd fmla="*/ 2 h 412" name="T69"/>
                <a:gd fmla="*/ 170 w 178" name="T70"/>
                <a:gd fmla="*/ 6 h 412" name="T71"/>
                <a:gd fmla="*/ 170 w 178" name="T72"/>
                <a:gd fmla="*/ 6 h 412" name="T73"/>
                <a:gd fmla="*/ 176 w 178" name="T74"/>
                <a:gd fmla="*/ 30 h 412" name="T75"/>
                <a:gd fmla="*/ 178 w 178" name="T76"/>
                <a:gd fmla="*/ 44 h 412" name="T77"/>
                <a:gd fmla="*/ 178 w 178" name="T78"/>
                <a:gd fmla="*/ 58 h 412" name="T79"/>
                <a:gd fmla="*/ 178 w 178" name="T80"/>
                <a:gd fmla="*/ 58 h 412" name="T81"/>
                <a:gd fmla="*/ 172 w 178" name="T82"/>
                <a:gd fmla="*/ 72 h 412" name="T83"/>
                <a:gd fmla="*/ 168 w 178" name="T84"/>
                <a:gd fmla="*/ 86 h 412" name="T85"/>
                <a:gd fmla="*/ 166 w 178" name="T86"/>
                <a:gd fmla="*/ 102 h 412" name="T87"/>
                <a:gd fmla="*/ 166 w 178" name="T88"/>
                <a:gd fmla="*/ 118 h 412" name="T89"/>
                <a:gd fmla="*/ 168 w 178" name="T90"/>
                <a:gd fmla="*/ 154 h 412" name="T91"/>
                <a:gd fmla="*/ 170 w 178" name="T92"/>
                <a:gd fmla="*/ 188 h 412" name="T93"/>
                <a:gd fmla="*/ 170 w 178" name="T94"/>
                <a:gd fmla="*/ 188 h 412" name="T95"/>
                <a:gd fmla="*/ 164 w 178" name="T96"/>
                <a:gd fmla="*/ 202 h 412" name="T97"/>
                <a:gd fmla="*/ 158 w 178" name="T98"/>
                <a:gd fmla="*/ 218 h 412" name="T99"/>
                <a:gd fmla="*/ 158 w 178" name="T100"/>
                <a:gd fmla="*/ 218 h 412" name="T101"/>
                <a:gd fmla="*/ 118 w 178" name="T102"/>
                <a:gd fmla="*/ 304 h 412" name="T103"/>
                <a:gd fmla="*/ 118 w 178" name="T104"/>
                <a:gd fmla="*/ 304 h 412" name="T105"/>
                <a:gd fmla="*/ 108 w 178" name="T106"/>
                <a:gd fmla="*/ 398 h 412" name="T107"/>
                <a:gd fmla="*/ 108 w 178" name="T108"/>
                <a:gd fmla="*/ 398 h 412" name="T109"/>
                <a:gd fmla="*/ 98 w 178" name="T110"/>
                <a:gd fmla="*/ 408 h 412" name="T111"/>
                <a:gd fmla="*/ 98 w 178" name="T112"/>
                <a:gd fmla="*/ 408 h 412" name="T113"/>
                <a:gd fmla="*/ 90 w 178" name="T114"/>
                <a:gd fmla="*/ 410 h 412" name="T115"/>
                <a:gd fmla="*/ 82 w 178" name="T116"/>
                <a:gd fmla="*/ 412 h 412" name="T117"/>
                <a:gd fmla="*/ 82 w 178" name="T118"/>
                <a:gd fmla="*/ 412 h 412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b" l="0" r="r" t="0"/>
              <a:pathLst>
                <a:path h="412" w="178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5" name="Freeform 14"/>
            <p:cNvSpPr/>
            <p:nvPr/>
          </p:nvSpPr>
          <p:spPr bwMode="auto">
            <a:xfrm>
              <a:off x="4662" y="3404"/>
              <a:ext cx="156" cy="390"/>
            </a:xfrm>
            <a:custGeom>
              <a:gdLst>
                <a:gd fmla="*/ 76 w 156" name="T0"/>
                <a:gd fmla="*/ 390 h 390" name="T1"/>
                <a:gd fmla="*/ 76 w 156" name="T2"/>
                <a:gd fmla="*/ 390 h 390" name="T3"/>
                <a:gd fmla="*/ 46 w 156" name="T4"/>
                <a:gd fmla="*/ 344 h 390" name="T5"/>
                <a:gd fmla="*/ 46 w 156" name="T6"/>
                <a:gd fmla="*/ 344 h 390" name="T7"/>
                <a:gd fmla="*/ 26 w 156" name="T8"/>
                <a:gd fmla="*/ 338 h 390" name="T9"/>
                <a:gd fmla="*/ 26 w 156" name="T10"/>
                <a:gd fmla="*/ 338 h 390" name="T11"/>
                <a:gd fmla="*/ 22 w 156" name="T12"/>
                <a:gd fmla="*/ 324 h 390" name="T13"/>
                <a:gd fmla="*/ 14 w 156" name="T14"/>
                <a:gd fmla="*/ 310 h 390" name="T15"/>
                <a:gd fmla="*/ 6 w 156" name="T16"/>
                <a:gd fmla="*/ 300 h 390" name="T17"/>
                <a:gd fmla="*/ 0 w 156" name="T18"/>
                <a:gd fmla="*/ 294 h 390" name="T19"/>
                <a:gd fmla="*/ 0 w 156" name="T20"/>
                <a:gd fmla="*/ 294 h 390" name="T21"/>
                <a:gd fmla="*/ 0 w 156" name="T22"/>
                <a:gd fmla="*/ 272 h 390" name="T23"/>
                <a:gd fmla="*/ 0 w 156" name="T24"/>
                <a:gd fmla="*/ 272 h 390" name="T25"/>
                <a:gd fmla="*/ 4 w 156" name="T26"/>
                <a:gd fmla="*/ 242 h 390" name="T27"/>
                <a:gd fmla="*/ 6 w 156" name="T28"/>
                <a:gd fmla="*/ 230 h 390" name="T29"/>
                <a:gd fmla="*/ 8 w 156" name="T30"/>
                <a:gd fmla="*/ 216 h 390" name="T31"/>
                <a:gd fmla="*/ 8 w 156" name="T32"/>
                <a:gd fmla="*/ 216 h 390" name="T33"/>
                <a:gd fmla="*/ 4 w 156" name="T34"/>
                <a:gd fmla="*/ 202 h 390" name="T35"/>
                <a:gd fmla="*/ 4 w 156" name="T36"/>
                <a:gd fmla="*/ 192 h 390" name="T37"/>
                <a:gd fmla="*/ 4 w 156" name="T38"/>
                <a:gd fmla="*/ 182 h 390" name="T39"/>
                <a:gd fmla="*/ 8 w 156" name="T40"/>
                <a:gd fmla="*/ 174 h 390" name="T41"/>
                <a:gd fmla="*/ 18 w 156" name="T42"/>
                <a:gd fmla="*/ 158 h 390" name="T43"/>
                <a:gd fmla="*/ 30 w 156" name="T44"/>
                <a:gd fmla="*/ 142 h 390" name="T45"/>
                <a:gd fmla="*/ 30 w 156" name="T46"/>
                <a:gd fmla="*/ 142 h 390" name="T47"/>
                <a:gd fmla="*/ 38 w 156" name="T48"/>
                <a:gd fmla="*/ 108 h 390" name="T49"/>
                <a:gd fmla="*/ 38 w 156" name="T50"/>
                <a:gd fmla="*/ 108 h 390" name="T51"/>
                <a:gd fmla="*/ 48 w 156" name="T52"/>
                <a:gd fmla="*/ 84 h 390" name="T53"/>
                <a:gd fmla="*/ 56 w 156" name="T54"/>
                <a:gd fmla="*/ 64 h 390" name="T55"/>
                <a:gd fmla="*/ 68 w 156" name="T56"/>
                <a:gd fmla="*/ 46 h 390" name="T57"/>
                <a:gd fmla="*/ 84 w 156" name="T58"/>
                <a:gd fmla="*/ 28 h 390" name="T59"/>
                <a:gd fmla="*/ 84 w 156" name="T60"/>
                <a:gd fmla="*/ 28 h 390" name="T61"/>
                <a:gd fmla="*/ 116 w 156" name="T62"/>
                <a:gd fmla="*/ 2 h 390" name="T63"/>
                <a:gd fmla="*/ 116 w 156" name="T64"/>
                <a:gd fmla="*/ 2 h 390" name="T65"/>
                <a:gd fmla="*/ 150 w 156" name="T66"/>
                <a:gd fmla="*/ 0 h 390" name="T67"/>
                <a:gd fmla="*/ 150 w 156" name="T68"/>
                <a:gd fmla="*/ 0 h 390" name="T69"/>
                <a:gd fmla="*/ 154 w 156" name="T70"/>
                <a:gd fmla="*/ 18 h 390" name="T71"/>
                <a:gd fmla="*/ 156 w 156" name="T72"/>
                <a:gd fmla="*/ 32 h 390" name="T73"/>
                <a:gd fmla="*/ 156 w 156" name="T74"/>
                <a:gd fmla="*/ 44 h 390" name="T75"/>
                <a:gd fmla="*/ 156 w 156" name="T76"/>
                <a:gd fmla="*/ 44 h 390" name="T77"/>
                <a:gd fmla="*/ 150 w 156" name="T78"/>
                <a:gd fmla="*/ 56 h 390" name="T79"/>
                <a:gd fmla="*/ 146 w 156" name="T80"/>
                <a:gd fmla="*/ 70 h 390" name="T81"/>
                <a:gd fmla="*/ 144 w 156" name="T82"/>
                <a:gd fmla="*/ 86 h 390" name="T83"/>
                <a:gd fmla="*/ 142 w 156" name="T84"/>
                <a:gd fmla="*/ 102 h 390" name="T85"/>
                <a:gd fmla="*/ 144 w 156" name="T86"/>
                <a:gd fmla="*/ 138 h 390" name="T87"/>
                <a:gd fmla="*/ 146 w 156" name="T88"/>
                <a:gd fmla="*/ 174 h 390" name="T89"/>
                <a:gd fmla="*/ 146 w 156" name="T90"/>
                <a:gd fmla="*/ 174 h 390" name="T91"/>
                <a:gd fmla="*/ 138 w 156" name="T92"/>
                <a:gd fmla="*/ 196 h 390" name="T93"/>
                <a:gd fmla="*/ 126 w 156" name="T94"/>
                <a:gd fmla="*/ 222 h 390" name="T95"/>
                <a:gd fmla="*/ 102 w 156" name="T96"/>
                <a:gd fmla="*/ 270 h 390" name="T97"/>
                <a:gd fmla="*/ 102 w 156" name="T98"/>
                <a:gd fmla="*/ 270 h 390" name="T99"/>
                <a:gd fmla="*/ 96 w 156" name="T100"/>
                <a:gd fmla="*/ 290 h 390" name="T101"/>
                <a:gd fmla="*/ 96 w 156" name="T102"/>
                <a:gd fmla="*/ 290 h 390" name="T103"/>
                <a:gd fmla="*/ 84 w 156" name="T104"/>
                <a:gd fmla="*/ 382 h 390" name="T105"/>
                <a:gd fmla="*/ 84 w 156" name="T106"/>
                <a:gd fmla="*/ 382 h 390" name="T107"/>
                <a:gd fmla="*/ 80 w 156" name="T108"/>
                <a:gd fmla="*/ 386 h 390" name="T109"/>
                <a:gd fmla="*/ 76 w 156" name="T110"/>
                <a:gd fmla="*/ 390 h 390" name="T111"/>
                <a:gd fmla="*/ 76 w 156" name="T112"/>
                <a:gd fmla="*/ 390 h 390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b" l="0" r="r" t="0"/>
              <a:pathLst>
                <a:path h="390" w="156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6" name="Freeform 15"/>
            <p:cNvSpPr/>
            <p:nvPr/>
          </p:nvSpPr>
          <p:spPr bwMode="auto">
            <a:xfrm>
              <a:off x="4226" y="3094"/>
              <a:ext cx="414" cy="538"/>
            </a:xfrm>
            <a:custGeom>
              <a:gdLst>
                <a:gd fmla="*/ 136 w 414" name="T0"/>
                <a:gd fmla="*/ 532 h 538" name="T1"/>
                <a:gd fmla="*/ 122 w 414" name="T2"/>
                <a:gd fmla="*/ 508 h 538" name="T3"/>
                <a:gd fmla="*/ 116 w 414" name="T4"/>
                <a:gd fmla="*/ 498 h 538" name="T5"/>
                <a:gd fmla="*/ 58 w 414" name="T6"/>
                <a:gd fmla="*/ 426 h 538" name="T7"/>
                <a:gd fmla="*/ 12 w 414" name="T8"/>
                <a:gd fmla="*/ 420 h 538" name="T9"/>
                <a:gd fmla="*/ 0 w 414" name="T10"/>
                <a:gd fmla="*/ 402 h 538" name="T11"/>
                <a:gd fmla="*/ 6 w 414" name="T12"/>
                <a:gd fmla="*/ 360 h 538" name="T13"/>
                <a:gd fmla="*/ 10 w 414" name="T14"/>
                <a:gd fmla="*/ 332 h 538" name="T15"/>
                <a:gd fmla="*/ 8 w 414" name="T16"/>
                <a:gd fmla="*/ 306 h 538" name="T17"/>
                <a:gd fmla="*/ 44 w 414" name="T18"/>
                <a:gd fmla="*/ 246 h 538" name="T19"/>
                <a:gd fmla="*/ 42 w 414" name="T20"/>
                <a:gd fmla="*/ 200 h 538" name="T21"/>
                <a:gd fmla="*/ 46 w 414" name="T22"/>
                <a:gd fmla="*/ 190 h 538" name="T23"/>
                <a:gd fmla="*/ 74 w 414" name="T24"/>
                <a:gd fmla="*/ 174 h 538" name="T25"/>
                <a:gd fmla="*/ 102 w 414" name="T26"/>
                <a:gd fmla="*/ 134 h 538" name="T27"/>
                <a:gd fmla="*/ 102 w 414" name="T28"/>
                <a:gd fmla="*/ 116 h 538" name="T29"/>
                <a:gd fmla="*/ 92 w 414" name="T30"/>
                <a:gd fmla="*/ 88 h 538" name="T31"/>
                <a:gd fmla="*/ 104 w 414" name="T32"/>
                <a:gd fmla="*/ 72 h 538" name="T33"/>
                <a:gd fmla="*/ 132 w 414" name="T34"/>
                <a:gd fmla="*/ 58 h 538" name="T35"/>
                <a:gd fmla="*/ 172 w 414" name="T36"/>
                <a:gd fmla="*/ 48 h 538" name="T37"/>
                <a:gd fmla="*/ 190 w 414" name="T38"/>
                <a:gd fmla="*/ 28 h 538" name="T39"/>
                <a:gd fmla="*/ 204 w 414" name="T40"/>
                <a:gd fmla="*/ 2 h 538" name="T41"/>
                <a:gd fmla="*/ 224 w 414" name="T42"/>
                <a:gd fmla="*/ 2 h 538" name="T43"/>
                <a:gd fmla="*/ 236 w 414" name="T44"/>
                <a:gd fmla="*/ 16 h 538" name="T45"/>
                <a:gd fmla="*/ 250 w 414" name="T46"/>
                <a:gd fmla="*/ 64 h 538" name="T47"/>
                <a:gd fmla="*/ 280 w 414" name="T48"/>
                <a:gd fmla="*/ 96 h 538" name="T49"/>
                <a:gd fmla="*/ 336 w 414" name="T50"/>
                <a:gd fmla="*/ 100 h 538" name="T51"/>
                <a:gd fmla="*/ 366 w 414" name="T52"/>
                <a:gd fmla="*/ 86 h 538" name="T53"/>
                <a:gd fmla="*/ 404 w 414" name="T54"/>
                <a:gd fmla="*/ 84 h 538" name="T55"/>
                <a:gd fmla="*/ 398 w 414" name="T56"/>
                <a:gd fmla="*/ 104 h 538" name="T57"/>
                <a:gd fmla="*/ 384 w 414" name="T58"/>
                <a:gd fmla="*/ 124 h 538" name="T59"/>
                <a:gd fmla="*/ 362 w 414" name="T60"/>
                <a:gd fmla="*/ 154 h 538" name="T61"/>
                <a:gd fmla="*/ 330 w 414" name="T62"/>
                <a:gd fmla="*/ 162 h 538" name="T63"/>
                <a:gd fmla="*/ 328 w 414" name="T64"/>
                <a:gd fmla="*/ 180 h 538" name="T65"/>
                <a:gd fmla="*/ 348 w 414" name="T66"/>
                <a:gd fmla="*/ 198 h 538" name="T67"/>
                <a:gd fmla="*/ 350 w 414" name="T68"/>
                <a:gd fmla="*/ 222 h 538" name="T69"/>
                <a:gd fmla="*/ 348 w 414" name="T70"/>
                <a:gd fmla="*/ 240 h 538" name="T71"/>
                <a:gd fmla="*/ 340 w 414" name="T72"/>
                <a:gd fmla="*/ 278 h 538" name="T73"/>
                <a:gd fmla="*/ 346 w 414" name="T74"/>
                <a:gd fmla="*/ 296 h 538" name="T75"/>
                <a:gd fmla="*/ 356 w 414" name="T76"/>
                <a:gd fmla="*/ 308 h 538" name="T77"/>
                <a:gd fmla="*/ 350 w 414" name="T78"/>
                <a:gd fmla="*/ 306 h 538" name="T79"/>
                <a:gd fmla="*/ 318 w 414" name="T80"/>
                <a:gd fmla="*/ 312 h 538" name="T81"/>
                <a:gd fmla="*/ 318 w 414" name="T82"/>
                <a:gd fmla="*/ 336 h 538" name="T83"/>
                <a:gd fmla="*/ 296 w 414" name="T84"/>
                <a:gd fmla="*/ 354 h 538" name="T85"/>
                <a:gd fmla="*/ 288 w 414" name="T86"/>
                <a:gd fmla="*/ 384 h 538" name="T87"/>
                <a:gd fmla="*/ 268 w 414" name="T88"/>
                <a:gd fmla="*/ 408 h 538" name="T89"/>
                <a:gd fmla="*/ 228 w 414" name="T90"/>
                <a:gd fmla="*/ 416 h 538" name="T91"/>
                <a:gd fmla="*/ 240 w 414" name="T92"/>
                <a:gd fmla="*/ 440 h 538" name="T93"/>
                <a:gd fmla="*/ 218 w 414" name="T94"/>
                <a:gd fmla="*/ 450 h 538" name="T95"/>
                <a:gd fmla="*/ 184 w 414" name="T96"/>
                <a:gd fmla="*/ 480 h 538" name="T97"/>
                <a:gd fmla="*/ 166 w 414" name="T98"/>
                <a:gd fmla="*/ 514 h 538" name="T99"/>
                <a:gd fmla="*/ 150 w 414" name="T100"/>
                <a:gd fmla="*/ 528 h 538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b" l="0" r="r" t="0"/>
              <a:pathLst>
                <a:path h="538" w="413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7" name="Freeform 16"/>
            <p:cNvSpPr/>
            <p:nvPr/>
          </p:nvSpPr>
          <p:spPr bwMode="auto">
            <a:xfrm>
              <a:off x="2954" y="3042"/>
              <a:ext cx="606" cy="530"/>
            </a:xfrm>
            <a:custGeom>
              <a:gdLst>
                <a:gd fmla="*/ 210 w 606" name="T0"/>
                <a:gd fmla="*/ 516 h 532" name="T1"/>
                <a:gd fmla="*/ 172 w 606" name="T2"/>
                <a:gd fmla="*/ 494 h 532" name="T3"/>
                <a:gd fmla="*/ 126 w 606" name="T4"/>
                <a:gd fmla="*/ 498 h 532" name="T5"/>
                <a:gd fmla="*/ 96 w 606" name="T6"/>
                <a:gd fmla="*/ 530 h 532" name="T7"/>
                <a:gd fmla="*/ 104 w 606" name="T8"/>
                <a:gd fmla="*/ 494 h 532" name="T9"/>
                <a:gd fmla="*/ 62 w 606" name="T10"/>
                <a:gd fmla="*/ 432 h 532" name="T11"/>
                <a:gd fmla="*/ 84 w 606" name="T12"/>
                <a:gd fmla="*/ 356 h 532" name="T13"/>
                <a:gd fmla="*/ 88 w 606" name="T14"/>
                <a:gd fmla="*/ 336 h 532" name="T15"/>
                <a:gd fmla="*/ 70 w 606" name="T16"/>
                <a:gd fmla="*/ 304 h 532" name="T17"/>
                <a:gd fmla="*/ 20 w 606" name="T18"/>
                <a:gd fmla="*/ 314 h 532" name="T19"/>
                <a:gd fmla="*/ 6 w 606" name="T20"/>
                <a:gd fmla="*/ 302 h 532" name="T21"/>
                <a:gd fmla="*/ 0 w 606" name="T22"/>
                <a:gd fmla="*/ 278 h 532" name="T23"/>
                <a:gd fmla="*/ 10 w 606" name="T24"/>
                <a:gd fmla="*/ 240 h 532" name="T25"/>
                <a:gd fmla="*/ 60 w 606" name="T26"/>
                <a:gd fmla="*/ 218 h 532" name="T27"/>
                <a:gd fmla="*/ 90 w 606" name="T28"/>
                <a:gd fmla="*/ 226 h 532" name="T29"/>
                <a:gd fmla="*/ 134 w 606" name="T30"/>
                <a:gd fmla="*/ 234 h 532" name="T31"/>
                <a:gd fmla="*/ 158 w 606" name="T32"/>
                <a:gd fmla="*/ 214 h 532" name="T33"/>
                <a:gd fmla="*/ 174 w 606" name="T34"/>
                <a:gd fmla="*/ 194 h 532" name="T35"/>
                <a:gd fmla="*/ 252 w 606" name="T36"/>
                <a:gd fmla="*/ 204 h 532" name="T37"/>
                <a:gd fmla="*/ 264 w 606" name="T38"/>
                <a:gd fmla="*/ 182 h 532" name="T39"/>
                <a:gd fmla="*/ 266 w 606" name="T40"/>
                <a:gd fmla="*/ 146 h 532" name="T41"/>
                <a:gd fmla="*/ 196 w 606" name="T42"/>
                <a:gd fmla="*/ 108 h 532" name="T43"/>
                <a:gd fmla="*/ 192 w 606" name="T44"/>
                <a:gd fmla="*/ 88 h 532" name="T45"/>
                <a:gd fmla="*/ 216 w 606" name="T46"/>
                <a:gd fmla="*/ 78 h 532" name="T47"/>
                <a:gd fmla="*/ 278 w 606" name="T48"/>
                <a:gd fmla="*/ 102 h 532" name="T49"/>
                <a:gd fmla="*/ 326 w 606" name="T50"/>
                <a:gd fmla="*/ 88 h 532" name="T51"/>
                <a:gd fmla="*/ 378 w 606" name="T52"/>
                <a:gd fmla="*/ 44 h 532" name="T53"/>
                <a:gd fmla="*/ 390 w 606" name="T54"/>
                <a:gd fmla="*/ 14 h 532" name="T55"/>
                <a:gd fmla="*/ 414 w 606" name="T56"/>
                <a:gd fmla="*/ 0 h 532" name="T57"/>
                <a:gd fmla="*/ 444 w 606" name="T58"/>
                <a:gd fmla="*/ 10 h 532" name="T59"/>
                <a:gd fmla="*/ 468 w 606" name="T60"/>
                <a:gd fmla="*/ 66 h 532" name="T61"/>
                <a:gd fmla="*/ 526 w 606" name="T62"/>
                <a:gd fmla="*/ 130 h 532" name="T63"/>
                <a:gd fmla="*/ 562 w 606" name="T64"/>
                <a:gd fmla="*/ 154 h 532" name="T65"/>
                <a:gd fmla="*/ 564 w 606" name="T66"/>
                <a:gd fmla="*/ 196 h 532" name="T67"/>
                <a:gd fmla="*/ 534 w 606" name="T68"/>
                <a:gd fmla="*/ 216 h 532" name="T69"/>
                <a:gd fmla="*/ 506 w 606" name="T70"/>
                <a:gd fmla="*/ 246 h 532" name="T71"/>
                <a:gd fmla="*/ 532 w 606" name="T72"/>
                <a:gd fmla="*/ 258 h 532" name="T73"/>
                <a:gd fmla="*/ 568 w 606" name="T74"/>
                <a:gd fmla="*/ 326 h 532" name="T75"/>
                <a:gd fmla="*/ 592 w 606" name="T76"/>
                <a:gd fmla="*/ 356 h 532" name="T77"/>
                <a:gd fmla="*/ 590 w 606" name="T78"/>
                <a:gd fmla="*/ 380 h 532" name="T79"/>
                <a:gd fmla="*/ 546 w 606" name="T80"/>
                <a:gd fmla="*/ 408 h 532" name="T81"/>
                <a:gd fmla="*/ 482 w 606" name="T82"/>
                <a:gd fmla="*/ 460 h 532" name="T83"/>
                <a:gd fmla="*/ 434 w 606" name="T84"/>
                <a:gd fmla="*/ 472 h 532" name="T85"/>
                <a:gd fmla="*/ 392 w 606" name="T86"/>
                <a:gd fmla="*/ 456 h 532" name="T87"/>
                <a:gd fmla="*/ 358 w 606" name="T88"/>
                <a:gd fmla="*/ 436 h 532" name="T89"/>
                <a:gd fmla="*/ 332 w 606" name="T90"/>
                <a:gd fmla="*/ 442 h 532" name="T91"/>
                <a:gd fmla="*/ 302 w 606" name="T92"/>
                <a:gd fmla="*/ 492 h 532" name="T93"/>
                <a:gd fmla="*/ 266 w 606" name="T94"/>
                <a:gd fmla="*/ 528 h 53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532" w="606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58" name="Freeform 17"/>
            <p:cNvSpPr/>
            <p:nvPr/>
          </p:nvSpPr>
          <p:spPr bwMode="auto">
            <a:xfrm>
              <a:off x="3470" y="2932"/>
              <a:ext cx="538" cy="638"/>
            </a:xfrm>
            <a:custGeom>
              <a:gdLst>
                <a:gd fmla="*/ 324 w 538" name="T0"/>
                <a:gd fmla="*/ 632 h 638" name="T1"/>
                <a:gd fmla="*/ 306 w 538" name="T2"/>
                <a:gd fmla="*/ 628 h 638" name="T3"/>
                <a:gd fmla="*/ 282 w 538" name="T4"/>
                <a:gd fmla="*/ 636 h 638" name="T5"/>
                <a:gd fmla="*/ 272 w 538" name="T6"/>
                <a:gd fmla="*/ 608 h 638" name="T7"/>
                <a:gd fmla="*/ 258 w 538" name="T8"/>
                <a:gd fmla="*/ 594 h 638" name="T9"/>
                <a:gd fmla="*/ 234 w 538" name="T10"/>
                <a:gd fmla="*/ 594 h 638" name="T11"/>
                <a:gd fmla="*/ 234 w 538" name="T12"/>
                <a:gd fmla="*/ 580 h 638" name="T13"/>
                <a:gd fmla="*/ 268 w 538" name="T14"/>
                <a:gd fmla="*/ 508 h 638" name="T15"/>
                <a:gd fmla="*/ 240 w 538" name="T16"/>
                <a:gd fmla="*/ 472 h 638" name="T17"/>
                <a:gd fmla="*/ 226 w 538" name="T18"/>
                <a:gd fmla="*/ 452 h 638" name="T19"/>
                <a:gd fmla="*/ 204 w 538" name="T20"/>
                <a:gd fmla="*/ 448 h 638" name="T21"/>
                <a:gd fmla="*/ 172 w 538" name="T22"/>
                <a:gd fmla="*/ 456 h 638" name="T23"/>
                <a:gd fmla="*/ 132 w 538" name="T24"/>
                <a:gd fmla="*/ 486 h 638" name="T25"/>
                <a:gd fmla="*/ 98 w 538" name="T26"/>
                <a:gd fmla="*/ 488 h 638" name="T27"/>
                <a:gd fmla="*/ 86 w 538" name="T28"/>
                <a:gd fmla="*/ 458 h 638" name="T29"/>
                <a:gd fmla="*/ 68 w 538" name="T30"/>
                <a:gd fmla="*/ 442 h 638" name="T31"/>
                <a:gd fmla="*/ 64 w 538" name="T32"/>
                <a:gd fmla="*/ 354 h 638" name="T33"/>
                <a:gd fmla="*/ 14 w 538" name="T34"/>
                <a:gd fmla="*/ 358 h 638" name="T35"/>
                <a:gd fmla="*/ 0 w 538" name="T36"/>
                <a:gd fmla="*/ 352 h 638" name="T37"/>
                <a:gd fmla="*/ 8 w 538" name="T38"/>
                <a:gd fmla="*/ 340 h 638" name="T39"/>
                <a:gd fmla="*/ 32 w 538" name="T40"/>
                <a:gd fmla="*/ 334 h 638" name="T41"/>
                <a:gd fmla="*/ 54 w 538" name="T42"/>
                <a:gd fmla="*/ 312 h 638" name="T43"/>
                <a:gd fmla="*/ 62 w 538" name="T44"/>
                <a:gd fmla="*/ 284 h 638" name="T45"/>
                <a:gd fmla="*/ 46 w 538" name="T46"/>
                <a:gd fmla="*/ 154 h 638" name="T47"/>
                <a:gd fmla="*/ 40 w 538" name="T48"/>
                <a:gd fmla="*/ 130 h 638" name="T49"/>
                <a:gd fmla="*/ 64 w 538" name="T50"/>
                <a:gd fmla="*/ 108 h 638" name="T51"/>
                <a:gd fmla="*/ 80 w 538" name="T52"/>
                <a:gd fmla="*/ 78 h 638" name="T53"/>
                <a:gd fmla="*/ 114 w 538" name="T54"/>
                <a:gd fmla="*/ 56 h 638" name="T55"/>
                <a:gd fmla="*/ 142 w 538" name="T56"/>
                <a:gd fmla="*/ 58 h 638" name="T57"/>
                <a:gd fmla="*/ 158 w 538" name="T58"/>
                <a:gd fmla="*/ 54 h 638" name="T59"/>
                <a:gd fmla="*/ 168 w 538" name="T60"/>
                <a:gd fmla="*/ 42 h 638" name="T61"/>
                <a:gd fmla="*/ 158 w 538" name="T62"/>
                <a:gd fmla="*/ 14 h 638" name="T63"/>
                <a:gd fmla="*/ 156 w 538" name="T64"/>
                <a:gd fmla="*/ 4 h 638" name="T65"/>
                <a:gd fmla="*/ 174 w 538" name="T66"/>
                <a:gd fmla="*/ 2 h 638" name="T67"/>
                <a:gd fmla="*/ 210 w 538" name="T68"/>
                <a:gd fmla="*/ 12 h 638" name="T69"/>
                <a:gd fmla="*/ 274 w 538" name="T70"/>
                <a:gd fmla="*/ 34 h 638" name="T71"/>
                <a:gd fmla="*/ 312 w 538" name="T72"/>
                <a:gd fmla="*/ 56 h 638" name="T73"/>
                <a:gd fmla="*/ 372 w 538" name="T74"/>
                <a:gd fmla="*/ 68 h 638" name="T75"/>
                <a:gd fmla="*/ 392 w 538" name="T76"/>
                <a:gd fmla="*/ 44 h 638" name="T77"/>
                <a:gd fmla="*/ 420 w 538" name="T78"/>
                <a:gd fmla="*/ 60 h 638" name="T79"/>
                <a:gd fmla="*/ 450 w 538" name="T80"/>
                <a:gd fmla="*/ 82 h 638" name="T81"/>
                <a:gd fmla="*/ 482 w 538" name="T82"/>
                <a:gd fmla="*/ 100 h 638" name="T83"/>
                <a:gd fmla="*/ 514 w 538" name="T84"/>
                <a:gd fmla="*/ 134 h 638" name="T85"/>
                <a:gd fmla="*/ 522 w 538" name="T86"/>
                <a:gd fmla="*/ 180 h 638" name="T87"/>
                <a:gd fmla="*/ 516 w 538" name="T88"/>
                <a:gd fmla="*/ 214 h 638" name="T89"/>
                <a:gd fmla="*/ 486 w 538" name="T90"/>
                <a:gd fmla="*/ 248 h 638" name="T91"/>
                <a:gd fmla="*/ 480 w 538" name="T92"/>
                <a:gd fmla="*/ 286 h 638" name="T93"/>
                <a:gd fmla="*/ 494 w 538" name="T94"/>
                <a:gd fmla="*/ 320 h 638" name="T95"/>
                <a:gd fmla="*/ 502 w 538" name="T96"/>
                <a:gd fmla="*/ 344 h 638" name="T97"/>
                <a:gd fmla="*/ 522 w 538" name="T98"/>
                <a:gd fmla="*/ 414 h 638" name="T99"/>
                <a:gd fmla="*/ 532 w 538" name="T100"/>
                <a:gd fmla="*/ 440 h 638" name="T101"/>
                <a:gd fmla="*/ 528 w 538" name="T102"/>
                <a:gd fmla="*/ 472 h 638" name="T103"/>
                <a:gd fmla="*/ 538 w 538" name="T104"/>
                <a:gd fmla="*/ 536 h 638" name="T105"/>
                <a:gd fmla="*/ 426 w 538" name="T106"/>
                <a:gd fmla="*/ 540 h 638" name="T107"/>
                <a:gd fmla="*/ 428 w 538" name="T108"/>
                <a:gd fmla="*/ 558 h 638" name="T109"/>
                <a:gd fmla="*/ 446 w 538" name="T110"/>
                <a:gd fmla="*/ 580 h 638" name="T111"/>
                <a:gd fmla="*/ 436 w 538" name="T112"/>
                <a:gd fmla="*/ 598 h 638" name="T113"/>
                <a:gd fmla="*/ 402 w 538" name="T114"/>
                <a:gd fmla="*/ 568 h 638" name="T115"/>
                <a:gd fmla="*/ 368 w 538" name="T116"/>
                <a:gd fmla="*/ 566 h 638" name="T117"/>
                <a:gd fmla="*/ 348 w 538" name="T118"/>
                <a:gd fmla="*/ 604 h 638" name="T119"/>
                <a:gd fmla="*/ 336 w 538" name="T120"/>
                <a:gd fmla="*/ 634 h 638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638" w="5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9" name="Freeform 18"/>
            <p:cNvSpPr/>
            <p:nvPr/>
          </p:nvSpPr>
          <p:spPr bwMode="auto">
            <a:xfrm>
              <a:off x="3960" y="2896"/>
              <a:ext cx="466" cy="666"/>
            </a:xfrm>
            <a:custGeom>
              <a:gdLst>
                <a:gd fmla="*/ 112 w 466" name="T0"/>
                <a:gd fmla="*/ 660 h 666" name="T1"/>
                <a:gd fmla="*/ 94 w 466" name="T2"/>
                <a:gd fmla="*/ 656 h 666" name="T3"/>
                <a:gd fmla="*/ 134 w 466" name="T4"/>
                <a:gd fmla="*/ 598 h 666" name="T5"/>
                <a:gd fmla="*/ 128 w 466" name="T6"/>
                <a:gd fmla="*/ 566 h 666" name="T7"/>
                <a:gd fmla="*/ 104 w 466" name="T8"/>
                <a:gd fmla="*/ 568 h 666" name="T9"/>
                <a:gd fmla="*/ 88 w 466" name="T10"/>
                <a:gd fmla="*/ 576 h 666" name="T11"/>
                <a:gd fmla="*/ 48 w 466" name="T12"/>
                <a:gd fmla="*/ 536 h 666" name="T13"/>
                <a:gd fmla="*/ 52 w 466" name="T14"/>
                <a:gd fmla="*/ 494 h 666" name="T15"/>
                <a:gd fmla="*/ 52 w 466" name="T16"/>
                <a:gd fmla="*/ 456 h 666" name="T17"/>
                <a:gd fmla="*/ 42 w 466" name="T18"/>
                <a:gd fmla="*/ 446 h 666" name="T19"/>
                <a:gd fmla="*/ 30 w 466" name="T20"/>
                <a:gd fmla="*/ 398 h 666" name="T21"/>
                <a:gd fmla="*/ 16 w 466" name="T22"/>
                <a:gd fmla="*/ 356 h 666" name="T23"/>
                <a:gd fmla="*/ 2 w 466" name="T24"/>
                <a:gd fmla="*/ 316 h 666" name="T25"/>
                <a:gd fmla="*/ 6 w 466" name="T26"/>
                <a:gd fmla="*/ 292 h 666" name="T27"/>
                <a:gd fmla="*/ 16 w 466" name="T28"/>
                <a:gd fmla="*/ 280 h 666" name="T29"/>
                <a:gd fmla="*/ 42 w 466" name="T30"/>
                <a:gd fmla="*/ 240 h 666" name="T31"/>
                <a:gd fmla="*/ 42 w 466" name="T32"/>
                <a:gd fmla="*/ 188 h 666" name="T33"/>
                <a:gd fmla="*/ 22 w 466" name="T34"/>
                <a:gd fmla="*/ 146 h 666" name="T35"/>
                <a:gd fmla="*/ 46 w 466" name="T36"/>
                <a:gd fmla="*/ 126 h 666" name="T37"/>
                <a:gd fmla="*/ 78 w 466" name="T38"/>
                <a:gd fmla="*/ 116 h 666" name="T39"/>
                <a:gd fmla="*/ 88 w 466" name="T40"/>
                <a:gd fmla="*/ 114 h 666" name="T41"/>
                <a:gd fmla="*/ 102 w 466" name="T42"/>
                <a:gd fmla="*/ 98 h 666" name="T43"/>
                <a:gd fmla="*/ 160 w 466" name="T44"/>
                <a:gd fmla="*/ 60 h 666" name="T45"/>
                <a:gd fmla="*/ 176 w 466" name="T46"/>
                <a:gd fmla="*/ 46 h 666" name="T47"/>
                <a:gd fmla="*/ 226 w 466" name="T48"/>
                <a:gd fmla="*/ 32 h 666" name="T49"/>
                <a:gd fmla="*/ 250 w 466" name="T50"/>
                <a:gd fmla="*/ 22 h 666" name="T51"/>
                <a:gd fmla="*/ 260 w 466" name="T52"/>
                <a:gd fmla="*/ 2 h 666" name="T53"/>
                <a:gd fmla="*/ 284 w 466" name="T54"/>
                <a:gd fmla="*/ 0 h 666" name="T55"/>
                <a:gd fmla="*/ 292 w 466" name="T56"/>
                <a:gd fmla="*/ 52 h 666" name="T57"/>
                <a:gd fmla="*/ 314 w 466" name="T58"/>
                <a:gd fmla="*/ 56 h 666" name="T59"/>
                <a:gd fmla="*/ 326 w 466" name="T60"/>
                <a:gd fmla="*/ 34 h 666" name="T61"/>
                <a:gd fmla="*/ 334 w 466" name="T62"/>
                <a:gd fmla="*/ 14 h 666" name="T63"/>
                <a:gd fmla="*/ 344 w 466" name="T64"/>
                <a:gd fmla="*/ 36 h 666" name="T65"/>
                <a:gd fmla="*/ 362 w 466" name="T66"/>
                <a:gd fmla="*/ 50 h 666" name="T67"/>
                <a:gd fmla="*/ 384 w 466" name="T68"/>
                <a:gd fmla="*/ 54 h 666" name="T69"/>
                <a:gd fmla="*/ 424 w 466" name="T70"/>
                <a:gd fmla="*/ 42 h 666" name="T71"/>
                <a:gd fmla="*/ 442 w 466" name="T72"/>
                <a:gd fmla="*/ 42 h 666" name="T73"/>
                <a:gd fmla="*/ 422 w 466" name="T74"/>
                <a:gd fmla="*/ 66 h 666" name="T75"/>
                <a:gd fmla="*/ 414 w 466" name="T76"/>
                <a:gd fmla="*/ 88 h 666" name="T77"/>
                <a:gd fmla="*/ 428 w 466" name="T78"/>
                <a:gd fmla="*/ 112 h 666" name="T79"/>
                <a:gd fmla="*/ 466 w 466" name="T80"/>
                <a:gd fmla="*/ 168 h 666" name="T81"/>
                <a:gd fmla="*/ 464 w 466" name="T82"/>
                <a:gd fmla="*/ 192 h 666" name="T83"/>
                <a:gd fmla="*/ 450 w 466" name="T84"/>
                <a:gd fmla="*/ 218 h 666" name="T85"/>
                <a:gd fmla="*/ 430 w 466" name="T86"/>
                <a:gd fmla="*/ 236 h 666" name="T87"/>
                <a:gd fmla="*/ 396 w 466" name="T88"/>
                <a:gd fmla="*/ 244 h 666" name="T89"/>
                <a:gd fmla="*/ 376 w 466" name="T90"/>
                <a:gd fmla="*/ 250 h 666" name="T91"/>
                <a:gd fmla="*/ 348 w 466" name="T92"/>
                <a:gd fmla="*/ 276 h 666" name="T93"/>
                <a:gd fmla="*/ 348 w 466" name="T94"/>
                <a:gd fmla="*/ 304 h 666" name="T95"/>
                <a:gd fmla="*/ 354 w 466" name="T96"/>
                <a:gd fmla="*/ 332 h 666" name="T97"/>
                <a:gd fmla="*/ 328 w 466" name="T98"/>
                <a:gd fmla="*/ 366 h 666" name="T99"/>
                <a:gd fmla="*/ 302 w 466" name="T100"/>
                <a:gd fmla="*/ 386 h 666" name="T101"/>
                <a:gd fmla="*/ 296 w 466" name="T102"/>
                <a:gd fmla="*/ 408 h 666" name="T103"/>
                <a:gd fmla="*/ 292 w 466" name="T104"/>
                <a:gd fmla="*/ 468 h 666" name="T105"/>
                <a:gd fmla="*/ 270 w 466" name="T106"/>
                <a:gd fmla="*/ 490 h 666" name="T107"/>
                <a:gd fmla="*/ 264 w 466" name="T108"/>
                <a:gd fmla="*/ 522 h 666" name="T109"/>
                <a:gd fmla="*/ 266 w 466" name="T110"/>
                <a:gd fmla="*/ 546 h 666" name="T111"/>
                <a:gd fmla="*/ 254 w 466" name="T112"/>
                <a:gd fmla="*/ 596 h 666" name="T113"/>
                <a:gd fmla="*/ 260 w 466" name="T114"/>
                <a:gd fmla="*/ 630 h 666" name="T115"/>
                <a:gd fmla="*/ 224 w 466" name="T116"/>
                <a:gd fmla="*/ 650 h 666" name="T117"/>
                <a:gd fmla="*/ 196 w 466" name="T118"/>
                <a:gd fmla="*/ 636 h 666" name="T119"/>
                <a:gd fmla="*/ 168 w 466" name="T120"/>
                <a:gd fmla="*/ 646 h 666" name="T121"/>
                <a:gd fmla="*/ 134 w 466" name="T122"/>
                <a:gd fmla="*/ 660 h 66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b" l="0" r="r" t="0"/>
              <a:pathLst>
                <a:path h="666" w="4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0" name="Freeform 19"/>
            <p:cNvSpPr/>
            <p:nvPr/>
          </p:nvSpPr>
          <p:spPr bwMode="auto">
            <a:xfrm>
              <a:off x="2360" y="2474"/>
              <a:ext cx="972" cy="957"/>
            </a:xfrm>
            <a:custGeom>
              <a:gdLst>
                <a:gd fmla="*/ 392 w 972" name="T0"/>
                <a:gd fmla="*/ 934 h 956" name="T1"/>
                <a:gd fmla="*/ 354 w 972" name="T2"/>
                <a:gd fmla="*/ 888 h 956" name="T3"/>
                <a:gd fmla="*/ 366 w 972" name="T4"/>
                <a:gd fmla="*/ 840 h 956" name="T5"/>
                <a:gd fmla="*/ 324 w 972" name="T6"/>
                <a:gd fmla="*/ 780 h 956" name="T7"/>
                <a:gd fmla="*/ 290 w 972" name="T8"/>
                <a:gd fmla="*/ 722 h 956" name="T9"/>
                <a:gd fmla="*/ 248 w 972" name="T10"/>
                <a:gd fmla="*/ 712 h 956" name="T11"/>
                <a:gd fmla="*/ 192 w 972" name="T12"/>
                <a:gd fmla="*/ 608 h 956" name="T13"/>
                <a:gd fmla="*/ 160 w 972" name="T14"/>
                <a:gd fmla="*/ 662 h 956" name="T15"/>
                <a:gd fmla="*/ 140 w 972" name="T16"/>
                <a:gd fmla="*/ 634 h 956" name="T17"/>
                <a:gd fmla="*/ 138 w 972" name="T18"/>
                <a:gd fmla="*/ 590 h 956" name="T19"/>
                <a:gd fmla="*/ 130 w 972" name="T20"/>
                <a:gd fmla="*/ 500 h 956" name="T21"/>
                <a:gd fmla="*/ 150 w 972" name="T22"/>
                <a:gd fmla="*/ 442 h 956" name="T23"/>
                <a:gd fmla="*/ 110 w 972" name="T24"/>
                <a:gd fmla="*/ 312 h 956" name="T25"/>
                <a:gd fmla="*/ 50 w 972" name="T26"/>
                <a:gd fmla="*/ 222 h 956" name="T27"/>
                <a:gd fmla="*/ 6 w 972" name="T28"/>
                <a:gd fmla="*/ 178 h 956" name="T29"/>
                <a:gd fmla="*/ 2 w 972" name="T30"/>
                <a:gd fmla="*/ 134 h 956" name="T31"/>
                <a:gd fmla="*/ 26 w 972" name="T32"/>
                <a:gd fmla="*/ 80 h 956" name="T33"/>
                <a:gd fmla="*/ 74 w 972" name="T34"/>
                <a:gd fmla="*/ 24 h 956" name="T35"/>
                <a:gd fmla="*/ 112 w 972" name="T36"/>
                <a:gd fmla="*/ 64 h 956" name="T37"/>
                <a:gd fmla="*/ 166 w 972" name="T38"/>
                <a:gd fmla="*/ 152 h 956" name="T39"/>
                <a:gd fmla="*/ 200 w 972" name="T40"/>
                <a:gd fmla="*/ 172 h 956" name="T41"/>
                <a:gd fmla="*/ 236 w 972" name="T42"/>
                <a:gd fmla="*/ 158 h 956" name="T43"/>
                <a:gd fmla="*/ 250 w 972" name="T44"/>
                <a:gd fmla="*/ 170 h 956" name="T45"/>
                <a:gd fmla="*/ 290 w 972" name="T46"/>
                <a:gd fmla="*/ 188 h 956" name="T47"/>
                <a:gd fmla="*/ 374 w 972" name="T48"/>
                <a:gd fmla="*/ 166 h 956" name="T49"/>
                <a:gd fmla="*/ 378 w 972" name="T50"/>
                <a:gd fmla="*/ 128 h 956" name="T51"/>
                <a:gd fmla="*/ 370 w 972" name="T52"/>
                <a:gd fmla="*/ 66 h 956" name="T53"/>
                <a:gd fmla="*/ 412 w 972" name="T54"/>
                <a:gd fmla="*/ 100 h 956" name="T55"/>
                <a:gd fmla="*/ 468 w 972" name="T56"/>
                <a:gd fmla="*/ 100 h 956" name="T57"/>
                <a:gd fmla="*/ 472 w 972" name="T58"/>
                <a:gd fmla="*/ 30 h 956" name="T59"/>
                <a:gd fmla="*/ 516 w 972" name="T60"/>
                <a:gd fmla="*/ 0 h 956" name="T61"/>
                <a:gd fmla="*/ 562 w 972" name="T62"/>
                <a:gd fmla="*/ 50 h 956" name="T63"/>
                <a:gd fmla="*/ 628 w 972" name="T64"/>
                <a:gd fmla="*/ 98 h 956" name="T65"/>
                <a:gd fmla="*/ 656 w 972" name="T66"/>
                <a:gd fmla="*/ 150 h 956" name="T67"/>
                <a:gd fmla="*/ 764 w 972" name="T68"/>
                <a:gd fmla="*/ 184 h 956" name="T69"/>
                <a:gd fmla="*/ 812 w 972" name="T70"/>
                <a:gd fmla="*/ 168 h 956" name="T71"/>
                <a:gd fmla="*/ 932 w 972" name="T72"/>
                <a:gd fmla="*/ 208 h 956" name="T73"/>
                <a:gd fmla="*/ 972 w 972" name="T74"/>
                <a:gd fmla="*/ 278 h 956" name="T75"/>
                <a:gd fmla="*/ 908 w 972" name="T76"/>
                <a:gd fmla="*/ 388 h 956" name="T77"/>
                <a:gd fmla="*/ 840 w 972" name="T78"/>
                <a:gd fmla="*/ 418 h 956" name="T79"/>
                <a:gd fmla="*/ 788 w 972" name="T80"/>
                <a:gd fmla="*/ 376 h 956" name="T81"/>
                <a:gd fmla="*/ 764 w 972" name="T82"/>
                <a:gd fmla="*/ 422 h 956" name="T83"/>
                <a:gd fmla="*/ 772 w 972" name="T84"/>
                <a:gd fmla="*/ 478 h 956" name="T85"/>
                <a:gd fmla="*/ 784 w 972" name="T86"/>
                <a:gd fmla="*/ 564 h 956" name="T87"/>
                <a:gd fmla="*/ 810 w 972" name="T88"/>
                <a:gd fmla="*/ 602 h 956" name="T89"/>
                <a:gd fmla="*/ 780 w 972" name="T90"/>
                <a:gd fmla="*/ 646 h 956" name="T91"/>
                <a:gd fmla="*/ 788 w 972" name="T92"/>
                <a:gd fmla="*/ 686 h 956" name="T93"/>
                <a:gd fmla="*/ 848 w 972" name="T94"/>
                <a:gd fmla="*/ 740 h 956" name="T95"/>
                <a:gd fmla="*/ 796 w 972" name="T96"/>
                <a:gd fmla="*/ 758 h 956" name="T97"/>
                <a:gd fmla="*/ 756 w 972" name="T98"/>
                <a:gd fmla="*/ 712 h 956" name="T99"/>
                <a:gd fmla="*/ 716 w 972" name="T100"/>
                <a:gd fmla="*/ 718 h 956" name="T101"/>
                <a:gd fmla="*/ 662 w 972" name="T102"/>
                <a:gd fmla="*/ 706 h 956" name="T103"/>
                <a:gd fmla="*/ 630 w 972" name="T104"/>
                <a:gd fmla="*/ 636 h 956" name="T105"/>
                <a:gd fmla="*/ 578 w 972" name="T106"/>
                <a:gd fmla="*/ 648 h 956" name="T107"/>
                <a:gd fmla="*/ 550 w 972" name="T108"/>
                <a:gd fmla="*/ 682 h 956" name="T109"/>
                <a:gd fmla="*/ 558 w 972" name="T110"/>
                <a:gd fmla="*/ 726 h 956" name="T111"/>
                <a:gd fmla="*/ 558 w 972" name="T112"/>
                <a:gd fmla="*/ 766 h 956" name="T113"/>
                <a:gd fmla="*/ 500 w 972" name="T114"/>
                <a:gd fmla="*/ 810 h 956" name="T115"/>
                <a:gd fmla="*/ 522 w 972" name="T116"/>
                <a:gd fmla="*/ 870 h 956" name="T117"/>
                <a:gd fmla="*/ 522 w 972" name="T118"/>
                <a:gd fmla="*/ 918 h 95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956" w="972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32" y="956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61" name="Freeform 20"/>
            <p:cNvSpPr/>
            <p:nvPr/>
          </p:nvSpPr>
          <p:spPr bwMode="auto">
            <a:xfrm>
              <a:off x="550" y="2060"/>
              <a:ext cx="1949" cy="1194"/>
            </a:xfrm>
            <a:custGeom>
              <a:gdLst>
                <a:gd fmla="*/ 1244 w 1950" name="T0"/>
                <a:gd fmla="*/ 1192 h 1194" name="T1"/>
                <a:gd fmla="*/ 1218 w 1950" name="T2"/>
                <a:gd fmla="*/ 1156 h 1194" name="T3"/>
                <a:gd fmla="*/ 1200 w 1950" name="T4"/>
                <a:gd fmla="*/ 1100 h 1194" name="T5"/>
                <a:gd fmla="*/ 1152 w 1950" name="T6"/>
                <a:gd fmla="*/ 1058 h 1194" name="T7"/>
                <a:gd fmla="*/ 1050 w 1950" name="T8"/>
                <a:gd fmla="*/ 1000 h 1194" name="T9"/>
                <a:gd fmla="*/ 970 w 1950" name="T10"/>
                <a:gd fmla="*/ 1022 h 1194" name="T11"/>
                <a:gd fmla="*/ 928 w 1950" name="T12"/>
                <a:gd fmla="*/ 1096 h 1194" name="T13"/>
                <a:gd fmla="*/ 898 w 1950" name="T14"/>
                <a:gd fmla="*/ 1042 h 1194" name="T15"/>
                <a:gd fmla="*/ 872 w 1950" name="T16"/>
                <a:gd fmla="*/ 992 h 1194" name="T17"/>
                <a:gd fmla="*/ 754 w 1950" name="T18"/>
                <a:gd fmla="*/ 1010 h 1194" name="T19"/>
                <a:gd fmla="*/ 634 w 1950" name="T20"/>
                <a:gd fmla="*/ 966 h 1194" name="T21"/>
                <a:gd fmla="*/ 580 w 1950" name="T22"/>
                <a:gd fmla="*/ 900 h 1194" name="T23"/>
                <a:gd fmla="*/ 492 w 1950" name="T24"/>
                <a:gd fmla="*/ 842 h 1194" name="T25"/>
                <a:gd fmla="*/ 468 w 1950" name="T26"/>
                <a:gd fmla="*/ 764 h 1194" name="T27"/>
                <a:gd fmla="*/ 390 w 1950" name="T28"/>
                <a:gd fmla="*/ 726 h 1194" name="T29"/>
                <a:gd fmla="*/ 284 w 1950" name="T30"/>
                <a:gd fmla="*/ 610 h 1194" name="T31"/>
                <a:gd fmla="*/ 182 w 1950" name="T32"/>
                <a:gd fmla="*/ 630 h 1194" name="T33"/>
                <a:gd fmla="*/ 142 w 1950" name="T34"/>
                <a:gd fmla="*/ 552 h 1194" name="T35"/>
                <a:gd fmla="*/ 12 w 1950" name="T36"/>
                <a:gd fmla="*/ 454 h 1194" name="T37"/>
                <a:gd fmla="*/ 8 w 1950" name="T38"/>
                <a:gd fmla="*/ 412 h 1194" name="T39"/>
                <a:gd fmla="*/ 16 w 1950" name="T40"/>
                <a:gd fmla="*/ 290 h 1194" name="T41"/>
                <a:gd fmla="*/ 54 w 1950" name="T42"/>
                <a:gd fmla="*/ 300 h 1194" name="T43"/>
                <a:gd fmla="*/ 104 w 1950" name="T44"/>
                <a:gd fmla="*/ 280 h 1194" name="T45"/>
                <a:gd fmla="*/ 78 w 1950" name="T46"/>
                <a:gd fmla="*/ 126 h 1194" name="T47"/>
                <a:gd fmla="*/ 146 w 1950" name="T48"/>
                <a:gd fmla="*/ 98 h 1194" name="T49"/>
                <a:gd fmla="*/ 216 w 1950" name="T50"/>
                <a:gd fmla="*/ 72 h 1194" name="T51"/>
                <a:gd fmla="*/ 304 w 1950" name="T52"/>
                <a:gd fmla="*/ 6 h 1194" name="T53"/>
                <a:gd fmla="*/ 386 w 1950" name="T54"/>
                <a:gd fmla="*/ 48 h 1194" name="T55"/>
                <a:gd fmla="*/ 470 w 1950" name="T56"/>
                <a:gd fmla="*/ 10 h 1194" name="T57"/>
                <a:gd fmla="*/ 510 w 1950" name="T58"/>
                <a:gd fmla="*/ 56 h 1194" name="T59"/>
                <a:gd fmla="*/ 622 w 1950" name="T60"/>
                <a:gd fmla="*/ 72 h 1194" name="T61"/>
                <a:gd fmla="*/ 710 w 1950" name="T62"/>
                <a:gd fmla="*/ 56 h 1194" name="T63"/>
                <a:gd fmla="*/ 804 w 1950" name="T64"/>
                <a:gd fmla="*/ 44 h 1194" name="T65"/>
                <a:gd fmla="*/ 898 w 1950" name="T66"/>
                <a:gd fmla="*/ 30 h 1194" name="T67"/>
                <a:gd fmla="*/ 1046 w 1950" name="T68"/>
                <a:gd fmla="*/ 38 h 1194" name="T69"/>
                <a:gd fmla="*/ 1106 w 1950" name="T70"/>
                <a:gd fmla="*/ 114 h 1194" name="T71"/>
                <a:gd fmla="*/ 1092 w 1950" name="T72"/>
                <a:gd fmla="*/ 220 h 1194" name="T73"/>
                <a:gd fmla="*/ 1118 w 1950" name="T74"/>
                <a:gd fmla="*/ 378 h 1194" name="T75"/>
                <a:gd fmla="*/ 1192 w 1950" name="T76"/>
                <a:gd fmla="*/ 440 h 1194" name="T77"/>
                <a:gd fmla="*/ 1308 w 1950" name="T78"/>
                <a:gd fmla="*/ 502 h 1194" name="T79"/>
                <a:gd fmla="*/ 1406 w 1950" name="T80"/>
                <a:gd fmla="*/ 546 h 1194" name="T81"/>
                <a:gd fmla="*/ 1586 w 1950" name="T82"/>
                <a:gd fmla="*/ 576 h 1194" name="T83"/>
                <a:gd fmla="*/ 1666 w 1950" name="T84"/>
                <a:gd fmla="*/ 682 h 1194" name="T85"/>
                <a:gd fmla="*/ 1706 w 1950" name="T86"/>
                <a:gd fmla="*/ 676 h 1194" name="T87"/>
                <a:gd fmla="*/ 1794 w 1950" name="T88"/>
                <a:gd fmla="*/ 616 h 1194" name="T89"/>
                <a:gd fmla="*/ 1848 w 1950" name="T90"/>
                <a:gd fmla="*/ 632 h 1194" name="T91"/>
                <a:gd fmla="*/ 1926 w 1950" name="T92"/>
                <a:gd fmla="*/ 788 h 1194" name="T93"/>
                <a:gd fmla="*/ 1930 w 1950" name="T94"/>
                <a:gd fmla="*/ 878 h 1194" name="T95"/>
                <a:gd fmla="*/ 1940 w 1950" name="T96"/>
                <a:gd fmla="*/ 976 h 1194" name="T97"/>
                <a:gd fmla="*/ 1930 w 1950" name="T98"/>
                <a:gd fmla="*/ 1002 h 1194" name="T99"/>
                <a:gd fmla="*/ 1872 w 1950" name="T100"/>
                <a:gd fmla="*/ 1006 h 1194" name="T101"/>
                <a:gd fmla="*/ 1866 w 1950" name="T102"/>
                <a:gd fmla="*/ 1096 h 1194" name="T103"/>
                <a:gd fmla="*/ 1772 w 1950" name="T104"/>
                <a:gd fmla="*/ 1052 h 1194" name="T105"/>
                <a:gd fmla="*/ 1744 w 1950" name="T106"/>
                <a:gd fmla="*/ 1124 h 1194" name="T107"/>
                <a:gd fmla="*/ 1696 w 1950" name="T108"/>
                <a:gd fmla="*/ 1086 h 1194" name="T109"/>
                <a:gd fmla="*/ 1594 w 1950" name="T110"/>
                <a:gd fmla="*/ 1048 h 1194" name="T111"/>
                <a:gd fmla="*/ 1498 w 1950" name="T112"/>
                <a:gd fmla="*/ 1102 h 1194" name="T113"/>
                <a:gd fmla="*/ 1430 w 1950" name="T114"/>
                <a:gd fmla="*/ 1144 h 1194" name="T115"/>
                <a:gd fmla="*/ 1342 w 1950" name="T116"/>
                <a:gd fmla="*/ 1194 h 119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194" w="1950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62" name="Freeform 21"/>
            <p:cNvSpPr/>
            <p:nvPr/>
          </p:nvSpPr>
          <p:spPr bwMode="auto">
            <a:xfrm>
              <a:off x="4386" y="2826"/>
              <a:ext cx="364" cy="360"/>
            </a:xfrm>
            <a:custGeom>
              <a:gdLst>
                <a:gd fmla="*/ 138 w 364" name="T0"/>
                <a:gd fmla="*/ 356 h 360" name="T1"/>
                <a:gd fmla="*/ 108 w 364" name="T2"/>
                <a:gd fmla="*/ 340 h 360" name="T3"/>
                <a:gd fmla="*/ 86 w 364" name="T4"/>
                <a:gd fmla="*/ 274 h 360" name="T5"/>
                <a:gd fmla="*/ 48 w 364" name="T6"/>
                <a:gd fmla="*/ 256 h 360" name="T7"/>
                <a:gd fmla="*/ 46 w 364" name="T8"/>
                <a:gd fmla="*/ 226 h 360" name="T9"/>
                <a:gd fmla="*/ 24 w 364" name="T10"/>
                <a:gd fmla="*/ 188 h 360" name="T11"/>
                <a:gd fmla="*/ 0 w 364" name="T12"/>
                <a:gd fmla="*/ 162 h 360" name="T13"/>
                <a:gd fmla="*/ 10 w 364" name="T14"/>
                <a:gd fmla="*/ 140 h 360" name="T15"/>
                <a:gd fmla="*/ 26 w 364" name="T16"/>
                <a:gd fmla="*/ 122 h 360" name="T17"/>
                <a:gd fmla="*/ 32 w 364" name="T18"/>
                <a:gd fmla="*/ 104 h 360" name="T19"/>
                <a:gd fmla="*/ 58 w 364" name="T20"/>
                <a:gd fmla="*/ 88 h 360" name="T21"/>
                <a:gd fmla="*/ 70 w 364" name="T22"/>
                <a:gd fmla="*/ 68 h 360" name="T23"/>
                <a:gd fmla="*/ 72 w 364" name="T24"/>
                <a:gd fmla="*/ 16 h 360" name="T25"/>
                <a:gd fmla="*/ 90 w 364" name="T26"/>
                <a:gd fmla="*/ 8 h 360" name="T27"/>
                <a:gd fmla="*/ 106 w 364" name="T28"/>
                <a:gd fmla="*/ 6 h 360" name="T29"/>
                <a:gd fmla="*/ 140 w 364" name="T30"/>
                <a:gd fmla="*/ 10 h 360" name="T31"/>
                <a:gd fmla="*/ 152 w 364" name="T32"/>
                <a:gd fmla="*/ 2 h 360" name="T33"/>
                <a:gd fmla="*/ 186 w 364" name="T34"/>
                <a:gd fmla="*/ 4 h 360" name="T35"/>
                <a:gd fmla="*/ 212 w 364" name="T36"/>
                <a:gd fmla="*/ 16 h 360" name="T37"/>
                <a:gd fmla="*/ 238 w 364" name="T38"/>
                <a:gd fmla="*/ 26 h 360" name="T39"/>
                <a:gd fmla="*/ 254 w 364" name="T40"/>
                <a:gd fmla="*/ 22 h 360" name="T41"/>
                <a:gd fmla="*/ 280 w 364" name="T42"/>
                <a:gd fmla="*/ 2 h 360" name="T43"/>
                <a:gd fmla="*/ 300 w 364" name="T44"/>
                <a:gd fmla="*/ 8 h 360" name="T45"/>
                <a:gd fmla="*/ 324 w 364" name="T46"/>
                <a:gd fmla="*/ 18 h 360" name="T47"/>
                <a:gd fmla="*/ 360 w 364" name="T48"/>
                <a:gd fmla="*/ 28 h 360" name="T49"/>
                <a:gd fmla="*/ 324 w 364" name="T50"/>
                <a:gd fmla="*/ 58 h 360" name="T51"/>
                <a:gd fmla="*/ 316 w 364" name="T52"/>
                <a:gd fmla="*/ 76 h 360" name="T53"/>
                <a:gd fmla="*/ 320 w 364" name="T54"/>
                <a:gd fmla="*/ 84 h 360" name="T55"/>
                <a:gd fmla="*/ 362 w 364" name="T56"/>
                <a:gd fmla="*/ 72 h 360" name="T57"/>
                <a:gd fmla="*/ 364 w 364" name="T58"/>
                <a:gd fmla="*/ 90 h 360" name="T59"/>
                <a:gd fmla="*/ 346 w 364" name="T60"/>
                <a:gd fmla="*/ 100 h 360" name="T61"/>
                <a:gd fmla="*/ 322 w 364" name="T62"/>
                <a:gd fmla="*/ 112 h 360" name="T63"/>
                <a:gd fmla="*/ 344 w 364" name="T64"/>
                <a:gd fmla="*/ 142 h 360" name="T65"/>
                <a:gd fmla="*/ 340 w 364" name="T66"/>
                <a:gd fmla="*/ 196 h 360" name="T67"/>
                <a:gd fmla="*/ 344 w 364" name="T68"/>
                <a:gd fmla="*/ 214 h 360" name="T69"/>
                <a:gd fmla="*/ 338 w 364" name="T70"/>
                <a:gd fmla="*/ 238 h 360" name="T71"/>
                <a:gd fmla="*/ 330 w 364" name="T72"/>
                <a:gd fmla="*/ 240 h 360" name="T73"/>
                <a:gd fmla="*/ 324 w 364" name="T74"/>
                <a:gd fmla="*/ 224 h 360" name="T75"/>
                <a:gd fmla="*/ 304 w 364" name="T76"/>
                <a:gd fmla="*/ 232 h 360" name="T77"/>
                <a:gd fmla="*/ 270 w 364" name="T78"/>
                <a:gd fmla="*/ 268 h 360" name="T79"/>
                <a:gd fmla="*/ 262 w 364" name="T80"/>
                <a:gd fmla="*/ 286 h 360" name="T81"/>
                <a:gd fmla="*/ 260 w 364" name="T82"/>
                <a:gd fmla="*/ 344 h 360" name="T83"/>
                <a:gd fmla="*/ 222 w 364" name="T84"/>
                <a:gd fmla="*/ 344 h 360" name="T85"/>
                <a:gd fmla="*/ 158 w 364" name="T86"/>
                <a:gd fmla="*/ 360 h 360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360" w="364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3" name="Freeform 22"/>
            <p:cNvSpPr/>
            <p:nvPr/>
          </p:nvSpPr>
          <p:spPr bwMode="auto">
            <a:xfrm>
              <a:off x="3134" y="2692"/>
              <a:ext cx="462" cy="480"/>
            </a:xfrm>
            <a:custGeom>
              <a:gdLst>
                <a:gd fmla="*/ 360 w 462" name="T0"/>
                <a:gd fmla="*/ 474 h 480" name="T1"/>
                <a:gd fmla="*/ 328 w 462" name="T2"/>
                <a:gd fmla="*/ 448 h 480" name="T3"/>
                <a:gd fmla="*/ 300 w 462" name="T4"/>
                <a:gd fmla="*/ 412 h 480" name="T5"/>
                <a:gd fmla="*/ 282 w 462" name="T6"/>
                <a:gd fmla="*/ 362 h 480" name="T7"/>
                <a:gd fmla="*/ 252 w 462" name="T8"/>
                <a:gd fmla="*/ 340 h 480" name="T9"/>
                <a:gd fmla="*/ 230 w 462" name="T10"/>
                <a:gd fmla="*/ 340 h 480" name="T11"/>
                <a:gd fmla="*/ 214 w 462" name="T12"/>
                <a:gd fmla="*/ 346 h 480" name="T13"/>
                <a:gd fmla="*/ 196 w 462" name="T14"/>
                <a:gd fmla="*/ 376 h 480" name="T15"/>
                <a:gd fmla="*/ 176 w 462" name="T16"/>
                <a:gd fmla="*/ 402 h 480" name="T17"/>
                <a:gd fmla="*/ 152 w 462" name="T18"/>
                <a:gd fmla="*/ 428 h 480" name="T19"/>
                <a:gd fmla="*/ 144 w 462" name="T20"/>
                <a:gd fmla="*/ 430 h 480" name="T21"/>
                <a:gd fmla="*/ 118 w 462" name="T22"/>
                <a:gd fmla="*/ 442 h 480" name="T23"/>
                <a:gd fmla="*/ 72 w 462" name="T24"/>
                <a:gd fmla="*/ 434 h 480" name="T25"/>
                <a:gd fmla="*/ 38 w 462" name="T26"/>
                <a:gd fmla="*/ 416 h 480" name="T27"/>
                <a:gd fmla="*/ 46 w 462" name="T28"/>
                <a:gd fmla="*/ 386 h 480" name="T29"/>
                <a:gd fmla="*/ 42 w 462" name="T30"/>
                <a:gd fmla="*/ 360 h 480" name="T31"/>
                <a:gd fmla="*/ 2 w 462" name="T32"/>
                <a:gd fmla="*/ 312 h 480" name="T33"/>
                <a:gd fmla="*/ 10 w 462" name="T34"/>
                <a:gd fmla="*/ 228 h 480" name="T35"/>
                <a:gd fmla="*/ 0 w 462" name="T36"/>
                <a:gd fmla="*/ 168 h 480" name="T37"/>
                <a:gd fmla="*/ 4 w 462" name="T38"/>
                <a:gd fmla="*/ 166 h 480" name="T39"/>
                <a:gd fmla="*/ 64 w 462" name="T40"/>
                <a:gd fmla="*/ 212 h 480" name="T41"/>
                <a:gd fmla="*/ 82 w 462" name="T42"/>
                <a:gd fmla="*/ 216 h 480" name="T43"/>
                <a:gd fmla="*/ 110 w 462" name="T44"/>
                <a:gd fmla="*/ 208 h 480" name="T45"/>
                <a:gd fmla="*/ 148 w 462" name="T46"/>
                <a:gd fmla="*/ 172 h 480" name="T47"/>
                <a:gd fmla="*/ 176 w 462" name="T48"/>
                <a:gd fmla="*/ 116 h 480" name="T49"/>
                <a:gd fmla="*/ 210 w 462" name="T50"/>
                <a:gd fmla="*/ 62 h 480" name="T51"/>
                <a:gd fmla="*/ 232 w 462" name="T52"/>
                <a:gd fmla="*/ 4 h 480" name="T53"/>
                <a:gd fmla="*/ 272 w 462" name="T54"/>
                <a:gd fmla="*/ 0 h 480" name="T55"/>
                <a:gd fmla="*/ 306 w 462" name="T56"/>
                <a:gd fmla="*/ 10 h 480" name="T57"/>
                <a:gd fmla="*/ 352 w 462" name="T58"/>
                <a:gd fmla="*/ 50 h 480" name="T59"/>
                <a:gd fmla="*/ 394 w 462" name="T60"/>
                <a:gd fmla="*/ 60 h 480" name="T61"/>
                <a:gd fmla="*/ 444 w 462" name="T62"/>
                <a:gd fmla="*/ 98 h 480" name="T63"/>
                <a:gd fmla="*/ 462 w 462" name="T64"/>
                <a:gd fmla="*/ 134 h 480" name="T65"/>
                <a:gd fmla="*/ 430 w 462" name="T66"/>
                <a:gd fmla="*/ 158 h 480" name="T67"/>
                <a:gd fmla="*/ 402 w 462" name="T68"/>
                <a:gd fmla="*/ 182 h 480" name="T69"/>
                <a:gd fmla="*/ 336 w 462" name="T70"/>
                <a:gd fmla="*/ 188 h 480" name="T71"/>
                <a:gd fmla="*/ 292 w 462" name="T72"/>
                <a:gd fmla="*/ 192 h 480" name="T73"/>
                <a:gd fmla="*/ 284 w 462" name="T74"/>
                <a:gd fmla="*/ 218 h 480" name="T75"/>
                <a:gd fmla="*/ 288 w 462" name="T76"/>
                <a:gd fmla="*/ 236 h 480" name="T77"/>
                <a:gd fmla="*/ 284 w 462" name="T78"/>
                <a:gd fmla="*/ 276 h 480" name="T79"/>
                <a:gd fmla="*/ 304 w 462" name="T80"/>
                <a:gd fmla="*/ 296 h 480" name="T81"/>
                <a:gd fmla="*/ 362 w 462" name="T82"/>
                <a:gd fmla="*/ 364 h 480" name="T83"/>
                <a:gd fmla="*/ 372 w 462" name="T84"/>
                <a:gd fmla="*/ 400 h 480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480" w="462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00"/>
                  </a:lnTo>
                  <a:lnTo>
                    <a:pt x="372" y="48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64" name="Freeform 23"/>
            <p:cNvSpPr/>
            <p:nvPr/>
          </p:nvSpPr>
          <p:spPr bwMode="auto">
            <a:xfrm>
              <a:off x="3426" y="2586"/>
              <a:ext cx="754" cy="466"/>
            </a:xfrm>
            <a:custGeom>
              <a:gdLst>
                <a:gd fmla="*/ 72 w 754" name="T0"/>
                <a:gd fmla="*/ 452 h 466" name="T1"/>
                <a:gd fmla="*/ 4 w 754" name="T2"/>
                <a:gd fmla="*/ 380 h 466" name="T3"/>
                <a:gd fmla="*/ 2 w 754" name="T4"/>
                <a:gd fmla="*/ 362 h 466" name="T5"/>
                <a:gd fmla="*/ 6 w 754" name="T6"/>
                <a:gd fmla="*/ 348 h 466" name="T7"/>
                <a:gd fmla="*/ 0 w 754" name="T8"/>
                <a:gd fmla="*/ 310 h 466" name="T9"/>
                <a:gd fmla="*/ 18 w 754" name="T10"/>
                <a:gd fmla="*/ 304 h 466" name="T11"/>
                <a:gd fmla="*/ 96 w 754" name="T12"/>
                <a:gd fmla="*/ 304 h 466" name="T13"/>
                <a:gd fmla="*/ 138 w 754" name="T14"/>
                <a:gd fmla="*/ 276 h 466" name="T15"/>
                <a:gd fmla="*/ 178 w 754" name="T16"/>
                <a:gd fmla="*/ 244 h 466" name="T17"/>
                <a:gd fmla="*/ 180 w 754" name="T18"/>
                <a:gd fmla="*/ 226 h 466" name="T19"/>
                <a:gd fmla="*/ 126 w 754" name="T20"/>
                <a:gd fmla="*/ 166 h 466" name="T21"/>
                <a:gd fmla="*/ 100 w 754" name="T22"/>
                <a:gd fmla="*/ 144 h 466" name="T23"/>
                <a:gd fmla="*/ 98 w 754" name="T24"/>
                <a:gd fmla="*/ 96 h 466" name="T25"/>
                <a:gd fmla="*/ 136 w 754" name="T26"/>
                <a:gd fmla="*/ 66 h 466" name="T27"/>
                <a:gd fmla="*/ 146 w 754" name="T28"/>
                <a:gd fmla="*/ 54 h 466" name="T29"/>
                <a:gd fmla="*/ 140 w 754" name="T30"/>
                <a:gd fmla="*/ 30 h 466" name="T31"/>
                <a:gd fmla="*/ 118 w 754" name="T32"/>
                <a:gd fmla="*/ 10 h 466" name="T33"/>
                <a:gd fmla="*/ 108 w 754" name="T34"/>
                <a:gd fmla="*/ 0 h 466" name="T35"/>
                <a:gd fmla="*/ 234 w 754" name="T36"/>
                <a:gd fmla="*/ 6 h 466" name="T37"/>
                <a:gd fmla="*/ 246 w 754" name="T38"/>
                <a:gd fmla="*/ 22 h 466" name="T39"/>
                <a:gd fmla="*/ 276 w 754" name="T40"/>
                <a:gd fmla="*/ 46 h 466" name="T41"/>
                <a:gd fmla="*/ 314 w 754" name="T42"/>
                <a:gd fmla="*/ 62 h 466" name="T43"/>
                <a:gd fmla="*/ 338 w 754" name="T44"/>
                <a:gd fmla="*/ 72 h 466" name="T45"/>
                <a:gd fmla="*/ 494 w 754" name="T46"/>
                <a:gd fmla="*/ 100 h 466" name="T47"/>
                <a:gd fmla="*/ 504 w 754" name="T48"/>
                <a:gd fmla="*/ 116 h 466" name="T49"/>
                <a:gd fmla="*/ 524 w 754" name="T50"/>
                <a:gd fmla="*/ 136 h 466" name="T51"/>
                <a:gd fmla="*/ 618 w 754" name="T52"/>
                <a:gd fmla="*/ 158 h 466" name="T53"/>
                <a:gd fmla="*/ 626 w 754" name="T54"/>
                <a:gd fmla="*/ 160 h 466" name="T55"/>
                <a:gd fmla="*/ 660 w 754" name="T56"/>
                <a:gd fmla="*/ 164 h 466" name="T57"/>
                <a:gd fmla="*/ 670 w 754" name="T58"/>
                <a:gd fmla="*/ 174 h 466" name="T59"/>
                <a:gd fmla="*/ 684 w 754" name="T60"/>
                <a:gd fmla="*/ 192 h 466" name="T61"/>
                <a:gd fmla="*/ 702 w 754" name="T62"/>
                <a:gd fmla="*/ 196 h 466" name="T63"/>
                <a:gd fmla="*/ 718 w 754" name="T64"/>
                <a:gd fmla="*/ 208 h 466" name="T65"/>
                <a:gd fmla="*/ 708 w 754" name="T66"/>
                <a:gd fmla="*/ 228 h 466" name="T67"/>
                <a:gd fmla="*/ 702 w 754" name="T68"/>
                <a:gd fmla="*/ 250 h 466" name="T69"/>
                <a:gd fmla="*/ 724 w 754" name="T70"/>
                <a:gd fmla="*/ 274 h 466" name="T71"/>
                <a:gd fmla="*/ 732 w 754" name="T72"/>
                <a:gd fmla="*/ 298 h 466" name="T73"/>
                <a:gd fmla="*/ 740 w 754" name="T74"/>
                <a:gd fmla="*/ 320 h 466" name="T75"/>
                <a:gd fmla="*/ 754 w 754" name="T76"/>
                <a:gd fmla="*/ 330 h 466" name="T77"/>
                <a:gd fmla="*/ 734 w 754" name="T78"/>
                <a:gd fmla="*/ 338 h 466" name="T79"/>
                <a:gd fmla="*/ 692 w 754" name="T80"/>
                <a:gd fmla="*/ 354 h 466" name="T81"/>
                <a:gd fmla="*/ 640 w 754" name="T82"/>
                <a:gd fmla="*/ 392 h 466" name="T83"/>
                <a:gd fmla="*/ 616 w 754" name="T84"/>
                <a:gd fmla="*/ 414 h 466" name="T85"/>
                <a:gd fmla="*/ 582 w 754" name="T86"/>
                <a:gd fmla="*/ 424 h 466" name="T87"/>
                <a:gd fmla="*/ 562 w 754" name="T88"/>
                <a:gd fmla="*/ 434 h 466" name="T89"/>
                <a:gd fmla="*/ 544 w 754" name="T90"/>
                <a:gd fmla="*/ 448 h 466" name="T91"/>
                <a:gd fmla="*/ 512 w 754" name="T92"/>
                <a:gd fmla="*/ 422 h 466" name="T93"/>
                <a:gd fmla="*/ 482 w 754" name="T94"/>
                <a:gd fmla="*/ 408 h 466" name="T95"/>
                <a:gd fmla="*/ 450 w 754" name="T96"/>
                <a:gd fmla="*/ 380 h 466" name="T97"/>
                <a:gd fmla="*/ 426 w 754" name="T98"/>
                <a:gd fmla="*/ 384 h 466" name="T99"/>
                <a:gd fmla="*/ 410 w 754" name="T100"/>
                <a:gd fmla="*/ 404 h 466" name="T101"/>
                <a:gd fmla="*/ 358 w 754" name="T102"/>
                <a:gd fmla="*/ 392 h 466" name="T103"/>
                <a:gd fmla="*/ 286 w 754" name="T104"/>
                <a:gd fmla="*/ 352 h 466" name="T105"/>
                <a:gd fmla="*/ 252 w 754" name="T106"/>
                <a:gd fmla="*/ 346 h 466" name="T107"/>
                <a:gd fmla="*/ 200 w 754" name="T108"/>
                <a:gd fmla="*/ 338 h 466" name="T109"/>
                <a:gd fmla="*/ 184 w 754" name="T110"/>
                <a:gd fmla="*/ 350 h 466" name="T111"/>
                <a:gd fmla="*/ 202 w 754" name="T112"/>
                <a:gd fmla="*/ 380 h 466" name="T113"/>
                <a:gd fmla="*/ 196 w 754" name="T114"/>
                <a:gd fmla="*/ 392 h 466" name="T115"/>
                <a:gd fmla="*/ 164 w 754" name="T116"/>
                <a:gd fmla="*/ 390 h 466" name="T117"/>
                <a:gd fmla="*/ 128 w 754" name="T118"/>
                <a:gd fmla="*/ 406 h 466" name="T119"/>
                <a:gd fmla="*/ 96 w 754" name="T120"/>
                <a:gd fmla="*/ 454 h 466" name="T121"/>
                <a:gd fmla="*/ 80 w 754" name="T122"/>
                <a:gd fmla="*/ 466 h 46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b" l="0" r="r" t="0"/>
              <a:pathLst>
                <a:path h="466" w="754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5" name="Freeform 24"/>
            <p:cNvSpPr/>
            <p:nvPr/>
          </p:nvSpPr>
          <p:spPr bwMode="auto">
            <a:xfrm>
              <a:off x="4046" y="2368"/>
              <a:ext cx="466" cy="574"/>
            </a:xfrm>
            <a:custGeom>
              <a:gdLst>
                <a:gd fmla="*/ 212 w 466" name="T0"/>
                <a:gd fmla="*/ 570 h 574" name="T1"/>
                <a:gd fmla="*/ 202 w 466" name="T2"/>
                <a:gd fmla="*/ 516 h 574" name="T3"/>
                <a:gd fmla="*/ 166 w 466" name="T4"/>
                <a:gd fmla="*/ 522 h 574" name="T5"/>
                <a:gd fmla="*/ 148 w 466" name="T6"/>
                <a:gd fmla="*/ 546 h 574" name="T7"/>
                <a:gd fmla="*/ 140 w 466" name="T8"/>
                <a:gd fmla="*/ 538 h 574" name="T9"/>
                <a:gd fmla="*/ 122 w 466" name="T10"/>
                <a:gd fmla="*/ 520 h 574" name="T11"/>
                <a:gd fmla="*/ 114 w 466" name="T12"/>
                <a:gd fmla="*/ 490 h 574" name="T13"/>
                <a:gd fmla="*/ 102 w 466" name="T14"/>
                <a:gd fmla="*/ 470 h 574" name="T15"/>
                <a:gd fmla="*/ 100 w 466" name="T16"/>
                <a:gd fmla="*/ 446 h 574" name="T17"/>
                <a:gd fmla="*/ 106 w 466" name="T18"/>
                <a:gd fmla="*/ 416 h 574" name="T19"/>
                <a:gd fmla="*/ 68 w 466" name="T20"/>
                <a:gd fmla="*/ 398 h 574" name="T21"/>
                <a:gd fmla="*/ 58 w 466" name="T22"/>
                <a:gd fmla="*/ 380 h 574" name="T23"/>
                <a:gd fmla="*/ 56 w 466" name="T24"/>
                <a:gd fmla="*/ 366 h 574" name="T25"/>
                <a:gd fmla="*/ 86 w 466" name="T26"/>
                <a:gd fmla="*/ 346 h 574" name="T27"/>
                <a:gd fmla="*/ 96 w 466" name="T28"/>
                <a:gd fmla="*/ 284 h 574" name="T29"/>
                <a:gd fmla="*/ 78 w 466" name="T30"/>
                <a:gd fmla="*/ 252 h 574" name="T31"/>
                <a:gd fmla="*/ 48 w 466" name="T32"/>
                <a:gd fmla="*/ 262 h 574" name="T33"/>
                <a:gd fmla="*/ 30 w 466" name="T34"/>
                <a:gd fmla="*/ 252 h 574" name="T35"/>
                <a:gd fmla="*/ 0 w 466" name="T36"/>
                <a:gd fmla="*/ 202 h 574" name="T37"/>
                <a:gd fmla="*/ 10 w 466" name="T38"/>
                <a:gd fmla="*/ 180 h 574" name="T39"/>
                <a:gd fmla="*/ 42 w 466" name="T40"/>
                <a:gd fmla="*/ 148 h 574" name="T41"/>
                <a:gd fmla="*/ 44 w 466" name="T42"/>
                <a:gd fmla="*/ 72 h 574" name="T43"/>
                <a:gd fmla="*/ 58 w 466" name="T44"/>
                <a:gd fmla="*/ 74 h 574" name="T45"/>
                <a:gd fmla="*/ 76 w 466" name="T46"/>
                <a:gd fmla="*/ 110 h 574" name="T47"/>
                <a:gd fmla="*/ 110 w 466" name="T48"/>
                <a:gd fmla="*/ 120 h 574" name="T49"/>
                <a:gd fmla="*/ 126 w 466" name="T50"/>
                <a:gd fmla="*/ 80 h 574" name="T51"/>
                <a:gd fmla="*/ 134 w 466" name="T52"/>
                <a:gd fmla="*/ 54 h 574" name="T53"/>
                <a:gd fmla="*/ 102 w 466" name="T54"/>
                <a:gd fmla="*/ 6 h 574" name="T55"/>
                <a:gd fmla="*/ 118 w 466" name="T56"/>
                <a:gd fmla="*/ 0 h 574" name="T57"/>
                <a:gd fmla="*/ 150 w 466" name="T58"/>
                <a:gd fmla="*/ 40 h 574" name="T59"/>
                <a:gd fmla="*/ 176 w 466" name="T60"/>
                <a:gd fmla="*/ 80 h 574" name="T61"/>
                <a:gd fmla="*/ 264 w 466" name="T62"/>
                <a:gd fmla="*/ 106 h 574" name="T63"/>
                <a:gd fmla="*/ 294 w 466" name="T64"/>
                <a:gd fmla="*/ 174 h 574" name="T65"/>
                <a:gd fmla="*/ 318 w 466" name="T66"/>
                <a:gd fmla="*/ 202 h 574" name="T67"/>
                <a:gd fmla="*/ 358 w 466" name="T68"/>
                <a:gd fmla="*/ 194 h 574" name="T69"/>
                <a:gd fmla="*/ 362 w 466" name="T70"/>
                <a:gd fmla="*/ 180 h 574" name="T71"/>
                <a:gd fmla="*/ 388 w 466" name="T72"/>
                <a:gd fmla="*/ 194 h 574" name="T73"/>
                <a:gd fmla="*/ 382 w 466" name="T74"/>
                <a:gd fmla="*/ 224 h 574" name="T75"/>
                <a:gd fmla="*/ 338 w 466" name="T76"/>
                <a:gd fmla="*/ 250 h 574" name="T77"/>
                <a:gd fmla="*/ 330 w 466" name="T78"/>
                <a:gd fmla="*/ 280 h 574" name="T79"/>
                <a:gd fmla="*/ 326 w 466" name="T80"/>
                <a:gd fmla="*/ 302 h 574" name="T81"/>
                <a:gd fmla="*/ 380 w 466" name="T82"/>
                <a:gd fmla="*/ 346 h 574" name="T83"/>
                <a:gd fmla="*/ 392 w 466" name="T84"/>
                <a:gd fmla="*/ 360 h 574" name="T85"/>
                <a:gd fmla="*/ 456 w 466" name="T86"/>
                <a:gd fmla="*/ 378 h 574" name="T87"/>
                <a:gd fmla="*/ 466 w 466" name="T88"/>
                <a:gd fmla="*/ 402 h 574" name="T89"/>
                <a:gd fmla="*/ 426 w 466" name="T90"/>
                <a:gd fmla="*/ 420 h 574" name="T91"/>
                <a:gd fmla="*/ 416 w 466" name="T92"/>
                <a:gd fmla="*/ 440 h 574" name="T93"/>
                <a:gd fmla="*/ 420 w 466" name="T94"/>
                <a:gd fmla="*/ 460 h 574" name="T95"/>
                <a:gd fmla="*/ 400 w 466" name="T96"/>
                <a:gd fmla="*/ 522 h 574" name="T97"/>
                <a:gd fmla="*/ 378 w 466" name="T98"/>
                <a:gd fmla="*/ 546 h 574" name="T99"/>
                <a:gd fmla="*/ 330 w 466" name="T100"/>
                <a:gd fmla="*/ 560 h 574" name="T101"/>
                <a:gd fmla="*/ 278 w 466" name="T102"/>
                <a:gd fmla="*/ 566 h 574" name="T103"/>
                <a:gd fmla="*/ 256 w 466" name="T104"/>
                <a:gd fmla="*/ 536 h 574" name="T105"/>
                <a:gd fmla="*/ 238 w 466" name="T106"/>
                <a:gd fmla="*/ 532 h 574" name="T107"/>
                <a:gd fmla="*/ 226 w 466" name="T108"/>
                <a:gd fmla="*/ 574 h 574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b" l="0" r="r" t="0"/>
              <a:pathLst>
                <a:path h="574" w="466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6" name="Freeform 25"/>
            <p:cNvSpPr/>
            <p:nvPr/>
          </p:nvSpPr>
          <p:spPr bwMode="auto">
            <a:xfrm>
              <a:off x="4170" y="2290"/>
              <a:ext cx="544" cy="538"/>
            </a:xfrm>
            <a:custGeom>
              <a:gdLst>
                <a:gd fmla="*/ 322 w 544" name="T0"/>
                <a:gd fmla="*/ 532 h 538" name="T1"/>
                <a:gd fmla="*/ 308 w 544" name="T2"/>
                <a:gd fmla="*/ 518 h 538" name="T3"/>
                <a:gd fmla="*/ 308 w 544" name="T4"/>
                <a:gd fmla="*/ 508 h 538" name="T5"/>
                <a:gd fmla="*/ 354 w 544" name="T6"/>
                <a:gd fmla="*/ 484 h 538" name="T7"/>
                <a:gd fmla="*/ 342 w 544" name="T8"/>
                <a:gd fmla="*/ 450 h 538" name="T9"/>
                <a:gd fmla="*/ 298 w 544" name="T10"/>
                <a:gd fmla="*/ 444 h 538" name="T11"/>
                <a:gd fmla="*/ 272 w 544" name="T12"/>
                <a:gd fmla="*/ 420 h 538" name="T13"/>
                <a:gd fmla="*/ 240 w 544" name="T14"/>
                <a:gd fmla="*/ 400 h 538" name="T15"/>
                <a:gd fmla="*/ 216 w 544" name="T16"/>
                <a:gd fmla="*/ 380 h 538" name="T17"/>
                <a:gd fmla="*/ 216 w 544" name="T18"/>
                <a:gd fmla="*/ 364 h 538" name="T19"/>
                <a:gd fmla="*/ 224 w 544" name="T20"/>
                <a:gd fmla="*/ 334 h 538" name="T21"/>
                <a:gd fmla="*/ 254 w 544" name="T22"/>
                <a:gd fmla="*/ 314 h 538" name="T23"/>
                <a:gd fmla="*/ 280 w 544" name="T24"/>
                <a:gd fmla="*/ 304 h 538" name="T25"/>
                <a:gd fmla="*/ 264 w 544" name="T26"/>
                <a:gd fmla="*/ 250 h 538" name="T27"/>
                <a:gd fmla="*/ 228 w 544" name="T28"/>
                <a:gd fmla="*/ 252 h 538" name="T29"/>
                <a:gd fmla="*/ 202 w 544" name="T30"/>
                <a:gd fmla="*/ 272 h 538" name="T31"/>
                <a:gd fmla="*/ 186 w 544" name="T32"/>
                <a:gd fmla="*/ 256 h 538" name="T33"/>
                <a:gd fmla="*/ 152 w 544" name="T34"/>
                <a:gd fmla="*/ 186 h 538" name="T35"/>
                <a:gd fmla="*/ 116 w 544" name="T36"/>
                <a:gd fmla="*/ 158 h 538" name="T37"/>
                <a:gd fmla="*/ 58 w 544" name="T38"/>
                <a:gd fmla="*/ 146 h 538" name="T39"/>
                <a:gd fmla="*/ 26 w 544" name="T40"/>
                <a:gd fmla="*/ 98 h 538" name="T41"/>
                <a:gd fmla="*/ 0 w 544" name="T42"/>
                <a:gd fmla="*/ 56 h 538" name="T43"/>
                <a:gd fmla="*/ 10 w 544" name="T44"/>
                <a:gd fmla="*/ 36 h 538" name="T45"/>
                <a:gd fmla="*/ 30 w 544" name="T46"/>
                <a:gd fmla="*/ 52 h 538" name="T47"/>
                <a:gd fmla="*/ 36 w 544" name="T48"/>
                <a:gd fmla="*/ 60 h 538" name="T49"/>
                <a:gd fmla="*/ 60 w 544" name="T50"/>
                <a:gd fmla="*/ 90 h 538" name="T51"/>
                <a:gd fmla="*/ 112 w 544" name="T52"/>
                <a:gd fmla="*/ 98 h 538" name="T53"/>
                <a:gd fmla="*/ 140 w 544" name="T54"/>
                <a:gd fmla="*/ 68 h 538" name="T55"/>
                <a:gd fmla="*/ 160 w 544" name="T56"/>
                <a:gd fmla="*/ 76 h 538" name="T57"/>
                <a:gd fmla="*/ 200 w 544" name="T58"/>
                <a:gd fmla="*/ 50 h 538" name="T59"/>
                <a:gd fmla="*/ 212 w 544" name="T60"/>
                <a:gd fmla="*/ 10 h 538" name="T61"/>
                <a:gd fmla="*/ 236 w 544" name="T62"/>
                <a:gd fmla="*/ 0 h 538" name="T63"/>
                <a:gd fmla="*/ 268 w 544" name="T64"/>
                <a:gd fmla="*/ 52 h 538" name="T65"/>
                <a:gd fmla="*/ 338 w 544" name="T66"/>
                <a:gd fmla="*/ 88 h 538" name="T67"/>
                <a:gd fmla="*/ 412 w 544" name="T68"/>
                <a:gd fmla="*/ 218 h 538" name="T69"/>
                <a:gd fmla="*/ 424 w 544" name="T70"/>
                <a:gd fmla="*/ 258 h 538" name="T71"/>
                <a:gd fmla="*/ 500 w 544" name="T72"/>
                <a:gd fmla="*/ 312 h 538" name="T73"/>
                <a:gd fmla="*/ 526 w 544" name="T74"/>
                <a:gd fmla="*/ 336 h 538" name="T75"/>
                <a:gd fmla="*/ 470 w 544" name="T76"/>
                <a:gd fmla="*/ 340 h 538" name="T77"/>
                <a:gd fmla="*/ 504 w 544" name="T78"/>
                <a:gd fmla="*/ 374 h 538" name="T79"/>
                <a:gd fmla="*/ 498 w 544" name="T80"/>
                <a:gd fmla="*/ 392 h 538" name="T81"/>
                <a:gd fmla="*/ 540 w 544" name="T82"/>
                <a:gd fmla="*/ 420 h 538" name="T83"/>
                <a:gd fmla="*/ 540 w 544" name="T84"/>
                <a:gd fmla="*/ 440 h 538" name="T85"/>
                <a:gd fmla="*/ 502 w 544" name="T86"/>
                <a:gd fmla="*/ 468 h 538" name="T87"/>
                <a:gd fmla="*/ 498 w 544" name="T88"/>
                <a:gd fmla="*/ 474 h 538" name="T89"/>
                <a:gd fmla="*/ 452 w 544" name="T90"/>
                <a:gd fmla="*/ 514 h 538" name="T91"/>
                <a:gd fmla="*/ 416 w 544" name="T92"/>
                <a:gd fmla="*/ 530 h 538" name="T93"/>
                <a:gd fmla="*/ 342 w 544" name="T94"/>
                <a:gd fmla="*/ 538 h 538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538" w="544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7" name="Freeform 26"/>
            <p:cNvSpPr/>
            <p:nvPr/>
          </p:nvSpPr>
          <p:spPr bwMode="auto">
            <a:xfrm>
              <a:off x="3608" y="2198"/>
              <a:ext cx="560" cy="542"/>
            </a:xfrm>
            <a:custGeom>
              <a:gdLst>
                <a:gd fmla="*/ 434 w 560" name="T0"/>
                <a:gd fmla="*/ 536 h 542" name="T1"/>
                <a:gd fmla="*/ 400 w 560" name="T2"/>
                <a:gd fmla="*/ 518 h 542" name="T3"/>
                <a:gd fmla="*/ 346 w 560" name="T4"/>
                <a:gd fmla="*/ 512 h 542" name="T5"/>
                <a:gd fmla="*/ 316 w 560" name="T6"/>
                <a:gd fmla="*/ 476 h 542" name="T7"/>
                <a:gd fmla="*/ 282 w 560" name="T8"/>
                <a:gd fmla="*/ 454 h 542" name="T9"/>
                <a:gd fmla="*/ 116 w 560" name="T10"/>
                <a:gd fmla="*/ 434 h 542" name="T11"/>
                <a:gd fmla="*/ 84 w 560" name="T12"/>
                <a:gd fmla="*/ 412 h 542" name="T13"/>
                <a:gd fmla="*/ 68 w 560" name="T14"/>
                <a:gd fmla="*/ 398 h 542" name="T15"/>
                <a:gd fmla="*/ 58 w 560" name="T16"/>
                <a:gd fmla="*/ 370 h 542" name="T17"/>
                <a:gd fmla="*/ 18 w 560" name="T18"/>
                <a:gd fmla="*/ 292 h 542" name="T19"/>
                <a:gd fmla="*/ 2 w 560" name="T20"/>
                <a:gd fmla="*/ 246 h 542" name="T21"/>
                <a:gd fmla="*/ 14 w 560" name="T22"/>
                <a:gd fmla="*/ 206 h 542" name="T23"/>
                <a:gd fmla="*/ 50 w 560" name="T24"/>
                <a:gd fmla="*/ 182 h 542" name="T25"/>
                <a:gd fmla="*/ 68 w 560" name="T26"/>
                <a:gd fmla="*/ 172 h 542" name="T27"/>
                <a:gd fmla="*/ 104 w 560" name="T28"/>
                <a:gd fmla="*/ 164 h 542" name="T29"/>
                <a:gd fmla="*/ 138 w 560" name="T30"/>
                <a:gd fmla="*/ 144 h 542" name="T31"/>
                <a:gd fmla="*/ 208 w 560" name="T32"/>
                <a:gd fmla="*/ 128 h 542" name="T33"/>
                <a:gd fmla="*/ 234 w 560" name="T34"/>
                <a:gd fmla="*/ 106 h 542" name="T35"/>
                <a:gd fmla="*/ 266 w 560" name="T36"/>
                <a:gd fmla="*/ 74 h 542" name="T37"/>
                <a:gd fmla="*/ 280 w 560" name="T38"/>
                <a:gd fmla="*/ 44 h 542" name="T39"/>
                <a:gd fmla="*/ 284 w 560" name="T40"/>
                <a:gd fmla="*/ 0 h 542" name="T41"/>
                <a:gd fmla="*/ 414 w 560" name="T42"/>
                <a:gd fmla="*/ 12 h 542" name="T43"/>
                <a:gd fmla="*/ 428 w 560" name="T44"/>
                <a:gd fmla="*/ 32 h 542" name="T45"/>
                <a:gd fmla="*/ 444 w 560" name="T46"/>
                <a:gd fmla="*/ 58 h 542" name="T47"/>
                <a:gd fmla="*/ 438 w 560" name="T48"/>
                <a:gd fmla="*/ 82 h 542" name="T49"/>
                <a:gd fmla="*/ 418 w 560" name="T50"/>
                <a:gd fmla="*/ 96 h 542" name="T51"/>
                <a:gd fmla="*/ 408 w 560" name="T52"/>
                <a:gd fmla="*/ 118 h 542" name="T53"/>
                <a:gd fmla="*/ 396 w 560" name="T54"/>
                <a:gd fmla="*/ 122 h 542" name="T55"/>
                <a:gd fmla="*/ 432 w 560" name="T56"/>
                <a:gd fmla="*/ 156 h 542" name="T57"/>
                <a:gd fmla="*/ 434 w 560" name="T58"/>
                <a:gd fmla="*/ 162 h 542" name="T59"/>
                <a:gd fmla="*/ 466 w 560" name="T60"/>
                <a:gd fmla="*/ 186 h 542" name="T61"/>
                <a:gd fmla="*/ 498 w 560" name="T62"/>
                <a:gd fmla="*/ 192 h 542" name="T63"/>
                <a:gd fmla="*/ 516 w 560" name="T64"/>
                <a:gd fmla="*/ 188 h 542" name="T65"/>
                <a:gd fmla="*/ 532 w 560" name="T66"/>
                <a:gd fmla="*/ 204 h 542" name="T67"/>
                <a:gd fmla="*/ 558 w 560" name="T68"/>
                <a:gd fmla="*/ 234 h 542" name="T69"/>
                <a:gd fmla="*/ 554 w 560" name="T70"/>
                <a:gd fmla="*/ 244 h 542" name="T71"/>
                <a:gd fmla="*/ 544 w 560" name="T72"/>
                <a:gd fmla="*/ 282 h 542" name="T73"/>
                <a:gd fmla="*/ 528 w 560" name="T74"/>
                <a:gd fmla="*/ 276 h 542" name="T75"/>
                <a:gd fmla="*/ 500 w 560" name="T76"/>
                <a:gd fmla="*/ 234 h 542" name="T77"/>
                <a:gd fmla="*/ 472 w 560" name="T78"/>
                <a:gd fmla="*/ 232 h 542" name="T79"/>
                <a:gd fmla="*/ 474 w 560" name="T80"/>
                <a:gd fmla="*/ 302 h 542" name="T81"/>
                <a:gd fmla="*/ 442 w 560" name="T82"/>
                <a:gd fmla="*/ 344 h 542" name="T83"/>
                <a:gd fmla="*/ 428 w 560" name="T84"/>
                <a:gd fmla="*/ 376 h 542" name="T85"/>
                <a:gd fmla="*/ 450 w 560" name="T86"/>
                <a:gd fmla="*/ 392 h 542" name="T87"/>
                <a:gd fmla="*/ 460 w 560" name="T88"/>
                <a:gd fmla="*/ 430 h 542" name="T89"/>
                <a:gd fmla="*/ 474 w 560" name="T90"/>
                <a:gd fmla="*/ 444 h 542" name="T91"/>
                <a:gd fmla="*/ 486 w 560" name="T92"/>
                <a:gd fmla="*/ 446 h 542" name="T93"/>
                <a:gd fmla="*/ 504 w 560" name="T94"/>
                <a:gd fmla="*/ 434 h 542" name="T95"/>
                <a:gd fmla="*/ 520 w 560" name="T96"/>
                <a:gd fmla="*/ 448 h 542" name="T97"/>
                <a:gd fmla="*/ 530 w 560" name="T98"/>
                <a:gd fmla="*/ 484 h 542" name="T99"/>
                <a:gd fmla="*/ 526 w 560" name="T100"/>
                <a:gd fmla="*/ 502 h 542" name="T101"/>
                <a:gd fmla="*/ 492 w 560" name="T102"/>
                <a:gd fmla="*/ 522 h 542" name="T103"/>
                <a:gd fmla="*/ 478 w 560" name="T104"/>
                <a:gd fmla="*/ 542 h 54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542" w="560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8" name="Freeform 27"/>
            <p:cNvSpPr/>
            <p:nvPr/>
          </p:nvSpPr>
          <p:spPr bwMode="auto">
            <a:xfrm>
              <a:off x="3166" y="1848"/>
              <a:ext cx="490" cy="886"/>
            </a:xfrm>
            <a:custGeom>
              <a:gdLst>
                <a:gd fmla="*/ 320 w 490" name="T0"/>
                <a:gd fmla="*/ 878 h 888" name="T1"/>
                <a:gd fmla="*/ 252 w 490" name="T2"/>
                <a:gd fmla="*/ 834 h 888" name="T3"/>
                <a:gd fmla="*/ 196 w 490" name="T4"/>
                <a:gd fmla="*/ 838 h 888" name="T5"/>
                <a:gd fmla="*/ 170 w 490" name="T6"/>
                <a:gd fmla="*/ 842 h 888" name="T7"/>
                <a:gd fmla="*/ 136 w 490" name="T8"/>
                <a:gd fmla="*/ 824 h 888" name="T9"/>
                <a:gd fmla="*/ 106 w 490" name="T10"/>
                <a:gd fmla="*/ 804 h 888" name="T11"/>
                <a:gd fmla="*/ 56 w 490" name="T12"/>
                <a:gd fmla="*/ 800 h 888" name="T13"/>
                <a:gd fmla="*/ 12 w 490" name="T14"/>
                <a:gd fmla="*/ 776 h 888" name="T15"/>
                <a:gd fmla="*/ 20 w 490" name="T16"/>
                <a:gd fmla="*/ 744 h 888" name="T17"/>
                <a:gd fmla="*/ 8 w 490" name="T18"/>
                <a:gd fmla="*/ 726 h 888" name="T19"/>
                <a:gd fmla="*/ 0 w 490" name="T20"/>
                <a:gd fmla="*/ 706 h 888" name="T21"/>
                <a:gd fmla="*/ 62 w 490" name="T22"/>
                <a:gd fmla="*/ 696 h 888" name="T23"/>
                <a:gd fmla="*/ 66 w 490" name="T24"/>
                <a:gd fmla="*/ 648 h 888" name="T25"/>
                <a:gd fmla="*/ 52 w 490" name="T26"/>
                <a:gd fmla="*/ 602 h 888" name="T27"/>
                <a:gd fmla="*/ 56 w 490" name="T28"/>
                <a:gd fmla="*/ 536 h 888" name="T29"/>
                <a:gd fmla="*/ 104 w 490" name="T30"/>
                <a:gd fmla="*/ 530 h 888" name="T31"/>
                <a:gd fmla="*/ 168 w 490" name="T32"/>
                <a:gd fmla="*/ 548 h 888" name="T33"/>
                <a:gd fmla="*/ 172 w 490" name="T34"/>
                <a:gd fmla="*/ 504 h 888" name="T35"/>
                <a:gd fmla="*/ 190 w 490" name="T36"/>
                <a:gd fmla="*/ 494 h 888" name="T37"/>
                <a:gd fmla="*/ 214 w 490" name="T38"/>
                <a:gd fmla="*/ 500 h 888" name="T39"/>
                <a:gd fmla="*/ 248 w 490" name="T40"/>
                <a:gd fmla="*/ 478 h 888" name="T41"/>
                <a:gd fmla="*/ 246 w 490" name="T42"/>
                <a:gd fmla="*/ 416 h 888" name="T43"/>
                <a:gd fmla="*/ 256 w 490" name="T44"/>
                <a:gd fmla="*/ 384 h 888" name="T45"/>
                <a:gd fmla="*/ 240 w 490" name="T46"/>
                <a:gd fmla="*/ 362 h 888" name="T47"/>
                <a:gd fmla="*/ 196 w 490" name="T48"/>
                <a:gd fmla="*/ 334 h 888" name="T49"/>
                <a:gd fmla="*/ 152 w 490" name="T50"/>
                <a:gd fmla="*/ 318 h 888" name="T51"/>
                <a:gd fmla="*/ 126 w 490" name="T52"/>
                <a:gd fmla="*/ 296 h 888" name="T53"/>
                <a:gd fmla="*/ 130 w 490" name="T54"/>
                <a:gd fmla="*/ 244 h 888" name="T55"/>
                <a:gd fmla="*/ 148 w 490" name="T56"/>
                <a:gd fmla="*/ 222 h 888" name="T57"/>
                <a:gd fmla="*/ 184 w 490" name="T58"/>
                <a:gd fmla="*/ 226 h 888" name="T59"/>
                <a:gd fmla="*/ 270 w 490" name="T60"/>
                <a:gd fmla="*/ 220 h 888" name="T61"/>
                <a:gd fmla="*/ 278 w 490" name="T62"/>
                <a:gd fmla="*/ 162 h 888" name="T63"/>
                <a:gd fmla="*/ 280 w 490" name="T64"/>
                <a:gd fmla="*/ 130 h 888" name="T65"/>
                <a:gd fmla="*/ 304 w 490" name="T66"/>
                <a:gd fmla="*/ 104 h 888" name="T67"/>
                <a:gd fmla="*/ 364 w 490" name="T68"/>
                <a:gd fmla="*/ 38 h 888" name="T69"/>
                <a:gd fmla="*/ 404 w 490" name="T70"/>
                <a:gd fmla="*/ 28 h 888" name="T71"/>
                <a:gd fmla="*/ 416 w 490" name="T72"/>
                <a:gd fmla="*/ 22 h 888" name="T73"/>
                <a:gd fmla="*/ 440 w 490" name="T74"/>
                <a:gd fmla="*/ 2 h 888" name="T75"/>
                <a:gd fmla="*/ 462 w 490" name="T76"/>
                <a:gd fmla="*/ 20 h 888" name="T77"/>
                <a:gd fmla="*/ 452 w 490" name="T78"/>
                <a:gd fmla="*/ 52 h 888" name="T79"/>
                <a:gd fmla="*/ 438 w 490" name="T80"/>
                <a:gd fmla="*/ 108 h 888" name="T81"/>
                <a:gd fmla="*/ 422 w 490" name="T82"/>
                <a:gd fmla="*/ 138 h 888" name="T83"/>
                <a:gd fmla="*/ 430 w 490" name="T84"/>
                <a:gd fmla="*/ 228 h 888" name="T85"/>
                <a:gd fmla="*/ 408 w 490" name="T86"/>
                <a:gd fmla="*/ 284 h 888" name="T87"/>
                <a:gd fmla="*/ 398 w 490" name="T88"/>
                <a:gd fmla="*/ 384 h 888" name="T89"/>
                <a:gd fmla="*/ 418 w 490" name="T90"/>
                <a:gd fmla="*/ 454 h 888" name="T91"/>
                <a:gd fmla="*/ 412 w 490" name="T92"/>
                <a:gd fmla="*/ 526 h 888" name="T93"/>
                <a:gd fmla="*/ 428 w 490" name="T94"/>
                <a:gd fmla="*/ 556 h 888" name="T95"/>
                <a:gd fmla="*/ 432 w 490" name="T96"/>
                <a:gd fmla="*/ 600 h 888" name="T97"/>
                <a:gd fmla="*/ 476 w 490" name="T98"/>
                <a:gd fmla="*/ 690 h 888" name="T99"/>
                <a:gd fmla="*/ 462 w 490" name="T100"/>
                <a:gd fmla="*/ 726 h 888" name="T101"/>
                <a:gd fmla="*/ 362 w 490" name="T102"/>
                <a:gd fmla="*/ 728 h 888" name="T103"/>
                <a:gd fmla="*/ 354 w 490" name="T104"/>
                <a:gd fmla="*/ 744 h 888" name="T105"/>
                <a:gd fmla="*/ 398 w 490" name="T106"/>
                <a:gd fmla="*/ 792 h 888" name="T107"/>
                <a:gd fmla="*/ 350 w 490" name="T108"/>
                <a:gd fmla="*/ 828 h 888" name="T109"/>
                <a:gd fmla="*/ 344 w 490" name="T110"/>
                <a:gd fmla="*/ 888 h 888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887" w="490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50" y="888"/>
                  </a:lnTo>
                  <a:lnTo>
                    <a:pt x="344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69" name="Freeform 28"/>
            <p:cNvSpPr/>
            <p:nvPr/>
          </p:nvSpPr>
          <p:spPr bwMode="auto">
            <a:xfrm>
              <a:off x="1653" y="1834"/>
              <a:ext cx="1235" cy="901"/>
            </a:xfrm>
            <a:custGeom>
              <a:gdLst>
                <a:gd fmla="*/ 494 w 1236" name="T0"/>
                <a:gd fmla="*/ 798 h 900" name="T1"/>
                <a:gd fmla="*/ 430 w 1236" name="T2"/>
                <a:gd fmla="*/ 762 h 900" name="T3"/>
                <a:gd fmla="*/ 278 w 1236" name="T4"/>
                <a:gd fmla="*/ 748 h 900" name="T5"/>
                <a:gd fmla="*/ 176 w 1236" name="T6"/>
                <a:gd fmla="*/ 704 h 900" name="T7"/>
                <a:gd fmla="*/ 148 w 1236" name="T8"/>
                <a:gd fmla="*/ 670 h 900" name="T9"/>
                <a:gd fmla="*/ 70 w 1236" name="T10"/>
                <a:gd fmla="*/ 640 h 900" name="T11"/>
                <a:gd fmla="*/ 24 w 1236" name="T12"/>
                <a:gd fmla="*/ 596 h 900" name="T13"/>
                <a:gd fmla="*/ 0 w 1236" name="T14"/>
                <a:gd fmla="*/ 412 h 900" name="T15"/>
                <a:gd fmla="*/ 16 w 1236" name="T16"/>
                <a:gd fmla="*/ 340 h 900" name="T17"/>
                <a:gd fmla="*/ 26 w 1236" name="T18"/>
                <a:gd fmla="*/ 328 h 900" name="T19"/>
                <a:gd fmla="*/ 52 w 1236" name="T20"/>
                <a:gd fmla="*/ 314 h 900" name="T21"/>
                <a:gd fmla="*/ 98 w 1236" name="T22"/>
                <a:gd fmla="*/ 336 h 900" name="T23"/>
                <a:gd fmla="*/ 150 w 1236" name="T24"/>
                <a:gd fmla="*/ 336 h 900" name="T25"/>
                <a:gd fmla="*/ 138 w 1236" name="T26"/>
                <a:gd fmla="*/ 274 h 900" name="T27"/>
                <a:gd fmla="*/ 168 w 1236" name="T28"/>
                <a:gd fmla="*/ 236 h 900" name="T29"/>
                <a:gd fmla="*/ 186 w 1236" name="T30"/>
                <a:gd fmla="*/ 192 h 900" name="T31"/>
                <a:gd fmla="*/ 152 w 1236" name="T32"/>
                <a:gd fmla="*/ 150 h 900" name="T33"/>
                <a:gd fmla="*/ 120 w 1236" name="T34"/>
                <a:gd fmla="*/ 120 h 900" name="T35"/>
                <a:gd fmla="*/ 118 w 1236" name="T36"/>
                <a:gd fmla="*/ 92 h 900" name="T37"/>
                <a:gd fmla="*/ 104 w 1236" name="T38"/>
                <a:gd fmla="*/ 58 h 900" name="T39"/>
                <a:gd fmla="*/ 234 w 1236" name="T40"/>
                <a:gd fmla="*/ 42 h 900" name="T41"/>
                <a:gd fmla="*/ 340 w 1236" name="T42"/>
                <a:gd fmla="*/ 4 h 900" name="T43"/>
                <a:gd fmla="*/ 430 w 1236" name="T44"/>
                <a:gd fmla="*/ 8 h 900" name="T45"/>
                <a:gd fmla="*/ 526 w 1236" name="T46"/>
                <a:gd fmla="*/ 22 h 900" name="T47"/>
                <a:gd fmla="*/ 654 w 1236" name="T48"/>
                <a:gd fmla="*/ 114 h 900" name="T49"/>
                <a:gd fmla="*/ 720 w 1236" name="T50"/>
                <a:gd fmla="*/ 110 h 900" name="T51"/>
                <a:gd fmla="*/ 720 w 1236" name="T52"/>
                <a:gd fmla="*/ 56 h 900" name="T53"/>
                <a:gd fmla="*/ 792 w 1236" name="T54"/>
                <a:gd fmla="*/ 72 h 900" name="T55"/>
                <a:gd fmla="*/ 930 w 1236" name="T56"/>
                <a:gd fmla="*/ 128 h 900" name="T57"/>
                <a:gd fmla="*/ 952 w 1236" name="T58"/>
                <a:gd fmla="*/ 142 h 900" name="T59"/>
                <a:gd fmla="*/ 1088 w 1236" name="T60"/>
                <a:gd fmla="*/ 224 h 900" name="T61"/>
                <a:gd fmla="*/ 1174 w 1236" name="T62"/>
                <a:gd fmla="*/ 250 h 900" name="T63"/>
                <a:gd fmla="*/ 1216 w 1236" name="T64"/>
                <a:gd fmla="*/ 368 h 900" name="T65"/>
                <a:gd fmla="*/ 1236 w 1236" name="T66"/>
                <a:gd fmla="*/ 452 h 900" name="T67"/>
                <a:gd fmla="*/ 1184 w 1236" name="T68"/>
                <a:gd fmla="*/ 496 h 900" name="T69"/>
                <a:gd fmla="*/ 1120 w 1236" name="T70"/>
                <a:gd fmla="*/ 584 h 900" name="T71"/>
                <a:gd fmla="*/ 1144 w 1236" name="T72"/>
                <a:gd fmla="*/ 626 h 900" name="T73"/>
                <a:gd fmla="*/ 1086 w 1236" name="T74"/>
                <a:gd fmla="*/ 606 h 900" name="T75"/>
                <a:gd fmla="*/ 1030 w 1236" name="T76"/>
                <a:gd fmla="*/ 642 h 900" name="T77"/>
                <a:gd fmla="*/ 1064 w 1236" name="T78"/>
                <a:gd fmla="*/ 694 h 900" name="T79"/>
                <a:gd fmla="*/ 1076 w 1236" name="T80"/>
                <a:gd fmla="*/ 792 h 900" name="T81"/>
                <a:gd fmla="*/ 1034 w 1236" name="T82"/>
                <a:gd fmla="*/ 804 h 900" name="T83"/>
                <a:gd fmla="*/ 996 w 1236" name="T84"/>
                <a:gd fmla="*/ 806 h 900" name="T85"/>
                <a:gd fmla="*/ 956 w 1236" name="T86"/>
                <a:gd fmla="*/ 788 h 900" name="T87"/>
                <a:gd fmla="*/ 920 w 1236" name="T88"/>
                <a:gd fmla="*/ 800 h 900" name="T89"/>
                <a:gd fmla="*/ 878 w 1236" name="T90"/>
                <a:gd fmla="*/ 780 h 900" name="T91"/>
                <a:gd fmla="*/ 828 w 1236" name="T92"/>
                <a:gd fmla="*/ 698 h 900" name="T93"/>
                <a:gd fmla="*/ 778 w 1236" name="T94"/>
                <a:gd fmla="*/ 654 h 900" name="T95"/>
                <a:gd fmla="*/ 700 w 1236" name="T96"/>
                <a:gd fmla="*/ 662 h 900" name="T97"/>
                <a:gd fmla="*/ 722 w 1236" name="T98"/>
                <a:gd fmla="*/ 746 h 900" name="T99"/>
                <a:gd fmla="*/ 694 w 1236" name="T100"/>
                <a:gd fmla="*/ 796 h 900" name="T101"/>
                <a:gd fmla="*/ 664 w 1236" name="T102"/>
                <a:gd fmla="*/ 862 h 900" name="T103"/>
                <a:gd fmla="*/ 634 w 1236" name="T104"/>
                <a:gd fmla="*/ 886 h 900" name="T105"/>
                <a:gd fmla="*/ 604 w 1236" name="T106"/>
                <a:gd fmla="*/ 884 h 900" name="T107"/>
                <a:gd fmla="*/ 568 w 1236" name="T108"/>
                <a:gd fmla="*/ 880 h 900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900" w="1236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70" name="Freeform 29"/>
            <p:cNvSpPr/>
            <p:nvPr/>
          </p:nvSpPr>
          <p:spPr bwMode="auto">
            <a:xfrm>
              <a:off x="3576" y="1712"/>
              <a:ext cx="340" cy="684"/>
            </a:xfrm>
            <a:custGeom>
              <a:gdLst>
                <a:gd fmla="*/ 24 w 340" name="T0"/>
                <a:gd fmla="*/ 676 h 684" name="T1"/>
                <a:gd fmla="*/ 10 w 340" name="T2"/>
                <a:gd fmla="*/ 654 h 684" name="T3"/>
                <a:gd fmla="*/ 10 w 340" name="T4"/>
                <a:gd fmla="*/ 624 h 684" name="T5"/>
                <a:gd fmla="*/ 18 w 340" name="T6"/>
                <a:gd fmla="*/ 560 h 684" name="T7"/>
                <a:gd fmla="*/ 0 w 340" name="T8"/>
                <a:gd fmla="*/ 514 h 684" name="T9"/>
                <a:gd fmla="*/ 8 w 340" name="T10"/>
                <a:gd fmla="*/ 426 h 684" name="T11"/>
                <a:gd fmla="*/ 30 w 340" name="T12"/>
                <a:gd fmla="*/ 386 h 684" name="T13"/>
                <a:gd fmla="*/ 24 w 340" name="T14"/>
                <a:gd fmla="*/ 326 h 684" name="T15"/>
                <a:gd fmla="*/ 22 w 340" name="T16"/>
                <a:gd fmla="*/ 282 h 684" name="T17"/>
                <a:gd fmla="*/ 44 w 340" name="T18"/>
                <a:gd fmla="*/ 248 h 684" name="T19"/>
                <a:gd fmla="*/ 50 w 340" name="T20"/>
                <a:gd fmla="*/ 218 h 684" name="T21"/>
                <a:gd fmla="*/ 64 w 340" name="T22"/>
                <a:gd fmla="*/ 170 h 684" name="T23"/>
                <a:gd fmla="*/ 70 w 340" name="T24"/>
                <a:gd fmla="*/ 150 h 684" name="T25"/>
                <a:gd fmla="*/ 94 w 340" name="T26"/>
                <a:gd fmla="*/ 122 h 684" name="T27"/>
                <a:gd fmla="*/ 128 w 340" name="T28"/>
                <a:gd fmla="*/ 82 h 684" name="T29"/>
                <a:gd fmla="*/ 152 w 340" name="T30"/>
                <a:gd fmla="*/ 58 h 684" name="T31"/>
                <a:gd fmla="*/ 170 w 340" name="T32"/>
                <a:gd fmla="*/ 40 h 684" name="T33"/>
                <a:gd fmla="*/ 224 w 340" name="T34"/>
                <a:gd fmla="*/ 40 h 684" name="T35"/>
                <a:gd fmla="*/ 238 w 340" name="T36"/>
                <a:gd fmla="*/ 32 h 684" name="T37"/>
                <a:gd fmla="*/ 270 w 340" name="T38"/>
                <a:gd fmla="*/ 20 h 684" name="T39"/>
                <a:gd fmla="*/ 290 w 340" name="T40"/>
                <a:gd fmla="*/ 0 h 684" name="T41"/>
                <a:gd fmla="*/ 308 w 340" name="T42"/>
                <a:gd fmla="*/ 12 h 684" name="T43"/>
                <a:gd fmla="*/ 290 w 340" name="T44"/>
                <a:gd fmla="*/ 34 h 684" name="T45"/>
                <a:gd fmla="*/ 276 w 340" name="T46"/>
                <a:gd fmla="*/ 54 h 684" name="T47"/>
                <a:gd fmla="*/ 286 w 340" name="T48"/>
                <a:gd fmla="*/ 64 h 684" name="T49"/>
                <a:gd fmla="*/ 310 w 340" name="T50"/>
                <a:gd fmla="*/ 82 h 684" name="T51"/>
                <a:gd fmla="*/ 340 w 340" name="T52"/>
                <a:gd fmla="*/ 124 h 684" name="T53"/>
                <a:gd fmla="*/ 328 w 340" name="T54"/>
                <a:gd fmla="*/ 158 h 684" name="T55"/>
                <a:gd fmla="*/ 290 w 340" name="T56"/>
                <a:gd fmla="*/ 186 h 684" name="T57"/>
                <a:gd fmla="*/ 268 w 340" name="T58"/>
                <a:gd fmla="*/ 228 h 684" name="T59"/>
                <a:gd fmla="*/ 274 w 340" name="T60"/>
                <a:gd fmla="*/ 256 h 684" name="T61"/>
                <a:gd fmla="*/ 300 w 340" name="T62"/>
                <a:gd fmla="*/ 278 h 684" name="T63"/>
                <a:gd fmla="*/ 320 w 340" name="T64"/>
                <a:gd fmla="*/ 312 h 684" name="T65"/>
                <a:gd fmla="*/ 328 w 340" name="T66"/>
                <a:gd fmla="*/ 344 h 684" name="T67"/>
                <a:gd fmla="*/ 316 w 340" name="T68"/>
                <a:gd fmla="*/ 384 h 684" name="T69"/>
                <a:gd fmla="*/ 298 w 340" name="T70"/>
                <a:gd fmla="*/ 412 h 684" name="T71"/>
                <a:gd fmla="*/ 276 w 340" name="T72"/>
                <a:gd fmla="*/ 436 h 684" name="T73"/>
                <a:gd fmla="*/ 298 w 340" name="T74"/>
                <a:gd fmla="*/ 474 h 684" name="T75"/>
                <a:gd fmla="*/ 302 w 340" name="T76"/>
                <a:gd fmla="*/ 506 h 684" name="T77"/>
                <a:gd fmla="*/ 296 w 340" name="T78"/>
                <a:gd fmla="*/ 544 h 684" name="T79"/>
                <a:gd fmla="*/ 236 w 340" name="T80"/>
                <a:gd fmla="*/ 602 h 684" name="T81"/>
                <a:gd fmla="*/ 164 w 340" name="T82"/>
                <a:gd fmla="*/ 620 h 684" name="T83"/>
                <a:gd fmla="*/ 112 w 340" name="T84"/>
                <a:gd fmla="*/ 644 h 684" name="T85"/>
                <a:gd fmla="*/ 66 w 340" name="T86"/>
                <a:gd fmla="*/ 664 h 684" name="T87"/>
                <a:gd fmla="*/ 48 w 340" name="T88"/>
                <a:gd fmla="*/ 678 h 684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684" w="340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71" name="Freeform 30"/>
            <p:cNvSpPr/>
            <p:nvPr/>
          </p:nvSpPr>
          <p:spPr bwMode="auto">
            <a:xfrm>
              <a:off x="4022" y="1954"/>
              <a:ext cx="640" cy="428"/>
            </a:xfrm>
            <a:custGeom>
              <a:gdLst>
                <a:gd fmla="*/ 42 w 640" name="T0"/>
                <a:gd fmla="*/ 410 h 428" name="T1"/>
                <a:gd fmla="*/ 0 w 640" name="T2"/>
                <a:gd fmla="*/ 372 h 428" name="T3"/>
                <a:gd fmla="*/ 26 w 640" name="T4"/>
                <a:gd fmla="*/ 338 h 428" name="T5"/>
                <a:gd fmla="*/ 38 w 640" name="T6"/>
                <a:gd fmla="*/ 322 h 428" name="T7"/>
                <a:gd fmla="*/ 26 w 640" name="T8"/>
                <a:gd fmla="*/ 244 h 428" name="T9"/>
                <a:gd fmla="*/ 12 w 640" name="T10"/>
                <a:gd fmla="*/ 208 h 428" name="T11"/>
                <a:gd fmla="*/ 20 w 640" name="T12"/>
                <a:gd fmla="*/ 174 h 428" name="T13"/>
                <a:gd fmla="*/ 42 w 640" name="T14"/>
                <a:gd fmla="*/ 144 h 428" name="T15"/>
                <a:gd fmla="*/ 76 w 640" name="T16"/>
                <a:gd fmla="*/ 106 h 428" name="T17"/>
                <a:gd fmla="*/ 104 w 640" name="T18"/>
                <a:gd fmla="*/ 80 h 428" name="T19"/>
                <a:gd fmla="*/ 150 w 640" name="T20"/>
                <a:gd fmla="*/ 52 h 428" name="T21"/>
                <a:gd fmla="*/ 210 w 640" name="T22"/>
                <a:gd fmla="*/ 38 h 428" name="T23"/>
                <a:gd fmla="*/ 236 w 640" name="T24"/>
                <a:gd fmla="*/ 38 h 428" name="T25"/>
                <a:gd fmla="*/ 268 w 640" name="T26"/>
                <a:gd fmla="*/ 16 h 428" name="T27"/>
                <a:gd fmla="*/ 294 w 640" name="T28"/>
                <a:gd fmla="*/ 12 h 428" name="T29"/>
                <a:gd fmla="*/ 308 w 640" name="T30"/>
                <a:gd fmla="*/ 36 h 428" name="T31"/>
                <a:gd fmla="*/ 308 w 640" name="T32"/>
                <a:gd fmla="*/ 80 h 428" name="T33"/>
                <a:gd fmla="*/ 360 w 640" name="T34"/>
                <a:gd fmla="*/ 108 h 428" name="T35"/>
                <a:gd fmla="*/ 384 w 640" name="T36"/>
                <a:gd fmla="*/ 110 h 428" name="T37"/>
                <a:gd fmla="*/ 432 w 640" name="T38"/>
                <a:gd fmla="*/ 38 h 428" name="T39"/>
                <a:gd fmla="*/ 452 w 640" name="T40"/>
                <a:gd fmla="*/ 24 h 428" name="T41"/>
                <a:gd fmla="*/ 492 w 640" name="T42"/>
                <a:gd fmla="*/ 16 h 428" name="T43"/>
                <a:gd fmla="*/ 536 w 640" name="T44"/>
                <a:gd fmla="*/ 34 h 428" name="T45"/>
                <a:gd fmla="*/ 640 w 640" name="T46"/>
                <a:gd fmla="*/ 36 h 428" name="T47"/>
                <a:gd fmla="*/ 636 w 640" name="T48"/>
                <a:gd fmla="*/ 46 h 428" name="T49"/>
                <a:gd fmla="*/ 632 w 640" name="T50"/>
                <a:gd fmla="*/ 76 h 428" name="T51"/>
                <a:gd fmla="*/ 570 w 640" name="T52"/>
                <a:gd fmla="*/ 96 h 428" name="T53"/>
                <a:gd fmla="*/ 514 w 640" name="T54"/>
                <a:gd fmla="*/ 136 h 428" name="T55"/>
                <a:gd fmla="*/ 500 w 640" name="T56"/>
                <a:gd fmla="*/ 160 h 428" name="T57"/>
                <a:gd fmla="*/ 472 w 640" name="T58"/>
                <a:gd fmla="*/ 178 h 428" name="T59"/>
                <a:gd fmla="*/ 446 w 640" name="T60"/>
                <a:gd fmla="*/ 188 h 428" name="T61"/>
                <a:gd fmla="*/ 438 w 640" name="T62"/>
                <a:gd fmla="*/ 228 h 428" name="T63"/>
                <a:gd fmla="*/ 418 w 640" name="T64"/>
                <a:gd fmla="*/ 252 h 428" name="T65"/>
                <a:gd fmla="*/ 400 w 640" name="T66"/>
                <a:gd fmla="*/ 276 h 428" name="T67"/>
                <a:gd fmla="*/ 390 w 640" name="T68"/>
                <a:gd fmla="*/ 324 h 428" name="T69"/>
                <a:gd fmla="*/ 374 w 640" name="T70"/>
                <a:gd fmla="*/ 326 h 428" name="T71"/>
                <a:gd fmla="*/ 350 w 640" name="T72"/>
                <a:gd fmla="*/ 342 h 428" name="T73"/>
                <a:gd fmla="*/ 338 w 640" name="T74"/>
                <a:gd fmla="*/ 366 h 428" name="T75"/>
                <a:gd fmla="*/ 322 w 640" name="T76"/>
                <a:gd fmla="*/ 400 h 428" name="T77"/>
                <a:gd fmla="*/ 314 w 640" name="T78"/>
                <a:gd fmla="*/ 400 h 428" name="T79"/>
                <a:gd fmla="*/ 304 w 640" name="T80"/>
                <a:gd fmla="*/ 392 h 428" name="T81"/>
                <a:gd fmla="*/ 274 w 640" name="T82"/>
                <a:gd fmla="*/ 404 h 428" name="T83"/>
                <a:gd fmla="*/ 250 w 640" name="T84"/>
                <a:gd fmla="*/ 422 h 428" name="T85"/>
                <a:gd fmla="*/ 214 w 640" name="T86"/>
                <a:gd fmla="*/ 416 h 428" name="T87"/>
                <a:gd fmla="*/ 208 w 640" name="T88"/>
                <a:gd fmla="*/ 404 h 428" name="T89"/>
                <a:gd fmla="*/ 142 w 640" name="T90"/>
                <a:gd fmla="*/ 362 h 428" name="T91"/>
                <a:gd fmla="*/ 138 w 640" name="T92"/>
                <a:gd fmla="*/ 380 h 428" name="T93"/>
                <a:gd fmla="*/ 126 w 640" name="T94"/>
                <a:gd fmla="*/ 406 h 428" name="T95"/>
                <a:gd fmla="*/ 108 w 640" name="T96"/>
                <a:gd fmla="*/ 418 h 428" name="T97"/>
                <a:gd fmla="*/ 86 w 640" name="T98"/>
                <a:gd fmla="*/ 422 h 428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b" l="0" r="r" t="0"/>
              <a:pathLst>
                <a:path h="428" w="640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2" name="Freeform 31"/>
            <p:cNvSpPr/>
            <p:nvPr/>
          </p:nvSpPr>
          <p:spPr bwMode="auto">
            <a:xfrm>
              <a:off x="3028" y="1890"/>
              <a:ext cx="276" cy="430"/>
            </a:xfrm>
            <a:custGeom>
              <a:gdLst>
                <a:gd fmla="*/ 106 w 276" name="T0"/>
                <a:gd fmla="*/ 398 h 430" name="T1"/>
                <a:gd fmla="*/ 98 w 276" name="T2"/>
                <a:gd fmla="*/ 364 h 430" name="T3"/>
                <a:gd fmla="*/ 92 w 276" name="T4"/>
                <a:gd fmla="*/ 318 h 430" name="T5"/>
                <a:gd fmla="*/ 86 w 276" name="T6"/>
                <a:gd fmla="*/ 280 h 430" name="T7"/>
                <a:gd fmla="*/ 52 w 276" name="T8"/>
                <a:gd fmla="*/ 240 h 430" name="T9"/>
                <a:gd fmla="*/ 26 w 276" name="T10"/>
                <a:gd fmla="*/ 214 h 430" name="T11"/>
                <a:gd fmla="*/ 0 w 276" name="T12"/>
                <a:gd fmla="*/ 200 h 430" name="T13"/>
                <a:gd fmla="*/ 4 w 276" name="T14"/>
                <a:gd fmla="*/ 196 h 430" name="T15"/>
                <a:gd fmla="*/ 28 w 276" name="T16"/>
                <a:gd fmla="*/ 186 h 430" name="T17"/>
                <a:gd fmla="*/ 68 w 276" name="T18"/>
                <a:gd fmla="*/ 180 h 430" name="T19"/>
                <a:gd fmla="*/ 84 w 276" name="T20"/>
                <a:gd fmla="*/ 166 h 430" name="T21"/>
                <a:gd fmla="*/ 112 w 276" name="T22"/>
                <a:gd fmla="*/ 160 h 430" name="T23"/>
                <a:gd fmla="*/ 130 w 276" name="T24"/>
                <a:gd fmla="*/ 138 h 430" name="T25"/>
                <a:gd fmla="*/ 128 w 276" name="T26"/>
                <a:gd fmla="*/ 98 h 430" name="T27"/>
                <a:gd fmla="*/ 158 w 276" name="T28"/>
                <a:gd fmla="*/ 42 h 430" name="T29"/>
                <a:gd fmla="*/ 162 w 276" name="T30"/>
                <a:gd fmla="*/ 12 h 430" name="T31"/>
                <a:gd fmla="*/ 170 w 276" name="T32"/>
                <a:gd fmla="*/ 10 h 430" name="T33"/>
                <a:gd fmla="*/ 190 w 276" name="T34"/>
                <a:gd fmla="*/ 2 h 430" name="T35"/>
                <a:gd fmla="*/ 204 w 276" name="T36"/>
                <a:gd fmla="*/ 0 h 430" name="T37"/>
                <a:gd fmla="*/ 220 w 276" name="T38"/>
                <a:gd fmla="*/ 6 h 430" name="T39"/>
                <a:gd fmla="*/ 226 w 276" name="T40"/>
                <a:gd fmla="*/ 22 h 430" name="T41"/>
                <a:gd fmla="*/ 218 w 276" name="T42"/>
                <a:gd fmla="*/ 40 h 430" name="T43"/>
                <a:gd fmla="*/ 212 w 276" name="T44"/>
                <a:gd fmla="*/ 58 h 430" name="T45"/>
                <a:gd fmla="*/ 196 w 276" name="T46"/>
                <a:gd fmla="*/ 82 h 430" name="T47"/>
                <a:gd fmla="*/ 192 w 276" name="T48"/>
                <a:gd fmla="*/ 108 h 430" name="T49"/>
                <a:gd fmla="*/ 194 w 276" name="T50"/>
                <a:gd fmla="*/ 132 h 430" name="T51"/>
                <a:gd fmla="*/ 232 w 276" name="T52"/>
                <a:gd fmla="*/ 138 h 430" name="T53"/>
                <a:gd fmla="*/ 248 w 276" name="T54"/>
                <a:gd fmla="*/ 154 h 430" name="T55"/>
                <a:gd fmla="*/ 268 w 276" name="T56"/>
                <a:gd fmla="*/ 168 h 430" name="T57"/>
                <a:gd fmla="*/ 276 w 276" name="T58"/>
                <a:gd fmla="*/ 170 h 430" name="T59"/>
                <a:gd fmla="*/ 270 w 276" name="T60"/>
                <a:gd fmla="*/ 184 h 430" name="T61"/>
                <a:gd fmla="*/ 258 w 276" name="T62"/>
                <a:gd fmla="*/ 198 h 430" name="T63"/>
                <a:gd fmla="*/ 252 w 276" name="T64"/>
                <a:gd fmla="*/ 206 h 430" name="T65"/>
                <a:gd fmla="*/ 228 w 276" name="T66"/>
                <a:gd fmla="*/ 226 h 430" name="T67"/>
                <a:gd fmla="*/ 216 w 276" name="T68"/>
                <a:gd fmla="*/ 228 h 430" name="T69"/>
                <a:gd fmla="*/ 202 w 276" name="T70"/>
                <a:gd fmla="*/ 232 h 430" name="T71"/>
                <a:gd fmla="*/ 202 w 276" name="T72"/>
                <a:gd fmla="*/ 248 h 430" name="T73"/>
                <a:gd fmla="*/ 198 w 276" name="T74"/>
                <a:gd fmla="*/ 270 h 430" name="T75"/>
                <a:gd fmla="*/ 188 w 276" name="T76"/>
                <a:gd fmla="*/ 284 h 430" name="T77"/>
                <a:gd fmla="*/ 180 w 276" name="T78"/>
                <a:gd fmla="*/ 308 h 430" name="T79"/>
                <a:gd fmla="*/ 178 w 276" name="T80"/>
                <a:gd fmla="*/ 332 h 430" name="T81"/>
                <a:gd fmla="*/ 194 w 276" name="T82"/>
                <a:gd fmla="*/ 346 h 430" name="T83"/>
                <a:gd fmla="*/ 214 w 276" name="T84"/>
                <a:gd fmla="*/ 352 h 430" name="T85"/>
                <a:gd fmla="*/ 222 w 276" name="T86"/>
                <a:gd fmla="*/ 364 h 430" name="T87"/>
                <a:gd fmla="*/ 222 w 276" name="T88"/>
                <a:gd fmla="*/ 382 h 430" name="T89"/>
                <a:gd fmla="*/ 216 w 276" name="T90"/>
                <a:gd fmla="*/ 394 h 430" name="T91"/>
                <a:gd fmla="*/ 198 w 276" name="T92"/>
                <a:gd fmla="*/ 400 h 430" name="T93"/>
                <a:gd fmla="*/ 184 w 276" name="T94"/>
                <a:gd fmla="*/ 406 h 430" name="T95"/>
                <a:gd fmla="*/ 154 w 276" name="T96"/>
                <a:gd fmla="*/ 430 h 430" name="T97"/>
                <a:gd fmla="*/ 142 w 276" name="T98"/>
                <a:gd fmla="*/ 428 h 430" name="T99"/>
                <a:gd fmla="*/ 106 w 276" name="T100"/>
                <a:gd fmla="*/ 398 h 430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b" l="0" r="r" t="0"/>
              <a:pathLst>
                <a:path h="430" w="276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3" name="Freeform 32"/>
            <p:cNvSpPr/>
            <p:nvPr/>
          </p:nvSpPr>
          <p:spPr bwMode="auto">
            <a:xfrm>
              <a:off x="3848" y="1446"/>
              <a:ext cx="536" cy="768"/>
            </a:xfrm>
            <a:custGeom>
              <a:gdLst>
                <a:gd fmla="*/ 108 w 536" name="T0"/>
                <a:gd fmla="*/ 754 h 768" name="T1"/>
                <a:gd fmla="*/ 22 w 536" name="T2"/>
                <a:gd fmla="*/ 720 h 768" name="T3"/>
                <a:gd fmla="*/ 52 w 536" name="T4"/>
                <a:gd fmla="*/ 664 h 768" name="T5"/>
                <a:gd fmla="*/ 58 w 536" name="T6"/>
                <a:gd fmla="*/ 572 h 768" name="T7"/>
                <a:gd fmla="*/ 6 w 536" name="T8"/>
                <a:gd fmla="*/ 508 h 768" name="T9"/>
                <a:gd fmla="*/ 32 w 536" name="T10"/>
                <a:gd fmla="*/ 458 h 768" name="T11"/>
                <a:gd fmla="*/ 78 w 536" name="T12"/>
                <a:gd fmla="*/ 412 h 768" name="T13"/>
                <a:gd fmla="*/ 40 w 536" name="T14"/>
                <a:gd fmla="*/ 334 h 768" name="T15"/>
                <a:gd fmla="*/ 18 w 536" name="T16"/>
                <a:gd fmla="*/ 316 h 768" name="T17"/>
                <a:gd fmla="*/ 46 w 536" name="T18"/>
                <a:gd fmla="*/ 282 h 768" name="T19"/>
                <a:gd fmla="*/ 24 w 536" name="T20"/>
                <a:gd fmla="*/ 236 h 768" name="T21"/>
                <a:gd fmla="*/ 0 w 536" name="T22"/>
                <a:gd fmla="*/ 164 h 768" name="T23"/>
                <a:gd fmla="*/ 28 w 536" name="T24"/>
                <a:gd fmla="*/ 142 h 768" name="T25"/>
                <a:gd fmla="*/ 44 w 536" name="T26"/>
                <a:gd fmla="*/ 84 h 768" name="T27"/>
                <a:gd fmla="*/ 70 w 536" name="T28"/>
                <a:gd fmla="*/ 88 h 768" name="T29"/>
                <a:gd fmla="*/ 72 w 536" name="T30"/>
                <a:gd fmla="*/ 118 h 768" name="T31"/>
                <a:gd fmla="*/ 82 w 536" name="T32"/>
                <a:gd fmla="*/ 150 h 768" name="T33"/>
                <a:gd fmla="*/ 124 w 536" name="T34"/>
                <a:gd fmla="*/ 154 h 768" name="T35"/>
                <a:gd fmla="*/ 136 w 536" name="T36"/>
                <a:gd fmla="*/ 134 h 768" name="T37"/>
                <a:gd fmla="*/ 180 w 536" name="T38"/>
                <a:gd fmla="*/ 106 h 768" name="T39"/>
                <a:gd fmla="*/ 252 w 536" name="T40"/>
                <a:gd fmla="*/ 92 h 768" name="T41"/>
                <a:gd fmla="*/ 266 w 536" name="T42"/>
                <a:gd fmla="*/ 22 h 768" name="T43"/>
                <a:gd fmla="*/ 310 w 536" name="T44"/>
                <a:gd fmla="*/ 0 h 768" name="T45"/>
                <a:gd fmla="*/ 332 w 536" name="T46"/>
                <a:gd fmla="*/ 40 h 768" name="T47"/>
                <a:gd fmla="*/ 378 w 536" name="T48"/>
                <a:gd fmla="*/ 128 h 768" name="T49"/>
                <a:gd fmla="*/ 424 w 536" name="T50"/>
                <a:gd fmla="*/ 138 h 768" name="T51"/>
                <a:gd fmla="*/ 444 w 536" name="T52"/>
                <a:gd fmla="*/ 152 h 768" name="T53"/>
                <a:gd fmla="*/ 430 w 536" name="T54"/>
                <a:gd fmla="*/ 188 h 768" name="T55"/>
                <a:gd fmla="*/ 448 w 536" name="T56"/>
                <a:gd fmla="*/ 210 h 768" name="T57"/>
                <a:gd fmla="*/ 520 w 536" name="T58"/>
                <a:gd fmla="*/ 250 h 768" name="T59"/>
                <a:gd fmla="*/ 488 w 536" name="T60"/>
                <a:gd fmla="*/ 330 h 768" name="T61"/>
                <a:gd fmla="*/ 450 w 536" name="T62"/>
                <a:gd fmla="*/ 370 h 768" name="T63"/>
                <a:gd fmla="*/ 398 w 536" name="T64"/>
                <a:gd fmla="*/ 384 h 768" name="T65"/>
                <a:gd fmla="*/ 350 w 536" name="T66"/>
                <a:gd fmla="*/ 340 h 768" name="T67"/>
                <a:gd fmla="*/ 344 w 536" name="T68"/>
                <a:gd fmla="*/ 288 h 768" name="T69"/>
                <a:gd fmla="*/ 310 w 536" name="T70"/>
                <a:gd fmla="*/ 252 h 768" name="T71"/>
                <a:gd fmla="*/ 294 w 536" name="T72"/>
                <a:gd fmla="*/ 200 h 768" name="T73"/>
                <a:gd fmla="*/ 258 w 536" name="T74"/>
                <a:gd fmla="*/ 184 h 768" name="T75"/>
                <a:gd fmla="*/ 226 w 536" name="T76"/>
                <a:gd fmla="*/ 190 h 768" name="T77"/>
                <a:gd fmla="*/ 194 w 536" name="T78"/>
                <a:gd fmla="*/ 228 h 768" name="T79"/>
                <a:gd fmla="*/ 178 w 536" name="T80"/>
                <a:gd fmla="*/ 266 h 768" name="T81"/>
                <a:gd fmla="*/ 172 w 536" name="T82"/>
                <a:gd fmla="*/ 298 h 768" name="T83"/>
                <a:gd fmla="*/ 142 w 536" name="T84"/>
                <a:gd fmla="*/ 314 h 768" name="T85"/>
                <a:gd fmla="*/ 142 w 536" name="T86"/>
                <a:gd fmla="*/ 360 h 768" name="T87"/>
                <a:gd fmla="*/ 222 w 536" name="T88"/>
                <a:gd fmla="*/ 346 h 768" name="T89"/>
                <a:gd fmla="*/ 252 w 536" name="T90"/>
                <a:gd fmla="*/ 342 h 768" name="T91"/>
                <a:gd fmla="*/ 274 w 536" name="T92"/>
                <a:gd fmla="*/ 360 h 768" name="T93"/>
                <a:gd fmla="*/ 300 w 536" name="T94"/>
                <a:gd fmla="*/ 436 h 768" name="T95"/>
                <a:gd fmla="*/ 352 w 536" name="T96"/>
                <a:gd fmla="*/ 468 h 768" name="T97"/>
                <a:gd fmla="*/ 354 w 536" name="T98"/>
                <a:gd fmla="*/ 512 h 768" name="T99"/>
                <a:gd fmla="*/ 328 w 536" name="T100"/>
                <a:gd fmla="*/ 540 h 768" name="T101"/>
                <a:gd fmla="*/ 266 w 536" name="T102"/>
                <a:gd fmla="*/ 582 h 768" name="T103"/>
                <a:gd fmla="*/ 202 w 536" name="T104"/>
                <a:gd fmla="*/ 650 h 768" name="T105"/>
                <a:gd fmla="*/ 180 w 536" name="T106"/>
                <a:gd fmla="*/ 730 h 768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768" w="536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4" name="Freeform 33"/>
            <p:cNvSpPr/>
            <p:nvPr/>
          </p:nvSpPr>
          <p:spPr bwMode="auto">
            <a:xfrm>
              <a:off x="350" y="652"/>
              <a:ext cx="1979" cy="1516"/>
            </a:xfrm>
            <a:custGeom>
              <a:gdLst>
                <a:gd fmla="*/ 1348 w 1980" name="T0"/>
                <a:gd fmla="*/ 1486 h 1516" name="T1"/>
                <a:gd fmla="*/ 1296 w 1980" name="T2"/>
                <a:gd fmla="*/ 1480 h 1516" name="T3"/>
                <a:gd fmla="*/ 1206 w 1980" name="T4"/>
                <a:gd fmla="*/ 1418 h 1516" name="T5"/>
                <a:gd fmla="*/ 1068 w 1980" name="T6"/>
                <a:gd fmla="*/ 1416 h 1516" name="T7"/>
                <a:gd fmla="*/ 938 w 1980" name="T8"/>
                <a:gd fmla="*/ 1464 h 1516" name="T9"/>
                <a:gd fmla="*/ 842 w 1980" name="T10"/>
                <a:gd fmla="*/ 1464 h 1516" name="T11"/>
                <a:gd fmla="*/ 720 w 1980" name="T12"/>
                <a:gd fmla="*/ 1458 h 1516" name="T13"/>
                <a:gd fmla="*/ 664 w 1980" name="T14"/>
                <a:gd fmla="*/ 1408 h 1516" name="T15"/>
                <a:gd fmla="*/ 580 w 1980" name="T16"/>
                <a:gd fmla="*/ 1446 h 1516" name="T17"/>
                <a:gd fmla="*/ 528 w 1980" name="T18"/>
                <a:gd fmla="*/ 1412 h 1516" name="T19"/>
                <a:gd fmla="*/ 420 w 1980" name="T20"/>
                <a:gd fmla="*/ 1446 h 1516" name="T21"/>
                <a:gd fmla="*/ 332 w 1980" name="T22"/>
                <a:gd fmla="*/ 1490 h 1516" name="T23"/>
                <a:gd fmla="*/ 278 w 1980" name="T24"/>
                <a:gd fmla="*/ 1444 h 1516" name="T25"/>
                <a:gd fmla="*/ 256 w 1980" name="T26"/>
                <a:gd fmla="*/ 1350 h 1516" name="T27"/>
                <a:gd fmla="*/ 190 w 1980" name="T28"/>
                <a:gd fmla="*/ 1318 h 1516" name="T29"/>
                <a:gd fmla="*/ 112 w 1980" name="T30"/>
                <a:gd fmla="*/ 1224 h 1516" name="T31"/>
                <a:gd fmla="*/ 98 w 1980" name="T32"/>
                <a:gd fmla="*/ 1128 h 1516" name="T33"/>
                <a:gd fmla="*/ 36 w 1980" name="T34"/>
                <a:gd fmla="*/ 1054 h 1516" name="T35"/>
                <a:gd fmla="*/ 86 w 1980" name="T36"/>
                <a:gd fmla="*/ 920 h 1516" name="T37"/>
                <a:gd fmla="*/ 20 w 1980" name="T38"/>
                <a:gd fmla="*/ 884 h 1516" name="T39"/>
                <a:gd fmla="*/ 0 w 1980" name="T40"/>
                <a:gd fmla="*/ 864 h 1516" name="T41"/>
                <a:gd fmla="*/ 8 w 1980" name="T42"/>
                <a:gd fmla="*/ 798 h 1516" name="T43"/>
                <a:gd fmla="*/ 106 w 1980" name="T44"/>
                <a:gd fmla="*/ 726 h 1516" name="T45"/>
                <a:gd fmla="*/ 236 w 1980" name="T46"/>
                <a:gd fmla="*/ 732 h 1516" name="T47"/>
                <a:gd fmla="*/ 308 w 1980" name="T48"/>
                <a:gd fmla="*/ 746 h 1516" name="T49"/>
                <a:gd fmla="*/ 418 w 1980" name="T50"/>
                <a:gd fmla="*/ 684 h 1516" name="T51"/>
                <a:gd fmla="*/ 510 w 1980" name="T52"/>
                <a:gd fmla="*/ 688 h 1516" name="T53"/>
                <a:gd fmla="*/ 638 w 1980" name="T54"/>
                <a:gd fmla="*/ 620 h 1516" name="T55"/>
                <a:gd fmla="*/ 708 w 1980" name="T56"/>
                <a:gd fmla="*/ 536 h 1516" name="T57"/>
                <a:gd fmla="*/ 728 w 1980" name="T58"/>
                <a:gd fmla="*/ 392 h 1516" name="T59"/>
                <a:gd fmla="*/ 772 w 1980" name="T60"/>
                <a:gd fmla="*/ 326 h 1516" name="T61"/>
                <a:gd fmla="*/ 904 w 1980" name="T62"/>
                <a:gd fmla="*/ 356 h 1516" name="T63"/>
                <a:gd fmla="*/ 926 w 1980" name="T64"/>
                <a:gd fmla="*/ 302 h 1516" name="T65"/>
                <a:gd fmla="*/ 1008 w 1980" name="T66"/>
                <a:gd fmla="*/ 172 h 1516" name="T67"/>
                <a:gd fmla="*/ 1092 w 1980" name="T68"/>
                <a:gd fmla="*/ 186 h 1516" name="T69"/>
                <a:gd fmla="*/ 1196 w 1980" name="T70"/>
                <a:gd fmla="*/ 202 h 1516" name="T71"/>
                <a:gd fmla="*/ 1246 w 1980" name="T72"/>
                <a:gd fmla="*/ 76 h 1516" name="T73"/>
                <a:gd fmla="*/ 1352 w 1980" name="T74"/>
                <a:gd fmla="*/ 36 h 1516" name="T75"/>
                <a:gd fmla="*/ 1426 w 1980" name="T76"/>
                <a:gd fmla="*/ 22 h 1516" name="T77"/>
                <a:gd fmla="*/ 1568 w 1980" name="T78"/>
                <a:gd fmla="*/ 164 h 1516" name="T79"/>
                <a:gd fmla="*/ 1612 w 1980" name="T80"/>
                <a:gd fmla="*/ 320 h 1516" name="T81"/>
                <a:gd fmla="*/ 1568 w 1980" name="T82"/>
                <a:gd fmla="*/ 390 h 1516" name="T83"/>
                <a:gd fmla="*/ 1614 w 1980" name="T84"/>
                <a:gd fmla="*/ 488 h 1516" name="T85"/>
                <a:gd fmla="*/ 1778 w 1980" name="T86"/>
                <a:gd fmla="*/ 526 h 1516" name="T87"/>
                <a:gd fmla="*/ 1918 w 1980" name="T88"/>
                <a:gd fmla="*/ 628 h 1516" name="T89"/>
                <a:gd fmla="*/ 1974 w 1980" name="T90"/>
                <a:gd fmla="*/ 736 h 1516" name="T91"/>
                <a:gd fmla="*/ 1952 w 1980" name="T92"/>
                <a:gd fmla="*/ 832 h 1516" name="T93"/>
                <a:gd fmla="*/ 1878 w 1980" name="T94"/>
                <a:gd fmla="*/ 908 h 1516" name="T95"/>
                <a:gd fmla="*/ 1774 w 1980" name="T96"/>
                <a:gd fmla="*/ 980 h 1516" name="T97"/>
                <a:gd fmla="*/ 1672 w 1980" name="T98"/>
                <a:gd fmla="*/ 1034 h 1516" name="T99"/>
                <a:gd fmla="*/ 1646 w 1980" name="T100"/>
                <a:gd fmla="*/ 1106 h 1516" name="T101"/>
                <a:gd fmla="*/ 1580 w 1980" name="T102"/>
                <a:gd fmla="*/ 1194 h 1516" name="T103"/>
                <a:gd fmla="*/ 1396 w 1980" name="T104"/>
                <a:gd fmla="*/ 1236 h 1516" name="T105"/>
                <a:gd fmla="*/ 1404 w 1980" name="T106"/>
                <a:gd fmla="*/ 1294 h 1516" name="T107"/>
                <a:gd fmla="*/ 1474 w 1980" name="T108"/>
                <a:gd fmla="*/ 1370 h 1516" name="T109"/>
                <a:gd fmla="*/ 1434 w 1980" name="T110"/>
                <a:gd fmla="*/ 1426 h 1516" name="T111"/>
                <a:gd fmla="*/ 1450 w 1980" name="T112"/>
                <a:gd fmla="*/ 1504 h 1516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16" w="1980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75" name="Freeform 34"/>
            <p:cNvSpPr/>
            <p:nvPr/>
          </p:nvSpPr>
          <p:spPr bwMode="auto">
            <a:xfrm>
              <a:off x="2446" y="228"/>
              <a:ext cx="2182" cy="1868"/>
            </a:xfrm>
            <a:custGeom>
              <a:gdLst>
                <a:gd fmla="*/ 538 w 2182" name="T0"/>
                <a:gd fmla="*/ 1714 h 1868" name="T1"/>
                <a:gd fmla="*/ 526 w 2182" name="T2"/>
                <a:gd fmla="*/ 1632 h 1868" name="T3"/>
                <a:gd fmla="*/ 362 w 2182" name="T4"/>
                <a:gd fmla="*/ 1664 h 1868" name="T5"/>
                <a:gd fmla="*/ 286 w 2182" name="T6"/>
                <a:gd fmla="*/ 1690 h 1868" name="T7"/>
                <a:gd fmla="*/ 168 w 2182" name="T8"/>
                <a:gd fmla="*/ 1576 h 1868" name="T9"/>
                <a:gd fmla="*/ 220 w 2182" name="T10"/>
                <a:gd fmla="*/ 1468 h 1868" name="T11"/>
                <a:gd fmla="*/ 66 w 2182" name="T12"/>
                <a:gd fmla="*/ 1450 h 1868" name="T13"/>
                <a:gd fmla="*/ 20 w 2182" name="T14"/>
                <a:gd fmla="*/ 1304 h 1868" name="T15"/>
                <a:gd fmla="*/ 400 w 2182" name="T16"/>
                <a:gd fmla="*/ 1336 h 1868" name="T17"/>
                <a:gd fmla="*/ 594 w 2182" name="T18"/>
                <a:gd fmla="*/ 1418 h 1868" name="T19"/>
                <a:gd fmla="*/ 724 w 2182" name="T20"/>
                <a:gd fmla="*/ 1354 h 1868" name="T21"/>
                <a:gd fmla="*/ 828 w 2182" name="T22"/>
                <a:gd fmla="*/ 1308 h 1868" name="T23"/>
                <a:gd fmla="*/ 1006 w 2182" name="T24"/>
                <a:gd fmla="*/ 1300 h 1868" name="T25"/>
                <a:gd fmla="*/ 1170 w 2182" name="T26"/>
                <a:gd fmla="*/ 1170 h 1868" name="T27"/>
                <a:gd fmla="*/ 1178 w 2182" name="T28"/>
                <a:gd fmla="*/ 1032 h 1868" name="T29"/>
                <a:gd fmla="*/ 1260 w 2182" name="T30"/>
                <a:gd fmla="*/ 1006 h 1868" name="T31"/>
                <a:gd fmla="*/ 1410 w 2182" name="T32"/>
                <a:gd fmla="*/ 924 h 1868" name="T33"/>
                <a:gd fmla="*/ 1524 w 2182" name="T34"/>
                <a:gd fmla="*/ 876 h 1868" name="T35"/>
                <a:gd fmla="*/ 1632 w 2182" name="T36"/>
                <a:gd fmla="*/ 776 h 1868" name="T37"/>
                <a:gd fmla="*/ 1798 w 2182" name="T38"/>
                <a:gd fmla="*/ 740 h 1868" name="T39"/>
                <a:gd fmla="*/ 1712 w 2182" name="T40"/>
                <a:gd fmla="*/ 614 h 1868" name="T41"/>
                <a:gd fmla="*/ 1586 w 2182" name="T42"/>
                <a:gd fmla="*/ 646 h 1868" name="T43"/>
                <a:gd fmla="*/ 1456 w 2182" name="T44"/>
                <a:gd fmla="*/ 650 h 1868" name="T45"/>
                <a:gd fmla="*/ 1480 w 2182" name="T46"/>
                <a:gd fmla="*/ 512 h 1868" name="T47"/>
                <a:gd fmla="*/ 1602 w 2182" name="T48"/>
                <a:gd fmla="*/ 428 h 1868" name="T49"/>
                <a:gd fmla="*/ 1698 w 2182" name="T50"/>
                <a:gd fmla="*/ 250 h 1868" name="T51"/>
                <a:gd fmla="*/ 1738 w 2182" name="T52"/>
                <a:gd fmla="*/ 108 h 1868" name="T53"/>
                <a:gd fmla="*/ 1736 w 2182" name="T54"/>
                <a:gd fmla="*/ 20 h 1868" name="T55"/>
                <a:gd fmla="*/ 1800 w 2182" name="T56"/>
                <a:gd fmla="*/ 42 h 1868" name="T57"/>
                <a:gd fmla="*/ 1848 w 2182" name="T58"/>
                <a:gd fmla="*/ 80 h 1868" name="T59"/>
                <a:gd fmla="*/ 1926 w 2182" name="T60"/>
                <a:gd fmla="*/ 178 h 1868" name="T61"/>
                <a:gd fmla="*/ 2052 w 2182" name="T62"/>
                <a:gd fmla="*/ 152 h 1868" name="T63"/>
                <a:gd fmla="*/ 2136 w 2182" name="T64"/>
                <a:gd fmla="*/ 246 h 1868" name="T65"/>
                <a:gd fmla="*/ 2136 w 2182" name="T66"/>
                <a:gd fmla="*/ 440 h 1868" name="T67"/>
                <a:gd fmla="*/ 2118 w 2182" name="T68"/>
                <a:gd fmla="*/ 476 h 1868" name="T69"/>
                <a:gd fmla="*/ 2064 w 2182" name="T70"/>
                <a:gd fmla="*/ 514 h 1868" name="T71"/>
                <a:gd fmla="*/ 2020 w 2182" name="T72"/>
                <a:gd fmla="*/ 674 h 1868" name="T73"/>
                <a:gd fmla="*/ 2068 w 2182" name="T74"/>
                <a:gd fmla="*/ 716 h 1868" name="T75"/>
                <a:gd fmla="*/ 2026 w 2182" name="T76"/>
                <a:gd fmla="*/ 796 h 1868" name="T77"/>
                <a:gd fmla="*/ 1968 w 2182" name="T78"/>
                <a:gd fmla="*/ 828 h 1868" name="T79"/>
                <a:gd fmla="*/ 2054 w 2182" name="T80"/>
                <a:gd fmla="*/ 986 h 1868" name="T81"/>
                <a:gd fmla="*/ 2154 w 2182" name="T82"/>
                <a:gd fmla="*/ 1034 h 1868" name="T83"/>
                <a:gd fmla="*/ 2156 w 2182" name="T84"/>
                <a:gd fmla="*/ 1130 h 1868" name="T85"/>
                <a:gd fmla="*/ 2054 w 2182" name="T86"/>
                <a:gd fmla="*/ 1170 h 1868" name="T87"/>
                <a:gd fmla="*/ 1920 w 2182" name="T88"/>
                <a:gd fmla="*/ 1272 h 1868" name="T89"/>
                <a:gd fmla="*/ 1850 w 2182" name="T90"/>
                <a:gd fmla="*/ 1260 h 1868" name="T91"/>
                <a:gd fmla="*/ 1786 w 2182" name="T92"/>
                <a:gd fmla="*/ 1338 h 1868" name="T93"/>
                <a:gd fmla="*/ 1696 w 2182" name="T94"/>
                <a:gd fmla="*/ 1206 h 1868" name="T95"/>
                <a:gd fmla="*/ 1524 w 2182" name="T96"/>
                <a:gd fmla="*/ 1346 h 1868" name="T97"/>
                <a:gd fmla="*/ 1494 w 2182" name="T98"/>
                <a:gd fmla="*/ 1334 h 1868" name="T99"/>
                <a:gd fmla="*/ 1424 w 2182" name="T100"/>
                <a:gd fmla="*/ 1310 h 1868" name="T101"/>
                <a:gd fmla="*/ 1392 w 2182" name="T102"/>
                <a:gd fmla="*/ 1430 h 1868" name="T103"/>
                <a:gd fmla="*/ 1288 w 2182" name="T104"/>
                <a:gd fmla="*/ 1520 h 1868" name="T105"/>
                <a:gd fmla="*/ 1140 w 2182" name="T106"/>
                <a:gd fmla="*/ 1612 h 1868" name="T107"/>
                <a:gd fmla="*/ 1076 w 2182" name="T108"/>
                <a:gd fmla="*/ 1650 h 1868" name="T109"/>
                <a:gd fmla="*/ 988 w 2182" name="T110"/>
                <a:gd fmla="*/ 1790 h 1868" name="T111"/>
                <a:gd fmla="*/ 838 w 2182" name="T112"/>
                <a:gd fmla="*/ 1810 h 1868" name="T113"/>
                <a:gd fmla="*/ 814 w 2182" name="T114"/>
                <a:gd fmla="*/ 1666 h 1868" name="T115"/>
                <a:gd fmla="*/ 732 w 2182" name="T116"/>
                <a:gd fmla="*/ 1678 h 1868" name="T117"/>
                <a:gd fmla="*/ 662 w 2182" name="T118"/>
                <a:gd fmla="*/ 1816 h 1868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b" l="0" r="r" t="0"/>
              <a:pathLst>
                <a:path h="1868" w="2182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6" name="Freeform 35"/>
            <p:cNvSpPr/>
            <p:nvPr/>
          </p:nvSpPr>
          <p:spPr bwMode="auto">
            <a:xfrm>
              <a:off x="3998" y="1638"/>
              <a:ext cx="232" cy="264"/>
            </a:xfrm>
            <a:custGeom>
              <a:gdLst>
                <a:gd fmla="*/ 196 w 232" name="T0"/>
                <a:gd fmla="*/ 264 h 264" name="T1"/>
                <a:gd fmla="*/ 170 w 232" name="T2"/>
                <a:gd fmla="*/ 248 h 264" name="T3"/>
                <a:gd fmla="*/ 158 w 232" name="T4"/>
                <a:gd fmla="*/ 238 h 264" name="T5"/>
                <a:gd fmla="*/ 148 w 232" name="T6"/>
                <a:gd fmla="*/ 218 h 264" name="T7"/>
                <a:gd fmla="*/ 144 w 232" name="T8"/>
                <a:gd fmla="*/ 186 h 264" name="T9"/>
                <a:gd fmla="*/ 140 w 232" name="T10"/>
                <a:gd fmla="*/ 178 h 264" name="T11"/>
                <a:gd fmla="*/ 136 w 232" name="T12"/>
                <a:gd fmla="*/ 166 h 264" name="T13"/>
                <a:gd fmla="*/ 116 w 232" name="T14"/>
                <a:gd fmla="*/ 148 h 264" name="T15"/>
                <a:gd fmla="*/ 100 w 232" name="T16"/>
                <a:gd fmla="*/ 140 h 264" name="T17"/>
                <a:gd fmla="*/ 82 w 232" name="T18"/>
                <a:gd fmla="*/ 140 h 264" name="T19"/>
                <a:gd fmla="*/ 62 w 232" name="T20"/>
                <a:gd fmla="*/ 144 h 264" name="T21"/>
                <a:gd fmla="*/ 50 w 232" name="T22"/>
                <a:gd fmla="*/ 158 h 264" name="T23"/>
                <a:gd fmla="*/ 0 w 232" name="T24"/>
                <a:gd fmla="*/ 160 h 264" name="T25"/>
                <a:gd fmla="*/ 0 w 232" name="T26"/>
                <a:gd fmla="*/ 146 h 264" name="T27"/>
                <a:gd fmla="*/ 2 w 232" name="T28"/>
                <a:gd fmla="*/ 130 h 264" name="T29"/>
                <a:gd fmla="*/ 10 w 232" name="T30"/>
                <a:gd fmla="*/ 124 h 264" name="T31"/>
                <a:gd fmla="*/ 18 w 232" name="T32"/>
                <a:gd fmla="*/ 122 h 264" name="T33"/>
                <a:gd fmla="*/ 40 w 232" name="T34"/>
                <a:gd fmla="*/ 104 h 264" name="T35"/>
                <a:gd fmla="*/ 44 w 232" name="T36"/>
                <a:gd fmla="*/ 88 h 264" name="T37"/>
                <a:gd fmla="*/ 42 w 232" name="T38"/>
                <a:gd fmla="*/ 76 h 264" name="T39"/>
                <a:gd fmla="*/ 34 w 232" name="T40"/>
                <a:gd fmla="*/ 60 h 264" name="T41"/>
                <a:gd fmla="*/ 34 w 232" name="T42"/>
                <a:gd fmla="*/ 56 h 264" name="T43"/>
                <a:gd fmla="*/ 70 w 232" name="T44"/>
                <a:gd fmla="*/ 32 h 264" name="T45"/>
                <a:gd fmla="*/ 82 w 232" name="T46"/>
                <a:gd fmla="*/ 22 h 264" name="T47"/>
                <a:gd fmla="*/ 86 w 232" name="T48"/>
                <a:gd fmla="*/ 6 h 264" name="T49"/>
                <a:gd fmla="*/ 100 w 232" name="T50"/>
                <a:gd fmla="*/ 0 h 264" name="T51"/>
                <a:gd fmla="*/ 118 w 232" name="T52"/>
                <a:gd fmla="*/ 16 h 264" name="T53"/>
                <a:gd fmla="*/ 154 w 232" name="T54"/>
                <a:gd fmla="*/ 20 h 264" name="T55"/>
                <a:gd fmla="*/ 150 w 232" name="T56"/>
                <a:gd fmla="*/ 32 h 264" name="T57"/>
                <a:gd fmla="*/ 150 w 232" name="T58"/>
                <a:gd fmla="*/ 74 h 264" name="T59"/>
                <a:gd fmla="*/ 156 w 232" name="T60"/>
                <a:gd fmla="*/ 94 h 264" name="T61"/>
                <a:gd fmla="*/ 174 w 232" name="T62"/>
                <a:gd fmla="*/ 96 h 264" name="T63"/>
                <a:gd fmla="*/ 186 w 232" name="T64"/>
                <a:gd fmla="*/ 104 h 264" name="T65"/>
                <a:gd fmla="*/ 184 w 232" name="T66"/>
                <a:gd fmla="*/ 124 h 264" name="T67"/>
                <a:gd fmla="*/ 186 w 232" name="T68"/>
                <a:gd fmla="*/ 140 h 264" name="T69"/>
                <a:gd fmla="*/ 194 w 232" name="T70"/>
                <a:gd fmla="*/ 154 h 264" name="T71"/>
                <a:gd fmla="*/ 212 w 232" name="T72"/>
                <a:gd fmla="*/ 170 h 264" name="T73"/>
                <a:gd fmla="*/ 232 w 232" name="T74"/>
                <a:gd fmla="*/ 196 h 264" name="T75"/>
                <a:gd fmla="*/ 208 w 232" name="T76"/>
                <a:gd fmla="*/ 208 h 264" name="T77"/>
                <a:gd fmla="*/ 194 w 232" name="T78"/>
                <a:gd fmla="*/ 224 h 264" name="T79"/>
                <a:gd fmla="*/ 196 w 232" name="T80"/>
                <a:gd fmla="*/ 264 h 264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b" l="0" r="r" t="0"/>
              <a:pathLst>
                <a:path h="264" w="231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7" name="Freeform 36"/>
            <p:cNvSpPr/>
            <p:nvPr/>
          </p:nvSpPr>
          <p:spPr bwMode="auto">
            <a:xfrm>
              <a:off x="4288" y="1286"/>
              <a:ext cx="588" cy="554"/>
            </a:xfrm>
            <a:custGeom>
              <a:gdLst>
                <a:gd fmla="*/ 234 w 588" name="T0"/>
                <a:gd fmla="*/ 550 h 554" name="T1"/>
                <a:gd fmla="*/ 248 w 588" name="T2"/>
                <a:gd fmla="*/ 530 h 554" name="T3"/>
                <a:gd fmla="*/ 264 w 588" name="T4"/>
                <a:gd fmla="*/ 516 h 554" name="T5"/>
                <a:gd fmla="*/ 274 w 588" name="T6"/>
                <a:gd fmla="*/ 480 h 554" name="T7"/>
                <a:gd fmla="*/ 252 w 588" name="T8"/>
                <a:gd fmla="*/ 468 h 554" name="T9"/>
                <a:gd fmla="*/ 252 w 588" name="T10"/>
                <a:gd fmla="*/ 438 h 554" name="T11"/>
                <a:gd fmla="*/ 280 w 588" name="T12"/>
                <a:gd fmla="*/ 404 h 554" name="T13"/>
                <a:gd fmla="*/ 288 w 588" name="T14"/>
                <a:gd fmla="*/ 388 h 554" name="T15"/>
                <a:gd fmla="*/ 290 w 588" name="T16"/>
                <a:gd fmla="*/ 342 h 554" name="T17"/>
                <a:gd fmla="*/ 252 w 588" name="T18"/>
                <a:gd fmla="*/ 300 h 554" name="T19"/>
                <a:gd fmla="*/ 200 w 588" name="T20"/>
                <a:gd fmla="*/ 304 h 554" name="T21"/>
                <a:gd fmla="*/ 174 w 588" name="T22"/>
                <a:gd fmla="*/ 330 h 554" name="T23"/>
                <a:gd fmla="*/ 130 w 588" name="T24"/>
                <a:gd fmla="*/ 390 h 554" name="T25"/>
                <a:gd fmla="*/ 110 w 588" name="T26"/>
                <a:gd fmla="*/ 416 h 554" name="T27"/>
                <a:gd fmla="*/ 36 w 588" name="T28"/>
                <a:gd fmla="*/ 364 h 554" name="T29"/>
                <a:gd fmla="*/ 12 w 588" name="T30"/>
                <a:gd fmla="*/ 358 h 554" name="T31"/>
                <a:gd fmla="*/ 0 w 588" name="T32"/>
                <a:gd fmla="*/ 348 h 554" name="T33"/>
                <a:gd fmla="*/ 4 w 588" name="T34"/>
                <a:gd fmla="*/ 324 h 554" name="T35"/>
                <a:gd fmla="*/ 18 w 588" name="T36"/>
                <a:gd fmla="*/ 320 h 554" name="T37"/>
                <a:gd fmla="*/ 40 w 588" name="T38"/>
                <a:gd fmla="*/ 292 h 554" name="T39"/>
                <a:gd fmla="*/ 34 w 588" name="T40"/>
                <a:gd fmla="*/ 238 h 554" name="T41"/>
                <a:gd fmla="*/ 28 w 588" name="T42"/>
                <a:gd fmla="*/ 228 h 554" name="T43"/>
                <a:gd fmla="*/ 20 w 588" name="T44"/>
                <a:gd fmla="*/ 186 h 554" name="T45"/>
                <a:gd fmla="*/ 26 w 588" name="T46"/>
                <a:gd fmla="*/ 172 h 554" name="T47"/>
                <a:gd fmla="*/ 44 w 588" name="T48"/>
                <a:gd fmla="*/ 190 h 554" name="T49"/>
                <a:gd fmla="*/ 58 w 588" name="T50"/>
                <a:gd fmla="*/ 210 h 554" name="T51"/>
                <a:gd fmla="*/ 80 w 588" name="T52"/>
                <a:gd fmla="*/ 224 h 554" name="T53"/>
                <a:gd fmla="*/ 100 w 588" name="T54"/>
                <a:gd fmla="*/ 222 h 554" name="T55"/>
                <a:gd fmla="*/ 142 w 588" name="T56"/>
                <a:gd fmla="*/ 186 h 554" name="T57"/>
                <a:gd fmla="*/ 216 w 588" name="T58"/>
                <a:gd fmla="*/ 128 h 554" name="T59"/>
                <a:gd fmla="*/ 232 w 588" name="T60"/>
                <a:gd fmla="*/ 104 h 554" name="T61"/>
                <a:gd fmla="*/ 262 w 588" name="T62"/>
                <a:gd fmla="*/ 76 h 554" name="T63"/>
                <a:gd fmla="*/ 292 w 588" name="T64"/>
                <a:gd fmla="*/ 74 h 554" name="T65"/>
                <a:gd fmla="*/ 312 w 588" name="T66"/>
                <a:gd fmla="*/ 84 h 554" name="T67"/>
                <a:gd fmla="*/ 348 w 588" name="T68"/>
                <a:gd fmla="*/ 66 h 554" name="T69"/>
                <a:gd fmla="*/ 348 w 588" name="T70"/>
                <a:gd fmla="*/ 16 h 554" name="T71"/>
                <a:gd fmla="*/ 362 w 588" name="T72"/>
                <a:gd fmla="*/ 2 h 554" name="T73"/>
                <a:gd fmla="*/ 396 w 588" name="T74"/>
                <a:gd fmla="*/ 32 h 554" name="T75"/>
                <a:gd fmla="*/ 418 w 588" name="T76"/>
                <a:gd fmla="*/ 46 h 554" name="T77"/>
                <a:gd fmla="*/ 436 w 588" name="T78"/>
                <a:gd fmla="*/ 44 h 554" name="T79"/>
                <a:gd fmla="*/ 440 w 588" name="T80"/>
                <a:gd fmla="*/ 28 h 554" name="T81"/>
                <a:gd fmla="*/ 458 w 588" name="T82"/>
                <a:gd fmla="*/ 24 h 554" name="T83"/>
                <a:gd fmla="*/ 460 w 588" name="T84"/>
                <a:gd fmla="*/ 62 h 554" name="T85"/>
                <a:gd fmla="*/ 498 w 588" name="T86"/>
                <a:gd fmla="*/ 110 h 554" name="T87"/>
                <a:gd fmla="*/ 516 w 588" name="T88"/>
                <a:gd fmla="*/ 178 h 554" name="T89"/>
                <a:gd fmla="*/ 530 w 588" name="T90"/>
                <a:gd fmla="*/ 196 h 554" name="T91"/>
                <a:gd fmla="*/ 588 w 588" name="T92"/>
                <a:gd fmla="*/ 236 h 554" name="T93"/>
                <a:gd fmla="*/ 580 w 588" name="T94"/>
                <a:gd fmla="*/ 250 h 554" name="T95"/>
                <a:gd fmla="*/ 520 w 588" name="T96"/>
                <a:gd fmla="*/ 292 h 554" name="T97"/>
                <a:gd fmla="*/ 502 w 588" name="T98"/>
                <a:gd fmla="*/ 310 h 554" name="T99"/>
                <a:gd fmla="*/ 472 w 588" name="T100"/>
                <a:gd fmla="*/ 346 h 554" name="T101"/>
                <a:gd fmla="*/ 466 w 588" name="T102"/>
                <a:gd fmla="*/ 374 h 554" name="T103"/>
                <a:gd fmla="*/ 448 w 588" name="T104"/>
                <a:gd fmla="*/ 390 h 554" name="T105"/>
                <a:gd fmla="*/ 412 w 588" name="T106"/>
                <a:gd fmla="*/ 402 h 554" name="T107"/>
                <a:gd fmla="*/ 362 w 588" name="T108"/>
                <a:gd fmla="*/ 424 h 554" name="T109"/>
                <a:gd fmla="*/ 322 w 588" name="T110"/>
                <a:gd fmla="*/ 460 h 554" name="T111"/>
                <a:gd fmla="*/ 304 w 588" name="T112"/>
                <a:gd fmla="*/ 494 h 554" name="T113"/>
                <a:gd fmla="*/ 290 w 588" name="T114"/>
                <a:gd fmla="*/ 542 h 554" name="T115"/>
                <a:gd fmla="*/ 236 w 588" name="T116"/>
                <a:gd fmla="*/ 554 h 554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b" l="0" r="r" t="0"/>
              <a:pathLst>
                <a:path h="554" w="588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8" name="Freeform 37"/>
            <p:cNvSpPr/>
            <p:nvPr/>
          </p:nvSpPr>
          <p:spPr bwMode="auto">
            <a:xfrm>
              <a:off x="4412" y="978"/>
              <a:ext cx="838" cy="532"/>
            </a:xfrm>
            <a:custGeom>
              <a:gdLst>
                <a:gd fmla="*/ 410 w 838" name="T0"/>
                <a:gd fmla="*/ 492 h 532" name="T1"/>
                <a:gd fmla="*/ 402 w 838" name="T2"/>
                <a:gd fmla="*/ 438 h 532" name="T3"/>
                <a:gd fmla="*/ 376 w 838" name="T4"/>
                <a:gd fmla="*/ 398 h 532" name="T5"/>
                <a:gd fmla="*/ 346 w 838" name="T6"/>
                <a:gd fmla="*/ 366 h 532" name="T7"/>
                <a:gd fmla="*/ 324 w 838" name="T8"/>
                <a:gd fmla="*/ 314 h 532" name="T9"/>
                <a:gd fmla="*/ 300 w 838" name="T10"/>
                <a:gd fmla="*/ 346 h 532" name="T11"/>
                <a:gd fmla="*/ 258 w 838" name="T12"/>
                <a:gd fmla="*/ 308 h 532" name="T13"/>
                <a:gd fmla="*/ 206 w 838" name="T14"/>
                <a:gd fmla="*/ 288 h 532" name="T15"/>
                <a:gd fmla="*/ 186 w 838" name="T16"/>
                <a:gd fmla="*/ 240 h 532" name="T17"/>
                <a:gd fmla="*/ 152 w 838" name="T18"/>
                <a:gd fmla="*/ 174 h 532" name="T19"/>
                <a:gd fmla="*/ 112 w 838" name="T20"/>
                <a:gd fmla="*/ 200 h 532" name="T21"/>
                <a:gd fmla="*/ 80 w 838" name="T22"/>
                <a:gd fmla="*/ 200 h 532" name="T23"/>
                <a:gd fmla="*/ 60 w 838" name="T24"/>
                <a:gd fmla="*/ 152 h 532" name="T25"/>
                <a:gd fmla="*/ 36 w 838" name="T26"/>
                <a:gd fmla="*/ 88 h 532" name="T27"/>
                <a:gd fmla="*/ 0 w 838" name="T28"/>
                <a:gd fmla="*/ 58 h 532" name="T29"/>
                <a:gd fmla="*/ 14 w 838" name="T30"/>
                <a:gd fmla="*/ 30 h 532" name="T31"/>
                <a:gd fmla="*/ 68 w 838" name="T32"/>
                <a:gd fmla="*/ 60 h 532" name="T33"/>
                <a:gd fmla="*/ 108 w 838" name="T34"/>
                <a:gd fmla="*/ 32 h 532" name="T35"/>
                <a:gd fmla="*/ 138 w 838" name="T36"/>
                <a:gd fmla="*/ 0 h 532" name="T37"/>
                <a:gd fmla="*/ 166 w 838" name="T38"/>
                <a:gd fmla="*/ 22 h 532" name="T39"/>
                <a:gd fmla="*/ 198 w 838" name="T40"/>
                <a:gd fmla="*/ 68 h 532" name="T41"/>
                <a:gd fmla="*/ 294 w 838" name="T42"/>
                <a:gd fmla="*/ 66 h 532" name="T43"/>
                <a:gd fmla="*/ 350 w 838" name="T44"/>
                <a:gd fmla="*/ 30 h 532" name="T45"/>
                <a:gd fmla="*/ 358 w 838" name="T46"/>
                <a:gd fmla="*/ 80 h 532" name="T47"/>
                <a:gd fmla="*/ 398 w 838" name="T48"/>
                <a:gd fmla="*/ 78 h 532" name="T49"/>
                <a:gd fmla="*/ 422 w 838" name="T50"/>
                <a:gd fmla="*/ 76 h 532" name="T51"/>
                <a:gd fmla="*/ 470 w 838" name="T52"/>
                <a:gd fmla="*/ 110 h 532" name="T53"/>
                <a:gd fmla="*/ 518 w 838" name="T54"/>
                <a:gd fmla="*/ 166 h 532" name="T55"/>
                <a:gd fmla="*/ 546 w 838" name="T56"/>
                <a:gd fmla="*/ 134 h 532" name="T57"/>
                <a:gd fmla="*/ 572 w 838" name="T58"/>
                <a:gd fmla="*/ 140 h 532" name="T59"/>
                <a:gd fmla="*/ 606 w 838" name="T60"/>
                <a:gd fmla="*/ 184 h 532" name="T61"/>
                <a:gd fmla="*/ 664 w 838" name="T62"/>
                <a:gd fmla="*/ 204 h 532" name="T63"/>
                <a:gd fmla="*/ 684 w 838" name="T64"/>
                <a:gd fmla="*/ 186 h 532" name="T65"/>
                <a:gd fmla="*/ 684 w 838" name="T66"/>
                <a:gd fmla="*/ 168 h 532" name="T67"/>
                <a:gd fmla="*/ 724 w 838" name="T68"/>
                <a:gd fmla="*/ 146 h 532" name="T69"/>
                <a:gd fmla="*/ 742 w 838" name="T70"/>
                <a:gd fmla="*/ 132 h 532" name="T71"/>
                <a:gd fmla="*/ 756 w 838" name="T72"/>
                <a:gd fmla="*/ 154 h 532" name="T73"/>
                <a:gd fmla="*/ 806 w 838" name="T74"/>
                <a:gd fmla="*/ 188 h 532" name="T75"/>
                <a:gd fmla="*/ 838 w 838" name="T76"/>
                <a:gd fmla="*/ 228 h 532" name="T77"/>
                <a:gd fmla="*/ 818 w 838" name="T78"/>
                <a:gd fmla="*/ 272 h 532" name="T79"/>
                <a:gd fmla="*/ 802 w 838" name="T80"/>
                <a:gd fmla="*/ 308 h 532" name="T81"/>
                <a:gd fmla="*/ 778 w 838" name="T82"/>
                <a:gd fmla="*/ 300 h 532" name="T83"/>
                <a:gd fmla="*/ 770 w 838" name="T84"/>
                <a:gd fmla="*/ 258 h 532" name="T85"/>
                <a:gd fmla="*/ 744 w 838" name="T86"/>
                <a:gd fmla="*/ 242 h 532" name="T87"/>
                <a:gd fmla="*/ 716 w 838" name="T88"/>
                <a:gd fmla="*/ 282 h 532" name="T89"/>
                <a:gd fmla="*/ 686 w 838" name="T90"/>
                <a:gd fmla="*/ 346 h 532" name="T91"/>
                <a:gd fmla="*/ 632 w 838" name="T92"/>
                <a:gd fmla="*/ 368 h 532" name="T93"/>
                <a:gd fmla="*/ 618 w 838" name="T94"/>
                <a:gd fmla="*/ 410 h 532" name="T95"/>
                <a:gd fmla="*/ 638 w 838" name="T96"/>
                <a:gd fmla="*/ 444 h 532" name="T97"/>
                <a:gd fmla="*/ 588 w 838" name="T98"/>
                <a:gd fmla="*/ 456 h 532" name="T99"/>
                <a:gd fmla="*/ 540 w 838" name="T100"/>
                <a:gd fmla="*/ 438 h 532" name="T101"/>
                <a:gd fmla="*/ 502 w 838" name="T102"/>
                <a:gd fmla="*/ 456 h 532" name="T103"/>
                <a:gd fmla="*/ 476 w 838" name="T104"/>
                <a:gd fmla="*/ 530 h 53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532" w="838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9" name="Freeform 38"/>
            <p:cNvSpPr/>
            <p:nvPr/>
          </p:nvSpPr>
          <p:spPr bwMode="auto">
            <a:xfrm>
              <a:off x="4238" y="180"/>
              <a:ext cx="1114" cy="996"/>
            </a:xfrm>
            <a:custGeom>
              <a:gdLst>
                <a:gd fmla="*/ 750 w 1114" name="T0"/>
                <a:gd fmla="*/ 920 h 996" name="T1"/>
                <a:gd fmla="*/ 698 w 1114" name="T2"/>
                <a:gd fmla="*/ 952 h 996" name="T3"/>
                <a:gd fmla="*/ 656 w 1114" name="T4"/>
                <a:gd fmla="*/ 908 h 996" name="T5"/>
                <a:gd fmla="*/ 614 w 1114" name="T6"/>
                <a:gd fmla="*/ 872 h 996" name="T7"/>
                <a:gd fmla="*/ 568 w 1114" name="T8"/>
                <a:gd fmla="*/ 866 h 996" name="T9"/>
                <a:gd fmla="*/ 534 w 1114" name="T10"/>
                <a:gd fmla="*/ 824 h 996" name="T11"/>
                <a:gd fmla="*/ 488 w 1114" name="T12"/>
                <a:gd fmla="*/ 834 h 996" name="T13"/>
                <a:gd fmla="*/ 442 w 1114" name="T14"/>
                <a:gd fmla="*/ 860 h 996" name="T15"/>
                <a:gd fmla="*/ 360 w 1114" name="T16"/>
                <a:gd fmla="*/ 840 h 996" name="T17"/>
                <a:gd fmla="*/ 320 w 1114" name="T18"/>
                <a:gd fmla="*/ 790 h 996" name="T19"/>
                <a:gd fmla="*/ 288 w 1114" name="T20"/>
                <a:gd fmla="*/ 776 h 996" name="T21"/>
                <a:gd fmla="*/ 324 w 1114" name="T22"/>
                <a:gd fmla="*/ 756 h 996" name="T23"/>
                <a:gd fmla="*/ 288 w 1114" name="T24"/>
                <a:gd fmla="*/ 712 h 996" name="T25"/>
                <a:gd fmla="*/ 244 w 1114" name="T26"/>
                <a:gd fmla="*/ 716 h 996" name="T27"/>
                <a:gd fmla="*/ 220 w 1114" name="T28"/>
                <a:gd fmla="*/ 662 h 996" name="T29"/>
                <a:gd fmla="*/ 268 w 1114" name="T30"/>
                <a:gd fmla="*/ 592 h 996" name="T31"/>
                <a:gd fmla="*/ 304 w 1114" name="T32"/>
                <a:gd fmla="*/ 516 h 996" name="T33"/>
                <a:gd fmla="*/ 314 w 1114" name="T34"/>
                <a:gd fmla="*/ 550 h 996" name="T35"/>
                <a:gd fmla="*/ 358 w 1114" name="T36"/>
                <a:gd fmla="*/ 568 h 996" name="T37"/>
                <a:gd fmla="*/ 358 w 1114" name="T38"/>
                <a:gd fmla="*/ 484 h 996" name="T39"/>
                <a:gd fmla="*/ 360 w 1114" name="T40"/>
                <a:gd fmla="*/ 428 h 996" name="T41"/>
                <a:gd fmla="*/ 338 w 1114" name="T42"/>
                <a:gd fmla="*/ 348 h 996" name="T43"/>
                <a:gd fmla="*/ 362 w 1114" name="T44"/>
                <a:gd fmla="*/ 252 h 996" name="T45"/>
                <a:gd fmla="*/ 314 w 1114" name="T46"/>
                <a:gd fmla="*/ 158 h 996" name="T47"/>
                <a:gd fmla="*/ 252 w 1114" name="T48"/>
                <a:gd fmla="*/ 188 h 996" name="T49"/>
                <a:gd fmla="*/ 166 w 1114" name="T50"/>
                <a:gd fmla="*/ 218 h 996" name="T51"/>
                <a:gd fmla="*/ 130 w 1114" name="T52"/>
                <a:gd fmla="*/ 192 h 996" name="T53"/>
                <a:gd fmla="*/ 102 w 1114" name="T54"/>
                <a:gd fmla="*/ 126 h 996" name="T55"/>
                <a:gd fmla="*/ 44 w 1114" name="T56"/>
                <a:gd fmla="*/ 140 h 996" name="T57"/>
                <a:gd fmla="*/ 20 w 1114" name="T58"/>
                <a:gd fmla="*/ 96 h 996" name="T59"/>
                <a:gd fmla="*/ 72 w 1114" name="T60"/>
                <a:gd fmla="*/ 10 h 996" name="T61"/>
                <a:gd fmla="*/ 168 w 1114" name="T62"/>
                <a:gd fmla="*/ 16 h 996" name="T63"/>
                <a:gd fmla="*/ 282 w 1114" name="T64"/>
                <a:gd fmla="*/ 26 h 996" name="T65"/>
                <a:gd fmla="*/ 392 w 1114" name="T66"/>
                <a:gd fmla="*/ 184 h 996" name="T67"/>
                <a:gd fmla="*/ 458 w 1114" name="T68"/>
                <a:gd fmla="*/ 278 h 996" name="T69"/>
                <a:gd fmla="*/ 498 w 1114" name="T70"/>
                <a:gd fmla="*/ 330 h 996" name="T71"/>
                <a:gd fmla="*/ 570 w 1114" name="T72"/>
                <a:gd fmla="*/ 354 h 996" name="T73"/>
                <a:gd fmla="*/ 638 w 1114" name="T74"/>
                <a:gd fmla="*/ 366 h 996" name="T75"/>
                <a:gd fmla="*/ 716 w 1114" name="T76"/>
                <a:gd fmla="*/ 396 h 996" name="T77"/>
                <a:gd fmla="*/ 770 w 1114" name="T78"/>
                <a:gd fmla="*/ 448 h 996" name="T79"/>
                <a:gd fmla="*/ 814 w 1114" name="T80"/>
                <a:gd fmla="*/ 512 h 996" name="T81"/>
                <a:gd fmla="*/ 912 w 1114" name="T82"/>
                <a:gd fmla="*/ 486 h 996" name="T83"/>
                <a:gd fmla="*/ 990 w 1114" name="T84"/>
                <a:gd fmla="*/ 404 h 996" name="T85"/>
                <a:gd fmla="*/ 1084 w 1114" name="T86"/>
                <a:gd fmla="*/ 340 h 996" name="T87"/>
                <a:gd fmla="*/ 1084 w 1114" name="T88"/>
                <a:gd fmla="*/ 412 h 996" name="T89"/>
                <a:gd fmla="*/ 1112 w 1114" name="T90"/>
                <a:gd fmla="*/ 498 h 996" name="T91"/>
                <a:gd fmla="*/ 1096 w 1114" name="T92"/>
                <a:gd fmla="*/ 584 h 996" name="T93"/>
                <a:gd fmla="*/ 1088 w 1114" name="T94"/>
                <a:gd fmla="*/ 732 h 996" name="T95"/>
                <a:gd fmla="*/ 1028 w 1114" name="T96"/>
                <a:gd fmla="*/ 748 h 996" name="T97"/>
                <a:gd fmla="*/ 974 w 1114" name="T98"/>
                <a:gd fmla="*/ 772 h 996" name="T99"/>
                <a:gd fmla="*/ 942 w 1114" name="T100"/>
                <a:gd fmla="*/ 800 h 996" name="T101"/>
                <a:gd fmla="*/ 984 w 1114" name="T102"/>
                <a:gd fmla="*/ 910 h 996" name="T103"/>
                <a:gd fmla="*/ 972 w 1114" name="T104"/>
                <a:gd fmla="*/ 968 h 996" name="T105"/>
                <a:gd fmla="*/ 928 w 1114" name="T106"/>
                <a:gd fmla="*/ 924 h 996" name="T107"/>
                <a:gd fmla="*/ 904 w 1114" name="T108"/>
                <a:gd fmla="*/ 930 h 996" name="T109"/>
                <a:gd fmla="*/ 848 w 1114" name="T110"/>
                <a:gd fmla="*/ 972 h 996" name="T111"/>
                <a:gd fmla="*/ 812 w 1114" name="T112"/>
                <a:gd fmla="*/ 996 h 99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b" l="0" r="r" t="0"/>
              <a:pathLst>
                <a:path h="996" w="1114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0" name="Freeform 39"/>
            <p:cNvSpPr/>
            <p:nvPr/>
          </p:nvSpPr>
          <p:spPr bwMode="auto">
            <a:xfrm>
              <a:off x="2004" y="1450"/>
              <a:ext cx="1410" cy="1199"/>
            </a:xfrm>
            <a:custGeom>
              <a:gdLst>
                <a:gd fmla="*/ 1230 w 1410" name="T0"/>
                <a:gd fmla="*/ 918 h 1200" name="T1"/>
                <a:gd fmla="*/ 1196 w 1410" name="T2"/>
                <a:gd fmla="*/ 976 h 1200" name="T3"/>
                <a:gd fmla="*/ 1214 w 1410" name="T4"/>
                <a:gd fmla="*/ 1092 h 1200" name="T5"/>
                <a:gd fmla="*/ 1172 w 1410" name="T6"/>
                <a:gd fmla="*/ 1136 h 1200" name="T7"/>
                <a:gd fmla="*/ 1124 w 1410" name="T8"/>
                <a:gd fmla="*/ 1194 h 1200" name="T9"/>
                <a:gd fmla="*/ 1036 w 1410" name="T10"/>
                <a:gd fmla="*/ 1182 h 1200" name="T11"/>
                <a:gd fmla="*/ 972 w 1410" name="T12"/>
                <a:gd fmla="*/ 1096 h 1200" name="T13"/>
                <a:gd fmla="*/ 908 w 1410" name="T14"/>
                <a:gd fmla="*/ 1054 h 1200" name="T15"/>
                <a:gd fmla="*/ 834 w 1410" name="T16"/>
                <a:gd fmla="*/ 1030 h 1200" name="T17"/>
                <a:gd fmla="*/ 826 w 1410" name="T18"/>
                <a:gd fmla="*/ 1080 h 1200" name="T19"/>
                <a:gd fmla="*/ 788 w 1410" name="T20"/>
                <a:gd fmla="*/ 1120 h 1200" name="T21"/>
                <a:gd fmla="*/ 696 w 1410" name="T22"/>
                <a:gd fmla="*/ 1046 h 1200" name="T23"/>
                <a:gd fmla="*/ 764 w 1410" name="T24"/>
                <a:gd fmla="*/ 1022 h 1200" name="T25"/>
                <a:gd fmla="*/ 812 w 1410" name="T26"/>
                <a:gd fmla="*/ 1010 h 1200" name="T27"/>
                <a:gd fmla="*/ 818 w 1410" name="T28"/>
                <a:gd fmla="*/ 922 h 1200" name="T29"/>
                <a:gd fmla="*/ 878 w 1410" name="T30"/>
                <a:gd fmla="*/ 860 h 1200" name="T31"/>
                <a:gd fmla="*/ 876 w 1410" name="T32"/>
                <a:gd fmla="*/ 776 h 1200" name="T33"/>
                <a:gd fmla="*/ 846 w 1410" name="T34"/>
                <a:gd fmla="*/ 662 h 1200" name="T35"/>
                <a:gd fmla="*/ 760 w 1410" name="T36"/>
                <a:gd fmla="*/ 608 h 1200" name="T37"/>
                <a:gd fmla="*/ 638 w 1410" name="T38"/>
                <a:gd fmla="*/ 510 h 1200" name="T39"/>
                <a:gd fmla="*/ 506 w 1410" name="T40"/>
                <a:gd fmla="*/ 456 h 1200" name="T41"/>
                <a:gd fmla="*/ 412 w 1410" name="T42"/>
                <a:gd fmla="*/ 428 h 1200" name="T43"/>
                <a:gd fmla="*/ 356 w 1410" name="T44"/>
                <a:gd fmla="*/ 460 h 1200" name="T45"/>
                <a:gd fmla="*/ 318 w 1410" name="T46"/>
                <a:gd fmla="*/ 494 h 1200" name="T47"/>
                <a:gd fmla="*/ 182 w 1410" name="T48"/>
                <a:gd fmla="*/ 398 h 1200" name="T49"/>
                <a:gd fmla="*/ 42 w 1410" name="T50"/>
                <a:gd fmla="*/ 378 h 1200" name="T51"/>
                <a:gd fmla="*/ 8 w 1410" name="T52"/>
                <a:gd fmla="*/ 326 h 1200" name="T53"/>
                <a:gd fmla="*/ 12 w 1410" name="T54"/>
                <a:gd fmla="*/ 278 h 1200" name="T55"/>
                <a:gd fmla="*/ 100 w 1410" name="T56"/>
                <a:gd fmla="*/ 232 h 1200" name="T57"/>
                <a:gd fmla="*/ 156 w 1410" name="T58"/>
                <a:gd fmla="*/ 146 h 1200" name="T59"/>
                <a:gd fmla="*/ 274 w 1410" name="T60"/>
                <a:gd fmla="*/ 120 h 1200" name="T61"/>
                <a:gd fmla="*/ 308 w 1410" name="T62"/>
                <a:gd fmla="*/ 38 h 1200" name="T63"/>
                <a:gd fmla="*/ 346 w 1410" name="T64"/>
                <a:gd fmla="*/ 4 h 1200" name="T65"/>
                <a:gd fmla="*/ 450 w 1410" name="T66"/>
                <a:gd fmla="*/ 90 h 1200" name="T67"/>
                <a:gd fmla="*/ 446 w 1410" name="T68"/>
                <a:gd fmla="*/ 180 h 1200" name="T69"/>
                <a:gd fmla="*/ 506 w 1410" name="T70"/>
                <a:gd fmla="*/ 280 h 1200" name="T71"/>
                <a:gd fmla="*/ 652 w 1410" name="T72"/>
                <a:gd fmla="*/ 252 h 1200" name="T73"/>
                <a:gd fmla="*/ 626 w 1410" name="T74"/>
                <a:gd fmla="*/ 314 h 1200" name="T75"/>
                <a:gd fmla="*/ 632 w 1410" name="T76"/>
                <a:gd fmla="*/ 372 h 1200" name="T77"/>
                <a:gd fmla="*/ 702 w 1410" name="T78"/>
                <a:gd fmla="*/ 456 h 1200" name="T79"/>
                <a:gd fmla="*/ 780 w 1410" name="T80"/>
                <a:gd fmla="*/ 514 h 1200" name="T81"/>
                <a:gd fmla="*/ 808 w 1410" name="T82"/>
                <a:gd fmla="*/ 456 h 1200" name="T83"/>
                <a:gd fmla="*/ 868 w 1410" name="T84"/>
                <a:gd fmla="*/ 450 h 1200" name="T85"/>
                <a:gd fmla="*/ 938 w 1410" name="T86"/>
                <a:gd fmla="*/ 438 h 1200" name="T87"/>
                <a:gd fmla="*/ 1002 w 1410" name="T88"/>
                <a:gd fmla="*/ 440 h 1200" name="T89"/>
                <a:gd fmla="*/ 940 w 1410" name="T90"/>
                <a:gd fmla="*/ 512 h 1200" name="T91"/>
                <a:gd fmla="*/ 974 w 1410" name="T92"/>
                <a:gd fmla="*/ 642 h 1200" name="T93"/>
                <a:gd fmla="*/ 1024 w 1410" name="T94"/>
                <a:gd fmla="*/ 652 h 1200" name="T95"/>
                <a:gd fmla="*/ 1106 w 1410" name="T96"/>
                <a:gd fmla="*/ 762 h 1200" name="T97"/>
                <a:gd fmla="*/ 1152 w 1410" name="T98"/>
                <a:gd fmla="*/ 868 h 1200" name="T99"/>
                <a:gd fmla="*/ 1230 w 1410" name="T100"/>
                <a:gd fmla="*/ 850 h 1200" name="T101"/>
                <a:gd fmla="*/ 1250 w 1410" name="T102"/>
                <a:gd fmla="*/ 792 h 1200" name="T103"/>
                <a:gd fmla="*/ 1214 w 1410" name="T104"/>
                <a:gd fmla="*/ 742 h 1200" name="T105"/>
                <a:gd fmla="*/ 1258 w 1410" name="T106"/>
                <a:gd fmla="*/ 678 h 1200" name="T107"/>
                <a:gd fmla="*/ 1278 w 1410" name="T108"/>
                <a:gd fmla="*/ 688 h 1200" name="T109"/>
                <a:gd fmla="*/ 1344 w 1410" name="T110"/>
                <a:gd fmla="*/ 736 h 1200" name="T111"/>
                <a:gd fmla="*/ 1404 w 1410" name="T112"/>
                <a:gd fmla="*/ 860 h 1200" name="T113"/>
                <a:gd fmla="*/ 1360 w 1410" name="T114"/>
                <a:gd fmla="*/ 880 h 1200" name="T115"/>
                <a:gd fmla="*/ 1324 w 1410" name="T116"/>
                <a:gd fmla="*/ 938 h 120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00" w="141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24" y="938"/>
                  </a:lnTo>
                  <a:lnTo>
                    <a:pt x="1314" y="940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altLang="en-US" lang="zh-CN"/>
            </a:p>
          </p:txBody>
        </p:sp>
        <p:sp>
          <p:nvSpPr>
            <p:cNvPr id="181" name="Freeform 40"/>
            <p:cNvSpPr/>
            <p:nvPr/>
          </p:nvSpPr>
          <p:spPr bwMode="auto">
            <a:xfrm>
              <a:off x="1636" y="1222"/>
              <a:ext cx="50" cy="52"/>
            </a:xfrm>
            <a:custGeom>
              <a:gdLst>
                <a:gd fmla="*/ 26 w 50" name="T0"/>
                <a:gd fmla="*/ 0 h 52" name="T1"/>
                <a:gd fmla="*/ 26 w 50" name="T2"/>
                <a:gd fmla="*/ 0 h 52" name="T3"/>
                <a:gd fmla="*/ 36 w 50" name="T4"/>
                <a:gd fmla="*/ 2 h 52" name="T5"/>
                <a:gd fmla="*/ 44 w 50" name="T6"/>
                <a:gd fmla="*/ 8 h 52" name="T7"/>
                <a:gd fmla="*/ 48 w 50" name="T8"/>
                <a:gd fmla="*/ 16 h 52" name="T9"/>
                <a:gd fmla="*/ 50 w 50" name="T10"/>
                <a:gd fmla="*/ 26 h 52" name="T11"/>
                <a:gd fmla="*/ 50 w 50" name="T12"/>
                <a:gd fmla="*/ 26 h 52" name="T13"/>
                <a:gd fmla="*/ 48 w 50" name="T14"/>
                <a:gd fmla="*/ 36 h 52" name="T15"/>
                <a:gd fmla="*/ 44 w 50" name="T16"/>
                <a:gd fmla="*/ 44 h 52" name="T17"/>
                <a:gd fmla="*/ 36 w 50" name="T18"/>
                <a:gd fmla="*/ 50 h 52" name="T19"/>
                <a:gd fmla="*/ 26 w 50" name="T20"/>
                <a:gd fmla="*/ 52 h 52" name="T21"/>
                <a:gd fmla="*/ 26 w 50" name="T22"/>
                <a:gd fmla="*/ 52 h 52" name="T23"/>
                <a:gd fmla="*/ 16 w 50" name="T24"/>
                <a:gd fmla="*/ 50 h 52" name="T25"/>
                <a:gd fmla="*/ 6 w 50" name="T26"/>
                <a:gd fmla="*/ 44 h 52" name="T27"/>
                <a:gd fmla="*/ 2 w 50" name="T28"/>
                <a:gd fmla="*/ 36 h 52" name="T29"/>
                <a:gd fmla="*/ 0 w 50" name="T30"/>
                <a:gd fmla="*/ 26 h 52" name="T31"/>
                <a:gd fmla="*/ 0 w 50" name="T32"/>
                <a:gd fmla="*/ 26 h 52" name="T33"/>
                <a:gd fmla="*/ 2 w 50" name="T34"/>
                <a:gd fmla="*/ 16 h 52" name="T35"/>
                <a:gd fmla="*/ 6 w 50" name="T36"/>
                <a:gd fmla="*/ 8 h 52" name="T37"/>
                <a:gd fmla="*/ 16 w 50" name="T38"/>
                <a:gd fmla="*/ 2 h 52" name="T39"/>
                <a:gd fmla="*/ 26 w 50" name="T40"/>
                <a:gd fmla="*/ 0 h 52" name="T41"/>
                <a:gd fmla="*/ 26 w 50" name="T42"/>
                <a:gd fmla="*/ 0 h 5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2" w="50">
                  <a:moveTo>
                    <a:pt x="26" y="0"/>
                  </a:moveTo>
                  <a:lnTo>
                    <a:pt x="26" y="0"/>
                  </a:lnTo>
                  <a:lnTo>
                    <a:pt x="36" y="2"/>
                  </a:lnTo>
                  <a:lnTo>
                    <a:pt x="44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2" name="Freeform 41"/>
            <p:cNvSpPr/>
            <p:nvPr/>
          </p:nvSpPr>
          <p:spPr bwMode="auto">
            <a:xfrm>
              <a:off x="2762" y="2182"/>
              <a:ext cx="50" cy="52"/>
            </a:xfrm>
            <a:custGeom>
              <a:gdLst>
                <a:gd fmla="*/ 24 w 50" name="T0"/>
                <a:gd fmla="*/ 0 h 52" name="T1"/>
                <a:gd fmla="*/ 24 w 50" name="T2"/>
                <a:gd fmla="*/ 0 h 52" name="T3"/>
                <a:gd fmla="*/ 34 w 50" name="T4"/>
                <a:gd fmla="*/ 2 h 52" name="T5"/>
                <a:gd fmla="*/ 42 w 50" name="T6"/>
                <a:gd fmla="*/ 8 h 52" name="T7"/>
                <a:gd fmla="*/ 48 w 50" name="T8"/>
                <a:gd fmla="*/ 16 h 52" name="T9"/>
                <a:gd fmla="*/ 50 w 50" name="T10"/>
                <a:gd fmla="*/ 26 h 52" name="T11"/>
                <a:gd fmla="*/ 50 w 50" name="T12"/>
                <a:gd fmla="*/ 26 h 52" name="T13"/>
                <a:gd fmla="*/ 48 w 50" name="T14"/>
                <a:gd fmla="*/ 36 h 52" name="T15"/>
                <a:gd fmla="*/ 42 w 50" name="T16"/>
                <a:gd fmla="*/ 44 h 52" name="T17"/>
                <a:gd fmla="*/ 34 w 50" name="T18"/>
                <a:gd fmla="*/ 50 h 52" name="T19"/>
                <a:gd fmla="*/ 24 w 50" name="T20"/>
                <a:gd fmla="*/ 52 h 52" name="T21"/>
                <a:gd fmla="*/ 24 w 50" name="T22"/>
                <a:gd fmla="*/ 52 h 52" name="T23"/>
                <a:gd fmla="*/ 14 w 50" name="T24"/>
                <a:gd fmla="*/ 50 h 52" name="T25"/>
                <a:gd fmla="*/ 6 w 50" name="T26"/>
                <a:gd fmla="*/ 44 h 52" name="T27"/>
                <a:gd fmla="*/ 2 w 50" name="T28"/>
                <a:gd fmla="*/ 36 h 52" name="T29"/>
                <a:gd fmla="*/ 0 w 50" name="T30"/>
                <a:gd fmla="*/ 26 h 52" name="T31"/>
                <a:gd fmla="*/ 0 w 50" name="T32"/>
                <a:gd fmla="*/ 26 h 52" name="T33"/>
                <a:gd fmla="*/ 2 w 50" name="T34"/>
                <a:gd fmla="*/ 16 h 52" name="T35"/>
                <a:gd fmla="*/ 6 w 50" name="T36"/>
                <a:gd fmla="*/ 8 h 52" name="T37"/>
                <a:gd fmla="*/ 14 w 50" name="T38"/>
                <a:gd fmla="*/ 2 h 52" name="T39"/>
                <a:gd fmla="*/ 24 w 50" name="T40"/>
                <a:gd fmla="*/ 0 h 52" name="T41"/>
                <a:gd fmla="*/ 24 w 50" name="T42"/>
                <a:gd fmla="*/ 0 h 5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2" w="50">
                  <a:moveTo>
                    <a:pt x="24" y="0"/>
                  </a:moveTo>
                  <a:lnTo>
                    <a:pt x="24" y="0"/>
                  </a:lnTo>
                  <a:lnTo>
                    <a:pt x="34" y="2"/>
                  </a:lnTo>
                  <a:lnTo>
                    <a:pt x="42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4" y="52"/>
                  </a:ln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3" name="Freeform 42"/>
            <p:cNvSpPr/>
            <p:nvPr/>
          </p:nvSpPr>
          <p:spPr bwMode="auto">
            <a:xfrm>
              <a:off x="2984" y="2862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38 w 40" name="T8"/>
                <a:gd fmla="*/ 12 h 42" name="T9"/>
                <a:gd fmla="*/ 40 w 40" name="T10"/>
                <a:gd fmla="*/ 20 h 42" name="T11"/>
                <a:gd fmla="*/ 40 w 40" name="T12"/>
                <a:gd fmla="*/ 20 h 42" name="T13"/>
                <a:gd fmla="*/ 38 w 40" name="T14"/>
                <a:gd fmla="*/ 28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0 w 40" name="T28"/>
                <a:gd fmla="*/ 28 h 42" name="T29"/>
                <a:gd fmla="*/ 0 w 40" name="T30"/>
                <a:gd fmla="*/ 20 h 42" name="T31"/>
                <a:gd fmla="*/ 0 w 40" name="T32"/>
                <a:gd fmla="*/ 20 h 42" name="T33"/>
                <a:gd fmla="*/ 0 w 40" name="T34"/>
                <a:gd fmla="*/ 12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4" name="Freeform 43"/>
            <p:cNvSpPr/>
            <p:nvPr/>
          </p:nvSpPr>
          <p:spPr bwMode="auto">
            <a:xfrm>
              <a:off x="2832" y="3516"/>
              <a:ext cx="42" cy="40"/>
            </a:xfrm>
            <a:custGeom>
              <a:gdLst>
                <a:gd fmla="*/ 22 w 42" name="T0"/>
                <a:gd fmla="*/ 0 h 40" name="T1"/>
                <a:gd fmla="*/ 22 w 42" name="T2"/>
                <a:gd fmla="*/ 0 h 40" name="T3"/>
                <a:gd fmla="*/ 30 w 42" name="T4"/>
                <a:gd fmla="*/ 2 h 40" name="T5"/>
                <a:gd fmla="*/ 36 w 42" name="T6"/>
                <a:gd fmla="*/ 6 h 40" name="T7"/>
                <a:gd fmla="*/ 40 w 42" name="T8"/>
                <a:gd fmla="*/ 12 h 40" name="T9"/>
                <a:gd fmla="*/ 42 w 42" name="T10"/>
                <a:gd fmla="*/ 20 h 40" name="T11"/>
                <a:gd fmla="*/ 42 w 42" name="T12"/>
                <a:gd fmla="*/ 20 h 40" name="T13"/>
                <a:gd fmla="*/ 40 w 42" name="T14"/>
                <a:gd fmla="*/ 28 h 40" name="T15"/>
                <a:gd fmla="*/ 36 w 42" name="T16"/>
                <a:gd fmla="*/ 34 h 40" name="T17"/>
                <a:gd fmla="*/ 30 w 42" name="T18"/>
                <a:gd fmla="*/ 38 h 40" name="T19"/>
                <a:gd fmla="*/ 22 w 42" name="T20"/>
                <a:gd fmla="*/ 40 h 40" name="T21"/>
                <a:gd fmla="*/ 22 w 42" name="T22"/>
                <a:gd fmla="*/ 40 h 40" name="T23"/>
                <a:gd fmla="*/ 14 w 42" name="T24"/>
                <a:gd fmla="*/ 38 h 40" name="T25"/>
                <a:gd fmla="*/ 6 w 42" name="T26"/>
                <a:gd fmla="*/ 34 h 40" name="T27"/>
                <a:gd fmla="*/ 2 w 42" name="T28"/>
                <a:gd fmla="*/ 28 h 40" name="T29"/>
                <a:gd fmla="*/ 0 w 42" name="T30"/>
                <a:gd fmla="*/ 20 h 40" name="T31"/>
                <a:gd fmla="*/ 0 w 42" name="T32"/>
                <a:gd fmla="*/ 20 h 40" name="T33"/>
                <a:gd fmla="*/ 2 w 42" name="T34"/>
                <a:gd fmla="*/ 12 h 40" name="T35"/>
                <a:gd fmla="*/ 6 w 42" name="T36"/>
                <a:gd fmla="*/ 6 h 40" name="T37"/>
                <a:gd fmla="*/ 14 w 42" name="T38"/>
                <a:gd fmla="*/ 2 h 40" name="T39"/>
                <a:gd fmla="*/ 22 w 42" name="T40"/>
                <a:gd fmla="*/ 0 h 40" name="T41"/>
                <a:gd fmla="*/ 22 w 42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5" name="Freeform 44"/>
            <p:cNvSpPr/>
            <p:nvPr/>
          </p:nvSpPr>
          <p:spPr bwMode="auto">
            <a:xfrm>
              <a:off x="1724" y="2856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40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40 h 40" name="T25"/>
                <a:gd fmla="*/ 4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4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6" name="Freeform 45"/>
            <p:cNvSpPr/>
            <p:nvPr/>
          </p:nvSpPr>
          <p:spPr bwMode="auto">
            <a:xfrm>
              <a:off x="3434" y="3766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40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40 h 40" name="T25"/>
                <a:gd fmla="*/ 6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7" name="Freeform 46"/>
            <p:cNvSpPr/>
            <p:nvPr/>
          </p:nvSpPr>
          <p:spPr bwMode="auto">
            <a:xfrm>
              <a:off x="3264" y="3340"/>
              <a:ext cx="42" cy="42"/>
            </a:xfrm>
            <a:custGeom>
              <a:gdLst>
                <a:gd fmla="*/ 20 w 42" name="T0"/>
                <a:gd fmla="*/ 0 h 42" name="T1"/>
                <a:gd fmla="*/ 20 w 42" name="T2"/>
                <a:gd fmla="*/ 0 h 42" name="T3"/>
                <a:gd fmla="*/ 28 w 42" name="T4"/>
                <a:gd fmla="*/ 2 h 42" name="T5"/>
                <a:gd fmla="*/ 36 w 42" name="T6"/>
                <a:gd fmla="*/ 6 h 42" name="T7"/>
                <a:gd fmla="*/ 40 w 42" name="T8"/>
                <a:gd fmla="*/ 14 h 42" name="T9"/>
                <a:gd fmla="*/ 42 w 42" name="T10"/>
                <a:gd fmla="*/ 22 h 42" name="T11"/>
                <a:gd fmla="*/ 42 w 42" name="T12"/>
                <a:gd fmla="*/ 22 h 42" name="T13"/>
                <a:gd fmla="*/ 40 w 42" name="T14"/>
                <a:gd fmla="*/ 30 h 42" name="T15"/>
                <a:gd fmla="*/ 36 w 42" name="T16"/>
                <a:gd fmla="*/ 36 h 42" name="T17"/>
                <a:gd fmla="*/ 28 w 42" name="T18"/>
                <a:gd fmla="*/ 40 h 42" name="T19"/>
                <a:gd fmla="*/ 20 w 42" name="T20"/>
                <a:gd fmla="*/ 42 h 42" name="T21"/>
                <a:gd fmla="*/ 20 w 42" name="T22"/>
                <a:gd fmla="*/ 42 h 42" name="T23"/>
                <a:gd fmla="*/ 12 w 42" name="T24"/>
                <a:gd fmla="*/ 40 h 42" name="T25"/>
                <a:gd fmla="*/ 6 w 42" name="T26"/>
                <a:gd fmla="*/ 36 h 42" name="T27"/>
                <a:gd fmla="*/ 2 w 42" name="T28"/>
                <a:gd fmla="*/ 30 h 42" name="T29"/>
                <a:gd fmla="*/ 0 w 42" name="T30"/>
                <a:gd fmla="*/ 22 h 42" name="T31"/>
                <a:gd fmla="*/ 0 w 42" name="T32"/>
                <a:gd fmla="*/ 22 h 42" name="T33"/>
                <a:gd fmla="*/ 2 w 42" name="T34"/>
                <a:gd fmla="*/ 14 h 42" name="T35"/>
                <a:gd fmla="*/ 6 w 42" name="T36"/>
                <a:gd fmla="*/ 6 h 42" name="T37"/>
                <a:gd fmla="*/ 12 w 42" name="T38"/>
                <a:gd fmla="*/ 2 h 42" name="T39"/>
                <a:gd fmla="*/ 20 w 42" name="T40"/>
                <a:gd fmla="*/ 0 h 42" name="T41"/>
                <a:gd fmla="*/ 20 w 42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8" name="Freeform 47"/>
            <p:cNvSpPr/>
            <p:nvPr/>
          </p:nvSpPr>
          <p:spPr bwMode="auto">
            <a:xfrm>
              <a:off x="3872" y="3122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40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40 h 40" name="T25"/>
                <a:gd fmla="*/ 4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4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9" name="Freeform 48"/>
            <p:cNvSpPr/>
            <p:nvPr/>
          </p:nvSpPr>
          <p:spPr bwMode="auto">
            <a:xfrm>
              <a:off x="3974" y="3692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0 h 40" name="T5"/>
                <a:gd fmla="*/ 34 w 40" name="T6"/>
                <a:gd fmla="*/ 4 h 40" name="T7"/>
                <a:gd fmla="*/ 40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40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4 h 40" name="T37"/>
                <a:gd fmla="*/ 12 w 40" name="T38"/>
                <a:gd fmla="*/ 0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0" name="Freeform 49"/>
            <p:cNvSpPr/>
            <p:nvPr/>
          </p:nvSpPr>
          <p:spPr bwMode="auto">
            <a:xfrm>
              <a:off x="4184" y="3056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6 h 40" name="T17"/>
                <a:gd fmla="*/ 28 w 40" name="T18"/>
                <a:gd fmla="*/ 40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40 h 40" name="T25"/>
                <a:gd fmla="*/ 6 w 40" name="T26"/>
                <a:gd fmla="*/ 36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1" name="Freeform 50"/>
            <p:cNvSpPr/>
            <p:nvPr/>
          </p:nvSpPr>
          <p:spPr bwMode="auto">
            <a:xfrm>
              <a:off x="4544" y="3310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2" name="Freeform 51"/>
            <p:cNvSpPr/>
            <p:nvPr/>
          </p:nvSpPr>
          <p:spPr bwMode="auto">
            <a:xfrm>
              <a:off x="4546" y="2818"/>
              <a:ext cx="42" cy="42"/>
            </a:xfrm>
            <a:custGeom>
              <a:gdLst>
                <a:gd fmla="*/ 20 w 42" name="T0"/>
                <a:gd fmla="*/ 0 h 42" name="T1"/>
                <a:gd fmla="*/ 20 w 42" name="T2"/>
                <a:gd fmla="*/ 0 h 42" name="T3"/>
                <a:gd fmla="*/ 28 w 42" name="T4"/>
                <a:gd fmla="*/ 2 h 42" name="T5"/>
                <a:gd fmla="*/ 36 w 42" name="T6"/>
                <a:gd fmla="*/ 6 h 42" name="T7"/>
                <a:gd fmla="*/ 40 w 42" name="T8"/>
                <a:gd fmla="*/ 14 h 42" name="T9"/>
                <a:gd fmla="*/ 42 w 42" name="T10"/>
                <a:gd fmla="*/ 22 h 42" name="T11"/>
                <a:gd fmla="*/ 42 w 42" name="T12"/>
                <a:gd fmla="*/ 22 h 42" name="T13"/>
                <a:gd fmla="*/ 40 w 42" name="T14"/>
                <a:gd fmla="*/ 28 h 42" name="T15"/>
                <a:gd fmla="*/ 36 w 42" name="T16"/>
                <a:gd fmla="*/ 36 h 42" name="T17"/>
                <a:gd fmla="*/ 28 w 42" name="T18"/>
                <a:gd fmla="*/ 40 h 42" name="T19"/>
                <a:gd fmla="*/ 20 w 42" name="T20"/>
                <a:gd fmla="*/ 42 h 42" name="T21"/>
                <a:gd fmla="*/ 20 w 42" name="T22"/>
                <a:gd fmla="*/ 42 h 42" name="T23"/>
                <a:gd fmla="*/ 12 w 42" name="T24"/>
                <a:gd fmla="*/ 40 h 42" name="T25"/>
                <a:gd fmla="*/ 6 w 42" name="T26"/>
                <a:gd fmla="*/ 36 h 42" name="T27"/>
                <a:gd fmla="*/ 2 w 42" name="T28"/>
                <a:gd fmla="*/ 28 h 42" name="T29"/>
                <a:gd fmla="*/ 0 w 42" name="T30"/>
                <a:gd fmla="*/ 22 h 42" name="T31"/>
                <a:gd fmla="*/ 0 w 42" name="T32"/>
                <a:gd fmla="*/ 22 h 42" name="T33"/>
                <a:gd fmla="*/ 2 w 42" name="T34"/>
                <a:gd fmla="*/ 14 h 42" name="T35"/>
                <a:gd fmla="*/ 6 w 42" name="T36"/>
                <a:gd fmla="*/ 6 h 42" name="T37"/>
                <a:gd fmla="*/ 12 w 42" name="T38"/>
                <a:gd fmla="*/ 2 h 42" name="T39"/>
                <a:gd fmla="*/ 20 w 42" name="T40"/>
                <a:gd fmla="*/ 0 h 42" name="T41"/>
                <a:gd fmla="*/ 20 w 42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3" name="Freeform 52"/>
            <p:cNvSpPr/>
            <p:nvPr/>
          </p:nvSpPr>
          <p:spPr bwMode="auto">
            <a:xfrm>
              <a:off x="4278" y="2650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4" name="Freeform 53"/>
            <p:cNvSpPr/>
            <p:nvPr/>
          </p:nvSpPr>
          <p:spPr bwMode="auto">
            <a:xfrm>
              <a:off x="4456" y="2650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5" name="Freeform 54"/>
            <p:cNvSpPr/>
            <p:nvPr/>
          </p:nvSpPr>
          <p:spPr bwMode="auto">
            <a:xfrm>
              <a:off x="3884" y="2368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38 w 40" name="T8"/>
                <a:gd fmla="*/ 12 h 42" name="T9"/>
                <a:gd fmla="*/ 40 w 40" name="T10"/>
                <a:gd fmla="*/ 20 h 42" name="T11"/>
                <a:gd fmla="*/ 40 w 40" name="T12"/>
                <a:gd fmla="*/ 20 h 42" name="T13"/>
                <a:gd fmla="*/ 38 w 40" name="T14"/>
                <a:gd fmla="*/ 28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2 w 40" name="T28"/>
                <a:gd fmla="*/ 28 h 42" name="T29"/>
                <a:gd fmla="*/ 0 w 40" name="T30"/>
                <a:gd fmla="*/ 20 h 42" name="T31"/>
                <a:gd fmla="*/ 0 w 40" name="T32"/>
                <a:gd fmla="*/ 20 h 42" name="T33"/>
                <a:gd fmla="*/ 2 w 40" name="T34"/>
                <a:gd fmla="*/ 12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6" name="Freeform 55"/>
            <p:cNvSpPr/>
            <p:nvPr/>
          </p:nvSpPr>
          <p:spPr bwMode="auto">
            <a:xfrm>
              <a:off x="3442" y="2444"/>
              <a:ext cx="42" cy="40"/>
            </a:xfrm>
            <a:custGeom>
              <a:gdLst>
                <a:gd fmla="*/ 20 w 42" name="T0"/>
                <a:gd fmla="*/ 0 h 40" name="T1"/>
                <a:gd fmla="*/ 20 w 42" name="T2"/>
                <a:gd fmla="*/ 0 h 40" name="T3"/>
                <a:gd fmla="*/ 28 w 42" name="T4"/>
                <a:gd fmla="*/ 2 h 40" name="T5"/>
                <a:gd fmla="*/ 36 w 42" name="T6"/>
                <a:gd fmla="*/ 6 h 40" name="T7"/>
                <a:gd fmla="*/ 40 w 42" name="T8"/>
                <a:gd fmla="*/ 12 h 40" name="T9"/>
                <a:gd fmla="*/ 42 w 42" name="T10"/>
                <a:gd fmla="*/ 20 h 40" name="T11"/>
                <a:gd fmla="*/ 42 w 42" name="T12"/>
                <a:gd fmla="*/ 20 h 40" name="T13"/>
                <a:gd fmla="*/ 40 w 42" name="T14"/>
                <a:gd fmla="*/ 28 h 40" name="T15"/>
                <a:gd fmla="*/ 36 w 42" name="T16"/>
                <a:gd fmla="*/ 34 h 40" name="T17"/>
                <a:gd fmla="*/ 28 w 42" name="T18"/>
                <a:gd fmla="*/ 38 h 40" name="T19"/>
                <a:gd fmla="*/ 20 w 42" name="T20"/>
                <a:gd fmla="*/ 40 h 40" name="T21"/>
                <a:gd fmla="*/ 20 w 42" name="T22"/>
                <a:gd fmla="*/ 40 h 40" name="T23"/>
                <a:gd fmla="*/ 14 w 42" name="T24"/>
                <a:gd fmla="*/ 38 h 40" name="T25"/>
                <a:gd fmla="*/ 6 w 42" name="T26"/>
                <a:gd fmla="*/ 34 h 40" name="T27"/>
                <a:gd fmla="*/ 2 w 42" name="T28"/>
                <a:gd fmla="*/ 28 h 40" name="T29"/>
                <a:gd fmla="*/ 0 w 42" name="T30"/>
                <a:gd fmla="*/ 20 h 40" name="T31"/>
                <a:gd fmla="*/ 0 w 42" name="T32"/>
                <a:gd fmla="*/ 20 h 40" name="T33"/>
                <a:gd fmla="*/ 2 w 42" name="T34"/>
                <a:gd fmla="*/ 12 h 40" name="T35"/>
                <a:gd fmla="*/ 6 w 42" name="T36"/>
                <a:gd fmla="*/ 6 h 40" name="T37"/>
                <a:gd fmla="*/ 14 w 42" name="T38"/>
                <a:gd fmla="*/ 2 h 40" name="T39"/>
                <a:gd fmla="*/ 20 w 42" name="T40"/>
                <a:gd fmla="*/ 0 h 40" name="T41"/>
                <a:gd fmla="*/ 20 w 42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7" name="Freeform 56"/>
            <p:cNvSpPr/>
            <p:nvPr/>
          </p:nvSpPr>
          <p:spPr bwMode="auto">
            <a:xfrm>
              <a:off x="3762" y="2006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8" name="Freeform 57"/>
            <p:cNvSpPr/>
            <p:nvPr/>
          </p:nvSpPr>
          <p:spPr bwMode="auto">
            <a:xfrm>
              <a:off x="3940" y="1946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38 w 40" name="T8"/>
                <a:gd fmla="*/ 12 h 42" name="T9"/>
                <a:gd fmla="*/ 40 w 40" name="T10"/>
                <a:gd fmla="*/ 20 h 42" name="T11"/>
                <a:gd fmla="*/ 40 w 40" name="T12"/>
                <a:gd fmla="*/ 20 h 42" name="T13"/>
                <a:gd fmla="*/ 38 w 40" name="T14"/>
                <a:gd fmla="*/ 28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2 w 40" name="T28"/>
                <a:gd fmla="*/ 28 h 42" name="T29"/>
                <a:gd fmla="*/ 0 w 40" name="T30"/>
                <a:gd fmla="*/ 20 h 42" name="T31"/>
                <a:gd fmla="*/ 0 w 40" name="T32"/>
                <a:gd fmla="*/ 20 h 42" name="T33"/>
                <a:gd fmla="*/ 2 w 40" name="T34"/>
                <a:gd fmla="*/ 12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9" name="Freeform 58"/>
            <p:cNvSpPr/>
            <p:nvPr/>
          </p:nvSpPr>
          <p:spPr bwMode="auto">
            <a:xfrm>
              <a:off x="4200" y="2108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38 w 40" name="T8"/>
                <a:gd fmla="*/ 14 h 42" name="T9"/>
                <a:gd fmla="*/ 40 w 40" name="T10"/>
                <a:gd fmla="*/ 22 h 42" name="T11"/>
                <a:gd fmla="*/ 40 w 40" name="T12"/>
                <a:gd fmla="*/ 22 h 42" name="T13"/>
                <a:gd fmla="*/ 38 w 40" name="T14"/>
                <a:gd fmla="*/ 30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0 w 40" name="T28"/>
                <a:gd fmla="*/ 30 h 42" name="T29"/>
                <a:gd fmla="*/ 0 w 40" name="T30"/>
                <a:gd fmla="*/ 22 h 42" name="T31"/>
                <a:gd fmla="*/ 0 w 40" name="T32"/>
                <a:gd fmla="*/ 22 h 42" name="T33"/>
                <a:gd fmla="*/ 0 w 40" name="T34"/>
                <a:gd fmla="*/ 14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0" name="Freeform 59"/>
            <p:cNvSpPr/>
            <p:nvPr/>
          </p:nvSpPr>
          <p:spPr bwMode="auto">
            <a:xfrm>
              <a:off x="3184" y="1940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40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40 h 40" name="T25"/>
                <a:gd fmla="*/ 6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1" name="Freeform 60"/>
            <p:cNvSpPr/>
            <p:nvPr/>
          </p:nvSpPr>
          <p:spPr bwMode="auto">
            <a:xfrm>
              <a:off x="3656" y="1672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0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6 w 40" name="T36"/>
                <a:gd fmla="*/ 6 h 40" name="T37"/>
                <a:gd fmla="*/ 12 w 40" name="T38"/>
                <a:gd fmla="*/ 0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2" name="Freeform 61"/>
            <p:cNvSpPr/>
            <p:nvPr/>
          </p:nvSpPr>
          <p:spPr bwMode="auto">
            <a:xfrm>
              <a:off x="4186" y="1808"/>
              <a:ext cx="42" cy="42"/>
            </a:xfrm>
            <a:custGeom>
              <a:gdLst>
                <a:gd fmla="*/ 22 w 42" name="T0"/>
                <a:gd fmla="*/ 0 h 42" name="T1"/>
                <a:gd fmla="*/ 22 w 42" name="T2"/>
                <a:gd fmla="*/ 0 h 42" name="T3"/>
                <a:gd fmla="*/ 30 w 42" name="T4"/>
                <a:gd fmla="*/ 2 h 42" name="T5"/>
                <a:gd fmla="*/ 36 w 42" name="T6"/>
                <a:gd fmla="*/ 6 h 42" name="T7"/>
                <a:gd fmla="*/ 40 w 42" name="T8"/>
                <a:gd fmla="*/ 14 h 42" name="T9"/>
                <a:gd fmla="*/ 42 w 42" name="T10"/>
                <a:gd fmla="*/ 22 h 42" name="T11"/>
                <a:gd fmla="*/ 42 w 42" name="T12"/>
                <a:gd fmla="*/ 22 h 42" name="T13"/>
                <a:gd fmla="*/ 40 w 42" name="T14"/>
                <a:gd fmla="*/ 30 h 42" name="T15"/>
                <a:gd fmla="*/ 36 w 42" name="T16"/>
                <a:gd fmla="*/ 36 h 42" name="T17"/>
                <a:gd fmla="*/ 30 w 42" name="T18"/>
                <a:gd fmla="*/ 40 h 42" name="T19"/>
                <a:gd fmla="*/ 22 w 42" name="T20"/>
                <a:gd fmla="*/ 42 h 42" name="T21"/>
                <a:gd fmla="*/ 22 w 42" name="T22"/>
                <a:gd fmla="*/ 42 h 42" name="T23"/>
                <a:gd fmla="*/ 14 w 42" name="T24"/>
                <a:gd fmla="*/ 40 h 42" name="T25"/>
                <a:gd fmla="*/ 6 w 42" name="T26"/>
                <a:gd fmla="*/ 36 h 42" name="T27"/>
                <a:gd fmla="*/ 2 w 42" name="T28"/>
                <a:gd fmla="*/ 30 h 42" name="T29"/>
                <a:gd fmla="*/ 0 w 42" name="T30"/>
                <a:gd fmla="*/ 22 h 42" name="T31"/>
                <a:gd fmla="*/ 0 w 42" name="T32"/>
                <a:gd fmla="*/ 22 h 42" name="T33"/>
                <a:gd fmla="*/ 2 w 42" name="T34"/>
                <a:gd fmla="*/ 14 h 42" name="T35"/>
                <a:gd fmla="*/ 6 w 42" name="T36"/>
                <a:gd fmla="*/ 6 h 42" name="T37"/>
                <a:gd fmla="*/ 14 w 42" name="T38"/>
                <a:gd fmla="*/ 2 h 42" name="T39"/>
                <a:gd fmla="*/ 22 w 42" name="T40"/>
                <a:gd fmla="*/ 0 h 42" name="T41"/>
                <a:gd fmla="*/ 22 w 42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2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3" name="Freeform 62"/>
            <p:cNvSpPr/>
            <p:nvPr/>
          </p:nvSpPr>
          <p:spPr bwMode="auto">
            <a:xfrm>
              <a:off x="4658" y="1428"/>
              <a:ext cx="42" cy="40"/>
            </a:xfrm>
            <a:custGeom>
              <a:gdLst>
                <a:gd fmla="*/ 22 w 42" name="T0"/>
                <a:gd fmla="*/ 0 h 40" name="T1"/>
                <a:gd fmla="*/ 22 w 42" name="T2"/>
                <a:gd fmla="*/ 0 h 40" name="T3"/>
                <a:gd fmla="*/ 30 w 42" name="T4"/>
                <a:gd fmla="*/ 0 h 40" name="T5"/>
                <a:gd fmla="*/ 36 w 42" name="T6"/>
                <a:gd fmla="*/ 6 h 40" name="T7"/>
                <a:gd fmla="*/ 40 w 42" name="T8"/>
                <a:gd fmla="*/ 12 h 40" name="T9"/>
                <a:gd fmla="*/ 42 w 42" name="T10"/>
                <a:gd fmla="*/ 20 h 40" name="T11"/>
                <a:gd fmla="*/ 42 w 42" name="T12"/>
                <a:gd fmla="*/ 20 h 40" name="T13"/>
                <a:gd fmla="*/ 40 w 42" name="T14"/>
                <a:gd fmla="*/ 28 h 40" name="T15"/>
                <a:gd fmla="*/ 36 w 42" name="T16"/>
                <a:gd fmla="*/ 34 h 40" name="T17"/>
                <a:gd fmla="*/ 30 w 42" name="T18"/>
                <a:gd fmla="*/ 38 h 40" name="T19"/>
                <a:gd fmla="*/ 22 w 42" name="T20"/>
                <a:gd fmla="*/ 40 h 40" name="T21"/>
                <a:gd fmla="*/ 22 w 42" name="T22"/>
                <a:gd fmla="*/ 40 h 40" name="T23"/>
                <a:gd fmla="*/ 14 w 42" name="T24"/>
                <a:gd fmla="*/ 38 h 40" name="T25"/>
                <a:gd fmla="*/ 6 w 42" name="T26"/>
                <a:gd fmla="*/ 34 h 40" name="T27"/>
                <a:gd fmla="*/ 2 w 42" name="T28"/>
                <a:gd fmla="*/ 28 h 40" name="T29"/>
                <a:gd fmla="*/ 0 w 42" name="T30"/>
                <a:gd fmla="*/ 20 h 40" name="T31"/>
                <a:gd fmla="*/ 0 w 42" name="T32"/>
                <a:gd fmla="*/ 20 h 40" name="T33"/>
                <a:gd fmla="*/ 2 w 42" name="T34"/>
                <a:gd fmla="*/ 12 h 40" name="T35"/>
                <a:gd fmla="*/ 6 w 42" name="T36"/>
                <a:gd fmla="*/ 6 h 40" name="T37"/>
                <a:gd fmla="*/ 14 w 42" name="T38"/>
                <a:gd fmla="*/ 0 h 40" name="T39"/>
                <a:gd fmla="*/ 22 w 42" name="T40"/>
                <a:gd fmla="*/ 0 h 40" name="T41"/>
                <a:gd fmla="*/ 22 w 42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2">
                  <a:moveTo>
                    <a:pt x="22" y="0"/>
                  </a:moveTo>
                  <a:lnTo>
                    <a:pt x="22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4" name="Freeform 63"/>
            <p:cNvSpPr/>
            <p:nvPr/>
          </p:nvSpPr>
          <p:spPr bwMode="auto">
            <a:xfrm>
              <a:off x="4762" y="1186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40 w 40" name="T8"/>
                <a:gd fmla="*/ 14 h 42" name="T9"/>
                <a:gd fmla="*/ 40 w 40" name="T10"/>
                <a:gd fmla="*/ 20 h 42" name="T11"/>
                <a:gd fmla="*/ 40 w 40" name="T12"/>
                <a:gd fmla="*/ 20 h 42" name="T13"/>
                <a:gd fmla="*/ 40 w 40" name="T14"/>
                <a:gd fmla="*/ 28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2 w 40" name="T28"/>
                <a:gd fmla="*/ 28 h 42" name="T29"/>
                <a:gd fmla="*/ 0 w 40" name="T30"/>
                <a:gd fmla="*/ 20 h 42" name="T31"/>
                <a:gd fmla="*/ 0 w 40" name="T32"/>
                <a:gd fmla="*/ 20 h 42" name="T33"/>
                <a:gd fmla="*/ 2 w 40" name="T34"/>
                <a:gd fmla="*/ 14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5" name="Freeform 64"/>
            <p:cNvSpPr/>
            <p:nvPr/>
          </p:nvSpPr>
          <p:spPr bwMode="auto">
            <a:xfrm>
              <a:off x="4816" y="970"/>
              <a:ext cx="40" cy="42"/>
            </a:xfrm>
            <a:custGeom>
              <a:gdLst>
                <a:gd fmla="*/ 20 w 40" name="T0"/>
                <a:gd fmla="*/ 0 h 42" name="T1"/>
                <a:gd fmla="*/ 20 w 40" name="T2"/>
                <a:gd fmla="*/ 0 h 42" name="T3"/>
                <a:gd fmla="*/ 28 w 40" name="T4"/>
                <a:gd fmla="*/ 2 h 42" name="T5"/>
                <a:gd fmla="*/ 34 w 40" name="T6"/>
                <a:gd fmla="*/ 6 h 42" name="T7"/>
                <a:gd fmla="*/ 38 w 40" name="T8"/>
                <a:gd fmla="*/ 14 h 42" name="T9"/>
                <a:gd fmla="*/ 40 w 40" name="T10"/>
                <a:gd fmla="*/ 22 h 42" name="T11"/>
                <a:gd fmla="*/ 40 w 40" name="T12"/>
                <a:gd fmla="*/ 22 h 42" name="T13"/>
                <a:gd fmla="*/ 38 w 40" name="T14"/>
                <a:gd fmla="*/ 30 h 42" name="T15"/>
                <a:gd fmla="*/ 34 w 40" name="T16"/>
                <a:gd fmla="*/ 36 h 42" name="T17"/>
                <a:gd fmla="*/ 28 w 40" name="T18"/>
                <a:gd fmla="*/ 40 h 42" name="T19"/>
                <a:gd fmla="*/ 20 w 40" name="T20"/>
                <a:gd fmla="*/ 42 h 42" name="T21"/>
                <a:gd fmla="*/ 20 w 40" name="T22"/>
                <a:gd fmla="*/ 42 h 42" name="T23"/>
                <a:gd fmla="*/ 12 w 40" name="T24"/>
                <a:gd fmla="*/ 40 h 42" name="T25"/>
                <a:gd fmla="*/ 6 w 40" name="T26"/>
                <a:gd fmla="*/ 36 h 42" name="T27"/>
                <a:gd fmla="*/ 0 w 40" name="T28"/>
                <a:gd fmla="*/ 30 h 42" name="T29"/>
                <a:gd fmla="*/ 0 w 40" name="T30"/>
                <a:gd fmla="*/ 22 h 42" name="T31"/>
                <a:gd fmla="*/ 0 w 40" name="T32"/>
                <a:gd fmla="*/ 22 h 42" name="T33"/>
                <a:gd fmla="*/ 0 w 40" name="T34"/>
                <a:gd fmla="*/ 14 h 42" name="T35"/>
                <a:gd fmla="*/ 6 w 40" name="T36"/>
                <a:gd fmla="*/ 6 h 42" name="T37"/>
                <a:gd fmla="*/ 12 w 40" name="T38"/>
                <a:gd fmla="*/ 2 h 42" name="T39"/>
                <a:gd fmla="*/ 20 w 40" name="T40"/>
                <a:gd fmla="*/ 0 h 42" name="T41"/>
                <a:gd fmla="*/ 20 w 40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6" name="Freeform 65"/>
            <p:cNvSpPr/>
            <p:nvPr/>
          </p:nvSpPr>
          <p:spPr bwMode="auto">
            <a:xfrm>
              <a:off x="2966" y="2266"/>
              <a:ext cx="52" cy="52"/>
            </a:xfrm>
            <a:custGeom>
              <a:gdLst>
                <a:gd fmla="*/ 26 w 52" name="T0"/>
                <a:gd fmla="*/ 0 h 52" name="T1"/>
                <a:gd fmla="*/ 26 w 52" name="T2"/>
                <a:gd fmla="*/ 0 h 52" name="T3"/>
                <a:gd fmla="*/ 36 w 52" name="T4"/>
                <a:gd fmla="*/ 4 h 52" name="T5"/>
                <a:gd fmla="*/ 44 w 52" name="T6"/>
                <a:gd fmla="*/ 8 h 52" name="T7"/>
                <a:gd fmla="*/ 50 w 52" name="T8"/>
                <a:gd fmla="*/ 16 h 52" name="T9"/>
                <a:gd fmla="*/ 52 w 52" name="T10"/>
                <a:gd fmla="*/ 26 h 52" name="T11"/>
                <a:gd fmla="*/ 52 w 52" name="T12"/>
                <a:gd fmla="*/ 26 h 52" name="T13"/>
                <a:gd fmla="*/ 50 w 52" name="T14"/>
                <a:gd fmla="*/ 36 h 52" name="T15"/>
                <a:gd fmla="*/ 44 w 52" name="T16"/>
                <a:gd fmla="*/ 44 h 52" name="T17"/>
                <a:gd fmla="*/ 36 w 52" name="T18"/>
                <a:gd fmla="*/ 50 h 52" name="T19"/>
                <a:gd fmla="*/ 26 w 52" name="T20"/>
                <a:gd fmla="*/ 52 h 52" name="T21"/>
                <a:gd fmla="*/ 26 w 52" name="T22"/>
                <a:gd fmla="*/ 52 h 52" name="T23"/>
                <a:gd fmla="*/ 16 w 52" name="T24"/>
                <a:gd fmla="*/ 50 h 52" name="T25"/>
                <a:gd fmla="*/ 8 w 52" name="T26"/>
                <a:gd fmla="*/ 44 h 52" name="T27"/>
                <a:gd fmla="*/ 2 w 52" name="T28"/>
                <a:gd fmla="*/ 36 h 52" name="T29"/>
                <a:gd fmla="*/ 0 w 52" name="T30"/>
                <a:gd fmla="*/ 26 h 52" name="T31"/>
                <a:gd fmla="*/ 0 w 52" name="T32"/>
                <a:gd fmla="*/ 26 h 52" name="T33"/>
                <a:gd fmla="*/ 2 w 52" name="T34"/>
                <a:gd fmla="*/ 16 h 52" name="T35"/>
                <a:gd fmla="*/ 8 w 52" name="T36"/>
                <a:gd fmla="*/ 8 h 52" name="T37"/>
                <a:gd fmla="*/ 16 w 52" name="T38"/>
                <a:gd fmla="*/ 4 h 52" name="T39"/>
                <a:gd fmla="*/ 26 w 52" name="T40"/>
                <a:gd fmla="*/ 0 h 52" name="T41"/>
                <a:gd fmla="*/ 26 w 52" name="T42"/>
                <a:gd fmla="*/ 0 h 5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2" w="52">
                  <a:moveTo>
                    <a:pt x="26" y="0"/>
                  </a:moveTo>
                  <a:lnTo>
                    <a:pt x="26" y="0"/>
                  </a:lnTo>
                  <a:lnTo>
                    <a:pt x="36" y="4"/>
                  </a:lnTo>
                  <a:lnTo>
                    <a:pt x="44" y="8"/>
                  </a:lnTo>
                  <a:lnTo>
                    <a:pt x="50" y="16"/>
                  </a:lnTo>
                  <a:lnTo>
                    <a:pt x="52" y="26"/>
                  </a:lnTo>
                  <a:lnTo>
                    <a:pt x="50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7" name="Freeform 66"/>
            <p:cNvSpPr/>
            <p:nvPr/>
          </p:nvSpPr>
          <p:spPr bwMode="auto">
            <a:xfrm>
              <a:off x="3628" y="4118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0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0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8" name="Freeform 67"/>
            <p:cNvSpPr/>
            <p:nvPr/>
          </p:nvSpPr>
          <p:spPr bwMode="auto">
            <a:xfrm>
              <a:off x="4050" y="3808"/>
              <a:ext cx="42" cy="40"/>
            </a:xfrm>
            <a:custGeom>
              <a:gdLst>
                <a:gd fmla="*/ 22 w 42" name="T0"/>
                <a:gd fmla="*/ 0 h 40" name="T1"/>
                <a:gd fmla="*/ 22 w 42" name="T2"/>
                <a:gd fmla="*/ 0 h 40" name="T3"/>
                <a:gd fmla="*/ 30 w 42" name="T4"/>
                <a:gd fmla="*/ 2 h 40" name="T5"/>
                <a:gd fmla="*/ 36 w 42" name="T6"/>
                <a:gd fmla="*/ 6 h 40" name="T7"/>
                <a:gd fmla="*/ 40 w 42" name="T8"/>
                <a:gd fmla="*/ 12 h 40" name="T9"/>
                <a:gd fmla="*/ 42 w 42" name="T10"/>
                <a:gd fmla="*/ 20 h 40" name="T11"/>
                <a:gd fmla="*/ 42 w 42" name="T12"/>
                <a:gd fmla="*/ 20 h 40" name="T13"/>
                <a:gd fmla="*/ 40 w 42" name="T14"/>
                <a:gd fmla="*/ 28 h 40" name="T15"/>
                <a:gd fmla="*/ 36 w 42" name="T16"/>
                <a:gd fmla="*/ 34 h 40" name="T17"/>
                <a:gd fmla="*/ 30 w 42" name="T18"/>
                <a:gd fmla="*/ 40 h 40" name="T19"/>
                <a:gd fmla="*/ 22 w 42" name="T20"/>
                <a:gd fmla="*/ 40 h 40" name="T21"/>
                <a:gd fmla="*/ 22 w 42" name="T22"/>
                <a:gd fmla="*/ 40 h 40" name="T23"/>
                <a:gd fmla="*/ 14 w 42" name="T24"/>
                <a:gd fmla="*/ 40 h 40" name="T25"/>
                <a:gd fmla="*/ 6 w 42" name="T26"/>
                <a:gd fmla="*/ 34 h 40" name="T27"/>
                <a:gd fmla="*/ 2 w 42" name="T28"/>
                <a:gd fmla="*/ 28 h 40" name="T29"/>
                <a:gd fmla="*/ 0 w 42" name="T30"/>
                <a:gd fmla="*/ 20 h 40" name="T31"/>
                <a:gd fmla="*/ 0 w 42" name="T32"/>
                <a:gd fmla="*/ 20 h 40" name="T33"/>
                <a:gd fmla="*/ 2 w 42" name="T34"/>
                <a:gd fmla="*/ 12 h 40" name="T35"/>
                <a:gd fmla="*/ 6 w 42" name="T36"/>
                <a:gd fmla="*/ 6 h 40" name="T37"/>
                <a:gd fmla="*/ 14 w 42" name="T38"/>
                <a:gd fmla="*/ 2 h 40" name="T39"/>
                <a:gd fmla="*/ 22 w 42" name="T40"/>
                <a:gd fmla="*/ 0 h 40" name="T41"/>
                <a:gd fmla="*/ 22 w 42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2" y="40"/>
                  </a:lnTo>
                  <a:lnTo>
                    <a:pt x="14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9" name="Freeform 68"/>
            <p:cNvSpPr/>
            <p:nvPr/>
          </p:nvSpPr>
          <p:spPr bwMode="auto">
            <a:xfrm>
              <a:off x="4788" y="3414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2 h 40" name="T5"/>
                <a:gd fmla="*/ 34 w 40" name="T6"/>
                <a:gd fmla="*/ 6 h 40" name="T7"/>
                <a:gd fmla="*/ 40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40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2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0" name="Freeform 69"/>
            <p:cNvSpPr/>
            <p:nvPr/>
          </p:nvSpPr>
          <p:spPr bwMode="auto">
            <a:xfrm>
              <a:off x="4678" y="2678"/>
              <a:ext cx="60" cy="60"/>
            </a:xfrm>
            <a:custGeom>
              <a:gdLst>
                <a:gd fmla="*/ 30 w 60" name="T0"/>
                <a:gd fmla="*/ 0 h 60" name="T1"/>
                <a:gd fmla="*/ 30 w 60" name="T2"/>
                <a:gd fmla="*/ 0 h 60" name="T3"/>
                <a:gd fmla="*/ 36 w 60" name="T4"/>
                <a:gd fmla="*/ 2 h 60" name="T5"/>
                <a:gd fmla="*/ 42 w 60" name="T6"/>
                <a:gd fmla="*/ 2 h 60" name="T7"/>
                <a:gd fmla="*/ 52 w 60" name="T8"/>
                <a:gd fmla="*/ 10 h 60" name="T9"/>
                <a:gd fmla="*/ 58 w 60" name="T10"/>
                <a:gd fmla="*/ 20 h 60" name="T11"/>
                <a:gd fmla="*/ 60 w 60" name="T12"/>
                <a:gd fmla="*/ 24 h 60" name="T13"/>
                <a:gd fmla="*/ 60 w 60" name="T14"/>
                <a:gd fmla="*/ 30 h 60" name="T15"/>
                <a:gd fmla="*/ 60 w 60" name="T16"/>
                <a:gd fmla="*/ 30 h 60" name="T17"/>
                <a:gd fmla="*/ 60 w 60" name="T18"/>
                <a:gd fmla="*/ 36 h 60" name="T19"/>
                <a:gd fmla="*/ 58 w 60" name="T20"/>
                <a:gd fmla="*/ 42 h 60" name="T21"/>
                <a:gd fmla="*/ 52 w 60" name="T22"/>
                <a:gd fmla="*/ 52 h 60" name="T23"/>
                <a:gd fmla="*/ 42 w 60" name="T24"/>
                <a:gd fmla="*/ 58 h 60" name="T25"/>
                <a:gd fmla="*/ 36 w 60" name="T26"/>
                <a:gd fmla="*/ 60 h 60" name="T27"/>
                <a:gd fmla="*/ 30 w 60" name="T28"/>
                <a:gd fmla="*/ 60 h 60" name="T29"/>
                <a:gd fmla="*/ 30 w 60" name="T30"/>
                <a:gd fmla="*/ 60 h 60" name="T31"/>
                <a:gd fmla="*/ 24 w 60" name="T32"/>
                <a:gd fmla="*/ 60 h 60" name="T33"/>
                <a:gd fmla="*/ 18 w 60" name="T34"/>
                <a:gd fmla="*/ 58 h 60" name="T35"/>
                <a:gd fmla="*/ 8 w 60" name="T36"/>
                <a:gd fmla="*/ 52 h 60" name="T37"/>
                <a:gd fmla="*/ 2 w 60" name="T38"/>
                <a:gd fmla="*/ 42 h 60" name="T39"/>
                <a:gd fmla="*/ 0 w 60" name="T40"/>
                <a:gd fmla="*/ 36 h 60" name="T41"/>
                <a:gd fmla="*/ 0 w 60" name="T42"/>
                <a:gd fmla="*/ 30 h 60" name="T43"/>
                <a:gd fmla="*/ 0 w 60" name="T44"/>
                <a:gd fmla="*/ 30 h 60" name="T45"/>
                <a:gd fmla="*/ 0 w 60" name="T46"/>
                <a:gd fmla="*/ 24 h 60" name="T47"/>
                <a:gd fmla="*/ 2 w 60" name="T48"/>
                <a:gd fmla="*/ 20 h 60" name="T49"/>
                <a:gd fmla="*/ 8 w 60" name="T50"/>
                <a:gd fmla="*/ 10 h 60" name="T51"/>
                <a:gd fmla="*/ 18 w 60" name="T52"/>
                <a:gd fmla="*/ 2 h 60" name="T53"/>
                <a:gd fmla="*/ 24 w 60" name="T54"/>
                <a:gd fmla="*/ 2 h 60" name="T55"/>
                <a:gd fmla="*/ 30 w 60" name="T56"/>
                <a:gd fmla="*/ 0 h 60" name="T57"/>
                <a:gd fmla="*/ 30 w 60" name="T58"/>
                <a:gd fmla="*/ 0 h 60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b" l="0" r="r" t="0"/>
              <a:pathLst>
                <a:path h="60" w="60">
                  <a:moveTo>
                    <a:pt x="30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2" y="52"/>
                  </a:lnTo>
                  <a:lnTo>
                    <a:pt x="42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58"/>
                  </a:lnTo>
                  <a:lnTo>
                    <a:pt x="8" y="5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10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1" name="Freeform 70"/>
            <p:cNvSpPr/>
            <p:nvPr/>
          </p:nvSpPr>
          <p:spPr bwMode="auto">
            <a:xfrm>
              <a:off x="4008" y="2848"/>
              <a:ext cx="42" cy="40"/>
            </a:xfrm>
            <a:custGeom>
              <a:gdLst>
                <a:gd fmla="*/ 22 w 42" name="T0"/>
                <a:gd fmla="*/ 0 h 40" name="T1"/>
                <a:gd fmla="*/ 22 w 42" name="T2"/>
                <a:gd fmla="*/ 0 h 40" name="T3"/>
                <a:gd fmla="*/ 28 w 42" name="T4"/>
                <a:gd fmla="*/ 2 h 40" name="T5"/>
                <a:gd fmla="*/ 36 w 42" name="T6"/>
                <a:gd fmla="*/ 6 h 40" name="T7"/>
                <a:gd fmla="*/ 40 w 42" name="T8"/>
                <a:gd fmla="*/ 12 h 40" name="T9"/>
                <a:gd fmla="*/ 42 w 42" name="T10"/>
                <a:gd fmla="*/ 20 h 40" name="T11"/>
                <a:gd fmla="*/ 42 w 42" name="T12"/>
                <a:gd fmla="*/ 20 h 40" name="T13"/>
                <a:gd fmla="*/ 40 w 42" name="T14"/>
                <a:gd fmla="*/ 28 h 40" name="T15"/>
                <a:gd fmla="*/ 36 w 42" name="T16"/>
                <a:gd fmla="*/ 34 h 40" name="T17"/>
                <a:gd fmla="*/ 28 w 42" name="T18"/>
                <a:gd fmla="*/ 38 h 40" name="T19"/>
                <a:gd fmla="*/ 22 w 42" name="T20"/>
                <a:gd fmla="*/ 40 h 40" name="T21"/>
                <a:gd fmla="*/ 22 w 42" name="T22"/>
                <a:gd fmla="*/ 40 h 40" name="T23"/>
                <a:gd fmla="*/ 14 w 42" name="T24"/>
                <a:gd fmla="*/ 38 h 40" name="T25"/>
                <a:gd fmla="*/ 6 w 42" name="T26"/>
                <a:gd fmla="*/ 34 h 40" name="T27"/>
                <a:gd fmla="*/ 2 w 42" name="T28"/>
                <a:gd fmla="*/ 28 h 40" name="T29"/>
                <a:gd fmla="*/ 0 w 42" name="T30"/>
                <a:gd fmla="*/ 20 h 40" name="T31"/>
                <a:gd fmla="*/ 0 w 42" name="T32"/>
                <a:gd fmla="*/ 20 h 40" name="T33"/>
                <a:gd fmla="*/ 2 w 42" name="T34"/>
                <a:gd fmla="*/ 12 h 40" name="T35"/>
                <a:gd fmla="*/ 6 w 42" name="T36"/>
                <a:gd fmla="*/ 6 h 40" name="T37"/>
                <a:gd fmla="*/ 14 w 42" name="T38"/>
                <a:gd fmla="*/ 2 h 40" name="T39"/>
                <a:gd fmla="*/ 22 w 42" name="T40"/>
                <a:gd fmla="*/ 0 h 40" name="T41"/>
                <a:gd fmla="*/ 22 w 42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2">
                  <a:moveTo>
                    <a:pt x="22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2" name="Freeform 71"/>
            <p:cNvSpPr/>
            <p:nvPr/>
          </p:nvSpPr>
          <p:spPr bwMode="auto">
            <a:xfrm>
              <a:off x="4042" y="1716"/>
              <a:ext cx="78" cy="76"/>
            </a:xfrm>
            <a:custGeom>
              <a:gdLst>
                <a:gd fmla="*/ 40 w 78" name="T0"/>
                <a:gd fmla="*/ 0 h 76" name="T1"/>
                <a:gd fmla="*/ 48 w 78" name="T2"/>
                <a:gd fmla="*/ 32 h 76" name="T3"/>
                <a:gd fmla="*/ 78 w 78" name="T4"/>
                <a:gd fmla="*/ 28 h 76" name="T5"/>
                <a:gd fmla="*/ 52 w 78" name="T6"/>
                <a:gd fmla="*/ 46 h 76" name="T7"/>
                <a:gd fmla="*/ 64 w 78" name="T8"/>
                <a:gd fmla="*/ 76 h 76" name="T9"/>
                <a:gd fmla="*/ 40 w 78" name="T10"/>
                <a:gd fmla="*/ 54 h 76" name="T11"/>
                <a:gd fmla="*/ 16 w 78" name="T12"/>
                <a:gd fmla="*/ 76 h 76" name="T13"/>
                <a:gd fmla="*/ 28 w 78" name="T14"/>
                <a:gd fmla="*/ 46 h 76" name="T15"/>
                <a:gd fmla="*/ 0 w 78" name="T16"/>
                <a:gd fmla="*/ 28 h 76" name="T17"/>
                <a:gd fmla="*/ 32 w 78" name="T18"/>
                <a:gd fmla="*/ 32 h 76" name="T19"/>
                <a:gd fmla="*/ 40 w 78" name="T20"/>
                <a:gd fmla="*/ 0 h 76" name="T21"/>
                <a:gd fmla="*/ 40 w 78" name="T22"/>
                <a:gd fmla="*/ 0 h 7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b" l="0" r="r" t="0"/>
              <a:pathLst>
                <a:path h="76" w="78">
                  <a:moveTo>
                    <a:pt x="40" y="0"/>
                  </a:moveTo>
                  <a:lnTo>
                    <a:pt x="48" y="32"/>
                  </a:lnTo>
                  <a:lnTo>
                    <a:pt x="78" y="28"/>
                  </a:lnTo>
                  <a:lnTo>
                    <a:pt x="52" y="46"/>
                  </a:lnTo>
                  <a:lnTo>
                    <a:pt x="64" y="76"/>
                  </a:lnTo>
                  <a:lnTo>
                    <a:pt x="40" y="54"/>
                  </a:lnTo>
                  <a:lnTo>
                    <a:pt x="16" y="76"/>
                  </a:lnTo>
                  <a:lnTo>
                    <a:pt x="28" y="46"/>
                  </a:lnTo>
                  <a:lnTo>
                    <a:pt x="0" y="28"/>
                  </a:lnTo>
                  <a:lnTo>
                    <a:pt x="32" y="3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3" name="Freeform 72"/>
            <p:cNvSpPr/>
            <p:nvPr/>
          </p:nvSpPr>
          <p:spPr bwMode="auto">
            <a:xfrm>
              <a:off x="3912" y="3830"/>
              <a:ext cx="42" cy="42"/>
            </a:xfrm>
            <a:custGeom>
              <a:gdLst>
                <a:gd fmla="*/ 20 w 42" name="T0"/>
                <a:gd fmla="*/ 0 h 42" name="T1"/>
                <a:gd fmla="*/ 20 w 42" name="T2"/>
                <a:gd fmla="*/ 0 h 42" name="T3"/>
                <a:gd fmla="*/ 28 w 42" name="T4"/>
                <a:gd fmla="*/ 2 h 42" name="T5"/>
                <a:gd fmla="*/ 36 w 42" name="T6"/>
                <a:gd fmla="*/ 6 h 42" name="T7"/>
                <a:gd fmla="*/ 40 w 42" name="T8"/>
                <a:gd fmla="*/ 14 h 42" name="T9"/>
                <a:gd fmla="*/ 42 w 42" name="T10"/>
                <a:gd fmla="*/ 20 h 42" name="T11"/>
                <a:gd fmla="*/ 42 w 42" name="T12"/>
                <a:gd fmla="*/ 20 h 42" name="T13"/>
                <a:gd fmla="*/ 40 w 42" name="T14"/>
                <a:gd fmla="*/ 28 h 42" name="T15"/>
                <a:gd fmla="*/ 36 w 42" name="T16"/>
                <a:gd fmla="*/ 36 h 42" name="T17"/>
                <a:gd fmla="*/ 28 w 42" name="T18"/>
                <a:gd fmla="*/ 40 h 42" name="T19"/>
                <a:gd fmla="*/ 20 w 42" name="T20"/>
                <a:gd fmla="*/ 42 h 42" name="T21"/>
                <a:gd fmla="*/ 20 w 42" name="T22"/>
                <a:gd fmla="*/ 42 h 42" name="T23"/>
                <a:gd fmla="*/ 14 w 42" name="T24"/>
                <a:gd fmla="*/ 40 h 42" name="T25"/>
                <a:gd fmla="*/ 6 w 42" name="T26"/>
                <a:gd fmla="*/ 36 h 42" name="T27"/>
                <a:gd fmla="*/ 2 w 42" name="T28"/>
                <a:gd fmla="*/ 28 h 42" name="T29"/>
                <a:gd fmla="*/ 0 w 42" name="T30"/>
                <a:gd fmla="*/ 20 h 42" name="T31"/>
                <a:gd fmla="*/ 0 w 42" name="T32"/>
                <a:gd fmla="*/ 20 h 42" name="T33"/>
                <a:gd fmla="*/ 2 w 42" name="T34"/>
                <a:gd fmla="*/ 14 h 42" name="T35"/>
                <a:gd fmla="*/ 6 w 42" name="T36"/>
                <a:gd fmla="*/ 6 h 42" name="T37"/>
                <a:gd fmla="*/ 14 w 42" name="T38"/>
                <a:gd fmla="*/ 2 h 42" name="T39"/>
                <a:gd fmla="*/ 20 w 42" name="T40"/>
                <a:gd fmla="*/ 0 h 42" name="T41"/>
                <a:gd fmla="*/ 20 w 42" name="T42"/>
                <a:gd fmla="*/ 0 h 4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2" w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4" name="Freeform 73"/>
            <p:cNvSpPr/>
            <p:nvPr/>
          </p:nvSpPr>
          <p:spPr bwMode="auto">
            <a:xfrm>
              <a:off x="3232" y="2958"/>
              <a:ext cx="40" cy="40"/>
            </a:xfrm>
            <a:custGeom>
              <a:gdLst>
                <a:gd fmla="*/ 20 w 40" name="T0"/>
                <a:gd fmla="*/ 0 h 40" name="T1"/>
                <a:gd fmla="*/ 20 w 40" name="T2"/>
                <a:gd fmla="*/ 0 h 40" name="T3"/>
                <a:gd fmla="*/ 28 w 40" name="T4"/>
                <a:gd fmla="*/ 0 h 40" name="T5"/>
                <a:gd fmla="*/ 34 w 40" name="T6"/>
                <a:gd fmla="*/ 6 h 40" name="T7"/>
                <a:gd fmla="*/ 38 w 40" name="T8"/>
                <a:gd fmla="*/ 12 h 40" name="T9"/>
                <a:gd fmla="*/ 40 w 40" name="T10"/>
                <a:gd fmla="*/ 20 h 40" name="T11"/>
                <a:gd fmla="*/ 40 w 40" name="T12"/>
                <a:gd fmla="*/ 20 h 40" name="T13"/>
                <a:gd fmla="*/ 38 w 40" name="T14"/>
                <a:gd fmla="*/ 28 h 40" name="T15"/>
                <a:gd fmla="*/ 34 w 40" name="T16"/>
                <a:gd fmla="*/ 34 h 40" name="T17"/>
                <a:gd fmla="*/ 28 w 40" name="T18"/>
                <a:gd fmla="*/ 38 h 40" name="T19"/>
                <a:gd fmla="*/ 20 w 40" name="T20"/>
                <a:gd fmla="*/ 40 h 40" name="T21"/>
                <a:gd fmla="*/ 20 w 40" name="T22"/>
                <a:gd fmla="*/ 40 h 40" name="T23"/>
                <a:gd fmla="*/ 12 w 40" name="T24"/>
                <a:gd fmla="*/ 38 h 40" name="T25"/>
                <a:gd fmla="*/ 6 w 40" name="T26"/>
                <a:gd fmla="*/ 34 h 40" name="T27"/>
                <a:gd fmla="*/ 2 w 40" name="T28"/>
                <a:gd fmla="*/ 28 h 40" name="T29"/>
                <a:gd fmla="*/ 0 w 40" name="T30"/>
                <a:gd fmla="*/ 20 h 40" name="T31"/>
                <a:gd fmla="*/ 0 w 40" name="T32"/>
                <a:gd fmla="*/ 20 h 40" name="T33"/>
                <a:gd fmla="*/ 2 w 40" name="T34"/>
                <a:gd fmla="*/ 12 h 40" name="T35"/>
                <a:gd fmla="*/ 6 w 40" name="T36"/>
                <a:gd fmla="*/ 6 h 40" name="T37"/>
                <a:gd fmla="*/ 12 w 40" name="T38"/>
                <a:gd fmla="*/ 0 h 40" name="T39"/>
                <a:gd fmla="*/ 20 w 40" name="T40"/>
                <a:gd fmla="*/ 0 h 40" name="T41"/>
                <a:gd fmla="*/ 20 w 40" name="T42"/>
                <a:gd fmla="*/ 0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40" w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334239" y="1040182"/>
            <a:ext cx="371490" cy="912728"/>
            <a:chOff x="8606922" y="1954345"/>
            <a:chExt cx="1381172" cy="3393452"/>
          </a:xfrm>
        </p:grpSpPr>
        <p:grpSp>
          <p:nvGrpSpPr>
            <p:cNvPr id="232" name="组合 2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243" name="任意多边形 2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44" name="组合 2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45" name="任意多边形 2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7" name="等腰三角形 2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8" name="等腰三角形 2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9" name="等腰三角形 2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50" name="等腰三角形 2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51" name="等腰三角形 2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233" name="组合 2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234" name="任意多边形 2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36" name="任意多边形 2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7" name="任意多边形 2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8" name="等腰三角形 2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9" name="等腰三角形 2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0" name="等腰三角形 2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1" name="等腰三角形 2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2" name="等腰三角形 2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4791187" y="1611214"/>
            <a:ext cx="371490" cy="912728"/>
            <a:chOff x="8606922" y="1954345"/>
            <a:chExt cx="1381172" cy="3393452"/>
          </a:xfrm>
        </p:grpSpPr>
        <p:grpSp>
          <p:nvGrpSpPr>
            <p:cNvPr id="487" name="组合 48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88" name="组合 48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9" name="任意多边形 4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91" name="任意多边形 4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4" name="等腰三角形 4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5" name="等腰三角形 4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6" name="等腰三角形 4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7" name="等腰三角形 4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5671116" y="1329071"/>
            <a:ext cx="371490" cy="912728"/>
            <a:chOff x="8606922" y="1954345"/>
            <a:chExt cx="1381172" cy="3393452"/>
          </a:xfrm>
        </p:grpSpPr>
        <p:grpSp>
          <p:nvGrpSpPr>
            <p:cNvPr id="508" name="组合 50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19" name="任意多边形 5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21" name="任意多边形 5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2" name="任意多边形 5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3" name="等腰三角形 5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4" name="等腰三角形 5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5" name="等腰三角形 5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6" name="等腰三角形 5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7" name="等腰三角形 5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09" name="组合 50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10" name="任意多边形 5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11" name="组合 5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12" name="任意多边形 5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3" name="任意多边形 5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4" name="等腰三角形 5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5" name="等腰三角形 5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6" name="等腰三角形 5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7" name="等腰三角形 5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28" name="组合 527"/>
          <p:cNvGrpSpPr/>
          <p:nvPr/>
        </p:nvGrpSpPr>
        <p:grpSpPr>
          <a:xfrm>
            <a:off x="4304002" y="1886055"/>
            <a:ext cx="371490" cy="912728"/>
            <a:chOff x="8606922" y="1954345"/>
            <a:chExt cx="1381172" cy="3393452"/>
          </a:xfrm>
        </p:grpSpPr>
        <p:grpSp>
          <p:nvGrpSpPr>
            <p:cNvPr id="529" name="组合 52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40" name="任意多边形 5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41" name="组合 5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42" name="任意多边形 5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3" name="任意多边形 5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4" name="等腰三角形 5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5" name="等腰三角形 5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6" name="等腰三角形 5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7" name="等腰三角形 5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8" name="等腰三角形 5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30" name="组合 52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31" name="任意多边形 5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33" name="任意多边形 5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4" name="任意多边形 5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5" name="等腰三角形 5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6" name="等腰三角形 5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7" name="等腰三角形 5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49" name="组合 548"/>
          <p:cNvGrpSpPr/>
          <p:nvPr/>
        </p:nvGrpSpPr>
        <p:grpSpPr>
          <a:xfrm>
            <a:off x="3889931" y="2194349"/>
            <a:ext cx="371490" cy="912728"/>
            <a:chOff x="8606922" y="1954345"/>
            <a:chExt cx="1381172" cy="3393452"/>
          </a:xfrm>
        </p:grpSpPr>
        <p:grpSp>
          <p:nvGrpSpPr>
            <p:cNvPr id="550" name="组合 54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61" name="任意多边形 5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62" name="组合 5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63" name="任意多边形 5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4" name="任意多边形 5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5" name="等腰三角形 5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6" name="等腰三角形 5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7" name="等腰三角形 5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8" name="等腰三角形 5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51" name="组合 55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52" name="任意多边形 5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53" name="组合 5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6" name="等腰三角形 5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7" name="等腰三角形 5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70" name="组合 569"/>
          <p:cNvGrpSpPr/>
          <p:nvPr/>
        </p:nvGrpSpPr>
        <p:grpSpPr>
          <a:xfrm>
            <a:off x="4674655" y="2127550"/>
            <a:ext cx="371490" cy="912728"/>
            <a:chOff x="8606922" y="1954345"/>
            <a:chExt cx="1381172" cy="339345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82" name="任意多边形 5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83" name="组合 5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84" name="任意多边形 5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5" name="任意多边形 5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6" name="等腰三角形 5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7" name="等腰三角形 5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8" name="等腰三角形 5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72" name="组合 57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73" name="任意多边形 5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74" name="组合 5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75" name="任意多边形 5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6" name="任意多边形 5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7" name="等腰三角形 5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91" name="组合 590"/>
          <p:cNvGrpSpPr/>
          <p:nvPr/>
        </p:nvGrpSpPr>
        <p:grpSpPr>
          <a:xfrm>
            <a:off x="5131858" y="2229992"/>
            <a:ext cx="371490" cy="912728"/>
            <a:chOff x="8606922" y="1954345"/>
            <a:chExt cx="1381172" cy="3393452"/>
          </a:xfrm>
        </p:grpSpPr>
        <p:grpSp>
          <p:nvGrpSpPr>
            <p:cNvPr id="592" name="组合 59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03" name="任意多边形 6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04" name="组合 6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05" name="任意多边形 6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7" name="等腰三角形 6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8" name="等腰三角形 6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9" name="等腰三角形 6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93" name="组合 59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612" name="组合 611"/>
          <p:cNvGrpSpPr/>
          <p:nvPr/>
        </p:nvGrpSpPr>
        <p:grpSpPr>
          <a:xfrm>
            <a:off x="5277727" y="1742550"/>
            <a:ext cx="371490" cy="912728"/>
            <a:chOff x="8606922" y="1954345"/>
            <a:chExt cx="1381172" cy="3393452"/>
          </a:xfrm>
        </p:grpSpPr>
        <p:grpSp>
          <p:nvGrpSpPr>
            <p:cNvPr id="613" name="组合 61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24" name="任意多边形 6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25" name="组合 6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26" name="任意多边形 6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7" name="任意多边形 6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8" name="等腰三角形 6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9" name="等腰三角形 6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0" name="等腰三角形 6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1" name="等腰三角形 6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2" name="等腰三角形 6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14" name="组合 61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633" name="组合 632"/>
          <p:cNvGrpSpPr/>
          <p:nvPr/>
        </p:nvGrpSpPr>
        <p:grpSpPr>
          <a:xfrm>
            <a:off x="4856724" y="1031446"/>
            <a:ext cx="371490" cy="912728"/>
            <a:chOff x="8606922" y="1954345"/>
            <a:chExt cx="1381172" cy="3393452"/>
          </a:xfrm>
        </p:grpSpPr>
        <p:grpSp>
          <p:nvGrpSpPr>
            <p:cNvPr id="634" name="组合 63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45" name="任意多边形 6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46" name="组合 6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47" name="任意多边形 6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8" name="任意多边形 6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9" name="等腰三角形 6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50" name="等腰三角形 6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51" name="等腰三角形 6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52" name="等腰三角形 6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53" name="等腰三角形 6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36" name="任意多边形 6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37" name="组合 6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38" name="任意多边形 6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9" name="任意多边形 6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0" name="等腰三角形 6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1" name="等腰三角形 6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2" name="等腰三角形 6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3" name="等腰三角形 6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4" name="等腰三角形 6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654" name="组合 653"/>
          <p:cNvGrpSpPr/>
          <p:nvPr/>
        </p:nvGrpSpPr>
        <p:grpSpPr>
          <a:xfrm>
            <a:off x="4284952" y="2489305"/>
            <a:ext cx="371490" cy="912728"/>
            <a:chOff x="8606922" y="1954345"/>
            <a:chExt cx="1381172" cy="3393452"/>
          </a:xfrm>
        </p:grpSpPr>
        <p:grpSp>
          <p:nvGrpSpPr>
            <p:cNvPr id="655" name="组合 65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66" name="任意多边形 6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67" name="组合 6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68" name="任意多边形 6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9" name="任意多边形 6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0" name="等腰三角形 6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1" name="等腰三角形 6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2" name="等腰三角形 6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3" name="等腰三角形 6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74" name="等腰三角形 6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56" name="组合 65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57" name="任意多边形 6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58" name="组合 6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59" name="任意多边形 6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0" name="任意多边形 6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1" name="等腰三角形 6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2" name="等腰三角形 6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3" name="等腰三角形 6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4" name="等腰三角形 6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65" name="等腰三角形 6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675" name="组合 674"/>
          <p:cNvGrpSpPr/>
          <p:nvPr/>
        </p:nvGrpSpPr>
        <p:grpSpPr>
          <a:xfrm>
            <a:off x="3870881" y="2797599"/>
            <a:ext cx="371490" cy="912728"/>
            <a:chOff x="8606922" y="1954345"/>
            <a:chExt cx="1381172" cy="3393452"/>
          </a:xfrm>
        </p:grpSpPr>
        <p:grpSp>
          <p:nvGrpSpPr>
            <p:cNvPr id="676" name="组合 67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87" name="任意多边形 6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88" name="组合 6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89" name="任意多边形 6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0" name="任意多边形 6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5" name="等腰三角形 6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77" name="组合 67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78" name="任意多边形 6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0" name="任意多边形 6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1" name="任意多边形 6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2" name="等腰三角形 6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3" name="等腰三角形 6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4" name="等腰三角形 6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5" name="等腰三角形 6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6" name="等腰三角形 6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696" name="组合 695"/>
          <p:cNvGrpSpPr/>
          <p:nvPr/>
        </p:nvGrpSpPr>
        <p:grpSpPr>
          <a:xfrm>
            <a:off x="4655605" y="2730800"/>
            <a:ext cx="371490" cy="912728"/>
            <a:chOff x="8606922" y="1954345"/>
            <a:chExt cx="1381172" cy="3393452"/>
          </a:xfrm>
        </p:grpSpPr>
        <p:grpSp>
          <p:nvGrpSpPr>
            <p:cNvPr id="697" name="组合 69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09" name="组合 7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0" name="任意多边形 7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5" name="等腰三角形 7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6" name="等腰三角形 7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98" name="组合 69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99" name="任意多边形 6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00" name="组合 6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1" name="任意多边形 7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4" name="等腰三角形 7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5" name="等腰三角形 7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6" name="等腰三角形 7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7" name="等腰三角形 7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717" name="组合 716"/>
          <p:cNvGrpSpPr/>
          <p:nvPr/>
        </p:nvGrpSpPr>
        <p:grpSpPr>
          <a:xfrm>
            <a:off x="4946120" y="2547492"/>
            <a:ext cx="371490" cy="912728"/>
            <a:chOff x="8606922" y="1954345"/>
            <a:chExt cx="1381172" cy="3393452"/>
          </a:xfrm>
        </p:grpSpPr>
        <p:grpSp>
          <p:nvGrpSpPr>
            <p:cNvPr id="718" name="组合 71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29" name="任意多边形 7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30" name="组合 7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31" name="任意多边形 7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3" name="等腰三角形 7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4" name="等腰三角形 7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5" name="等腰三角形 7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6" name="等腰三角形 7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7" name="等腰三角形 7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19" name="组合 71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20" name="任意多边形 7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21" name="组合 7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22" name="任意多边形 7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4" name="等腰三角形 7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5" name="等腰三角形 7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6" name="等腰三角形 7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7" name="等腰三角形 7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8" name="等腰三角形 7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738" name="组合 737"/>
          <p:cNvGrpSpPr/>
          <p:nvPr/>
        </p:nvGrpSpPr>
        <p:grpSpPr>
          <a:xfrm>
            <a:off x="2665702" y="2305155"/>
            <a:ext cx="371490" cy="912728"/>
            <a:chOff x="8606922" y="1954345"/>
            <a:chExt cx="1381172" cy="3393452"/>
          </a:xfrm>
        </p:grpSpPr>
        <p:grpSp>
          <p:nvGrpSpPr>
            <p:cNvPr id="739" name="组合 73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50" name="任意多边形 7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51" name="组合 7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2" name="任意多边形 7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3" name="任意多边形 7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5" name="等腰三角形 7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6" name="等腰三角形 7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7" name="等腰三角形 7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8" name="等腰三角形 7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40" name="组合 73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1" name="任意多边形 7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42" name="组合 7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4" name="任意多边形 7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5" name="等腰三角形 7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6" name="等腰三角形 7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7" name="等腰三角形 7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8" name="等腰三角形 7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9" name="等腰三角形 7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759" name="组合 758"/>
          <p:cNvGrpSpPr/>
          <p:nvPr/>
        </p:nvGrpSpPr>
        <p:grpSpPr>
          <a:xfrm>
            <a:off x="2251631" y="2613449"/>
            <a:ext cx="371490" cy="912728"/>
            <a:chOff x="8606922" y="1954345"/>
            <a:chExt cx="1381172" cy="3393452"/>
          </a:xfrm>
        </p:grpSpPr>
        <p:grpSp>
          <p:nvGrpSpPr>
            <p:cNvPr id="760" name="组合 75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71" name="任意多边形 7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72" name="组合 7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73" name="任意多边形 7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5" name="等腰三角形 7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6" name="等腰三角形 7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7" name="等腰三角形 7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8" name="等腰三角形 7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9" name="等腰三角形 7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61" name="组合 76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62" name="任意多边形 7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63" name="组合 7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64" name="任意多边形 7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5" name="任意多边形 7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6" name="等腰三角形 7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7" name="等腰三角形 7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8" name="等腰三角形 7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9" name="等腰三角形 7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70" name="等腰三角形 7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780" name="组合 779"/>
          <p:cNvGrpSpPr/>
          <p:nvPr/>
        </p:nvGrpSpPr>
        <p:grpSpPr>
          <a:xfrm>
            <a:off x="3036355" y="2546650"/>
            <a:ext cx="371490" cy="912728"/>
            <a:chOff x="8606922" y="1954345"/>
            <a:chExt cx="1381172" cy="3393452"/>
          </a:xfrm>
        </p:grpSpPr>
        <p:grpSp>
          <p:nvGrpSpPr>
            <p:cNvPr id="781" name="组合 78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92" name="任意多边形 7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93" name="组合 7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6" name="等腰三角形 7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7" name="等腰三角形 7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8" name="等腰三角形 7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9" name="等腰三角形 7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00" name="等腰三角形 7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82" name="组合 78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83" name="任意多边形 7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84" name="组合 7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5" name="任意多边形 7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87" name="等腰三角形 7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88" name="等腰三角形 7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89" name="等腰三角形 7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0" name="等腰三角形 7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1" name="等腰三角形 7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01" name="组合 800"/>
          <p:cNvGrpSpPr/>
          <p:nvPr/>
        </p:nvGrpSpPr>
        <p:grpSpPr>
          <a:xfrm>
            <a:off x="3493558" y="2649092"/>
            <a:ext cx="371490" cy="912728"/>
            <a:chOff x="8606922" y="1954345"/>
            <a:chExt cx="1381172" cy="3393452"/>
          </a:xfrm>
        </p:grpSpPr>
        <p:grpSp>
          <p:nvGrpSpPr>
            <p:cNvPr id="802" name="组合 80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13" name="任意多边形 8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14" name="组合 8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15" name="任意多边形 8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7" name="等腰三角形 8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8" name="等腰三角形 8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9" name="等腰三角形 8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20" name="等腰三角形 8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21" name="等腰三角形 8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03" name="组合 80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04" name="任意多边形 8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05" name="组合 8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06" name="任意多边形 8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08" name="等腰三角形 8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09" name="等腰三角形 8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0" name="等腰三角形 8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1" name="等腰三角形 8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2" name="等腰三角形 8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22" name="组合 821"/>
          <p:cNvGrpSpPr/>
          <p:nvPr/>
        </p:nvGrpSpPr>
        <p:grpSpPr>
          <a:xfrm>
            <a:off x="2633952" y="2946505"/>
            <a:ext cx="371490" cy="912728"/>
            <a:chOff x="8606922" y="1954345"/>
            <a:chExt cx="1381172" cy="3393452"/>
          </a:xfrm>
        </p:grpSpPr>
        <p:grpSp>
          <p:nvGrpSpPr>
            <p:cNvPr id="823" name="组合 82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34" name="任意多边形 8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36" name="任意多边形 8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1" name="等腰三角形 8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2" name="等腰三角形 8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24" name="组合 82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25" name="任意多边形 8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26" name="组合 8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27" name="任意多边形 8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29" name="等腰三角形 8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0" name="等腰三角形 8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1" name="等腰三角形 8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2" name="等腰三角形 8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3" name="等腰三角形 8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43" name="组合 842"/>
          <p:cNvGrpSpPr/>
          <p:nvPr/>
        </p:nvGrpSpPr>
        <p:grpSpPr>
          <a:xfrm>
            <a:off x="2219881" y="3254799"/>
            <a:ext cx="371490" cy="912728"/>
            <a:chOff x="8606922" y="1954345"/>
            <a:chExt cx="1381172" cy="3393452"/>
          </a:xfrm>
        </p:grpSpPr>
        <p:grpSp>
          <p:nvGrpSpPr>
            <p:cNvPr id="844" name="组合 84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55" name="任意多边形 8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57" name="任意多边形 8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8" name="任意多边形 8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2" name="等腰三角形 8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3" name="等腰三角形 8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45" name="组合 84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46" name="任意多边形 8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47" name="组合 8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48" name="任意多边形 8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0" name="等腰三角形 8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1" name="等腰三角形 8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2" name="等腰三角形 8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3" name="等腰三角形 8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4" name="等腰三角形 8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64" name="组合 863"/>
          <p:cNvGrpSpPr/>
          <p:nvPr/>
        </p:nvGrpSpPr>
        <p:grpSpPr>
          <a:xfrm>
            <a:off x="3004605" y="3188000"/>
            <a:ext cx="371490" cy="912728"/>
            <a:chOff x="8606922" y="1954345"/>
            <a:chExt cx="1381172" cy="3393452"/>
          </a:xfrm>
        </p:grpSpPr>
        <p:grpSp>
          <p:nvGrpSpPr>
            <p:cNvPr id="865" name="组合 86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76" name="任意多边形 8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77" name="组合 8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78" name="任意多边形 8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9" name="任意多边形 8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66" name="组合 86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7" name="任意多边形 8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68" name="组合 8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69" name="任意多边形 8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0" name="任意多边形 8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1" name="等腰三角形 8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2" name="等腰三角形 8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85" name="组合 884"/>
          <p:cNvGrpSpPr/>
          <p:nvPr/>
        </p:nvGrpSpPr>
        <p:grpSpPr>
          <a:xfrm>
            <a:off x="3461808" y="3290442"/>
            <a:ext cx="371490" cy="912728"/>
            <a:chOff x="8606922" y="1954345"/>
            <a:chExt cx="1381172" cy="3393452"/>
          </a:xfrm>
        </p:grpSpPr>
        <p:grpSp>
          <p:nvGrpSpPr>
            <p:cNvPr id="886" name="组合 88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97" name="任意多边形 8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98" name="组合 8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99" name="任意多边形 8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0" name="任意多边形 8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4" name="等腰三角形 9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5" name="等腰三角形 9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87" name="组合 88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88" name="任意多边形 88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89" name="组合 88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2" name="等腰三角形 89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3" name="等腰三角形 89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4" name="等腰三角形 89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5" name="等腰三角形 89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6" name="等腰三角形 89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06" name="组合 905"/>
          <p:cNvGrpSpPr/>
          <p:nvPr/>
        </p:nvGrpSpPr>
        <p:grpSpPr>
          <a:xfrm>
            <a:off x="4272252" y="3238605"/>
            <a:ext cx="371490" cy="912728"/>
            <a:chOff x="8606922" y="1954345"/>
            <a:chExt cx="1381172" cy="3393452"/>
          </a:xfrm>
        </p:grpSpPr>
        <p:grpSp>
          <p:nvGrpSpPr>
            <p:cNvPr id="907" name="组合 90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18" name="任意多边形 9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19" name="组合 9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0" name="任意多边形 9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1" name="任意多边形 9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08" name="组合 90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09" name="任意多边形 9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10" name="组合 9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1" name="任意多边形 9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2" name="任意多边形 9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3" name="等腰三角形 9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4" name="等腰三角形 9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27" name="组合 926"/>
          <p:cNvGrpSpPr/>
          <p:nvPr/>
        </p:nvGrpSpPr>
        <p:grpSpPr>
          <a:xfrm>
            <a:off x="3858181" y="3546899"/>
            <a:ext cx="371490" cy="912728"/>
            <a:chOff x="8606922" y="1954345"/>
            <a:chExt cx="1381172" cy="3393452"/>
          </a:xfrm>
        </p:grpSpPr>
        <p:grpSp>
          <p:nvGrpSpPr>
            <p:cNvPr id="928" name="组合 92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39" name="任意多边形 9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40" name="组合 9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41" name="任意多边形 9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2" name="任意多边形 9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3" name="等腰三角形 9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4" name="等腰三角形 9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5" name="等腰三角形 9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6" name="等腰三角形 9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7" name="等腰三角形 9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29" name="组合 92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30" name="任意多边形 9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32" name="任意多边形 9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3" name="任意多边形 9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4" name="等腰三角形 9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5" name="等腰三角形 9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6" name="等腰三角形 9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7" name="等腰三角形 9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8" name="等腰三角形 9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48" name="组合 947"/>
          <p:cNvGrpSpPr/>
          <p:nvPr/>
        </p:nvGrpSpPr>
        <p:grpSpPr>
          <a:xfrm>
            <a:off x="4642905" y="3480100"/>
            <a:ext cx="371490" cy="912728"/>
            <a:chOff x="8606922" y="1954345"/>
            <a:chExt cx="1381172" cy="3393452"/>
          </a:xfrm>
        </p:grpSpPr>
        <p:grpSp>
          <p:nvGrpSpPr>
            <p:cNvPr id="949" name="组合 94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60" name="任意多边形 9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61" name="组合 9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2" name="任意多边形 9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3" name="任意多边形 9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4" name="等腰三角形 9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5" name="等腰三角形 9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50" name="组合 94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1" name="任意多边形 9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52" name="组合 9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3" name="任意多边形 9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4" name="任意多边形 9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5" name="等腰三角形 9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6" name="等腰三角形 9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69" name="组合 968"/>
          <p:cNvGrpSpPr/>
          <p:nvPr/>
        </p:nvGrpSpPr>
        <p:grpSpPr>
          <a:xfrm>
            <a:off x="5100108" y="3582542"/>
            <a:ext cx="371490" cy="912728"/>
            <a:chOff x="8606922" y="1954345"/>
            <a:chExt cx="1381172" cy="3393452"/>
          </a:xfrm>
        </p:grpSpPr>
        <p:grpSp>
          <p:nvGrpSpPr>
            <p:cNvPr id="970" name="组合 96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81" name="任意多边形 98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82" name="组合 98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3" name="任意多边形 98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5" name="等腰三角形 98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6" name="等腰三角形 98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71" name="组合 97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2" name="任意多边形 9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73" name="组合 9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4" name="任意多边形 9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6" name="等腰三角形 9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7" name="等腰三角形 9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90" name="组合 989"/>
          <p:cNvGrpSpPr/>
          <p:nvPr/>
        </p:nvGrpSpPr>
        <p:grpSpPr>
          <a:xfrm>
            <a:off x="3503902" y="3803755"/>
            <a:ext cx="371490" cy="912728"/>
            <a:chOff x="8606922" y="1954345"/>
            <a:chExt cx="1381172" cy="3393452"/>
          </a:xfrm>
        </p:grpSpPr>
        <p:grpSp>
          <p:nvGrpSpPr>
            <p:cNvPr id="991" name="组合 99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02" name="任意多边形 100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03" name="组合 100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4" name="任意多边形 100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5" name="任意多边形 100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6" name="等腰三角形 100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7" name="等腰三角形 100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92" name="组合 99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3" name="任意多边形 9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94" name="组合 9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5" name="任意多边形 9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6" name="任意多边形 9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7" name="等腰三角形 9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8" name="等腰三角形 9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11" name="组合 1010"/>
          <p:cNvGrpSpPr/>
          <p:nvPr/>
        </p:nvGrpSpPr>
        <p:grpSpPr>
          <a:xfrm>
            <a:off x="3089831" y="4112049"/>
            <a:ext cx="371490" cy="912728"/>
            <a:chOff x="8606922" y="1954345"/>
            <a:chExt cx="1381172" cy="3393452"/>
          </a:xfrm>
        </p:grpSpPr>
        <p:grpSp>
          <p:nvGrpSpPr>
            <p:cNvPr id="1012" name="组合 101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23" name="任意多边形 102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5" name="任意多边形 102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6" name="任意多边形 102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7" name="等腰三角形 102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8" name="等腰三角形 102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13" name="组合 101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4" name="任意多边形 10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15" name="组合 10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6" name="任意多边形 10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7" name="任意多边形 10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8" name="等腰三角形 10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9" name="等腰三角形 10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32" name="组合 1031"/>
          <p:cNvGrpSpPr/>
          <p:nvPr/>
        </p:nvGrpSpPr>
        <p:grpSpPr>
          <a:xfrm>
            <a:off x="3969993" y="4188737"/>
            <a:ext cx="371490" cy="912728"/>
            <a:chOff x="8606922" y="1954345"/>
            <a:chExt cx="1381172" cy="3393452"/>
          </a:xfrm>
        </p:grpSpPr>
        <p:grpSp>
          <p:nvGrpSpPr>
            <p:cNvPr id="1033" name="组合 103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44" name="任意多边形 104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45" name="组合 104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6" name="任意多边形 104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7" name="任意多边形 104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8" name="等腰三角形 104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9" name="等腰三角形 104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34" name="组合 10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5" name="任意多边形 10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36" name="组合 10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7" name="任意多边形 10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8" name="任意多边形 10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9" name="等腰三角形 10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0" name="等腰三角形 10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53" name="组合 1052"/>
          <p:cNvGrpSpPr/>
          <p:nvPr/>
        </p:nvGrpSpPr>
        <p:grpSpPr>
          <a:xfrm>
            <a:off x="4194454" y="4523878"/>
            <a:ext cx="371490" cy="912728"/>
            <a:chOff x="8606922" y="1954345"/>
            <a:chExt cx="1381172" cy="3393452"/>
          </a:xfrm>
        </p:grpSpPr>
        <p:grpSp>
          <p:nvGrpSpPr>
            <p:cNvPr id="1054" name="组合 105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65" name="任意多边形 10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7" name="任意多边形 10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8" name="任意多边形 10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9" name="等腰三角形 10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0" name="等腰三角形 10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55" name="组合 105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6" name="任意多边形 10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57" name="组合 10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58" name="任意多边形 10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9" name="任意多边形 10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0" name="等腰三角形 10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1" name="等腰三角形 10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74" name="组合 1073"/>
          <p:cNvGrpSpPr/>
          <p:nvPr/>
        </p:nvGrpSpPr>
        <p:grpSpPr>
          <a:xfrm>
            <a:off x="1356015" y="1627293"/>
            <a:ext cx="371490" cy="912728"/>
            <a:chOff x="8606922" y="1954345"/>
            <a:chExt cx="1381172" cy="3393452"/>
          </a:xfrm>
        </p:grpSpPr>
        <p:grpSp>
          <p:nvGrpSpPr>
            <p:cNvPr id="1075" name="组合 107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86" name="任意多边形 10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87" name="组合 10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88" name="任意多边形 10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9" name="任意多边形 10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90" name="等腰三角形 10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91" name="等腰三角形 10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92" name="等腰三角形 10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93" name="等腰三角形 10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94" name="等腰三角形 10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76" name="组合 107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77" name="任意多边形 10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78" name="组合 10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9" name="任意多边形 10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0" name="任意多边形 10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1" name="等腰三角形 10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2" name="等腰三角形 10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95" name="组合 1094"/>
          <p:cNvGrpSpPr/>
          <p:nvPr/>
        </p:nvGrpSpPr>
        <p:grpSpPr>
          <a:xfrm>
            <a:off x="1906931" y="2964354"/>
            <a:ext cx="371490" cy="912728"/>
            <a:chOff x="8606922" y="1954345"/>
            <a:chExt cx="1381172" cy="3393452"/>
          </a:xfrm>
        </p:grpSpPr>
        <p:grpSp>
          <p:nvGrpSpPr>
            <p:cNvPr id="1096" name="组合 109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7" name="任意多边形 110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08" name="组合 110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09" name="任意多边形 110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0" name="任意多边形 110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1" name="等腰三角形 11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2" name="等腰三角形 11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97" name="组合 109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98" name="任意多边形 10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99" name="组合 10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0" name="任意多边形 10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1" name="任意多边形 11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2" name="等腰三角形 11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3" name="等腰三角形 11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16" name="组合 1115"/>
          <p:cNvGrpSpPr/>
          <p:nvPr/>
        </p:nvGrpSpPr>
        <p:grpSpPr>
          <a:xfrm>
            <a:off x="1779055" y="1821162"/>
            <a:ext cx="371490" cy="912728"/>
            <a:chOff x="8606922" y="1954345"/>
            <a:chExt cx="1381172" cy="3393452"/>
          </a:xfrm>
        </p:grpSpPr>
        <p:grpSp>
          <p:nvGrpSpPr>
            <p:cNvPr id="1117" name="组合 111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28" name="任意多边形 112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0" name="任意多边形 112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1" name="任意多边形 113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2" name="等腰三角形 113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3" name="等腰三角形 113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18" name="组合 111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19" name="任意多边形 11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20" name="组合 11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1" name="任意多边形 11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2" name="任意多边形 11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3" name="等腰三角形 11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4" name="等腰三角形 11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37" name="组合 1136"/>
          <p:cNvGrpSpPr/>
          <p:nvPr/>
        </p:nvGrpSpPr>
        <p:grpSpPr>
          <a:xfrm>
            <a:off x="2179108" y="1999804"/>
            <a:ext cx="371490" cy="912728"/>
            <a:chOff x="8606922" y="1954345"/>
            <a:chExt cx="1381172" cy="3393452"/>
          </a:xfrm>
        </p:grpSpPr>
        <p:grpSp>
          <p:nvGrpSpPr>
            <p:cNvPr id="1138" name="组合 113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49" name="任意多边形 11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50" name="组合 11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1" name="任意多边形 11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2" name="任意多边形 11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3" name="等腰三角形 11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4" name="等腰三角形 11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39" name="组合 113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0" name="任意多边形 1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41" name="组合 1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2" name="任意多边形 1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3" name="任意多边形 1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4" name="等腰三角形 1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5" name="等腰三角形 1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58" name="组合 1157"/>
          <p:cNvGrpSpPr/>
          <p:nvPr/>
        </p:nvGrpSpPr>
        <p:grpSpPr>
          <a:xfrm>
            <a:off x="1598902" y="3337030"/>
            <a:ext cx="371490" cy="912728"/>
            <a:chOff x="8606922" y="1954345"/>
            <a:chExt cx="1381172" cy="3393452"/>
          </a:xfrm>
        </p:grpSpPr>
        <p:grpSp>
          <p:nvGrpSpPr>
            <p:cNvPr id="1159" name="组合 115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70" name="任意多边形 1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71" name="组合 1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2" name="任意多边形 1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3" name="任意多边形 1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4" name="等腰三角形 1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5" name="等腰三角形 1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60" name="组合 115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1" name="任意多边形 11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62" name="组合 11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3" name="任意多边形 11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4" name="任意多边形 11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5" name="等腰三角形 11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6" name="等腰三角形 11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79" name="组合 1178"/>
          <p:cNvGrpSpPr/>
          <p:nvPr/>
        </p:nvGrpSpPr>
        <p:grpSpPr>
          <a:xfrm>
            <a:off x="1197531" y="3435774"/>
            <a:ext cx="371490" cy="912728"/>
            <a:chOff x="8606922" y="1954345"/>
            <a:chExt cx="1381172" cy="3393452"/>
          </a:xfrm>
        </p:grpSpPr>
        <p:grpSp>
          <p:nvGrpSpPr>
            <p:cNvPr id="1180" name="组合 117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91" name="任意多边形 119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92" name="组合 119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3" name="任意多边形 119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4" name="任意多边形 119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5" name="等腰三角形 119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6" name="等腰三角形 119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81" name="组合 118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2" name="任意多边形 11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83" name="组合 11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4" name="任意多边形 11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5" name="任意多边形 11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6" name="等腰三角形 11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7" name="等腰三角形 11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0" name="组合 1199"/>
          <p:cNvGrpSpPr/>
          <p:nvPr/>
        </p:nvGrpSpPr>
        <p:grpSpPr>
          <a:xfrm>
            <a:off x="1969555" y="3578525"/>
            <a:ext cx="371490" cy="912728"/>
            <a:chOff x="8606922" y="1954345"/>
            <a:chExt cx="1381172" cy="3393452"/>
          </a:xfrm>
        </p:grpSpPr>
        <p:grpSp>
          <p:nvGrpSpPr>
            <p:cNvPr id="1201" name="组合 120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12" name="任意多边形 121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13" name="组合 121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4" name="任意多边形 121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5" name="任意多边形 121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6" name="等腰三角形 121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7" name="等腰三角形 121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02" name="组合 120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3" name="任意多边形 12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04" name="组合 12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5" name="任意多边形 12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6" name="任意多边形 12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7" name="等腰三角形 12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8" name="等腰三角形 12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21" name="组合 1220"/>
          <p:cNvGrpSpPr/>
          <p:nvPr/>
        </p:nvGrpSpPr>
        <p:grpSpPr>
          <a:xfrm>
            <a:off x="2426758" y="3723830"/>
            <a:ext cx="371490" cy="912728"/>
            <a:chOff x="8606922" y="1954345"/>
            <a:chExt cx="1381172" cy="3393452"/>
          </a:xfrm>
        </p:grpSpPr>
        <p:grpSp>
          <p:nvGrpSpPr>
            <p:cNvPr id="1222" name="组合 122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33" name="任意多边形 123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34" name="组合 123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5" name="任意多边形 123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6" name="任意多边形 123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8" name="等腰三角形 123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23" name="组合 122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4" name="任意多边形 12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6" name="任意多边形 12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7" name="任意多边形 12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9" name="等腰三角形 12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42" name="组合 1241"/>
          <p:cNvGrpSpPr/>
          <p:nvPr/>
        </p:nvGrpSpPr>
        <p:grpSpPr>
          <a:xfrm>
            <a:off x="2839006" y="3616749"/>
            <a:ext cx="371490" cy="912728"/>
            <a:chOff x="8606922" y="1954345"/>
            <a:chExt cx="1381172" cy="3393452"/>
          </a:xfrm>
        </p:grpSpPr>
        <p:grpSp>
          <p:nvGrpSpPr>
            <p:cNvPr id="1243" name="组合 124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54" name="任意多边形 12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55" name="组合 12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6" name="任意多边形 12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7" name="任意多边形 12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8" name="等腰三角形 12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9" name="等腰三角形 12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44" name="组合 124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5" name="任意多边形 12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46" name="组合 12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7" name="任意多边形 12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8" name="任意多边形 12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9" name="等腰三角形 12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0" name="等腰三角形 12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63" name="组合 1262"/>
          <p:cNvGrpSpPr/>
          <p:nvPr/>
        </p:nvGrpSpPr>
        <p:grpSpPr>
          <a:xfrm>
            <a:off x="4694519" y="3976074"/>
            <a:ext cx="371490" cy="912728"/>
            <a:chOff x="8606922" y="1954345"/>
            <a:chExt cx="1381172" cy="3393452"/>
          </a:xfrm>
        </p:grpSpPr>
        <p:grpSp>
          <p:nvGrpSpPr>
            <p:cNvPr id="1264" name="组合 126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75" name="任意多边形 12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76" name="组合 12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7" name="任意多边形 12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8" name="任意多边形 12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9" name="等腰三角形 12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0" name="等腰三角形 12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65" name="组合 126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6" name="任意多边形 12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67" name="组合 12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0" name="等腰三角形 12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1" name="等腰三角形 12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84" name="组合 1283"/>
          <p:cNvGrpSpPr/>
          <p:nvPr/>
        </p:nvGrpSpPr>
        <p:grpSpPr>
          <a:xfrm>
            <a:off x="4941148" y="4094443"/>
            <a:ext cx="371490" cy="912728"/>
            <a:chOff x="8606922" y="1954345"/>
            <a:chExt cx="1381172" cy="3393452"/>
          </a:xfrm>
        </p:grpSpPr>
        <p:grpSp>
          <p:nvGrpSpPr>
            <p:cNvPr id="1285" name="组合 128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96" name="任意多边形 12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97" name="组合 12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8" name="任意多边形 12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9" name="任意多边形 12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0" name="等腰三角形 12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1" name="等腰三角形 13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86" name="组合 128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7" name="任意多边形 12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88" name="组合 12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9" name="任意多边形 12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0" name="任意多边形 12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1" name="等腰三角形 12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2" name="等腰三角形 12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05" name="组合 1304"/>
          <p:cNvGrpSpPr/>
          <p:nvPr/>
        </p:nvGrpSpPr>
        <p:grpSpPr>
          <a:xfrm>
            <a:off x="4212519" y="3704666"/>
            <a:ext cx="371490" cy="912728"/>
            <a:chOff x="8606922" y="1954345"/>
            <a:chExt cx="1381172" cy="3393452"/>
          </a:xfrm>
        </p:grpSpPr>
        <p:grpSp>
          <p:nvGrpSpPr>
            <p:cNvPr id="1306" name="组合 130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17" name="任意多边形 13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18" name="组合 13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9" name="任意多边形 13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0" name="任意多边形 13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1" name="等腰三角形 13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2" name="等腰三角形 13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07" name="组合 130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8" name="任意多边形 13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09" name="组合 13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0" name="任意多边形 13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1" name="任意多边形 13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2" name="等腰三角形 13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26" name="组合 1325"/>
          <p:cNvGrpSpPr/>
          <p:nvPr/>
        </p:nvGrpSpPr>
        <p:grpSpPr>
          <a:xfrm>
            <a:off x="3536606" y="4383999"/>
            <a:ext cx="371490" cy="912728"/>
            <a:chOff x="8606922" y="1954345"/>
            <a:chExt cx="1381172" cy="3393452"/>
          </a:xfrm>
        </p:grpSpPr>
        <p:grpSp>
          <p:nvGrpSpPr>
            <p:cNvPr id="1327" name="组合 132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38" name="任意多边形 133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0" name="任意多边形 133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1" name="任意多边形 134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2" name="等腰三角形 134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3" name="等腰三角形 134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47" name="组合 1346"/>
          <p:cNvGrpSpPr/>
          <p:nvPr/>
        </p:nvGrpSpPr>
        <p:grpSpPr>
          <a:xfrm>
            <a:off x="4427817" y="4271466"/>
            <a:ext cx="371490" cy="912728"/>
            <a:chOff x="8606922" y="1954345"/>
            <a:chExt cx="1381172" cy="3393452"/>
          </a:xfrm>
        </p:grpSpPr>
        <p:grpSp>
          <p:nvGrpSpPr>
            <p:cNvPr id="1348" name="组合 134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59" name="任意多边形 13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60" name="组合 13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1" name="任意多边形 13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2" name="任意多边形 13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3" name="等腰三角形 13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49" name="组合 134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0" name="任意多边形 13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51" name="组合 13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2" name="任意多边形 13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3" name="任意多边形 13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1701671" y="2440677"/>
            <a:ext cx="371490" cy="912728"/>
            <a:chOff x="8606922" y="1954345"/>
            <a:chExt cx="1381172" cy="3393452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70" name="组合 136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1" name="任意多边形 13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72" name="组合 13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89" name="组合 1388"/>
          <p:cNvGrpSpPr/>
          <p:nvPr/>
        </p:nvGrpSpPr>
        <p:grpSpPr>
          <a:xfrm>
            <a:off x="995652" y="2016230"/>
            <a:ext cx="371490" cy="912728"/>
            <a:chOff x="8606922" y="1954345"/>
            <a:chExt cx="1381172" cy="3393452"/>
          </a:xfrm>
        </p:grpSpPr>
        <p:grpSp>
          <p:nvGrpSpPr>
            <p:cNvPr id="1390" name="组合 138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01" name="任意多边形 140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02" name="组合 140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3" name="任意多边形 140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4" name="任意多边形 140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91" name="组合 139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2" name="任意多边形 13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4" name="任意多边形 13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5" name="任意多边形 13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10" name="组合 1409"/>
          <p:cNvGrpSpPr/>
          <p:nvPr/>
        </p:nvGrpSpPr>
        <p:grpSpPr>
          <a:xfrm>
            <a:off x="1366305" y="2257725"/>
            <a:ext cx="371490" cy="912728"/>
            <a:chOff x="8606922" y="1954345"/>
            <a:chExt cx="1381172" cy="3393452"/>
          </a:xfrm>
        </p:grpSpPr>
        <p:grpSp>
          <p:nvGrpSpPr>
            <p:cNvPr id="1411" name="组合 141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22" name="任意多边形 142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23" name="组合 142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4" name="任意多边形 142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5" name="任意多边形 142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12" name="组合 141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3" name="任意多边形 14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14" name="组合 14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5" name="任意多边形 14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6" name="任意多边形 14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8" name="等腰三角形 14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31" name="组合 1430"/>
          <p:cNvGrpSpPr/>
          <p:nvPr/>
        </p:nvGrpSpPr>
        <p:grpSpPr>
          <a:xfrm>
            <a:off x="841931" y="3156374"/>
            <a:ext cx="371490" cy="912728"/>
            <a:chOff x="8606922" y="1954345"/>
            <a:chExt cx="1381172" cy="3393452"/>
          </a:xfrm>
        </p:grpSpPr>
        <p:grpSp>
          <p:nvGrpSpPr>
            <p:cNvPr id="1432" name="组合 14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43" name="任意多边形 14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44" name="组合 14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5" name="任意多边形 14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6" name="任意多边形 14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33" name="组合 14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4" name="任意多边形 1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35" name="组合 1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6" name="任意多边形 1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7" name="任意多边形 1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8" name="等腰三角形 1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9" name="等腰三角形 1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52" name="组合 1451"/>
          <p:cNvGrpSpPr/>
          <p:nvPr/>
        </p:nvGrpSpPr>
        <p:grpSpPr>
          <a:xfrm>
            <a:off x="1231771" y="2720077"/>
            <a:ext cx="371490" cy="912728"/>
            <a:chOff x="8606922" y="1954345"/>
            <a:chExt cx="1381172" cy="3393452"/>
          </a:xfrm>
        </p:grpSpPr>
        <p:grpSp>
          <p:nvGrpSpPr>
            <p:cNvPr id="1453" name="组合 145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64" name="任意多边形 146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65" name="组合 146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6" name="任意多边形 146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7" name="任意多边形 146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9" name="等腰三角形 146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54" name="组合 145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5" name="任意多边形 14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56" name="组合 14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7" name="任意多边形 14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8" name="任意多边形 14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9" name="等腰三角形 14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0" name="等腰三角形 14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73" name="组合 1472"/>
          <p:cNvGrpSpPr/>
          <p:nvPr/>
        </p:nvGrpSpPr>
        <p:grpSpPr>
          <a:xfrm>
            <a:off x="2699306" y="4378749"/>
            <a:ext cx="371490" cy="912728"/>
            <a:chOff x="8606922" y="1954345"/>
            <a:chExt cx="1381172" cy="3393452"/>
          </a:xfrm>
        </p:grpSpPr>
        <p:grpSp>
          <p:nvGrpSpPr>
            <p:cNvPr id="1474" name="组合 147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85" name="任意多边形 1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86" name="组合 1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7" name="任意多边形 1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8" name="任意多边形 1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9" name="等腰三角形 1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0" name="等腰三角形 1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75" name="组合 147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6" name="任意多边形 14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77" name="组合 14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78" name="任意多边形 14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9" name="任意多边形 14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0" name="等腰三角形 14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1" name="等腰三角形 14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94" name="组合 1493"/>
          <p:cNvGrpSpPr/>
          <p:nvPr/>
        </p:nvGrpSpPr>
        <p:grpSpPr>
          <a:xfrm>
            <a:off x="3061256" y="4569249"/>
            <a:ext cx="371490" cy="912728"/>
            <a:chOff x="8606922" y="1954345"/>
            <a:chExt cx="1381172" cy="3393452"/>
          </a:xfrm>
        </p:grpSpPr>
        <p:grpSp>
          <p:nvGrpSpPr>
            <p:cNvPr id="1495" name="组合 149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06" name="任意多边形 15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07" name="组合 15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08" name="任意多边形 15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9" name="任意多边形 15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0" name="等腰三角形 15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1" name="等腰三角形 15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96" name="组合 149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7" name="任意多边形 14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98" name="组合 14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99" name="任意多边形 14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0" name="任意多边形 14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1" name="等腰三角形 15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2" name="等腰三角形 15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15" name="组合 1514"/>
          <p:cNvGrpSpPr/>
          <p:nvPr/>
        </p:nvGrpSpPr>
        <p:grpSpPr>
          <a:xfrm>
            <a:off x="567027" y="2101955"/>
            <a:ext cx="371490" cy="912728"/>
            <a:chOff x="8606922" y="1954345"/>
            <a:chExt cx="1381172" cy="3393452"/>
          </a:xfrm>
        </p:grpSpPr>
        <p:grpSp>
          <p:nvGrpSpPr>
            <p:cNvPr id="1516" name="组合 151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27" name="任意多边形 152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28" name="组合 152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9" name="任意多边形 152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0" name="任意多边形 152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1" name="等腰三角形 153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2" name="等腰三角形 153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17" name="组合 151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18" name="任意多边形 15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19" name="组合 15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0" name="任意多边形 15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1" name="任意多边形 15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2" name="等腰三角形 15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3" name="等腰三角形 15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36" name="组合 1535"/>
          <p:cNvGrpSpPr/>
          <p:nvPr/>
        </p:nvGrpSpPr>
        <p:grpSpPr>
          <a:xfrm>
            <a:off x="633702" y="2644880"/>
            <a:ext cx="371490" cy="912728"/>
            <a:chOff x="8606922" y="1954345"/>
            <a:chExt cx="1381172" cy="3393452"/>
          </a:xfrm>
        </p:grpSpPr>
        <p:grpSp>
          <p:nvGrpSpPr>
            <p:cNvPr id="1537" name="组合 153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0" name="任意多边形 154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1" name="任意多边形 155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2" name="等腰三角形 155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3" name="等腰三角形 155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38" name="组合 153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39" name="任意多边形 15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40" name="组合 15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1" name="任意多边形 15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2" name="任意多边形 15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3" name="等腰三角形 15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4" name="等腰三角形 15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1775115" y="1341543"/>
            <a:ext cx="371490" cy="912728"/>
            <a:chOff x="8606922" y="1954345"/>
            <a:chExt cx="1381172" cy="339345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69" name="任意多边形 15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70" name="组合 15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1" name="任意多边形 15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2" name="任意多边形 15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3" name="等腰三角形 15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4" name="等腰三角形 15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59" name="组合 155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0" name="任意多边形 15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61" name="组合 15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2" name="任意多边形 15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3" name="任意多边形 15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4" name="等腰三角形 15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5" name="等腰三角形 15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148" name="矩形 147"/>
          <p:cNvSpPr/>
          <p:nvPr/>
        </p:nvSpPr>
        <p:spPr>
          <a:xfrm>
            <a:off x="6691426" y="2511858"/>
            <a:ext cx="5096282" cy="7010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altLang="zh-CN" lang="zh-CN" smtClean="0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  <a:cs charset="0" panose="02020603050405020304" pitchFamily="18" typeface="Times New Roman"/>
              </a:rPr>
              <a:t>一年节约4745亿张纸</a:t>
            </a:r>
          </a:p>
        </p:txBody>
      </p:sp>
      <p:sp>
        <p:nvSpPr>
          <p:cNvPr id="149" name="矩形 148"/>
          <p:cNvSpPr/>
          <p:nvPr/>
        </p:nvSpPr>
        <p:spPr>
          <a:xfrm>
            <a:off x="6666025" y="3379375"/>
            <a:ext cx="5299393" cy="762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altLang="zh-CN" lang="zh-CN" sz="44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  <a:cs charset="0" panose="02020603050405020304" pitchFamily="18" typeface="Times New Roman"/>
              </a:rPr>
              <a:t>少砍伐1581666棵树</a:t>
            </a:r>
          </a:p>
        </p:txBody>
      </p:sp>
      <p:sp>
        <p:nvSpPr>
          <p:cNvPr id="154" name="矩形 153"/>
          <p:cNvSpPr/>
          <p:nvPr/>
        </p:nvSpPr>
        <p:spPr>
          <a:xfrm>
            <a:off x="0" y="6572250"/>
            <a:ext cx="12192000" cy="285750"/>
          </a:xfrm>
          <a:prstGeom prst="rect">
            <a:avLst/>
          </a:prstGeom>
          <a:solidFill>
            <a:srgbClr val="2B7B6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5" name="矩形 224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6" name="矩形 225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4" name="矩形 223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7" name="等腰三角形 226"/>
          <p:cNvSpPr/>
          <p:nvPr/>
        </p:nvSpPr>
        <p:spPr>
          <a:xfrm rot="15684474">
            <a:off x="10741565" y="6271562"/>
            <a:ext cx="112395" cy="51949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sp>
        <p:nvSpPr>
          <p:cNvPr id="228" name="等腰三角形 227"/>
          <p:cNvSpPr/>
          <p:nvPr/>
        </p:nvSpPr>
        <p:spPr>
          <a:xfrm rot="13867814">
            <a:off x="10695834" y="6118491"/>
            <a:ext cx="112395" cy="54089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sp>
        <p:nvSpPr>
          <p:cNvPr id="229" name="等腰三角形 228"/>
          <p:cNvSpPr/>
          <p:nvPr/>
        </p:nvSpPr>
        <p:spPr>
          <a:xfrm rot="11744806">
            <a:off x="10538642" y="6064460"/>
            <a:ext cx="112395" cy="498108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sp>
        <p:nvSpPr>
          <p:cNvPr id="1584" name="任意多边形 1583"/>
          <p:cNvSpPr/>
          <p:nvPr/>
        </p:nvSpPr>
        <p:spPr>
          <a:xfrm>
            <a:off x="-1191027" y="-3858027"/>
            <a:ext cx="14574055" cy="14574055"/>
          </a:xfrm>
          <a:custGeom>
            <a:gdLst>
              <a:gd fmla="*/ 7287027 w 14574054" name="connsiteX0"/>
              <a:gd fmla="*/ 6042427 h 14574054" name="connsiteY0"/>
              <a:gd fmla="*/ 6042427 w 14574054" name="connsiteX1"/>
              <a:gd fmla="*/ 7287027 h 14574054" name="connsiteY1"/>
              <a:gd fmla="*/ 7287027 w 14574054" name="connsiteX2"/>
              <a:gd fmla="*/ 8531627 h 14574054" name="connsiteY2"/>
              <a:gd fmla="*/ 8531627 w 14574054" name="connsiteX3"/>
              <a:gd fmla="*/ 7287027 h 14574054" name="connsiteY3"/>
              <a:gd fmla="*/ 7287027 w 14574054" name="connsiteX4"/>
              <a:gd fmla="*/ 6042427 h 14574054" name="connsiteY4"/>
              <a:gd fmla="*/ 7287027 w 14574054" name="connsiteX5"/>
              <a:gd fmla="*/ 0 h 14574054" name="connsiteY5"/>
              <a:gd fmla="*/ 14574054 w 14574054" name="connsiteX6"/>
              <a:gd fmla="*/ 7287027 h 14574054" name="connsiteY6"/>
              <a:gd fmla="*/ 7287027 w 14574054" name="connsiteX7"/>
              <a:gd fmla="*/ 14574054 h 14574054" name="connsiteY7"/>
              <a:gd fmla="*/ 0 w 14574054" name="connsiteX8"/>
              <a:gd fmla="*/ 7287027 h 14574054" name="connsiteY8"/>
              <a:gd fmla="*/ 7287027 w 14574054" name="connsiteX9"/>
              <a:gd fmla="*/ 0 h 1457405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14574054" w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1578" name="椭圆 1577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80" name="椭圆 157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 sz="2000"/>
          </a:p>
        </p:txBody>
      </p:sp>
      <p:grpSp>
        <p:nvGrpSpPr>
          <p:cNvPr id="1586" name="组合 1585"/>
          <p:cNvGrpSpPr/>
          <p:nvPr/>
        </p:nvGrpSpPr>
        <p:grpSpPr>
          <a:xfrm>
            <a:off x="3153229" y="2572699"/>
            <a:ext cx="1377386" cy="3395815"/>
            <a:chOff x="10352864" y="2370442"/>
            <a:chExt cx="1377386" cy="3395815"/>
          </a:xfrm>
        </p:grpSpPr>
        <p:grpSp>
          <p:nvGrpSpPr>
            <p:cNvPr id="1587" name="组合 1586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598" name="任意多边形 15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99" name="组合 15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00" name="任意多边形 15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1" name="任意多边形 16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2" name="等腰三角形 16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3" name="等腰三角形 16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4" name="等腰三角形 16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5" name="等腰三角形 16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6" name="等腰三角形 16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88" name="组合 1587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9" name="任意多边形 15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90" name="组合 15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91" name="任意多边形 15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3" name="等腰三角形 15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4" name="等腰三角形 15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5" name="等腰三角形 15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1585" name="任意多边形 1584"/>
          <p:cNvSpPr/>
          <p:nvPr/>
        </p:nvSpPr>
        <p:spPr>
          <a:xfrm>
            <a:off x="-1191027" y="-3858027"/>
            <a:ext cx="14574055" cy="14574055"/>
          </a:xfrm>
          <a:custGeom>
            <a:gdLst>
              <a:gd fmla="*/ 7287027 w 14574054" name="connsiteX0"/>
              <a:gd fmla="*/ 6042427 h 14574054" name="connsiteY0"/>
              <a:gd fmla="*/ 6042427 w 14574054" name="connsiteX1"/>
              <a:gd fmla="*/ 7287027 h 14574054" name="connsiteY1"/>
              <a:gd fmla="*/ 7287027 w 14574054" name="connsiteX2"/>
              <a:gd fmla="*/ 8531627 h 14574054" name="connsiteY2"/>
              <a:gd fmla="*/ 8531627 w 14574054" name="connsiteX3"/>
              <a:gd fmla="*/ 7287027 h 14574054" name="connsiteY3"/>
              <a:gd fmla="*/ 7287027 w 14574054" name="connsiteX4"/>
              <a:gd fmla="*/ 6042427 h 14574054" name="connsiteY4"/>
              <a:gd fmla="*/ 7287027 w 14574054" name="connsiteX5"/>
              <a:gd fmla="*/ 0 h 14574054" name="connsiteY5"/>
              <a:gd fmla="*/ 14574054 w 14574054" name="connsiteX6"/>
              <a:gd fmla="*/ 7287027 h 14574054" name="connsiteY6"/>
              <a:gd fmla="*/ 7287027 w 14574054" name="connsiteX7"/>
              <a:gd fmla="*/ 14574054 h 14574054" name="connsiteY7"/>
              <a:gd fmla="*/ 0 w 14574054" name="connsiteX8"/>
              <a:gd fmla="*/ 7287027 h 14574054" name="connsiteY8"/>
              <a:gd fmla="*/ 7287027 w 14574054" name="connsiteX9"/>
              <a:gd fmla="*/ 0 h 1457405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14574054" w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82667327"/>
      </p:ext>
    </p:extLst>
  </p:cSld>
  <p:clrMapOvr>
    <a:masterClrMapping/>
  </p:clrMapOvr>
  <mc:AlternateContent>
    <mc:Choice Requires="p14">
      <p:transition advClick="0" p14:dur="2143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grpId="0" id="5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06 L 0 0.95834" pathEditMode="relative" ptsTypes="AA" rAng="0">
                                      <p:cBhvr>
                                        <p:cTn dur="804" fill="hold" id="6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7917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7" nodeType="withEffect" presetClass="path" presetID="42" presetSubtype="0">
                                  <p:stCondLst>
                                    <p:cond delay="54"/>
                                  </p:stCondLst>
                                  <p:childTnLst>
                                    <p:animMotion origin="layout" path="M 0 -3.33333E-06 L 0 0.95903" pathEditMode="relative" ptsTypes="AA" rAng="0">
                                      <p:cBhvr>
                                        <p:cTn dur="804" fill="hold" id="8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7940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path" presetID="42" presetSubtype="0">
                                  <p:stCondLst>
                                    <p:cond delay="107"/>
                                  </p:stCondLst>
                                  <p:childTnLst>
                                    <p:animMotion origin="layout" path="M 0 -3.33333E-06 L 0 0.95648" pathEditMode="relative" ptsTypes="AA" rAng="0">
                                      <p:cBhvr>
                                        <p:cTn dur="804" fill="hold" id="1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782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1" nodeType="withEffect" presetClass="entr" presetID="1" presetSubtype="0">
                                  <p:stCondLst>
                                    <p:cond delay="429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" nodeType="withEffect" presetClass="entr" presetID="1" presetSubtype="0">
                                  <p:stCondLst>
                                    <p:cond delay="429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5" nodeType="withEffect" presetClass="entr" presetID="1" presetSubtype="0">
                                  <p:stCondLst>
                                    <p:cond delay="429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7" nodeType="withEffect" presetClass="exit" presetID="53" presetSubtype="0">
                                  <p:stCondLst>
                                    <p:cond delay="429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4" id="18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4" id="19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14" id="2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213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2" nodeType="withEffect" presetClass="exit" presetID="53" presetSubtype="0">
                                  <p:stCondLst>
                                    <p:cond delay="429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4" id="23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4" id="24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14" id="25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213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7" nodeType="withEffect" presetClass="exit" presetID="53" presetSubtype="0">
                                  <p:stCondLst>
                                    <p:cond delay="429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4" id="28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4" id="29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14" id="3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213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32" nodeType="withEffect" presetClass="path" presetID="42" presetSubtype="0">
                                  <p:stCondLst>
                                    <p:cond delay="429"/>
                                  </p:stCondLst>
                                  <p:childTnLst>
                                    <p:animMotion origin="layout" path="M -4.16667E-07 -1.85185E-06 L 0.01055 -0.06528" pathEditMode="relative" ptsTypes="AA" rAng="0">
                                      <p:cBhvr>
                                        <p:cTn dur="214" fill="hold" id="33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34" nodeType="withEffect" presetClass="path" presetID="42" presetSubtype="0">
                                  <p:stCondLst>
                                    <p:cond delay="429"/>
                                  </p:stCondLst>
                                  <p:childTnLst>
                                    <p:animMotion origin="layout" path="M -1.04167E-06 -1.48148E-06 L 0.03216 -0.04699" pathEditMode="relative" ptsTypes="AA" rAng="0">
                                      <p:cBhvr>
                                        <p:cTn dur="214" fill="hold" id="35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36" nodeType="withEffect" presetClass="path" presetID="42" presetSubtype="0">
                                  <p:stCondLst>
                                    <p:cond delay="429"/>
                                  </p:stCondLst>
                                  <p:childTnLst>
                                    <p:animMotion origin="layout" path="M 3.125E-06 -4.81481E-06 L 0.04896 -0.01365" pathEditMode="relative" ptsTypes="AA" rAng="0">
                                      <p:cBhvr>
                                        <p:cTn dur="214" fill="hold" id="37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8" nodeType="withEffect" presetClass="emph" presetID="6" presetSubtype="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107" fill="hold" id="39"/>
                                        <p:tgtEl>
                                          <p:spTgt spid="14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fill="hold" id="40" nodeType="withEffect" presetClass="path" presetID="0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06 -3.33333E-06 L 0.01771 -0.00185 L -0.20521 -0.00185" pathEditMode="relative" ptsTypes="AAA">
                                      <p:cBhvr>
                                        <p:cTn dur="804" fill="hold" id="41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2" nodeType="withEffect" presetClass="emph" presetID="6" presetSubtype="0">
                                  <p:stCondLst>
                                    <p:cond delay="965"/>
                                  </p:stCondLst>
                                  <p:childTnLst>
                                    <p:animScale>
                                      <p:cBhvr>
                                        <p:cTn dur="536" fill="hold" id="43"/>
                                        <p:tgtEl>
                                          <p:spTgt spid="1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44" nodeType="withEffect" presetClass="entr" presetID="2" presetSubtype="2">
                                  <p:stCondLst>
                                    <p:cond delay="1179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36" fill="hold" id="46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36" fill="hold" id="47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8" nodeType="withEffect" presetClass="entr" presetID="2" presetSubtype="2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36" fill="hold" id="5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36" fill="hold" id="51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54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55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6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57"/>
                                        <p:tgtEl>
                                          <p:spTgt spid="2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60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61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62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63"/>
                                        <p:tgtEl>
                                          <p:spTgt spid="48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66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67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68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69"/>
                                        <p:tgtEl>
                                          <p:spTgt spid="5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72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73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74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75"/>
                                        <p:tgtEl>
                                          <p:spTgt spid="5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78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79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0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81"/>
                                        <p:tgtEl>
                                          <p:spTgt spid="54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84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85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6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87"/>
                                        <p:tgtEl>
                                          <p:spTgt spid="5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90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91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2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93"/>
                                        <p:tgtEl>
                                          <p:spTgt spid="59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96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97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8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99"/>
                                        <p:tgtEl>
                                          <p:spTgt spid="6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02"/>
                                        <p:tgtEl>
                                          <p:spTgt spid="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03"/>
                                        <p:tgtEl>
                                          <p:spTgt spid="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04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105"/>
                                        <p:tgtEl>
                                          <p:spTgt spid="63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08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09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10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111"/>
                                        <p:tgtEl>
                                          <p:spTgt spid="65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14"/>
                                        <p:tgtEl>
                                          <p:spTgt spid="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15"/>
                                        <p:tgtEl>
                                          <p:spTgt spid="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16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117"/>
                                        <p:tgtEl>
                                          <p:spTgt spid="67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20"/>
                                        <p:tgtEl>
                                          <p:spTgt spid="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21"/>
                                        <p:tgtEl>
                                          <p:spTgt spid="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22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123"/>
                                        <p:tgtEl>
                                          <p:spTgt spid="69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26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27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28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129"/>
                                        <p:tgtEl>
                                          <p:spTgt spid="7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32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33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34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135"/>
                                        <p:tgtEl>
                                          <p:spTgt spid="73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38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39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40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141"/>
                                        <p:tgtEl>
                                          <p:spTgt spid="75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44"/>
                                        <p:tgtEl>
                                          <p:spTgt spid="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45"/>
                                        <p:tgtEl>
                                          <p:spTgt spid="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46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147"/>
                                        <p:tgtEl>
                                          <p:spTgt spid="7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50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51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52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153"/>
                                        <p:tgtEl>
                                          <p:spTgt spid="8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56"/>
                                        <p:tgtEl>
                                          <p:spTgt spid="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57"/>
                                        <p:tgtEl>
                                          <p:spTgt spid="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58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159"/>
                                        <p:tgtEl>
                                          <p:spTgt spid="8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62"/>
                                        <p:tgtEl>
                                          <p:spTgt spid="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63"/>
                                        <p:tgtEl>
                                          <p:spTgt spid="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64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165"/>
                                        <p:tgtEl>
                                          <p:spTgt spid="8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68"/>
                                        <p:tgtEl>
                                          <p:spTgt spid="8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69"/>
                                        <p:tgtEl>
                                          <p:spTgt spid="8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70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171"/>
                                        <p:tgtEl>
                                          <p:spTgt spid="86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72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74"/>
                                        <p:tgtEl>
                                          <p:spTgt spid="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75"/>
                                        <p:tgtEl>
                                          <p:spTgt spid="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76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177"/>
                                        <p:tgtEl>
                                          <p:spTgt spid="88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78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80"/>
                                        <p:tgtEl>
                                          <p:spTgt spid="9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81"/>
                                        <p:tgtEl>
                                          <p:spTgt spid="9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82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183"/>
                                        <p:tgtEl>
                                          <p:spTgt spid="9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84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86"/>
                                        <p:tgtEl>
                                          <p:spTgt spid="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87"/>
                                        <p:tgtEl>
                                          <p:spTgt spid="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88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189"/>
                                        <p:tgtEl>
                                          <p:spTgt spid="9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0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92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93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94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195"/>
                                        <p:tgtEl>
                                          <p:spTgt spid="94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6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198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199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00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201"/>
                                        <p:tgtEl>
                                          <p:spTgt spid="96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02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04"/>
                                        <p:tgtEl>
                                          <p:spTgt spid="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05"/>
                                        <p:tgtEl>
                                          <p:spTgt spid="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06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207"/>
                                        <p:tgtEl>
                                          <p:spTgt spid="99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08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10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11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2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213"/>
                                        <p:tgtEl>
                                          <p:spTgt spid="10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14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16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17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8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219"/>
                                        <p:tgtEl>
                                          <p:spTgt spid="10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20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22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23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24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225"/>
                                        <p:tgtEl>
                                          <p:spTgt spid="105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26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28"/>
                                        <p:tgtEl>
                                          <p:spTgt spid="1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29"/>
                                        <p:tgtEl>
                                          <p:spTgt spid="1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30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231"/>
                                        <p:tgtEl>
                                          <p:spTgt spid="107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2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34"/>
                                        <p:tgtEl>
                                          <p:spTgt spid="1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35"/>
                                        <p:tgtEl>
                                          <p:spTgt spid="1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36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237"/>
                                        <p:tgtEl>
                                          <p:spTgt spid="109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8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40"/>
                                        <p:tgtEl>
                                          <p:spTgt spid="1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41"/>
                                        <p:tgtEl>
                                          <p:spTgt spid="1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42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243"/>
                                        <p:tgtEl>
                                          <p:spTgt spid="11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44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46"/>
                                        <p:tgtEl>
                                          <p:spTgt spid="1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47"/>
                                        <p:tgtEl>
                                          <p:spTgt spid="1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48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249"/>
                                        <p:tgtEl>
                                          <p:spTgt spid="11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50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52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53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54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255"/>
                                        <p:tgtEl>
                                          <p:spTgt spid="115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56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58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59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60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261"/>
                                        <p:tgtEl>
                                          <p:spTgt spid="117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62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64"/>
                                        <p:tgtEl>
                                          <p:spTgt spid="1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65"/>
                                        <p:tgtEl>
                                          <p:spTgt spid="1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66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267"/>
                                        <p:tgtEl>
                                          <p:spTgt spid="12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68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70"/>
                                        <p:tgtEl>
                                          <p:spTgt spid="1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71"/>
                                        <p:tgtEl>
                                          <p:spTgt spid="1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72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273"/>
                                        <p:tgtEl>
                                          <p:spTgt spid="12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74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76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77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78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279"/>
                                        <p:tgtEl>
                                          <p:spTgt spid="12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80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82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83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84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285"/>
                                        <p:tgtEl>
                                          <p:spTgt spid="126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86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88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89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90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291"/>
                                        <p:tgtEl>
                                          <p:spTgt spid="128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92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294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295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96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297"/>
                                        <p:tgtEl>
                                          <p:spTgt spid="130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98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00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01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02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303"/>
                                        <p:tgtEl>
                                          <p:spTgt spid="13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04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06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07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08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309"/>
                                        <p:tgtEl>
                                          <p:spTgt spid="134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10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12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13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14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315"/>
                                        <p:tgtEl>
                                          <p:spTgt spid="136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18"/>
                                        <p:tgtEl>
                                          <p:spTgt spid="13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19"/>
                                        <p:tgtEl>
                                          <p:spTgt spid="13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20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321"/>
                                        <p:tgtEl>
                                          <p:spTgt spid="138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23" presetSubtype="16">
                                  <p:stCondLst>
                                    <p:cond delay="1715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24"/>
                                        <p:tgtEl>
                                          <p:spTgt spid="1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25"/>
                                        <p:tgtEl>
                                          <p:spTgt spid="1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26" nodeType="withEffect" presetClass="emph" presetID="6" presetSubtype="0">
                                  <p:stCondLst>
                                    <p:cond delay="1715"/>
                                  </p:stCondLst>
                                  <p:childTnLst>
                                    <p:animScale>
                                      <p:cBhvr>
                                        <p:cTn dur="161" fill="hold" id="327"/>
                                        <p:tgtEl>
                                          <p:spTgt spid="1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30"/>
                                        <p:tgtEl>
                                          <p:spTgt spid="1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31"/>
                                        <p:tgtEl>
                                          <p:spTgt spid="1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32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333"/>
                                        <p:tgtEl>
                                          <p:spTgt spid="1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34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36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37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38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339"/>
                                        <p:tgtEl>
                                          <p:spTgt spid="145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40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42"/>
                                        <p:tgtEl>
                                          <p:spTgt spid="1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43"/>
                                        <p:tgtEl>
                                          <p:spTgt spid="1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44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345"/>
                                        <p:tgtEl>
                                          <p:spTgt spid="14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46" nodeType="withEffect" presetClass="entr" presetID="23" presetSubtype="16">
                                  <p:stCondLst>
                                    <p:cond delay="1393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48"/>
                                        <p:tgtEl>
                                          <p:spTgt spid="1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49"/>
                                        <p:tgtEl>
                                          <p:spTgt spid="1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50" nodeType="withEffect" presetClass="emph" presetID="6" presetSubtype="0">
                                  <p:stCondLst>
                                    <p:cond delay="1393"/>
                                  </p:stCondLst>
                                  <p:childTnLst>
                                    <p:animScale>
                                      <p:cBhvr>
                                        <p:cTn dur="161" fill="hold" id="351"/>
                                        <p:tgtEl>
                                          <p:spTgt spid="149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52" nodeType="withEffect" presetClass="entr" presetID="23" presetSubtype="16">
                                  <p:stCondLst>
                                    <p:cond delay="1608"/>
                                  </p:stCondLst>
                                  <p:childTnLst>
                                    <p:set>
                                      <p:cBhvr>
                                        <p:cTn dur="1" fill="hold" id="3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54"/>
                                        <p:tgtEl>
                                          <p:spTgt spid="1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55"/>
                                        <p:tgtEl>
                                          <p:spTgt spid="1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56" nodeType="withEffect" presetClass="emph" presetID="6" presetSubtype="0">
                                  <p:stCondLst>
                                    <p:cond delay="1608"/>
                                  </p:stCondLst>
                                  <p:childTnLst>
                                    <p:animScale>
                                      <p:cBhvr>
                                        <p:cTn dur="161" fill="hold" id="357"/>
                                        <p:tgtEl>
                                          <p:spTgt spid="15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58" nodeType="withEffect" presetClass="entr" presetID="23" presetSubtype="16">
                                  <p:stCondLst>
                                    <p:cond delay="1286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60"/>
                                        <p:tgtEl>
                                          <p:spTgt spid="15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61"/>
                                        <p:tgtEl>
                                          <p:spTgt spid="15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62" nodeType="withEffect" presetClass="emph" presetID="6" presetSubtype="0">
                                  <p:stCondLst>
                                    <p:cond delay="1286"/>
                                  </p:stCondLst>
                                  <p:childTnLst>
                                    <p:animScale>
                                      <p:cBhvr>
                                        <p:cTn dur="161" fill="hold" id="363"/>
                                        <p:tgtEl>
                                          <p:spTgt spid="153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64" nodeType="withEffect" presetClass="entr" presetID="23" presetSubtype="16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61" fill="hold" id="366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61" fill="hold" id="367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68" nodeType="withEffect" presetClass="emph" presetID="6" presetSubtype="0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dur="161" fill="hold" id="369"/>
                                        <p:tgtEl>
                                          <p:spTgt spid="155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37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71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7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73"/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7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75"/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7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77"/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7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79"/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8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8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8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83"/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8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85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8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87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8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89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9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91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9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93"/>
                                        <p:tgtEl>
                                          <p:spTgt spid="2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9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95"/>
                                        <p:tgtEl>
                                          <p:spTgt spid="2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9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97"/>
                                        <p:tgtEl>
                                          <p:spTgt spid="2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39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399"/>
                                        <p:tgtEl>
                                          <p:spTgt spid="2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0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01"/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0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03"/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0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05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0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07"/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0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09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1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11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1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13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1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15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1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17"/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1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19"/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2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21"/>
                                        <p:tgtEl>
                                          <p:spTgt spid="3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2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23"/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2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25"/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2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27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2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29"/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3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31"/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3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33"/>
                                        <p:tgtEl>
                                          <p:spTgt spid="3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3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35"/>
                                        <p:tgtEl>
                                          <p:spTgt spid="3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3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37"/>
                                        <p:tgtEl>
                                          <p:spTgt spid="3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3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39"/>
                                        <p:tgtEl>
                                          <p:spTgt spid="3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4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41"/>
                                        <p:tgtEl>
                                          <p:spTgt spid="3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4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43"/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4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45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4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47"/>
                                        <p:tgtEl>
                                          <p:spTgt spid="3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4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49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5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51"/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5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53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5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55"/>
                                        <p:tgtEl>
                                          <p:spTgt spid="3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5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57"/>
                                        <p:tgtEl>
                                          <p:spTgt spid="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58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59"/>
                                        <p:tgtEl>
                                          <p:spTgt spid="3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60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61"/>
                                        <p:tgtEl>
                                          <p:spTgt spid="3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62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63"/>
                                        <p:tgtEl>
                                          <p:spTgt spid="4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64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65"/>
                                        <p:tgtEl>
                                          <p:spTgt spid="4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id="466" nodeType="withEffect" presetClass="emph" presetID="8" presetSubtype="0" repeatCount="10000">
                                  <p:stCondLst>
                                    <p:cond delay="0"/>
                                  </p:stCondLst>
                                  <p:childTnLst>
                                    <p:animRot by="480000">
                                      <p:cBhvr>
                                        <p:cTn dur="536" fill="hold" id="467"/>
                                        <p:tgtEl>
                                          <p:spTgt spid="4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68" nodeType="withEffect" presetClass="path" presetID="0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6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70" nodeType="withEffect" presetClass="path" presetID="0" presetSubtype="0">
                                  <p:stCondLst>
                                    <p:cond delay="536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71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72" nodeType="withEffect" presetClass="path" presetID="0" presetSubtype="0">
                                  <p:stCondLst>
                                    <p:cond delay="1072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73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74" nodeType="withEffect" presetClass="path" presetID="0" presetSubtype="0">
                                  <p:stCondLst>
                                    <p:cond delay="1608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75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76" nodeType="withEffect" presetClass="path" presetID="0" presetSubtype="0">
                                  <p:stCondLst>
                                    <p:cond delay="2143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77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78" nodeType="withEffect" presetClass="path" presetID="0" presetSubtype="0">
                                  <p:stCondLst>
                                    <p:cond delay="2679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79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80" nodeType="withEffect" presetClass="path" presetID="0" presetSubtype="0">
                                  <p:stCondLst>
                                    <p:cond delay="3215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81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82" nodeType="withEffect" presetClass="path" presetID="0" presetSubtype="0">
                                  <p:stCondLst>
                                    <p:cond delay="3751"/>
                                  </p:stCondLst>
                                  <p:childTnLst>
                                    <p:animMotion origin="layout" path="M 8.33333E-07 1.48148E-06 L -1.09063 -0.00556" pathEditMode="relative" ptsTypes="AA" rAng="0">
                                      <p:cBhvr>
                                        <p:cTn dur="4287" fill="hold" id="483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84" nodeType="withEffect" presetClass="path" presetID="0" presetSubtype="0">
                                  <p:stCondLst>
                                    <p:cond delay="4287"/>
                                  </p:stCondLst>
                                  <p:childTnLst>
                                    <p:animMotion origin="layout" path="M 8.33333E-07 1.48148E-06 L -1.09063 -0.00556" pathEditMode="relative" ptsTypes="AA" rAng="0">
                                      <p:cBhvr>
                                        <p:cTn dur="4287" fill="hold" id="485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86" nodeType="withEffect" presetClass="path" presetID="0" presetSubtype="0">
                                  <p:stCondLst>
                                    <p:cond delay="4823"/>
                                  </p:stCondLst>
                                  <p:childTnLst>
                                    <p:animMotion origin="layout" path="M 6.25E-07 1.48148E-06 L -1.09063 -0.00556" pathEditMode="relative" ptsTypes="AA" rAng="0">
                                      <p:cBhvr>
                                        <p:cTn dur="4287" fill="hold" id="487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88" nodeType="withEffect" presetClass="path" presetID="0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89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90" nodeType="withEffect" presetClass="path" presetID="0" presetSubtype="0">
                                  <p:stCondLst>
                                    <p:cond delay="536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91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92" nodeType="withEffect" presetClass="path" presetID="0" presetSubtype="0">
                                  <p:stCondLst>
                                    <p:cond delay="1072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93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94" nodeType="withEffect" presetClass="path" presetID="0" presetSubtype="0">
                                  <p:stCondLst>
                                    <p:cond delay="1608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95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96" nodeType="withEffect" presetClass="path" presetID="0" presetSubtype="0">
                                  <p:stCondLst>
                                    <p:cond delay="2143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97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98" nodeType="withEffect" presetClass="path" presetID="0" presetSubtype="0">
                                  <p:stCondLst>
                                    <p:cond delay="2679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499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00" nodeType="withEffect" presetClass="path" presetID="0" presetSubtype="0">
                                  <p:stCondLst>
                                    <p:cond delay="3215"/>
                                  </p:stCondLst>
                                  <p:childTnLst>
                                    <p:animMotion origin="layout" path="M 8.33333E-07 -4.07407E-06 L -1.09063 -0.00555" pathEditMode="relative" ptsTypes="AA" rAng="0">
                                      <p:cBhvr>
                                        <p:cTn dur="4287" fill="hold" id="501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02" nodeType="withEffect" presetClass="path" presetID="0" presetSubtype="0">
                                  <p:stCondLst>
                                    <p:cond delay="3751"/>
                                  </p:stCondLst>
                                  <p:childTnLst>
                                    <p:animMotion origin="layout" path="M -3.75E-06 -4.81481E-06 L 1.1375 -4.81481E-06" pathEditMode="relative" ptsTypes="AA" rAng="0">
                                      <p:cBhvr>
                                        <p:cTn dur="4287" fill="hold" id="503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04" nodeType="withEffect" presetClass="path" presetID="0" presetSubtype="0">
                                  <p:stCondLst>
                                    <p:cond delay="4287"/>
                                  </p:stCondLst>
                                  <p:childTnLst>
                                    <p:animMotion origin="layout" path="M 3.125E-06 2.59259E-06 L 1.1375 2.59259E-06" pathEditMode="relative" ptsTypes="AA" rAng="0">
                                      <p:cBhvr>
                                        <p:cTn dur="4287" fill="hold" id="505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06" nodeType="withEffect" presetClass="path" presetID="0" presetSubtype="0">
                                  <p:stCondLst>
                                    <p:cond delay="4823"/>
                                  </p:stCondLst>
                                  <p:childTnLst>
                                    <p:animMotion origin="layout" path="M -5E-06 -3.33333E-06 L 1.13751 -3.33333E-06" pathEditMode="relative" ptsTypes="AA" rAng="0">
                                      <p:cBhvr>
                                        <p:cTn dur="4287" fill="hold" id="507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08" nodeType="withEffect" presetClass="path" presetID="0" presetSubtype="0">
                                  <p:stCondLst>
                                    <p:cond delay="5359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09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10" nodeType="withEffect" presetClass="path" presetID="0" presetSubtype="0">
                                  <p:stCondLst>
                                    <p:cond delay="5894"/>
                                  </p:stCondLst>
                                  <p:childTnLst>
                                    <p:animMotion origin="layout" path="M 3.95833E-06 7.40741E-07 L 1.1375 7.40741E-07" pathEditMode="relative" ptsTypes="AA" rAng="0">
                                      <p:cBhvr>
                                        <p:cTn dur="4287" fill="hold" id="511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12" nodeType="withEffect" presetClass="path" presetID="0" presetSubtype="0">
                                  <p:stCondLst>
                                    <p:cond delay="6430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13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14" nodeType="withEffect" presetClass="path" presetID="0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15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16" nodeType="withEffect" presetClass="path" presetID="0" presetSubtype="0">
                                  <p:stCondLst>
                                    <p:cond delay="536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17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18" nodeType="withEffect" presetClass="path" presetID="0" presetSubtype="0">
                                  <p:stCondLst>
                                    <p:cond delay="1072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19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20" nodeType="withEffect" presetClass="path" presetID="0" presetSubtype="0">
                                  <p:stCondLst>
                                    <p:cond delay="1608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21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22" nodeType="withEffect" presetClass="path" presetID="0" presetSubtype="0">
                                  <p:stCondLst>
                                    <p:cond delay="2143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23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24" nodeType="withEffect" presetClass="path" presetID="0" presetSubtype="0">
                                  <p:stCondLst>
                                    <p:cond delay="2679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25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26" nodeType="withEffect" presetClass="path" presetID="0" presetSubtype="0">
                                  <p:stCondLst>
                                    <p:cond delay="3215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27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28" nodeType="withEffect" presetClass="path" presetID="0" presetSubtype="0">
                                  <p:stCondLst>
                                    <p:cond delay="3751"/>
                                  </p:stCondLst>
                                  <p:childTnLst>
                                    <p:animMotion origin="layout" path="M 0 0 L -1.09063 -0.00556" pathEditMode="relative" ptsTypes="AA">
                                      <p:cBhvr>
                                        <p:cTn dur="4287" fill="hold" id="529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30" nodeType="withEffect" presetClass="path" presetID="0" presetSubtype="0">
                                  <p:stCondLst>
                                    <p:cond delay="4287"/>
                                  </p:stCondLst>
                                  <p:childTnLst>
                                    <p:animMotion origin="layout" path="M 5E-06 3.33333E-06 L -1.09063 -0.00556" pathEditMode="relative" ptsTypes="AA" rAng="0">
                                      <p:cBhvr>
                                        <p:cTn dur="4287" fill="hold" id="531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2" nodeType="withEffect" presetClass="path" presetID="0" presetSubtype="0">
                                  <p:stCondLst>
                                    <p:cond delay="4823"/>
                                  </p:stCondLst>
                                  <p:childTnLst>
                                    <p:animMotion origin="layout" path="M 3.125E-06 -7.40741E-07 L -1.09063 -0.00555" pathEditMode="relative" ptsTypes="AA" rAng="0">
                                      <p:cBhvr>
                                        <p:cTn dur="4287" fill="hold" id="533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4" nodeType="withEffect" presetClass="path" presetID="0" presetSubtype="0">
                                  <p:stCondLst>
                                    <p:cond delay="5359"/>
                                  </p:stCondLst>
                                  <p:childTnLst>
                                    <p:animMotion origin="layout" path="M 3.54167E-06 -2.22222E-06 L -1.09063 -0.00555" pathEditMode="relative" ptsTypes="AA" rAng="0">
                                      <p:cBhvr>
                                        <p:cTn dur="4287" fill="hold" id="535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6" nodeType="withEffect" presetClass="path" presetID="0" presetSubtype="0">
                                  <p:stCondLst>
                                    <p:cond delay="5894"/>
                                  </p:stCondLst>
                                  <p:childTnLst>
                                    <p:animMotion origin="layout" path="M 5E-06 2.22222E-06 L -1.09063 -0.00556" pathEditMode="relative" ptsTypes="AA" rAng="0">
                                      <p:cBhvr>
                                        <p:cTn dur="4287" fill="hold" id="537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531" y="-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8" nodeType="withEffect" presetClass="path" presetID="0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39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40" nodeType="withEffect" presetClass="path" presetID="0" presetSubtype="0">
                                  <p:stCondLst>
                                    <p:cond delay="536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41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42" nodeType="withEffect" presetClass="path" presetID="0" presetSubtype="0">
                                  <p:stCondLst>
                                    <p:cond delay="1072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43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44" nodeType="withEffect" presetClass="path" presetID="0" presetSubtype="0">
                                  <p:stCondLst>
                                    <p:cond delay="1608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45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46" nodeType="withEffect" presetClass="path" presetID="0" presetSubtype="0">
                                  <p:stCondLst>
                                    <p:cond delay="2143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47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48" nodeType="withEffect" presetClass="path" presetID="0" presetSubtype="0">
                                  <p:stCondLst>
                                    <p:cond delay="2679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49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50" nodeType="withEffect" presetClass="path" presetID="0" presetSubtype="0">
                                  <p:stCondLst>
                                    <p:cond delay="3215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51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52" nodeType="withEffect" presetClass="path" presetID="0" presetSubtype="0">
                                  <p:stCondLst>
                                    <p:cond delay="3751"/>
                                  </p:stCondLst>
                                  <p:childTnLst>
                                    <p:animMotion origin="layout" path="M 0 0 L 1.13751 0" pathEditMode="relative" ptsTypes="AA">
                                      <p:cBhvr>
                                        <p:cTn dur="4287" fill="hold" id="553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554" nodeType="withEffect" presetClass="path" presetID="0" presetSubtype="0">
                                  <p:stCondLst>
                                    <p:cond delay="4287"/>
                                  </p:stCondLst>
                                  <p:childTnLst>
                                    <p:animMotion origin="layout" path="M -2.91667E-06 -4.44444E-06 L 1.1375 -4.44444E-06" pathEditMode="relative" ptsTypes="AA" rAng="0">
                                      <p:cBhvr>
                                        <p:cTn dur="4287" fill="hold" id="555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56" nodeType="withEffect" presetClass="path" presetID="0" presetSubtype="0">
                                  <p:stCondLst>
                                    <p:cond delay="4823"/>
                                  </p:stCondLst>
                                  <p:childTnLst>
                                    <p:animMotion origin="layout" path="M -4.79167E-06 -4.07407E-06 L 1.1375 -4.07407E-06" pathEditMode="relative" ptsTypes="AA" rAng="0">
                                      <p:cBhvr>
                                        <p:cTn dur="4287" fill="hold" id="557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58" nodeType="withEffect" presetClass="path" presetID="0" presetSubtype="0">
                                  <p:stCondLst>
                                    <p:cond delay="5359"/>
                                  </p:stCondLst>
                                  <p:childTnLst>
                                    <p:animMotion origin="layout" path="M -3.75E-06 -3.7037E-06 L 1.1375 -3.7037E-06" pathEditMode="relative" ptsTypes="AA" rAng="0">
                                      <p:cBhvr>
                                        <p:cTn dur="4287" fill="hold" id="559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60" nodeType="withEffect" presetClass="path" presetID="0" presetSubtype="0">
                                  <p:stCondLst>
                                    <p:cond delay="5894"/>
                                  </p:stCondLst>
                                  <p:childTnLst>
                                    <p:animMotion origin="layout" path="M -2.91667E-06 3.7037E-07 L 1.1375 3.7037E-07" pathEditMode="relative" ptsTypes="AA" rAng="0">
                                      <p:cBhvr>
                                        <p:cTn dur="4287" fill="hold" id="561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62" nodeType="withEffect" presetClass="path" presetID="0" presetSubtype="0">
                                  <p:stCondLst>
                                    <p:cond delay="6430"/>
                                  </p:stCondLst>
                                  <p:childTnLst>
                                    <p:animMotion origin="layout" path="M -3.75E-06 -2.22222E-06 L 1.1375 -2.22222E-06" pathEditMode="relative" ptsTypes="AA" rAng="0">
                                      <p:cBhvr>
                                        <p:cTn dur="4287" fill="hold" id="563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64" nodeType="withEffect" presetClass="path" presetID="0" presetSubtype="0">
                                  <p:stCondLst>
                                    <p:cond delay="6966"/>
                                  </p:stCondLst>
                                  <p:childTnLst>
                                    <p:animMotion origin="layout" path="M -3.33333E-06 -1.11111E-06 L 1.1375 -1.11111E-06" pathEditMode="relative" ptsTypes="AA" rAng="0">
                                      <p:cBhvr>
                                        <p:cTn dur="4287" fill="hold" id="565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875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66" nodeType="withEffect" presetClass="entr" presetID="23" presetSubtype="16">
                                  <p:stCondLst>
                                    <p:cond delay="9110"/>
                                  </p:stCondLst>
                                  <p:childTnLst>
                                    <p:set>
                                      <p:cBhvr>
                                        <p:cTn dur="1" fill="hold" id="5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22" fill="hold" id="568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22" fill="hold" id="569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570" nodeType="withEffect" presetClass="emph" presetID="6" presetSubtype="0">
                                  <p:stCondLst>
                                    <p:cond delay="9217"/>
                                  </p:stCondLst>
                                  <p:childTnLst>
                                    <p:animScale>
                                      <p:cBhvr>
                                        <p:cTn dur="161" fill="hold" id="571"/>
                                        <p:tgtEl>
                                          <p:spTgt spid="157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572" nodeType="withEffect" presetClass="exit" presetID="6" presetSubtype="32">
                                  <p:stCondLst>
                                    <p:cond delay="9324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68" id="573"/>
                                        <p:tgtEl>
                                          <p:spTgt spid="1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74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1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75" nodeType="withEffect" presetClass="entr" presetID="23" presetSubtype="16">
                                  <p:stCondLst>
                                    <p:cond delay="9324"/>
                                  </p:stCondLst>
                                  <p:childTnLst>
                                    <p:set>
                                      <p:cBhvr>
                                        <p:cTn dur="1" fill="hold" id="5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22" fill="hold" id="577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22" fill="hold" id="578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579" nodeType="withEffect" presetClass="emph" presetID="6" presetSubtype="0">
                                  <p:stCondLst>
                                    <p:cond delay="9538"/>
                                  </p:stCondLst>
                                  <p:childTnLst>
                                    <p:animScale>
                                      <p:cBhvr>
                                        <p:cTn dur="161" fill="hold" id="580"/>
                                        <p:tgtEl>
                                          <p:spTgt spid="158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581" nodeType="withEffect" presetClass="entr" presetID="21" presetSubtype="1">
                                  <p:stCondLst>
                                    <p:cond delay="9645"/>
                                  </p:stCondLst>
                                  <p:childTnLst>
                                    <p:set>
                                      <p:cBhvr>
                                        <p:cTn dur="1" fill="hold" id="5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536" id="583"/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4" nodeType="withEffect" presetClass="entr" presetID="21" presetSubtype="1">
                                  <p:stCondLst>
                                    <p:cond delay="9753"/>
                                  </p:stCondLst>
                                  <p:childTnLst>
                                    <p:set>
                                      <p:cBhvr>
                                        <p:cTn dur="1" fill="hold" id="5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536" id="586"/>
                                        <p:tgtEl>
                                          <p:spTgt spid="1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7" nodeType="withEffect" presetClass="entr" presetID="1" presetSubtype="0">
                                  <p:stCondLst>
                                    <p:cond delay="9753"/>
                                  </p:stCondLst>
                                  <p:childTnLst>
                                    <p:set>
                                      <p:cBhvr>
                                        <p:cTn dur="1" fill="hold" id="5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89" nodeType="withEffect" presetClass="path" presetID="42" presetSubtype="0">
                                  <p:stCondLst>
                                    <p:cond delay="9753"/>
                                  </p:stCondLst>
                                  <p:childTnLst>
                                    <p:animMotion origin="layout" path="M -4.16667E-06 4.81481E-06 L 0.18724 -0.01158" pathEditMode="relative" ptsTypes="AA" rAng="0">
                                      <p:cBhvr>
                                        <p:cTn dur="536" fill="hold" id="590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62" y="-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48"/>
      <p:bldP grpId="0" spid="149"/>
      <p:bldP grpId="0" spid="225"/>
      <p:bldP grpId="0" spid="226"/>
      <p:bldP grpId="0" spid="224"/>
      <p:bldP grpId="0" spid="227"/>
      <p:bldP grpId="1" spid="227"/>
      <p:bldP grpId="2" spid="227"/>
      <p:bldP grpId="0" spid="228"/>
      <p:bldP grpId="1" spid="228"/>
      <p:bldP grpId="2" spid="228"/>
      <p:bldP grpId="0" spid="229"/>
      <p:bldP grpId="1" spid="229"/>
      <p:bldP grpId="2" spid="229"/>
      <p:bldP grpId="0" spid="1584"/>
      <p:bldP grpId="0" spid="1578"/>
      <p:bldP grpId="1" spid="1578"/>
      <p:bldP grpId="2" spid="1578"/>
      <p:bldP grpId="0" spid="1580"/>
      <p:bldP grpId="1" spid="1580"/>
      <p:bldP grpId="0" spid="1585"/>
    </p:bldLst>
  </p:timing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2" name="组合 51"/>
          <p:cNvGrpSpPr/>
          <p:nvPr/>
        </p:nvGrpSpPr>
        <p:grpSpPr>
          <a:xfrm>
            <a:off x="4851400" y="2184400"/>
            <a:ext cx="2489200" cy="3702085"/>
            <a:chOff x="4851400" y="2184400"/>
            <a:chExt cx="2489200" cy="3702085"/>
          </a:xfrm>
        </p:grpSpPr>
        <p:sp>
          <p:nvSpPr>
            <p:cNvPr id="4" name="椭圆 3"/>
            <p:cNvSpPr/>
            <p:nvPr/>
          </p:nvSpPr>
          <p:spPr>
            <a:xfrm>
              <a:off x="4851400" y="2184400"/>
              <a:ext cx="2489200" cy="2489200"/>
            </a:xfrm>
            <a:prstGeom prst="ellipse">
              <a:avLst/>
            </a:prstGeom>
            <a:solidFill>
              <a:srgbClr val="2B7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2000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5442403" y="2497185"/>
              <a:ext cx="1376084" cy="3389300"/>
              <a:chOff x="7128077" y="1638300"/>
              <a:chExt cx="1376084" cy="3389300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29790" y="1638300"/>
                <a:ext cx="1374371" cy="1709625"/>
                <a:chOff x="4763654" y="-1"/>
                <a:chExt cx="3954463" cy="4919087"/>
              </a:xfrm>
            </p:grpSpPr>
            <p:sp>
              <p:nvSpPr>
                <p:cNvPr id="17" name="任意多边形 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8" name="组合 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9" name="任意多边形 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" name="任意多边形 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" name="等腰三角形 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" name="等腰三角形 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" name="等腰三角形 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" name="组合 6"/>
              <p:cNvGrpSpPr/>
              <p:nvPr/>
            </p:nvGrpSpPr>
            <p:grpSpPr>
              <a:xfrm flipV="1">
                <a:off x="7128077" y="3317975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" name="任意多边形 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9" name="组合 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" name="任意多边形 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" name="任意多边形 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" name="等腰三角形 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" name="等腰三角形 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" name="等腰三角形 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" name="等腰三角形 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" name="等腰三角形 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57" name="组合 56"/>
          <p:cNvGrpSpPr/>
          <p:nvPr/>
        </p:nvGrpSpPr>
        <p:grpSpPr>
          <a:xfrm>
            <a:off x="5240236" y="4043219"/>
            <a:ext cx="1711528" cy="1323439"/>
            <a:chOff x="5386307" y="4792722"/>
            <a:chExt cx="1711528" cy="1323439"/>
          </a:xfrm>
        </p:grpSpPr>
        <p:sp>
          <p:nvSpPr>
            <p:cNvPr id="53" name="文本框 52"/>
            <p:cNvSpPr txBox="1"/>
            <p:nvPr/>
          </p:nvSpPr>
          <p:spPr>
            <a:xfrm>
              <a:off x="5386307" y="4792722"/>
              <a:ext cx="603250" cy="131064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8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5</a:t>
              </a: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6182" y="4946590"/>
              <a:ext cx="981653" cy="1107996"/>
              <a:chOff x="6123439" y="4707181"/>
              <a:chExt cx="981653" cy="1107996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123439" y="4707181"/>
                <a:ext cx="739775" cy="109728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zh-CN" lang="en-US" smtClean="0" sz="66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m</a:t>
                </a: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6830978" y="4722256"/>
                <a:ext cx="271462" cy="64008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zh-CN" lang="en-US" smtClean="0" sz="36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2</a:t>
                </a:r>
              </a:p>
            </p:txBody>
          </p:sp>
        </p:grpSp>
      </p:grpSp>
      <p:sp>
        <p:nvSpPr>
          <p:cNvPr id="58" name="矩形 57"/>
          <p:cNvSpPr/>
          <p:nvPr/>
        </p:nvSpPr>
        <p:spPr>
          <a:xfrm>
            <a:off x="4748516" y="6479250"/>
            <a:ext cx="2668905" cy="2743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z="12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Covers an area of 5 square meters</a:t>
            </a:r>
          </a:p>
        </p:txBody>
      </p:sp>
      <p:sp>
        <p:nvSpPr>
          <p:cNvPr id="325" name="任意多边形 324"/>
          <p:cNvSpPr/>
          <p:nvPr/>
        </p:nvSpPr>
        <p:spPr>
          <a:xfrm>
            <a:off x="-76200" y="6993934"/>
            <a:ext cx="12192000" cy="6836367"/>
          </a:xfrm>
          <a:custGeom>
            <a:gdLst>
              <a:gd fmla="*/ 0 w 12192000" name="connsiteX0"/>
              <a:gd fmla="*/ 0 h 6836367" name="connsiteY0"/>
              <a:gd fmla="*/ 12192000 w 12192000" name="connsiteX1"/>
              <a:gd fmla="*/ 6818534 h 6836367" name="connsiteY1"/>
              <a:gd fmla="*/ 12192000 w 12192000" name="connsiteX2"/>
              <a:gd fmla="*/ 6836367 h 6836367" name="connsiteY2"/>
              <a:gd fmla="*/ 0 w 12192000" name="connsiteX3"/>
              <a:gd fmla="*/ 6836367 h 6836367" name="connsiteY3"/>
              <a:gd fmla="*/ 0 w 12192000" name="connsiteX4"/>
              <a:gd fmla="*/ 0 h 683636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836367" w="12192000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6" name="任意多边形 325"/>
          <p:cNvSpPr/>
          <p:nvPr/>
        </p:nvSpPr>
        <p:spPr>
          <a:xfrm>
            <a:off x="-76200" y="6972301"/>
            <a:ext cx="12192000" cy="6840167"/>
          </a:xfrm>
          <a:custGeom>
            <a:gdLst>
              <a:gd fmla="*/ 0 w 12192000" name="connsiteX0"/>
              <a:gd fmla="*/ 0 h 6840167" name="connsiteY0"/>
              <a:gd fmla="*/ 12192000 w 12192000" name="connsiteX1"/>
              <a:gd fmla="*/ 0 h 6840167" name="connsiteY1"/>
              <a:gd fmla="*/ 12192000 w 12192000" name="connsiteX2"/>
              <a:gd fmla="*/ 6840167 h 6840167" name="connsiteY2"/>
              <a:gd fmla="*/ 0 w 12192000" name="connsiteX3"/>
              <a:gd fmla="*/ 21633 h 6840167" name="connsiteY3"/>
              <a:gd fmla="*/ 0 w 12192000" name="connsiteX4"/>
              <a:gd fmla="*/ 0 h 684016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840166" w="12192000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76466.5312" st="775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050925" y="19780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4253130564"/>
      </p:ext>
    </p:extLst>
  </p:cSld>
  <p:clrMapOvr>
    <a:masterClrMapping/>
  </p:clrMapOvr>
  <mc:AlternateContent>
    <mc:Choice Requires="p14">
      <p:transition advClick="0" p14:dur="1587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accel="50000" fill="hold" id="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06 L -0.00026 -0.11065" pathEditMode="relative" ptsTypes="AA" rAng="0">
                                      <p:cBhvr>
                                        <p:cTn dur="397" fill="hold" id="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53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0" nodeType="withEffect" presetClass="entr" presetID="37" presetSubtype="0">
                                  <p:stCondLst>
                                    <p:cond delay="159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18" id="12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318" fill="hold" id="13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286" fill="hold" id="14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1" fill="hold" id="15">
                                          <p:stCondLst>
                                            <p:cond delay="3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318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98" id="18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19" nodeType="withEffect" presetClass="path" presetID="42" presetSubtype="0">
                                  <p:stCondLst>
                                    <p:cond delay="1588"/>
                                  </p:stCondLst>
                                  <p:childTnLst>
                                    <p:animMotion origin="layout" path="M 0.00625 -1.01667 L -0.99767 -2.01528" pathEditMode="fixed" ptsTypes="AA" rAng="0">
                                      <p:cBhvr>
                                        <p:cTn dur="397" fill="hold" id="20" spd="-100000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95" y="-499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1" nodeType="withEffect" presetClass="path" presetID="42" presetSubtype="0">
                                  <p:stCondLst>
                                    <p:cond delay="1588"/>
                                  </p:stCondLst>
                                  <p:childTnLst>
                                    <p:animMotion origin="layout" path="M 0.00625 -1.01667 L 1.00626 -0.01829" pathEditMode="fixed" ptsTypes="AA" rAng="0">
                                      <p:cBhvr>
                                        <p:cTn dur="397" fill="hold" id="22" spd="-100000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0" y="4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58"/>
      <p:bldP grpId="0" spid="325"/>
      <p:bldP grpId="0" spid="326"/>
    </p:bldLst>
  </p:timing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4" name="组合 33"/>
          <p:cNvGrpSpPr/>
          <p:nvPr/>
        </p:nvGrpSpPr>
        <p:grpSpPr>
          <a:xfrm>
            <a:off x="-362162" y="2706422"/>
            <a:ext cx="12597126" cy="6228352"/>
            <a:chOff x="-362162" y="2706422"/>
            <a:chExt cx="12597126" cy="6228352"/>
          </a:xfrm>
        </p:grpSpPr>
        <p:grpSp>
          <p:nvGrpSpPr>
            <p:cNvPr id="1038" name="组合 1037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39" name="任意多边形 10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40" name="组合 10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41" name="任意多边形 10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2" name="任意多边形 10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6" name="等腰三角形 10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7" name="等腰三角形 10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58" name="组合 1057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59" name="任意多边形 10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60" name="组合 10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1" name="任意多边形 10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2" name="任意多边形 10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7" name="等腰三角形 10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68" name="组合 1067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69" name="任意多边形 10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70" name="组合 10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1" name="任意多边形 10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2" name="任意多边形 10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6" name="等腰三角形 10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7" name="等腰三角形 10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78" name="组合 1077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79" name="任意多边形 107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80" name="组合 107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81" name="任意多边形 108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2" name="任意多边形 108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6" name="等腰三角形 108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87" name="等腰三角形 108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42" name="组合 841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53" name="任意多边形 8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54" name="组合 8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55" name="任意多边形 8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6" name="任意多边形 8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7" name="等腰三角形 8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8" name="等腰三角形 8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05" name="组合 90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16" name="任意多边形 9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17" name="组合 9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8" name="任意多边形 9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9" name="任意多边形 9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0" name="等腰三角形 9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1" name="等腰三角形 9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21" name="组合 820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32" name="任意多边形 83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33" name="组合 83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6" name="等腰三角形 83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7" name="等腰三角形 83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63" name="组合 862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74" name="任意多边形 8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75" name="组合 8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6" name="任意多边形 8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7" name="任意多边形 8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8" name="等腰三角形 8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9" name="等腰三角形 8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84" name="组合 883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95" name="任意多边形 8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96" name="组合 8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7" name="任意多边形 8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8" name="任意多边形 8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9" name="等腰三角形 8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0" name="等腰三角形 8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sp>
          <p:nvSpPr>
            <p:cNvPr id="28" name="矩形 27"/>
            <p:cNvSpPr/>
            <p:nvPr/>
          </p:nvSpPr>
          <p:spPr>
            <a:xfrm>
              <a:off x="0" y="5410200"/>
              <a:ext cx="12192000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632" name="组合 6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3" name="任意多边形 6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44" name="组合 6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5" name="任意多边形 6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6" name="任意多边形 6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7" name="等腰三角形 6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8" name="等腰三角形 6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33" name="组合 6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4" name="任意多边形 6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35" name="组合 6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6" name="任意多边形 6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8" name="等腰三角形 6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9" name="等腰三角形 6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57" name="组合 756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758" name="组合 7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9" name="任意多边形 7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70" name="组合 7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71" name="任意多边形 7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2" name="任意多边形 7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3" name="等腰三角形 7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4" name="等腰三角形 7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5" name="等腰三角形 7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6" name="等腰三角形 7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7" name="等腰三角形 7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59" name="组合 7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60" name="任意多边形 7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62" name="任意多边形 7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3" name="任意多边形 7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4" name="等腰三角形 7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5" name="等腰三角形 7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6" name="等腰三角形 7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73" name="组合 672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674" name="组合 6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5" name="任意多边形 6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86" name="组合 6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7" name="任意多边形 6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8" name="任意多边形 6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9" name="等腰三角形 6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0" name="等腰三角形 6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75" name="组合 6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6" name="任意多边形 6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77" name="组合 6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78" name="任意多边形 6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9" name="任意多边形 6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0" name="等腰三角形 6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1" name="等腰三角形 6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15" name="组合 714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716" name="组合 7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27" name="任意多边形 7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28" name="组合 7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29" name="任意多边形 7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0" name="任意多边形 7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1" name="等腰三角形 7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2" name="等腰三角形 7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3" name="等腰三角形 7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4" name="等腰三角形 7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5" name="等腰三角形 7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17" name="组合 7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19" name="组合 7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20" name="任意多边形 7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2" name="等腰三角形 7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3" name="等腰三角形 7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4" name="等腰三角形 7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5" name="等腰三角形 7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26" name="等腰三角形 7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99" name="组合 79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11" name="任意多边形 8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12" name="组合 8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3" name="任意多边形 8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4" name="任意多边形 8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5" name="等腰三角形 8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6" name="等腰三角形 8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7" name="等腰三角形 8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801" name="组合 80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02" name="任意多边形 80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03" name="组合 80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04" name="任意多边形 80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6" name="等腰三角形 80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07" name="组合 206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08" name="组合 20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19" name="任意多边形 2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20" name="组合 2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1" name="任意多边形 2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2" name="任意多边形 2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3" name="等腰三角形 2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4" name="等腰三角形 2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5" name="等腰三角形 2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09" name="组合 20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0" name="任意多边形 2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11" name="组合 2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2" name="任意多边形 2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3" name="任意多边形 2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4" name="等腰三角形 2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5" name="等腰三角形 2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6" name="等腰三角形 2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52" name="组合 651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653" name="组合 6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4" name="任意多边形 6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6" name="任意多边形 6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7" name="任意多边形 6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8" name="等腰三角形 6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9" name="等腰三角形 6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54" name="组合 6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5" name="任意多边形 6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56" name="组合 6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7" name="任意多边形 6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8" name="任意多边形 6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9" name="等腰三角形 6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0" name="等腰三角形 6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94" name="组合 693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695" name="组合 6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6" name="任意多边形 7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07" name="组合 7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08" name="任意多边形 7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9" name="任意多边形 7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0" name="等腰三角形 7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1" name="等腰三角形 7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96" name="组合 6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98" name="组合 6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99" name="任意多边形 6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0" name="任意多边形 6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1" name="等腰三角形 7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2" name="等腰三角形 7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78" name="组合 777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779" name="组合 77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90" name="任意多边形 7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91" name="组合 7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92" name="任意多边形 7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3" name="任意多边形 7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4" name="等腰三角形 7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5" name="等腰三角形 7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6" name="等腰三角形 7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7" name="等腰三角形 7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80" name="组合 77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81" name="任意多边形 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82" name="组合 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83" name="任意多边形 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4" name="任意多边形 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5" name="等腰三角形 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6" name="等腰三角形 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975" name="组合 974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976" name="组合 9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988" name="组合 9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989" name="任意多边形 9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0" name="任意多边形 9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1" name="等腰三角形 9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2" name="等腰三角形 9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3" name="等腰三角形 9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4" name="等腰三角形 9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95" name="等腰三角形 9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977" name="组合 9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78" name="任意多边形 9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979" name="组合 9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980" name="任意多边形 9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1" name="任意多边形 9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2" name="等腰三角形 9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3" name="等腰三角形 9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4" name="等腰三角形 9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5" name="等腰三角形 9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986" name="等腰三角形 9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36" name="组合 735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737" name="组合 7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49" name="组合 7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50" name="任意多边形 7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1" name="任意多边形 7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2" name="等腰三角形 7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3" name="等腰三角形 7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4" name="等腰三角形 7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5" name="等腰三角形 7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6" name="等腰三角形 7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38" name="组合 7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9" name="任意多边形 7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40" name="组合 7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41" name="任意多边形 7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2" name="任意多边形 7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3" name="等腰三角形 7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4" name="等腰三角形 7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5" name="等腰三角形 7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6" name="等腰三角形 7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996" name="组合 99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997" name="组合 9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08" name="任意多边形 10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009" name="组合 10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10" name="任意多边形 10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1" name="任意多边形 10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2" name="等腰三角形 10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3" name="等腰三角形 10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4" name="等腰三角形 10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5" name="等腰三角形 10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16" name="等腰三角形 10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998" name="组合 9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99" name="任意多边形 9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000" name="组合 9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01" name="任意多边形 10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2" name="任意多边形 10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3" name="等腰三角形 10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4" name="等腰三角形 10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5" name="等腰三角形 10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6" name="等腰三角形 10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07" name="等腰三角形 10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017" name="组合 101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1018" name="组合 101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29" name="任意多边形 10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030" name="组合 10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31" name="任意多边形 10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2" name="任意多边形 10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3" name="等腰三角形 10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4" name="等腰三角形 10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5" name="等腰三角形 10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6" name="等腰三角形 10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37" name="等腰三角形 10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019" name="组合 101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20" name="任意多边形 10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021" name="组合 10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22" name="任意多边形 10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3" name="任意多边形 10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4" name="等腰三角形 10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5" name="等腰三角形 10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6" name="等腰三角形 10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7" name="等腰三角形 10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028" name="等腰三角形 10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1088" name="组合 1087"/>
          <p:cNvGrpSpPr/>
          <p:nvPr/>
        </p:nvGrpSpPr>
        <p:grpSpPr>
          <a:xfrm>
            <a:off x="3158404" y="850438"/>
            <a:ext cx="5913293" cy="1862048"/>
            <a:chOff x="3063783" y="4977890"/>
            <a:chExt cx="5913293" cy="1862048"/>
          </a:xfrm>
        </p:grpSpPr>
        <p:sp>
          <p:nvSpPr>
            <p:cNvPr id="1089" name="文本框 1088"/>
            <p:cNvSpPr txBox="1"/>
            <p:nvPr/>
          </p:nvSpPr>
          <p:spPr>
            <a:xfrm>
              <a:off x="3063783" y="4977890"/>
              <a:ext cx="3467100" cy="184404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115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7908</a:t>
              </a:r>
            </a:p>
          </p:txBody>
        </p:sp>
        <p:grpSp>
          <p:nvGrpSpPr>
            <p:cNvPr id="1090" name="组合 1089"/>
            <p:cNvGrpSpPr/>
            <p:nvPr/>
          </p:nvGrpSpPr>
          <p:grpSpPr>
            <a:xfrm>
              <a:off x="6754716" y="5168875"/>
              <a:ext cx="2222360" cy="1446550"/>
              <a:chOff x="6761973" y="4929466"/>
              <a:chExt cx="2222360" cy="1446550"/>
            </a:xfrm>
          </p:grpSpPr>
          <p:sp>
            <p:nvSpPr>
              <p:cNvPr id="1091" name="文本框 1090"/>
              <p:cNvSpPr txBox="1"/>
              <p:nvPr/>
            </p:nvSpPr>
            <p:spPr>
              <a:xfrm>
                <a:off x="6761974" y="4929467"/>
                <a:ext cx="1577975" cy="109728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en-US" lang="zh-CN" smtClean="0" sz="66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万m</a:t>
                </a:r>
              </a:p>
            </p:txBody>
          </p:sp>
          <p:sp>
            <p:nvSpPr>
              <p:cNvPr id="1092" name="文本框 1091"/>
              <p:cNvSpPr txBox="1"/>
              <p:nvPr/>
            </p:nvSpPr>
            <p:spPr>
              <a:xfrm>
                <a:off x="8618848" y="4977607"/>
                <a:ext cx="361950" cy="82296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zh-CN" lang="en-US" smtClean="0" sz="48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2</a:t>
                </a:r>
              </a:p>
            </p:txBody>
          </p:sp>
        </p:grpSp>
      </p:grpSp>
      <p:sp>
        <p:nvSpPr>
          <p:cNvPr id="1093" name="任意多边形 1092"/>
          <p:cNvSpPr/>
          <p:nvPr/>
        </p:nvSpPr>
        <p:spPr>
          <a:xfrm>
            <a:off x="0" y="21634"/>
            <a:ext cx="12192000" cy="6836367"/>
          </a:xfrm>
          <a:custGeom>
            <a:gdLst>
              <a:gd fmla="*/ 0 w 12192000" name="connsiteX0"/>
              <a:gd fmla="*/ 0 h 6836367" name="connsiteY0"/>
              <a:gd fmla="*/ 12192000 w 12192000" name="connsiteX1"/>
              <a:gd fmla="*/ 6818534 h 6836367" name="connsiteY1"/>
              <a:gd fmla="*/ 12192000 w 12192000" name="connsiteX2"/>
              <a:gd fmla="*/ 6836367 h 6836367" name="connsiteY2"/>
              <a:gd fmla="*/ 0 w 12192000" name="connsiteX3"/>
              <a:gd fmla="*/ 6836367 h 6836367" name="connsiteY3"/>
              <a:gd fmla="*/ 0 w 12192000" name="connsiteX4"/>
              <a:gd fmla="*/ 0 h 683636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836367" w="12192000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094" name="任意多边形 1093"/>
          <p:cNvSpPr/>
          <p:nvPr/>
        </p:nvSpPr>
        <p:spPr>
          <a:xfrm>
            <a:off x="0" y="1"/>
            <a:ext cx="12192000" cy="6840167"/>
          </a:xfrm>
          <a:custGeom>
            <a:gdLst>
              <a:gd fmla="*/ 0 w 12192000" name="connsiteX0"/>
              <a:gd fmla="*/ 0 h 6840167" name="connsiteY0"/>
              <a:gd fmla="*/ 12192000 w 12192000" name="connsiteX1"/>
              <a:gd fmla="*/ 0 h 6840167" name="connsiteY1"/>
              <a:gd fmla="*/ 12192000 w 12192000" name="connsiteX2"/>
              <a:gd fmla="*/ 6840167 h 6840167" name="connsiteY2"/>
              <a:gd fmla="*/ 0 w 12192000" name="connsiteX3"/>
              <a:gd fmla="*/ 21633 h 6840167" name="connsiteY3"/>
              <a:gd fmla="*/ 0 w 12192000" name="connsiteX4"/>
              <a:gd fmla="*/ 0 h 684016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840166" w="12192000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400599251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decel="50000" fill="hold" grpId="1" id="5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06 L 0.54766 -0.54861" pathEditMode="relative" ptsTypes="AA" rAng="0">
                                      <p:cBhvr>
                                        <p:cTn dur="500" fill="hold" id="6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83" y="-274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07 L -0.55859 0.54838" pathEditMode="relative" ptsTypes="AA" rAng="0">
                                      <p:cBhvr>
                                        <p:cTn dur="500" fill="hold" id="8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30" y="2740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" nodeType="withEffect" presetClass="exit" presetID="2" presetSubtype="1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1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" nodeType="withEffect" presetClass="exit" presetID="2" presetSubtype="4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4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1" spid="1093"/>
      <p:bldP grpId="1" spid="1094"/>
    </p:bldLst>
  </p:timing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19" name="组合 618"/>
          <p:cNvGrpSpPr/>
          <p:nvPr/>
        </p:nvGrpSpPr>
        <p:grpSpPr>
          <a:xfrm>
            <a:off x="3794733" y="4551853"/>
            <a:ext cx="363842" cy="263379"/>
            <a:chOff x="12065818" y="4577341"/>
            <a:chExt cx="425451" cy="307976"/>
          </a:xfrm>
          <a:solidFill>
            <a:srgbClr val="29A7A4"/>
          </a:solidFill>
        </p:grpSpPr>
        <p:sp>
          <p:nvSpPr>
            <p:cNvPr id="741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gdLst>
                <a:gd fmla="*/ 23 w 23" name="T0"/>
                <a:gd fmla="*/ 12 h 27" name="T1"/>
                <a:gd fmla="*/ 23 w 23" name="T2"/>
                <a:gd fmla="*/ 12 h 27" name="T3"/>
                <a:gd fmla="*/ 19 w 23" name="T4"/>
                <a:gd fmla="*/ 24 h 27" name="T5"/>
                <a:gd fmla="*/ 11 w 23" name="T6"/>
                <a:gd fmla="*/ 27 h 27" name="T7"/>
                <a:gd fmla="*/ 11 w 23" name="T8"/>
                <a:gd fmla="*/ 27 h 27" name="T9"/>
                <a:gd fmla="*/ 0 w 23" name="T10"/>
                <a:gd fmla="*/ 24 h 27" name="T11"/>
                <a:gd fmla="*/ 0 w 23" name="T12"/>
                <a:gd fmla="*/ 12 h 27" name="T13"/>
                <a:gd fmla="*/ 0 w 23" name="T14"/>
                <a:gd fmla="*/ 12 h 27" name="T15"/>
                <a:gd fmla="*/ 0 w 23" name="T16"/>
                <a:gd fmla="*/ 4 h 27" name="T17"/>
                <a:gd fmla="*/ 11 w 23" name="T18"/>
                <a:gd fmla="*/ 0 h 27" name="T19"/>
                <a:gd fmla="*/ 11 w 23" name="T20"/>
                <a:gd fmla="*/ 0 h 27" name="T21"/>
                <a:gd fmla="*/ 19 w 23" name="T22"/>
                <a:gd fmla="*/ 4 h 27" name="T23"/>
                <a:gd fmla="*/ 23 w 23" name="T24"/>
                <a:gd fmla="*/ 12 h 27" name="T25"/>
                <a:gd fmla="*/ 23 w 23" name="T26"/>
                <a:gd fmla="*/ 12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3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42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gdLst>
                <a:gd fmla="*/ 59 w 59" name="T0"/>
                <a:gd fmla="*/ 27 h 58" name="T1"/>
                <a:gd fmla="*/ 59 w 59" name="T2"/>
                <a:gd fmla="*/ 27 h 58" name="T3"/>
                <a:gd fmla="*/ 59 w 59" name="T4"/>
                <a:gd fmla="*/ 39 h 58" name="T5"/>
                <a:gd fmla="*/ 51 w 59" name="T6"/>
                <a:gd fmla="*/ 50 h 58" name="T7"/>
                <a:gd fmla="*/ 43 w 59" name="T8"/>
                <a:gd fmla="*/ 54 h 58" name="T9"/>
                <a:gd fmla="*/ 31 w 59" name="T10"/>
                <a:gd fmla="*/ 58 h 58" name="T11"/>
                <a:gd fmla="*/ 31 w 59" name="T12"/>
                <a:gd fmla="*/ 58 h 58" name="T13"/>
                <a:gd fmla="*/ 20 w 59" name="T14"/>
                <a:gd fmla="*/ 54 h 58" name="T15"/>
                <a:gd fmla="*/ 8 w 59" name="T16"/>
                <a:gd fmla="*/ 50 h 58" name="T17"/>
                <a:gd fmla="*/ 4 w 59" name="T18"/>
                <a:gd fmla="*/ 39 h 58" name="T19"/>
                <a:gd fmla="*/ 0 w 59" name="T20"/>
                <a:gd fmla="*/ 27 h 58" name="T21"/>
                <a:gd fmla="*/ 0 w 59" name="T22"/>
                <a:gd fmla="*/ 27 h 58" name="T23"/>
                <a:gd fmla="*/ 4 w 59" name="T24"/>
                <a:gd fmla="*/ 15 h 58" name="T25"/>
                <a:gd fmla="*/ 8 w 59" name="T26"/>
                <a:gd fmla="*/ 8 h 58" name="T27"/>
                <a:gd fmla="*/ 20 w 59" name="T28"/>
                <a:gd fmla="*/ 4 h 58" name="T29"/>
                <a:gd fmla="*/ 31 w 59" name="T30"/>
                <a:gd fmla="*/ 0 h 58" name="T31"/>
                <a:gd fmla="*/ 31 w 59" name="T32"/>
                <a:gd fmla="*/ 0 h 58" name="T33"/>
                <a:gd fmla="*/ 43 w 59" name="T34"/>
                <a:gd fmla="*/ 4 h 58" name="T35"/>
                <a:gd fmla="*/ 51 w 59" name="T36"/>
                <a:gd fmla="*/ 8 h 58" name="T37"/>
                <a:gd fmla="*/ 59 w 59" name="T38"/>
                <a:gd fmla="*/ 15 h 58" name="T39"/>
                <a:gd fmla="*/ 59 w 59" name="T40"/>
                <a:gd fmla="*/ 27 h 58" name="T41"/>
                <a:gd fmla="*/ 59 w 59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43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gdLst>
                <a:gd fmla="*/ 0 w 78" name="T0"/>
                <a:gd fmla="*/ 27 h 81" name="T1"/>
                <a:gd fmla="*/ 12 w 78" name="T2"/>
                <a:gd fmla="*/ 27 h 81" name="T3"/>
                <a:gd fmla="*/ 12 w 78" name="T4"/>
                <a:gd fmla="*/ 19 h 81" name="T5"/>
                <a:gd fmla="*/ 66 w 78" name="T6"/>
                <a:gd fmla="*/ 19 h 81" name="T7"/>
                <a:gd fmla="*/ 66 w 78" name="T8"/>
                <a:gd fmla="*/ 27 h 81" name="T9"/>
                <a:gd fmla="*/ 78 w 78" name="T10"/>
                <a:gd fmla="*/ 27 h 81" name="T11"/>
                <a:gd fmla="*/ 78 w 78" name="T12"/>
                <a:gd fmla="*/ 7 h 81" name="T13"/>
                <a:gd fmla="*/ 47 w 78" name="T14"/>
                <a:gd fmla="*/ 7 h 81" name="T15"/>
                <a:gd fmla="*/ 47 w 78" name="T16"/>
                <a:gd fmla="*/ 7 h 81" name="T17"/>
                <a:gd fmla="*/ 47 w 78" name="T18"/>
                <a:gd fmla="*/ 3 h 81" name="T19"/>
                <a:gd fmla="*/ 47 w 78" name="T20"/>
                <a:gd fmla="*/ 3 h 81" name="T21"/>
                <a:gd fmla="*/ 47 w 78" name="T22"/>
                <a:gd fmla="*/ 0 h 81" name="T23"/>
                <a:gd fmla="*/ 31 w 78" name="T24"/>
                <a:gd fmla="*/ 0 h 81" name="T25"/>
                <a:gd fmla="*/ 31 w 78" name="T26"/>
                <a:gd fmla="*/ 7 h 81" name="T27"/>
                <a:gd fmla="*/ 0 w 78" name="T28"/>
                <a:gd fmla="*/ 7 h 81" name="T29"/>
                <a:gd fmla="*/ 0 w 78" name="T30"/>
                <a:gd fmla="*/ 7 h 81" name="T31"/>
                <a:gd fmla="*/ 0 w 78" name="T32"/>
                <a:gd fmla="*/ 27 h 81" name="T33"/>
                <a:gd fmla="*/ 0 w 78" name="T34"/>
                <a:gd fmla="*/ 27 h 81" name="T35"/>
                <a:gd fmla="*/ 16 w 78" name="T36"/>
                <a:gd fmla="*/ 23 h 81" name="T37"/>
                <a:gd fmla="*/ 16 w 78" name="T38"/>
                <a:gd fmla="*/ 31 h 81" name="T39"/>
                <a:gd fmla="*/ 62 w 78" name="T40"/>
                <a:gd fmla="*/ 31 h 81" name="T41"/>
                <a:gd fmla="*/ 62 w 78" name="T42"/>
                <a:gd fmla="*/ 23 h 81" name="T43"/>
                <a:gd fmla="*/ 16 w 78" name="T44"/>
                <a:gd fmla="*/ 23 h 81" name="T45"/>
                <a:gd fmla="*/ 16 w 78" name="T46"/>
                <a:gd fmla="*/ 23 h 81" name="T47"/>
                <a:gd fmla="*/ 70 w 78" name="T48"/>
                <a:gd fmla="*/ 69 h 81" name="T49"/>
                <a:gd fmla="*/ 70 w 78" name="T50"/>
                <a:gd fmla="*/ 34 h 81" name="T51"/>
                <a:gd fmla="*/ 12 w 78" name="T52"/>
                <a:gd fmla="*/ 34 h 81" name="T53"/>
                <a:gd fmla="*/ 12 w 78" name="T54"/>
                <a:gd fmla="*/ 69 h 81" name="T55"/>
                <a:gd fmla="*/ 70 w 78" name="T56"/>
                <a:gd fmla="*/ 69 h 81" name="T57"/>
                <a:gd fmla="*/ 70 w 78" name="T58"/>
                <a:gd fmla="*/ 69 h 81" name="T59"/>
                <a:gd fmla="*/ 23 w 78" name="T60"/>
                <a:gd fmla="*/ 46 h 81" name="T61"/>
                <a:gd fmla="*/ 23 w 78" name="T62"/>
                <a:gd fmla="*/ 42 h 81" name="T63"/>
                <a:gd fmla="*/ 55 w 78" name="T64"/>
                <a:gd fmla="*/ 42 h 81" name="T65"/>
                <a:gd fmla="*/ 55 w 78" name="T66"/>
                <a:gd fmla="*/ 46 h 81" name="T67"/>
                <a:gd fmla="*/ 23 w 78" name="T68"/>
                <a:gd fmla="*/ 46 h 81" name="T69"/>
                <a:gd fmla="*/ 23 w 78" name="T70"/>
                <a:gd fmla="*/ 46 h 81" name="T71"/>
                <a:gd fmla="*/ 23 w 78" name="T72"/>
                <a:gd fmla="*/ 62 h 81" name="T73"/>
                <a:gd fmla="*/ 23 w 78" name="T74"/>
                <a:gd fmla="*/ 54 h 81" name="T75"/>
                <a:gd fmla="*/ 55 w 78" name="T76"/>
                <a:gd fmla="*/ 54 h 81" name="T77"/>
                <a:gd fmla="*/ 55 w 78" name="T78"/>
                <a:gd fmla="*/ 62 h 81" name="T79"/>
                <a:gd fmla="*/ 23 w 78" name="T80"/>
                <a:gd fmla="*/ 62 h 81" name="T81"/>
                <a:gd fmla="*/ 23 w 78" name="T82"/>
                <a:gd fmla="*/ 62 h 81" name="T83"/>
                <a:gd fmla="*/ 78 w 78" name="T84"/>
                <a:gd fmla="*/ 73 h 81" name="T85"/>
                <a:gd fmla="*/ 0 w 78" name="T86"/>
                <a:gd fmla="*/ 73 h 81" name="T87"/>
                <a:gd fmla="*/ 0 w 78" name="T88"/>
                <a:gd fmla="*/ 81 h 81" name="T89"/>
                <a:gd fmla="*/ 78 w 78" name="T90"/>
                <a:gd fmla="*/ 81 h 81" name="T91"/>
                <a:gd fmla="*/ 78 w 78" name="T92"/>
                <a:gd fmla="*/ 73 h 81" name="T93"/>
                <a:gd fmla="*/ 78 w 78" name="T94"/>
                <a:gd fmla="*/ 73 h 8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81" w="78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44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gdLst>
                <a:gd fmla="*/ 28 w 86" name="T0"/>
                <a:gd fmla="*/ 42 h 85" name="T1"/>
                <a:gd fmla="*/ 24 w 86" name="T2"/>
                <a:gd fmla="*/ 62 h 85" name="T3"/>
                <a:gd fmla="*/ 12 w 86" name="T4"/>
                <a:gd fmla="*/ 77 h 85" name="T5"/>
                <a:gd fmla="*/ 24 w 86" name="T6"/>
                <a:gd fmla="*/ 85 h 85" name="T7"/>
                <a:gd fmla="*/ 35 w 86" name="T8"/>
                <a:gd fmla="*/ 62 h 85" name="T9"/>
                <a:gd fmla="*/ 39 w 86" name="T10"/>
                <a:gd fmla="*/ 73 h 85" name="T11"/>
                <a:gd fmla="*/ 51 w 86" name="T12"/>
                <a:gd fmla="*/ 62 h 85" name="T13"/>
                <a:gd fmla="*/ 39 w 86" name="T14"/>
                <a:gd fmla="*/ 31 h 85" name="T15"/>
                <a:gd fmla="*/ 55 w 86" name="T16"/>
                <a:gd fmla="*/ 27 h 85" name="T17"/>
                <a:gd fmla="*/ 59 w 86" name="T18"/>
                <a:gd fmla="*/ 62 h 85" name="T19"/>
                <a:gd fmla="*/ 51 w 86" name="T20"/>
                <a:gd fmla="*/ 73 h 85" name="T21"/>
                <a:gd fmla="*/ 43 w 86" name="T22"/>
                <a:gd fmla="*/ 77 h 85" name="T23"/>
                <a:gd fmla="*/ 51 w 86" name="T24"/>
                <a:gd fmla="*/ 85 h 85" name="T25"/>
                <a:gd fmla="*/ 63 w 86" name="T26"/>
                <a:gd fmla="*/ 73 h 85" name="T27"/>
                <a:gd fmla="*/ 78 w 86" name="T28"/>
                <a:gd fmla="*/ 85 h 85" name="T29"/>
                <a:gd fmla="*/ 86 w 86" name="T30"/>
                <a:gd fmla="*/ 81 h 85" name="T31"/>
                <a:gd fmla="*/ 86 w 86" name="T32"/>
                <a:gd fmla="*/ 66 h 85" name="T33"/>
                <a:gd fmla="*/ 78 w 86" name="T34"/>
                <a:gd fmla="*/ 62 h 85" name="T35"/>
                <a:gd fmla="*/ 74 w 86" name="T36"/>
                <a:gd fmla="*/ 66 h 85" name="T37"/>
                <a:gd fmla="*/ 70 w 86" name="T38"/>
                <a:gd fmla="*/ 62 h 85" name="T39"/>
                <a:gd fmla="*/ 82 w 86" name="T40"/>
                <a:gd fmla="*/ 34 h 85" name="T41"/>
                <a:gd fmla="*/ 70 w 86" name="T42"/>
                <a:gd fmla="*/ 31 h 85" name="T43"/>
                <a:gd fmla="*/ 67 w 86" name="T44"/>
                <a:gd fmla="*/ 50 h 85" name="T45"/>
                <a:gd fmla="*/ 67 w 86" name="T46"/>
                <a:gd fmla="*/ 38 h 85" name="T47"/>
                <a:gd fmla="*/ 63 w 86" name="T48"/>
                <a:gd fmla="*/ 27 h 85" name="T49"/>
                <a:gd fmla="*/ 82 w 86" name="T50"/>
                <a:gd fmla="*/ 15 h 85" name="T51"/>
                <a:gd fmla="*/ 74 w 86" name="T52"/>
                <a:gd fmla="*/ 15 h 85" name="T53"/>
                <a:gd fmla="*/ 82 w 86" name="T54"/>
                <a:gd fmla="*/ 11 h 85" name="T55"/>
                <a:gd fmla="*/ 67 w 86" name="T56"/>
                <a:gd fmla="*/ 3 h 85" name="T57"/>
                <a:gd fmla="*/ 67 w 86" name="T58"/>
                <a:gd fmla="*/ 7 h 85" name="T59"/>
                <a:gd fmla="*/ 70 w 86" name="T60"/>
                <a:gd fmla="*/ 15 h 85" name="T61"/>
                <a:gd fmla="*/ 63 w 86" name="T62"/>
                <a:gd fmla="*/ 11 h 85" name="T63"/>
                <a:gd fmla="*/ 63 w 86" name="T64"/>
                <a:gd fmla="*/ 0 h 85" name="T65"/>
                <a:gd fmla="*/ 67 w 86" name="T66"/>
                <a:gd fmla="*/ 0 h 85" name="T67"/>
                <a:gd fmla="*/ 55 w 86" name="T68"/>
                <a:gd fmla="*/ 0 h 85" name="T69"/>
                <a:gd fmla="*/ 51 w 86" name="T70"/>
                <a:gd fmla="*/ 0 h 85" name="T71"/>
                <a:gd fmla="*/ 51 w 86" name="T72"/>
                <a:gd fmla="*/ 3 h 85" name="T73"/>
                <a:gd fmla="*/ 55 w 86" name="T74"/>
                <a:gd fmla="*/ 15 h 85" name="T75"/>
                <a:gd fmla="*/ 28 w 86" name="T76"/>
                <a:gd fmla="*/ 15 h 85" name="T77"/>
                <a:gd fmla="*/ 28 w 86" name="T78"/>
                <a:gd fmla="*/ 42 h 85" name="T79"/>
                <a:gd fmla="*/ 35 w 86" name="T80"/>
                <a:gd fmla="*/ 62 h 85" name="T81"/>
                <a:gd fmla="*/ 43 w 86" name="T82"/>
                <a:gd fmla="*/ 42 h 85" name="T83"/>
                <a:gd fmla="*/ 43 w 86" name="T84"/>
                <a:gd fmla="*/ 50 h 85" name="T85"/>
                <a:gd fmla="*/ 35 w 86" name="T86"/>
                <a:gd fmla="*/ 62 h 85" name="T87"/>
                <a:gd fmla="*/ 35 w 86" name="T88"/>
                <a:gd fmla="*/ 62 h 85" name="T89"/>
                <a:gd fmla="*/ 0 w 86" name="T90"/>
                <a:gd fmla="*/ 62 h 85" name="T91"/>
                <a:gd fmla="*/ 4 w 86" name="T92"/>
                <a:gd fmla="*/ 73 h 85" name="T93"/>
                <a:gd fmla="*/ 24 w 86" name="T94"/>
                <a:gd fmla="*/ 62 h 85" name="T95"/>
                <a:gd fmla="*/ 24 w 86" name="T96"/>
                <a:gd fmla="*/ 54 h 85" name="T97"/>
                <a:gd fmla="*/ 20 w 86" name="T98"/>
                <a:gd fmla="*/ 34 h 85" name="T99"/>
                <a:gd fmla="*/ 24 w 86" name="T100"/>
                <a:gd fmla="*/ 23 h 85" name="T101"/>
                <a:gd fmla="*/ 20 w 86" name="T102"/>
                <a:gd fmla="*/ 11 h 85" name="T103"/>
                <a:gd fmla="*/ 20 w 86" name="T104"/>
                <a:gd fmla="*/ 7 h 85" name="T105"/>
                <a:gd fmla="*/ 20 w 86" name="T106"/>
                <a:gd fmla="*/ 3 h 85" name="T107"/>
                <a:gd fmla="*/ 20 w 86" name="T108"/>
                <a:gd fmla="*/ 3 h 85" name="T109"/>
                <a:gd fmla="*/ 12 w 86" name="T110"/>
                <a:gd fmla="*/ 3 h 85" name="T111"/>
                <a:gd fmla="*/ 8 w 86" name="T112"/>
                <a:gd fmla="*/ 23 h 85" name="T113"/>
                <a:gd fmla="*/ 0 w 86" name="T114"/>
                <a:gd fmla="*/ 34 h 85" name="T115"/>
                <a:gd fmla="*/ 8 w 86" name="T116"/>
                <a:gd fmla="*/ 58 h 85" name="T117"/>
                <a:gd fmla="*/ 8 w 86" name="T118"/>
                <a:gd fmla="*/ 58 h 85" name="T119"/>
                <a:gd fmla="*/ 0 w 86" name="T120"/>
                <a:gd fmla="*/ 62 h 85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85" w="86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45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gdLst>
                <a:gd fmla="*/ 46 w 81" name="T0"/>
                <a:gd fmla="*/ 11 h 85" name="T1"/>
                <a:gd fmla="*/ 46 w 81" name="T2"/>
                <a:gd fmla="*/ 11 h 85" name="T3"/>
                <a:gd fmla="*/ 46 w 81" name="T4"/>
                <a:gd fmla="*/ 7 h 85" name="T5"/>
                <a:gd fmla="*/ 46 w 81" name="T6"/>
                <a:gd fmla="*/ 7 h 85" name="T7"/>
                <a:gd fmla="*/ 42 w 81" name="T8"/>
                <a:gd fmla="*/ 0 h 85" name="T9"/>
                <a:gd fmla="*/ 42 w 81" name="T10"/>
                <a:gd fmla="*/ 0 h 85" name="T11"/>
                <a:gd fmla="*/ 38 w 81" name="T12"/>
                <a:gd fmla="*/ 0 h 85" name="T13"/>
                <a:gd fmla="*/ 38 w 81" name="T14"/>
                <a:gd fmla="*/ 0 h 85" name="T15"/>
                <a:gd fmla="*/ 31 w 81" name="T16"/>
                <a:gd fmla="*/ 3 h 85" name="T17"/>
                <a:gd fmla="*/ 31 w 81" name="T18"/>
                <a:gd fmla="*/ 3 h 85" name="T19"/>
                <a:gd fmla="*/ 35 w 81" name="T20"/>
                <a:gd fmla="*/ 15 h 85" name="T21"/>
                <a:gd fmla="*/ 0 w 81" name="T22"/>
                <a:gd fmla="*/ 15 h 85" name="T23"/>
                <a:gd fmla="*/ 0 w 81" name="T24"/>
                <a:gd fmla="*/ 23 h 85" name="T25"/>
                <a:gd fmla="*/ 35 w 81" name="T26"/>
                <a:gd fmla="*/ 23 h 85" name="T27"/>
                <a:gd fmla="*/ 35 w 81" name="T28"/>
                <a:gd fmla="*/ 34 h 85" name="T29"/>
                <a:gd fmla="*/ 7 w 81" name="T30"/>
                <a:gd fmla="*/ 34 h 85" name="T31"/>
                <a:gd fmla="*/ 7 w 81" name="T32"/>
                <a:gd fmla="*/ 73 h 85" name="T33"/>
                <a:gd fmla="*/ 23 w 81" name="T34"/>
                <a:gd fmla="*/ 73 h 85" name="T35"/>
                <a:gd fmla="*/ 23 w 81" name="T36"/>
                <a:gd fmla="*/ 42 h 85" name="T37"/>
                <a:gd fmla="*/ 35 w 81" name="T38"/>
                <a:gd fmla="*/ 42 h 85" name="T39"/>
                <a:gd fmla="*/ 35 w 81" name="T40"/>
                <a:gd fmla="*/ 85 h 85" name="T41"/>
                <a:gd fmla="*/ 46 w 81" name="T42"/>
                <a:gd fmla="*/ 85 h 85" name="T43"/>
                <a:gd fmla="*/ 46 w 81" name="T44"/>
                <a:gd fmla="*/ 42 h 85" name="T45"/>
                <a:gd fmla="*/ 58 w 81" name="T46"/>
                <a:gd fmla="*/ 42 h 85" name="T47"/>
                <a:gd fmla="*/ 58 w 81" name="T48"/>
                <a:gd fmla="*/ 62 h 85" name="T49"/>
                <a:gd fmla="*/ 58 w 81" name="T50"/>
                <a:gd fmla="*/ 62 h 85" name="T51"/>
                <a:gd fmla="*/ 58 w 81" name="T52"/>
                <a:gd fmla="*/ 66 h 85" name="T53"/>
                <a:gd fmla="*/ 50 w 81" name="T54"/>
                <a:gd fmla="*/ 66 h 85" name="T55"/>
                <a:gd fmla="*/ 50 w 81" name="T56"/>
                <a:gd fmla="*/ 66 h 85" name="T57"/>
                <a:gd fmla="*/ 50 w 81" name="T58"/>
                <a:gd fmla="*/ 77 h 85" name="T59"/>
                <a:gd fmla="*/ 50 w 81" name="T60"/>
                <a:gd fmla="*/ 77 h 85" name="T61"/>
                <a:gd fmla="*/ 66 w 81" name="T62"/>
                <a:gd fmla="*/ 73 h 85" name="T63"/>
                <a:gd fmla="*/ 70 w 81" name="T64"/>
                <a:gd fmla="*/ 73 h 85" name="T65"/>
                <a:gd fmla="*/ 70 w 81" name="T66"/>
                <a:gd fmla="*/ 69 h 85" name="T67"/>
                <a:gd fmla="*/ 70 w 81" name="T68"/>
                <a:gd fmla="*/ 34 h 85" name="T69"/>
                <a:gd fmla="*/ 46 w 81" name="T70"/>
                <a:gd fmla="*/ 34 h 85" name="T71"/>
                <a:gd fmla="*/ 46 w 81" name="T72"/>
                <a:gd fmla="*/ 23 h 85" name="T73"/>
                <a:gd fmla="*/ 81 w 81" name="T74"/>
                <a:gd fmla="*/ 23 h 85" name="T75"/>
                <a:gd fmla="*/ 81 w 81" name="T76"/>
                <a:gd fmla="*/ 15 h 85" name="T77"/>
                <a:gd fmla="*/ 38 w 81" name="T78"/>
                <a:gd fmla="*/ 15 h 85" name="T79"/>
                <a:gd fmla="*/ 38 w 81" name="T80"/>
                <a:gd fmla="*/ 15 h 85" name="T81"/>
                <a:gd fmla="*/ 46 w 81" name="T82"/>
                <a:gd fmla="*/ 11 h 85" name="T83"/>
                <a:gd fmla="*/ 46 w 81" name="T84"/>
                <a:gd fmla="*/ 11 h 85" name="T85"/>
                <a:gd fmla="*/ 46 w 81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620" name="组合 619"/>
          <p:cNvGrpSpPr/>
          <p:nvPr/>
        </p:nvGrpSpPr>
        <p:grpSpPr>
          <a:xfrm>
            <a:off x="3145806" y="5637939"/>
            <a:ext cx="369273" cy="268808"/>
            <a:chOff x="11306993" y="5847341"/>
            <a:chExt cx="431801" cy="314325"/>
          </a:xfrm>
          <a:solidFill>
            <a:srgbClr val="29A7A4"/>
          </a:solidFill>
        </p:grpSpPr>
        <p:sp>
          <p:nvSpPr>
            <p:cNvPr id="735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gdLst>
                <a:gd fmla="*/ 27 w 27" name="T0"/>
                <a:gd fmla="*/ 12 h 24" name="T1"/>
                <a:gd fmla="*/ 27 w 27" name="T2"/>
                <a:gd fmla="*/ 12 h 24" name="T3"/>
                <a:gd fmla="*/ 23 w 27" name="T4"/>
                <a:gd fmla="*/ 20 h 24" name="T5"/>
                <a:gd fmla="*/ 15 w 27" name="T6"/>
                <a:gd fmla="*/ 24 h 24" name="T7"/>
                <a:gd fmla="*/ 15 w 27" name="T8"/>
                <a:gd fmla="*/ 24 h 24" name="T9"/>
                <a:gd fmla="*/ 4 w 27" name="T10"/>
                <a:gd fmla="*/ 20 h 24" name="T11"/>
                <a:gd fmla="*/ 0 w 27" name="T12"/>
                <a:gd fmla="*/ 12 h 24" name="T13"/>
                <a:gd fmla="*/ 0 w 27" name="T14"/>
                <a:gd fmla="*/ 12 h 24" name="T15"/>
                <a:gd fmla="*/ 4 w 27" name="T16"/>
                <a:gd fmla="*/ 4 h 24" name="T17"/>
                <a:gd fmla="*/ 15 w 27" name="T18"/>
                <a:gd fmla="*/ 0 h 24" name="T19"/>
                <a:gd fmla="*/ 15 w 27" name="T20"/>
                <a:gd fmla="*/ 0 h 24" name="T21"/>
                <a:gd fmla="*/ 23 w 27" name="T22"/>
                <a:gd fmla="*/ 4 h 24" name="T23"/>
                <a:gd fmla="*/ 27 w 27" name="T24"/>
                <a:gd fmla="*/ 12 h 24" name="T25"/>
                <a:gd fmla="*/ 27 w 27" name="T26"/>
                <a:gd fmla="*/ 12 h 24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4" w="27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36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4 w 58" name="T4"/>
                <a:gd fmla="*/ 43 h 58" name="T5"/>
                <a:gd fmla="*/ 51 w 58" name="T6"/>
                <a:gd fmla="*/ 50 h 58" name="T7"/>
                <a:gd fmla="*/ 39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8 h 58" name="T15"/>
                <a:gd fmla="*/ 8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8 w 58" name="T26"/>
                <a:gd fmla="*/ 12 h 58" name="T27"/>
                <a:gd fmla="*/ 20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39 w 58" name="T34"/>
                <a:gd fmla="*/ 4 h 58" name="T35"/>
                <a:gd fmla="*/ 51 w 58" name="T36"/>
                <a:gd fmla="*/ 12 h 58" name="T37"/>
                <a:gd fmla="*/ 54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37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gdLst>
                <a:gd fmla="*/ 24 w 86" name="T0"/>
                <a:gd fmla="*/ 19 h 89" name="T1"/>
                <a:gd fmla="*/ 0 w 86" name="T2"/>
                <a:gd fmla="*/ 23 h 89" name="T3"/>
                <a:gd fmla="*/ 35 w 86" name="T4"/>
                <a:gd fmla="*/ 31 h 89" name="T5"/>
                <a:gd fmla="*/ 12 w 86" name="T6"/>
                <a:gd fmla="*/ 35 h 89" name="T7"/>
                <a:gd fmla="*/ 24 w 86" name="T8"/>
                <a:gd fmla="*/ 70 h 89" name="T9"/>
                <a:gd fmla="*/ 16 w 86" name="T10"/>
                <a:gd fmla="*/ 74 h 89" name="T11"/>
                <a:gd fmla="*/ 4 w 86" name="T12"/>
                <a:gd fmla="*/ 78 h 89" name="T13"/>
                <a:gd fmla="*/ 12 w 86" name="T14"/>
                <a:gd fmla="*/ 86 h 89" name="T15"/>
                <a:gd fmla="*/ 31 w 86" name="T16"/>
                <a:gd fmla="*/ 70 h 89" name="T17"/>
                <a:gd fmla="*/ 47 w 86" name="T18"/>
                <a:gd fmla="*/ 74 h 89" name="T19"/>
                <a:gd fmla="*/ 70 w 86" name="T20"/>
                <a:gd fmla="*/ 89 h 89" name="T21"/>
                <a:gd fmla="*/ 78 w 86" name="T22"/>
                <a:gd fmla="*/ 78 h 89" name="T23"/>
                <a:gd fmla="*/ 74 w 86" name="T24"/>
                <a:gd fmla="*/ 70 h 89" name="T25"/>
                <a:gd fmla="*/ 47 w 86" name="T26"/>
                <a:gd fmla="*/ 35 h 89" name="T27"/>
                <a:gd fmla="*/ 86 w 86" name="T28"/>
                <a:gd fmla="*/ 31 h 89" name="T29"/>
                <a:gd fmla="*/ 62 w 86" name="T30"/>
                <a:gd fmla="*/ 23 h 89" name="T31"/>
                <a:gd fmla="*/ 78 w 86" name="T32"/>
                <a:gd fmla="*/ 19 h 89" name="T33"/>
                <a:gd fmla="*/ 62 w 86" name="T34"/>
                <a:gd fmla="*/ 8 h 89" name="T35"/>
                <a:gd fmla="*/ 62 w 86" name="T36"/>
                <a:gd fmla="*/ 8 h 89" name="T37"/>
                <a:gd fmla="*/ 62 w 86" name="T38"/>
                <a:gd fmla="*/ 4 h 89" name="T39"/>
                <a:gd fmla="*/ 62 w 86" name="T40"/>
                <a:gd fmla="*/ 4 h 89" name="T41"/>
                <a:gd fmla="*/ 47 w 86" name="T42"/>
                <a:gd fmla="*/ 0 h 89" name="T43"/>
                <a:gd fmla="*/ 35 w 86" name="T44"/>
                <a:gd fmla="*/ 8 h 89" name="T45"/>
                <a:gd fmla="*/ 35 w 86" name="T46"/>
                <a:gd fmla="*/ 8 h 89" name="T47"/>
                <a:gd fmla="*/ 35 w 86" name="T48"/>
                <a:gd fmla="*/ 4 h 89" name="T49"/>
                <a:gd fmla="*/ 39 w 86" name="T50"/>
                <a:gd fmla="*/ 4 h 89" name="T51"/>
                <a:gd fmla="*/ 24 w 86" name="T52"/>
                <a:gd fmla="*/ 0 h 89" name="T53"/>
                <a:gd fmla="*/ 8 w 86" name="T54"/>
                <a:gd fmla="*/ 8 h 89" name="T55"/>
                <a:gd fmla="*/ 8 w 86" name="T56"/>
                <a:gd fmla="*/ 19 h 89" name="T57"/>
                <a:gd fmla="*/ 47 w 86" name="T58"/>
                <a:gd fmla="*/ 23 h 89" name="T59"/>
                <a:gd fmla="*/ 35 w 86" name="T60"/>
                <a:gd fmla="*/ 19 h 89" name="T61"/>
                <a:gd fmla="*/ 47 w 86" name="T62"/>
                <a:gd fmla="*/ 19 h 89" name="T63"/>
                <a:gd fmla="*/ 35 w 86" name="T64"/>
                <a:gd fmla="*/ 47 h 89" name="T65"/>
                <a:gd fmla="*/ 24 w 86" name="T66"/>
                <a:gd fmla="*/ 43 h 89" name="T67"/>
                <a:gd fmla="*/ 35 w 86" name="T68"/>
                <a:gd fmla="*/ 43 h 89" name="T69"/>
                <a:gd fmla="*/ 59 w 86" name="T70"/>
                <a:gd fmla="*/ 43 h 89" name="T71"/>
                <a:gd fmla="*/ 47 w 86" name="T72"/>
                <a:gd fmla="*/ 47 h 89" name="T73"/>
                <a:gd fmla="*/ 47 w 86" name="T74"/>
                <a:gd fmla="*/ 43 h 89" name="T75"/>
                <a:gd fmla="*/ 35 w 86" name="T76"/>
                <a:gd fmla="*/ 58 h 89" name="T77"/>
                <a:gd fmla="*/ 24 w 86" name="T78"/>
                <a:gd fmla="*/ 54 h 89" name="T79"/>
                <a:gd fmla="*/ 35 w 86" name="T80"/>
                <a:gd fmla="*/ 54 h 89" name="T81"/>
                <a:gd fmla="*/ 47 w 86" name="T82"/>
                <a:gd fmla="*/ 54 h 89" name="T83"/>
                <a:gd fmla="*/ 59 w 86" name="T84"/>
                <a:gd fmla="*/ 58 h 89" name="T85"/>
                <a:gd fmla="*/ 47 w 86" name="T86"/>
                <a:gd fmla="*/ 58 h 89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9" w="86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38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gdLst>
                <a:gd fmla="*/ 12 w 70" name="T0"/>
                <a:gd fmla="*/ 27 h 78" name="T1"/>
                <a:gd fmla="*/ 12 w 70" name="T2"/>
                <a:gd fmla="*/ 27 h 78" name="T3"/>
                <a:gd fmla="*/ 12 w 70" name="T4"/>
                <a:gd fmla="*/ 19 h 78" name="T5"/>
                <a:gd fmla="*/ 12 w 70" name="T6"/>
                <a:gd fmla="*/ 19 h 78" name="T7"/>
                <a:gd fmla="*/ 12 w 70" name="T8"/>
                <a:gd fmla="*/ 19 h 78" name="T9"/>
                <a:gd fmla="*/ 12 w 70" name="T10"/>
                <a:gd fmla="*/ 19 h 78" name="T11"/>
                <a:gd fmla="*/ 12 w 70" name="T12"/>
                <a:gd fmla="*/ 19 h 78" name="T13"/>
                <a:gd fmla="*/ 12 w 70" name="T14"/>
                <a:gd fmla="*/ 19 h 78" name="T15"/>
                <a:gd fmla="*/ 8 w 70" name="T16"/>
                <a:gd fmla="*/ 19 h 78" name="T17"/>
                <a:gd fmla="*/ 0 w 70" name="T18"/>
                <a:gd fmla="*/ 19 h 78" name="T19"/>
                <a:gd fmla="*/ 0 w 70" name="T20"/>
                <a:gd fmla="*/ 74 h 78" name="T21"/>
                <a:gd fmla="*/ 59 w 70" name="T22"/>
                <a:gd fmla="*/ 74 h 78" name="T23"/>
                <a:gd fmla="*/ 59 w 70" name="T24"/>
                <a:gd fmla="*/ 78 h 78" name="T25"/>
                <a:gd fmla="*/ 70 w 70" name="T26"/>
                <a:gd fmla="*/ 78 h 78" name="T27"/>
                <a:gd fmla="*/ 70 w 70" name="T28"/>
                <a:gd fmla="*/ 27 h 78" name="T29"/>
                <a:gd fmla="*/ 70 w 70" name="T30"/>
                <a:gd fmla="*/ 27 h 78" name="T31"/>
                <a:gd fmla="*/ 70 w 70" name="T32"/>
                <a:gd fmla="*/ 19 h 78" name="T33"/>
                <a:gd fmla="*/ 70 w 70" name="T34"/>
                <a:gd fmla="*/ 19 h 78" name="T35"/>
                <a:gd fmla="*/ 70 w 70" name="T36"/>
                <a:gd fmla="*/ 19 h 78" name="T37"/>
                <a:gd fmla="*/ 70 w 70" name="T38"/>
                <a:gd fmla="*/ 19 h 78" name="T39"/>
                <a:gd fmla="*/ 66 w 70" name="T40"/>
                <a:gd fmla="*/ 19 h 78" name="T41"/>
                <a:gd fmla="*/ 59 w 70" name="T42"/>
                <a:gd fmla="*/ 19 h 78" name="T43"/>
                <a:gd fmla="*/ 59 w 70" name="T44"/>
                <a:gd fmla="*/ 66 h 78" name="T45"/>
                <a:gd fmla="*/ 43 w 70" name="T46"/>
                <a:gd fmla="*/ 66 h 78" name="T47"/>
                <a:gd fmla="*/ 43 w 70" name="T48"/>
                <a:gd fmla="*/ 8 h 78" name="T49"/>
                <a:gd fmla="*/ 43 w 70" name="T50"/>
                <a:gd fmla="*/ 8 h 78" name="T51"/>
                <a:gd fmla="*/ 43 w 70" name="T52"/>
                <a:gd fmla="*/ 0 h 78" name="T53"/>
                <a:gd fmla="*/ 43 w 70" name="T54"/>
                <a:gd fmla="*/ 0 h 78" name="T55"/>
                <a:gd fmla="*/ 43 w 70" name="T56"/>
                <a:gd fmla="*/ 0 h 78" name="T57"/>
                <a:gd fmla="*/ 43 w 70" name="T58"/>
                <a:gd fmla="*/ 0 h 78" name="T59"/>
                <a:gd fmla="*/ 35 w 70" name="T60"/>
                <a:gd fmla="*/ 0 h 78" name="T61"/>
                <a:gd fmla="*/ 28 w 70" name="T62"/>
                <a:gd fmla="*/ 0 h 78" name="T63"/>
                <a:gd fmla="*/ 28 w 70" name="T64"/>
                <a:gd fmla="*/ 66 h 78" name="T65"/>
                <a:gd fmla="*/ 12 w 70" name="T66"/>
                <a:gd fmla="*/ 66 h 78" name="T67"/>
                <a:gd fmla="*/ 12 w 70" name="T68"/>
                <a:gd fmla="*/ 27 h 78" name="T69"/>
                <a:gd fmla="*/ 12 w 70" name="T70"/>
                <a:gd fmla="*/ 27 h 78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78" w="70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39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gdLst>
                <a:gd fmla="*/ 50 w 85" name="T0"/>
                <a:gd fmla="*/ 12 h 86" name="T1"/>
                <a:gd fmla="*/ 50 w 85" name="T2"/>
                <a:gd fmla="*/ 12 h 86" name="T3"/>
                <a:gd fmla="*/ 50 w 85" name="T4"/>
                <a:gd fmla="*/ 8 h 86" name="T5"/>
                <a:gd fmla="*/ 50 w 85" name="T6"/>
                <a:gd fmla="*/ 8 h 86" name="T7"/>
                <a:gd fmla="*/ 46 w 85" name="T8"/>
                <a:gd fmla="*/ 0 h 86" name="T9"/>
                <a:gd fmla="*/ 46 w 85" name="T10"/>
                <a:gd fmla="*/ 0 h 86" name="T11"/>
                <a:gd fmla="*/ 43 w 85" name="T12"/>
                <a:gd fmla="*/ 4 h 86" name="T13"/>
                <a:gd fmla="*/ 43 w 85" name="T14"/>
                <a:gd fmla="*/ 4 h 86" name="T15"/>
                <a:gd fmla="*/ 35 w 85" name="T16"/>
                <a:gd fmla="*/ 4 h 86" name="T17"/>
                <a:gd fmla="*/ 35 w 85" name="T18"/>
                <a:gd fmla="*/ 4 h 86" name="T19"/>
                <a:gd fmla="*/ 39 w 85" name="T20"/>
                <a:gd fmla="*/ 16 h 86" name="T21"/>
                <a:gd fmla="*/ 0 w 85" name="T22"/>
                <a:gd fmla="*/ 16 h 86" name="T23"/>
                <a:gd fmla="*/ 0 w 85" name="T24"/>
                <a:gd fmla="*/ 27 h 86" name="T25"/>
                <a:gd fmla="*/ 35 w 85" name="T26"/>
                <a:gd fmla="*/ 27 h 86" name="T27"/>
                <a:gd fmla="*/ 35 w 85" name="T28"/>
                <a:gd fmla="*/ 35 h 86" name="T29"/>
                <a:gd fmla="*/ 11 w 85" name="T30"/>
                <a:gd fmla="*/ 35 h 86" name="T31"/>
                <a:gd fmla="*/ 11 w 85" name="T32"/>
                <a:gd fmla="*/ 78 h 86" name="T33"/>
                <a:gd fmla="*/ 23 w 85" name="T34"/>
                <a:gd fmla="*/ 78 h 86" name="T35"/>
                <a:gd fmla="*/ 23 w 85" name="T36"/>
                <a:gd fmla="*/ 47 h 86" name="T37"/>
                <a:gd fmla="*/ 35 w 85" name="T38"/>
                <a:gd fmla="*/ 47 h 86" name="T39"/>
                <a:gd fmla="*/ 35 w 85" name="T40"/>
                <a:gd fmla="*/ 86 h 86" name="T41"/>
                <a:gd fmla="*/ 50 w 85" name="T42"/>
                <a:gd fmla="*/ 86 h 86" name="T43"/>
                <a:gd fmla="*/ 50 w 85" name="T44"/>
                <a:gd fmla="*/ 47 h 86" name="T45"/>
                <a:gd fmla="*/ 62 w 85" name="T46"/>
                <a:gd fmla="*/ 47 h 86" name="T47"/>
                <a:gd fmla="*/ 62 w 85" name="T48"/>
                <a:gd fmla="*/ 62 h 86" name="T49"/>
                <a:gd fmla="*/ 62 w 85" name="T50"/>
                <a:gd fmla="*/ 62 h 86" name="T51"/>
                <a:gd fmla="*/ 58 w 85" name="T52"/>
                <a:gd fmla="*/ 66 h 86" name="T53"/>
                <a:gd fmla="*/ 50 w 85" name="T54"/>
                <a:gd fmla="*/ 66 h 86" name="T55"/>
                <a:gd fmla="*/ 50 w 85" name="T56"/>
                <a:gd fmla="*/ 66 h 86" name="T57"/>
                <a:gd fmla="*/ 54 w 85" name="T58"/>
                <a:gd fmla="*/ 78 h 86" name="T59"/>
                <a:gd fmla="*/ 54 w 85" name="T60"/>
                <a:gd fmla="*/ 78 h 86" name="T61"/>
                <a:gd fmla="*/ 70 w 85" name="T62"/>
                <a:gd fmla="*/ 78 h 86" name="T63"/>
                <a:gd fmla="*/ 74 w 85" name="T64"/>
                <a:gd fmla="*/ 74 h 86" name="T65"/>
                <a:gd fmla="*/ 74 w 85" name="T66"/>
                <a:gd fmla="*/ 70 h 86" name="T67"/>
                <a:gd fmla="*/ 74 w 85" name="T68"/>
                <a:gd fmla="*/ 35 h 86" name="T69"/>
                <a:gd fmla="*/ 50 w 85" name="T70"/>
                <a:gd fmla="*/ 35 h 86" name="T71"/>
                <a:gd fmla="*/ 50 w 85" name="T72"/>
                <a:gd fmla="*/ 27 h 86" name="T73"/>
                <a:gd fmla="*/ 85 w 85" name="T74"/>
                <a:gd fmla="*/ 27 h 86" name="T75"/>
                <a:gd fmla="*/ 85 w 85" name="T76"/>
                <a:gd fmla="*/ 16 h 86" name="T77"/>
                <a:gd fmla="*/ 43 w 85" name="T78"/>
                <a:gd fmla="*/ 16 h 86" name="T79"/>
                <a:gd fmla="*/ 43 w 85" name="T80"/>
                <a:gd fmla="*/ 16 h 86" name="T81"/>
                <a:gd fmla="*/ 50 w 85" name="T82"/>
                <a:gd fmla="*/ 12 h 86" name="T83"/>
                <a:gd fmla="*/ 50 w 85" name="T84"/>
                <a:gd fmla="*/ 12 h 86" name="T85"/>
                <a:gd fmla="*/ 50 w 85" name="T86"/>
                <a:gd fmla="*/ 12 h 8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6" w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2904148" y="4325127"/>
            <a:ext cx="473809" cy="400498"/>
            <a:chOff x="11024418" y="4312229"/>
            <a:chExt cx="554038" cy="468313"/>
          </a:xfrm>
          <a:solidFill>
            <a:srgbClr val="29A7A4"/>
          </a:solidFill>
        </p:grpSpPr>
        <p:sp>
          <p:nvSpPr>
            <p:cNvPr id="71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gdLst>
                <a:gd fmla="*/ 194 w 194" name="T0"/>
                <a:gd fmla="*/ 39 h 155" name="T1"/>
                <a:gd fmla="*/ 194 w 194" name="T2"/>
                <a:gd fmla="*/ 39 h 155" name="T3"/>
                <a:gd fmla="*/ 186 w 194" name="T4"/>
                <a:gd fmla="*/ 39 h 155" name="T5"/>
                <a:gd fmla="*/ 167 w 194" name="T6"/>
                <a:gd fmla="*/ 42 h 155" name="T7"/>
                <a:gd fmla="*/ 155 w 194" name="T8"/>
                <a:gd fmla="*/ 42 h 155" name="T9"/>
                <a:gd fmla="*/ 140 w 194" name="T10"/>
                <a:gd fmla="*/ 39 h 155" name="T11"/>
                <a:gd fmla="*/ 124 w 194" name="T12"/>
                <a:gd fmla="*/ 31 h 155" name="T13"/>
                <a:gd fmla="*/ 112 w 194" name="T14"/>
                <a:gd fmla="*/ 19 h 155" name="T15"/>
                <a:gd fmla="*/ 112 w 194" name="T16"/>
                <a:gd fmla="*/ 19 h 155" name="T17"/>
                <a:gd fmla="*/ 97 w 194" name="T18"/>
                <a:gd fmla="*/ 7 h 155" name="T19"/>
                <a:gd fmla="*/ 85 w 194" name="T20"/>
                <a:gd fmla="*/ 4 h 155" name="T21"/>
                <a:gd fmla="*/ 73 w 194" name="T22"/>
                <a:gd fmla="*/ 0 h 155" name="T23"/>
                <a:gd fmla="*/ 62 w 194" name="T24"/>
                <a:gd fmla="*/ 4 h 155" name="T25"/>
                <a:gd fmla="*/ 50 w 194" name="T26"/>
                <a:gd fmla="*/ 11 h 155" name="T27"/>
                <a:gd fmla="*/ 42 w 194" name="T28"/>
                <a:gd fmla="*/ 27 h 155" name="T29"/>
                <a:gd fmla="*/ 39 w 194" name="T30"/>
                <a:gd fmla="*/ 46 h 155" name="T31"/>
                <a:gd fmla="*/ 42 w 194" name="T32"/>
                <a:gd fmla="*/ 74 h 155" name="T33"/>
                <a:gd fmla="*/ 42 w 194" name="T34"/>
                <a:gd fmla="*/ 74 h 155" name="T35"/>
                <a:gd fmla="*/ 42 w 194" name="T36"/>
                <a:gd fmla="*/ 97 h 155" name="T37"/>
                <a:gd fmla="*/ 39 w 194" name="T38"/>
                <a:gd fmla="*/ 112 h 155" name="T39"/>
                <a:gd fmla="*/ 31 w 194" name="T40"/>
                <a:gd fmla="*/ 128 h 155" name="T41"/>
                <a:gd fmla="*/ 23 w 194" name="T42"/>
                <a:gd fmla="*/ 140 h 155" name="T43"/>
                <a:gd fmla="*/ 7 w 194" name="T44"/>
                <a:gd fmla="*/ 151 h 155" name="T45"/>
                <a:gd fmla="*/ 0 w 194" name="T46"/>
                <a:gd fmla="*/ 155 h 155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b" l="0" r="r" t="0"/>
              <a:pathLst>
                <a:path h="155" w="194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1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gdLst>
                <a:gd fmla="*/ 0 w 155" name="T0"/>
                <a:gd fmla="*/ 0 h 62" name="T1"/>
                <a:gd fmla="*/ 0 w 155" name="T2"/>
                <a:gd fmla="*/ 0 h 62" name="T3"/>
                <a:gd fmla="*/ 15 w 155" name="T4"/>
                <a:gd fmla="*/ 15 h 62" name="T5"/>
                <a:gd fmla="*/ 27 w 155" name="T6"/>
                <a:gd fmla="*/ 31 h 62" name="T7"/>
                <a:gd fmla="*/ 35 w 155" name="T8"/>
                <a:gd fmla="*/ 43 h 62" name="T9"/>
                <a:gd fmla="*/ 35 w 155" name="T10"/>
                <a:gd fmla="*/ 43 h 62" name="T11"/>
                <a:gd fmla="*/ 38 w 155" name="T12"/>
                <a:gd fmla="*/ 54 h 62" name="T13"/>
                <a:gd fmla="*/ 42 w 155" name="T14"/>
                <a:gd fmla="*/ 58 h 62" name="T15"/>
                <a:gd fmla="*/ 46 w 155" name="T16"/>
                <a:gd fmla="*/ 62 h 62" name="T17"/>
                <a:gd fmla="*/ 54 w 155" name="T18"/>
                <a:gd fmla="*/ 62 h 62" name="T19"/>
                <a:gd fmla="*/ 62 w 155" name="T20"/>
                <a:gd fmla="*/ 58 h 62" name="T21"/>
                <a:gd fmla="*/ 69 w 155" name="T22"/>
                <a:gd fmla="*/ 54 h 62" name="T23"/>
                <a:gd fmla="*/ 81 w 155" name="T24"/>
                <a:gd fmla="*/ 43 h 62" name="T25"/>
                <a:gd fmla="*/ 81 w 155" name="T26"/>
                <a:gd fmla="*/ 43 h 62" name="T27"/>
                <a:gd fmla="*/ 93 w 155" name="T28"/>
                <a:gd fmla="*/ 31 h 62" name="T29"/>
                <a:gd fmla="*/ 104 w 155" name="T30"/>
                <a:gd fmla="*/ 23 h 62" name="T31"/>
                <a:gd fmla="*/ 128 w 155" name="T32"/>
                <a:gd fmla="*/ 11 h 62" name="T33"/>
                <a:gd fmla="*/ 147 w 155" name="T34"/>
                <a:gd fmla="*/ 11 h 62" name="T35"/>
                <a:gd fmla="*/ 155 w 155" name="T36"/>
                <a:gd fmla="*/ 11 h 6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b" l="0" r="r" t="0"/>
              <a:pathLst>
                <a:path h="62" w="155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1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gdLst>
                <a:gd fmla="*/ 0 w 283" name="T0"/>
                <a:gd fmla="*/ 155 h 295" name="T1"/>
                <a:gd fmla="*/ 23 w 283" name="T2"/>
                <a:gd fmla="*/ 140 h 295" name="T3"/>
                <a:gd fmla="*/ 39 w 283" name="T4"/>
                <a:gd fmla="*/ 112 h 295" name="T5"/>
                <a:gd fmla="*/ 42 w 283" name="T6"/>
                <a:gd fmla="*/ 74 h 295" name="T7"/>
                <a:gd fmla="*/ 39 w 283" name="T8"/>
                <a:gd fmla="*/ 46 h 295" name="T9"/>
                <a:gd fmla="*/ 50 w 283" name="T10"/>
                <a:gd fmla="*/ 11 h 295" name="T11"/>
                <a:gd fmla="*/ 73 w 283" name="T12"/>
                <a:gd fmla="*/ 0 h 295" name="T13"/>
                <a:gd fmla="*/ 97 w 283" name="T14"/>
                <a:gd fmla="*/ 7 h 295" name="T15"/>
                <a:gd fmla="*/ 112 w 283" name="T16"/>
                <a:gd fmla="*/ 19 h 295" name="T17"/>
                <a:gd fmla="*/ 140 w 283" name="T18"/>
                <a:gd fmla="*/ 39 h 295" name="T19"/>
                <a:gd fmla="*/ 167 w 283" name="T20"/>
                <a:gd fmla="*/ 42 h 295" name="T21"/>
                <a:gd fmla="*/ 194 w 283" name="T22"/>
                <a:gd fmla="*/ 39 h 295" name="T23"/>
                <a:gd fmla="*/ 198 w 283" name="T24"/>
                <a:gd fmla="*/ 39 h 295" name="T25"/>
                <a:gd fmla="*/ 209 w 283" name="T26"/>
                <a:gd fmla="*/ 58 h 295" name="T27"/>
                <a:gd fmla="*/ 275 w 283" name="T28"/>
                <a:gd fmla="*/ 132 h 295" name="T29"/>
                <a:gd fmla="*/ 283 w 283" name="T30"/>
                <a:gd fmla="*/ 151 h 295" name="T31"/>
                <a:gd fmla="*/ 275 w 283" name="T32"/>
                <a:gd fmla="*/ 190 h 295" name="T33"/>
                <a:gd fmla="*/ 256 w 283" name="T34"/>
                <a:gd fmla="*/ 221 h 295" name="T35"/>
                <a:gd fmla="*/ 221 w 283" name="T36"/>
                <a:gd fmla="*/ 237 h 295" name="T37"/>
                <a:gd fmla="*/ 163 w 283" name="T38"/>
                <a:gd fmla="*/ 241 h 295" name="T39"/>
                <a:gd fmla="*/ 159 w 283" name="T40"/>
                <a:gd fmla="*/ 241 h 295" name="T41"/>
                <a:gd fmla="*/ 128 w 283" name="T42"/>
                <a:gd fmla="*/ 248 h 295" name="T43"/>
                <a:gd fmla="*/ 85 w 283" name="T44"/>
                <a:gd fmla="*/ 276 h 295" name="T45"/>
                <a:gd fmla="*/ 73 w 283" name="T46"/>
                <a:gd fmla="*/ 287 h 295" name="T47"/>
                <a:gd fmla="*/ 58 w 283" name="T48"/>
                <a:gd fmla="*/ 295 h 295" name="T49"/>
                <a:gd fmla="*/ 46 w 283" name="T50"/>
                <a:gd fmla="*/ 291 h 295" name="T51"/>
                <a:gd fmla="*/ 39 w 283" name="T52"/>
                <a:gd fmla="*/ 276 h 295" name="T53"/>
                <a:gd fmla="*/ 31 w 283" name="T54"/>
                <a:gd fmla="*/ 264 h 295" name="T55"/>
                <a:gd fmla="*/ 4 w 283" name="T56"/>
                <a:gd fmla="*/ 233 h 295" name="T57"/>
                <a:gd fmla="*/ 4 w 283" name="T58"/>
                <a:gd fmla="*/ 233 h 295" name="T59"/>
                <a:gd fmla="*/ 7 w 283" name="T60"/>
                <a:gd fmla="*/ 182 h 295" name="T61"/>
                <a:gd fmla="*/ 0 w 283" name="T62"/>
                <a:gd fmla="*/ 155 h 295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b" l="0" r="r" t="0"/>
              <a:pathLst>
                <a:path h="295" w="283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19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gdLst>
                <a:gd fmla="*/ 27 w 85" name="T0"/>
                <a:gd fmla="*/ 3 h 85" name="T1"/>
                <a:gd fmla="*/ 27 w 85" name="T2"/>
                <a:gd fmla="*/ 3 h 85" name="T3"/>
                <a:gd fmla="*/ 15 w 85" name="T4"/>
                <a:gd fmla="*/ 0 h 85" name="T5"/>
                <a:gd fmla="*/ 0 w 85" name="T6"/>
                <a:gd fmla="*/ 35 h 85" name="T7"/>
                <a:gd fmla="*/ 7 w 85" name="T8"/>
                <a:gd fmla="*/ 42 h 85" name="T9"/>
                <a:gd fmla="*/ 11 w 85" name="T10"/>
                <a:gd fmla="*/ 35 h 85" name="T11"/>
                <a:gd fmla="*/ 15 w 85" name="T12"/>
                <a:gd fmla="*/ 46 h 85" name="T13"/>
                <a:gd fmla="*/ 4 w 85" name="T14"/>
                <a:gd fmla="*/ 54 h 85" name="T15"/>
                <a:gd fmla="*/ 15 w 85" name="T16"/>
                <a:gd fmla="*/ 70 h 85" name="T17"/>
                <a:gd fmla="*/ 11 w 85" name="T18"/>
                <a:gd fmla="*/ 70 h 85" name="T19"/>
                <a:gd fmla="*/ 11 w 85" name="T20"/>
                <a:gd fmla="*/ 73 h 85" name="T21"/>
                <a:gd fmla="*/ 15 w 85" name="T22"/>
                <a:gd fmla="*/ 85 h 85" name="T23"/>
                <a:gd fmla="*/ 15 w 85" name="T24"/>
                <a:gd fmla="*/ 81 h 85" name="T25"/>
                <a:gd fmla="*/ 35 w 85" name="T26"/>
                <a:gd fmla="*/ 70 h 85" name="T27"/>
                <a:gd fmla="*/ 35 w 85" name="T28"/>
                <a:gd fmla="*/ 66 h 85" name="T29"/>
                <a:gd fmla="*/ 23 w 85" name="T30"/>
                <a:gd fmla="*/ 66 h 85" name="T31"/>
                <a:gd fmla="*/ 35 w 85" name="T32"/>
                <a:gd fmla="*/ 54 h 85" name="T33"/>
                <a:gd fmla="*/ 23 w 85" name="T34"/>
                <a:gd fmla="*/ 46 h 85" name="T35"/>
                <a:gd fmla="*/ 35 w 85" name="T36"/>
                <a:gd fmla="*/ 35 h 85" name="T37"/>
                <a:gd fmla="*/ 15 w 85" name="T38"/>
                <a:gd fmla="*/ 27 h 85" name="T39"/>
                <a:gd fmla="*/ 35 w 85" name="T40"/>
                <a:gd fmla="*/ 19 h 85" name="T41"/>
                <a:gd fmla="*/ 23 w 85" name="T42"/>
                <a:gd fmla="*/ 11 h 85" name="T43"/>
                <a:gd fmla="*/ 23 w 85" name="T44"/>
                <a:gd fmla="*/ 11 h 85" name="T45"/>
                <a:gd fmla="*/ 27 w 85" name="T46"/>
                <a:gd fmla="*/ 3 h 85" name="T47"/>
                <a:gd fmla="*/ 70 w 85" name="T48"/>
                <a:gd fmla="*/ 19 h 85" name="T49"/>
                <a:gd fmla="*/ 50 w 85" name="T50"/>
                <a:gd fmla="*/ 31 h 85" name="T51"/>
                <a:gd fmla="*/ 70 w 85" name="T52"/>
                <a:gd fmla="*/ 19 h 85" name="T53"/>
                <a:gd fmla="*/ 58 w 85" name="T54"/>
                <a:gd fmla="*/ 70 h 85" name="T55"/>
                <a:gd fmla="*/ 62 w 85" name="T56"/>
                <a:gd fmla="*/ 66 h 85" name="T57"/>
                <a:gd fmla="*/ 70 w 85" name="T58"/>
                <a:gd fmla="*/ 70 h 85" name="T59"/>
                <a:gd fmla="*/ 46 w 85" name="T60"/>
                <a:gd fmla="*/ 35 h 85" name="T61"/>
                <a:gd fmla="*/ 58 w 85" name="T62"/>
                <a:gd fmla="*/ 70 h 85" name="T63"/>
                <a:gd fmla="*/ 62 w 85" name="T64"/>
                <a:gd fmla="*/ 42 h 85" name="T65"/>
                <a:gd fmla="*/ 58 w 85" name="T66"/>
                <a:gd fmla="*/ 58 h 85" name="T67"/>
                <a:gd fmla="*/ 62 w 85" name="T68"/>
                <a:gd fmla="*/ 42 h 85" name="T69"/>
                <a:gd fmla="*/ 35 w 85" name="T70"/>
                <a:gd fmla="*/ 85 h 85" name="T71"/>
                <a:gd fmla="*/ 46 w 85" name="T72"/>
                <a:gd fmla="*/ 15 h 85" name="T73"/>
                <a:gd fmla="*/ 73 w 85" name="T74"/>
                <a:gd fmla="*/ 70 h 85" name="T75"/>
                <a:gd fmla="*/ 70 w 85" name="T76"/>
                <a:gd fmla="*/ 73 h 85" name="T77"/>
                <a:gd fmla="*/ 66 w 85" name="T78"/>
                <a:gd fmla="*/ 73 h 85" name="T79"/>
                <a:gd fmla="*/ 66 w 85" name="T80"/>
                <a:gd fmla="*/ 85 h 85" name="T81"/>
                <a:gd fmla="*/ 81 w 85" name="T82"/>
                <a:gd fmla="*/ 81 h 85" name="T83"/>
                <a:gd fmla="*/ 85 w 85" name="T84"/>
                <a:gd fmla="*/ 3 h 85" name="T85"/>
                <a:gd fmla="*/ 35 w 85" name="T86"/>
                <a:gd fmla="*/ 85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20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gdLst>
                <a:gd fmla="*/ 46 w 81" name="T0"/>
                <a:gd fmla="*/ 19 h 85" name="T1"/>
                <a:gd fmla="*/ 27 w 81" name="T2"/>
                <a:gd fmla="*/ 23 h 85" name="T3"/>
                <a:gd fmla="*/ 39 w 81" name="T4"/>
                <a:gd fmla="*/ 35 h 85" name="T5"/>
                <a:gd fmla="*/ 27 w 81" name="T6"/>
                <a:gd fmla="*/ 42 h 85" name="T7"/>
                <a:gd fmla="*/ 23 w 81" name="T8"/>
                <a:gd fmla="*/ 38 h 85" name="T9"/>
                <a:gd fmla="*/ 23 w 81" name="T10"/>
                <a:gd fmla="*/ 35 h 85" name="T11"/>
                <a:gd fmla="*/ 0 w 81" name="T12"/>
                <a:gd fmla="*/ 3 h 85" name="T13"/>
                <a:gd fmla="*/ 11 w 81" name="T14"/>
                <a:gd fmla="*/ 85 h 85" name="T15"/>
                <a:gd fmla="*/ 11 w 81" name="T16"/>
                <a:gd fmla="*/ 62 h 85" name="T17"/>
                <a:gd fmla="*/ 11 w 81" name="T18"/>
                <a:gd fmla="*/ 70 h 85" name="T19"/>
                <a:gd fmla="*/ 23 w 81" name="T20"/>
                <a:gd fmla="*/ 62 h 85" name="T21"/>
                <a:gd fmla="*/ 27 w 81" name="T22"/>
                <a:gd fmla="*/ 46 h 85" name="T23"/>
                <a:gd fmla="*/ 27 w 81" name="T24"/>
                <a:gd fmla="*/ 46 h 85" name="T25"/>
                <a:gd fmla="*/ 31 w 81" name="T26"/>
                <a:gd fmla="*/ 50 h 85" name="T27"/>
                <a:gd fmla="*/ 46 w 81" name="T28"/>
                <a:gd fmla="*/ 38 h 85" name="T29"/>
                <a:gd fmla="*/ 42 w 81" name="T30"/>
                <a:gd fmla="*/ 35 h 85" name="T31"/>
                <a:gd fmla="*/ 81 w 81" name="T32"/>
                <a:gd fmla="*/ 23 h 85" name="T33"/>
                <a:gd fmla="*/ 58 w 81" name="T34"/>
                <a:gd fmla="*/ 19 h 85" name="T35"/>
                <a:gd fmla="*/ 77 w 81" name="T36"/>
                <a:gd fmla="*/ 7 h 85" name="T37"/>
                <a:gd fmla="*/ 58 w 81" name="T38"/>
                <a:gd fmla="*/ 7 h 85" name="T39"/>
                <a:gd fmla="*/ 58 w 81" name="T40"/>
                <a:gd fmla="*/ 3 h 85" name="T41"/>
                <a:gd fmla="*/ 58 w 81" name="T42"/>
                <a:gd fmla="*/ 3 h 85" name="T43"/>
                <a:gd fmla="*/ 50 w 81" name="T44"/>
                <a:gd fmla="*/ 0 h 85" name="T45"/>
                <a:gd fmla="*/ 46 w 81" name="T46"/>
                <a:gd fmla="*/ 7 h 85" name="T47"/>
                <a:gd fmla="*/ 31 w 81" name="T48"/>
                <a:gd fmla="*/ 19 h 85" name="T49"/>
                <a:gd fmla="*/ 11 w 81" name="T50"/>
                <a:gd fmla="*/ 35 h 85" name="T51"/>
                <a:gd fmla="*/ 15 w 81" name="T52"/>
                <a:gd fmla="*/ 50 h 85" name="T53"/>
                <a:gd fmla="*/ 15 w 81" name="T54"/>
                <a:gd fmla="*/ 58 h 85" name="T55"/>
                <a:gd fmla="*/ 11 w 81" name="T56"/>
                <a:gd fmla="*/ 15 h 85" name="T57"/>
                <a:gd fmla="*/ 11 w 81" name="T58"/>
                <a:gd fmla="*/ 35 h 85" name="T59"/>
                <a:gd fmla="*/ 54 w 81" name="T60"/>
                <a:gd fmla="*/ 62 h 85" name="T61"/>
                <a:gd fmla="*/ 46 w 81" name="T62"/>
                <a:gd fmla="*/ 54 h 85" name="T63"/>
                <a:gd fmla="*/ 58 w 81" name="T64"/>
                <a:gd fmla="*/ 54 h 85" name="T65"/>
                <a:gd fmla="*/ 54 w 81" name="T66"/>
                <a:gd fmla="*/ 62 h 85" name="T67"/>
                <a:gd fmla="*/ 54 w 81" name="T68"/>
                <a:gd fmla="*/ 42 h 85" name="T69"/>
                <a:gd fmla="*/ 46 w 81" name="T70"/>
                <a:gd fmla="*/ 42 h 85" name="T71"/>
                <a:gd fmla="*/ 35 w 81" name="T72"/>
                <a:gd fmla="*/ 54 h 85" name="T73"/>
                <a:gd fmla="*/ 27 w 81" name="T74"/>
                <a:gd fmla="*/ 62 h 85" name="T75"/>
                <a:gd fmla="*/ 31 w 81" name="T76"/>
                <a:gd fmla="*/ 70 h 85" name="T77"/>
                <a:gd fmla="*/ 42 w 81" name="T78"/>
                <a:gd fmla="*/ 62 h 85" name="T79"/>
                <a:gd fmla="*/ 46 w 81" name="T80"/>
                <a:gd fmla="*/ 70 h 85" name="T81"/>
                <a:gd fmla="*/ 19 w 81" name="T82"/>
                <a:gd fmla="*/ 77 h 85" name="T83"/>
                <a:gd fmla="*/ 27 w 81" name="T84"/>
                <a:gd fmla="*/ 85 h 85" name="T85"/>
                <a:gd fmla="*/ 54 w 81" name="T86"/>
                <a:gd fmla="*/ 77 h 85" name="T87"/>
                <a:gd fmla="*/ 77 w 81" name="T88"/>
                <a:gd fmla="*/ 85 h 85" name="T89"/>
                <a:gd fmla="*/ 81 w 81" name="T90"/>
                <a:gd fmla="*/ 73 h 85" name="T91"/>
                <a:gd fmla="*/ 62 w 81" name="T92"/>
                <a:gd fmla="*/ 70 h 85" name="T93"/>
                <a:gd fmla="*/ 70 w 81" name="T94"/>
                <a:gd fmla="*/ 50 h 85" name="T95"/>
                <a:gd fmla="*/ 74 w 81" name="T96"/>
                <a:gd fmla="*/ 50 h 85" name="T97"/>
                <a:gd fmla="*/ 74 w 81" name="T98"/>
                <a:gd fmla="*/ 50 h 85" name="T99"/>
                <a:gd fmla="*/ 77 w 81" name="T100"/>
                <a:gd fmla="*/ 46 h 85" name="T101"/>
                <a:gd fmla="*/ 81 w 81" name="T102"/>
                <a:gd fmla="*/ 42 h 85" name="T103"/>
                <a:gd fmla="*/ 62 w 81" name="T104"/>
                <a:gd fmla="*/ 35 h 85" name="T105"/>
                <a:gd fmla="*/ 58 w 81" name="T106"/>
                <a:gd fmla="*/ 35 h 85" name="T107"/>
                <a:gd fmla="*/ 54 w 81" name="T108"/>
                <a:gd fmla="*/ 38 h 85" name="T109"/>
                <a:gd fmla="*/ 54 w 81" name="T110"/>
                <a:gd fmla="*/ 38 h 85" name="T111"/>
                <a:gd fmla="*/ 70 w 81" name="T112"/>
                <a:gd fmla="*/ 46 h 85" name="T113"/>
                <a:gd fmla="*/ 54 w 81" name="T114"/>
                <a:gd fmla="*/ 46 h 85" name="T115"/>
                <a:gd fmla="*/ 54 w 81" name="T116"/>
                <a:gd fmla="*/ 42 h 85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b" l="0" r="r" t="0"/>
              <a:pathLst>
                <a:path h="85" w="81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21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gdLst>
                <a:gd fmla="*/ 47 w 82" name="T0"/>
                <a:gd fmla="*/ 11 h 85" name="T1"/>
                <a:gd fmla="*/ 47 w 82" name="T2"/>
                <a:gd fmla="*/ 11 h 85" name="T3"/>
                <a:gd fmla="*/ 47 w 82" name="T4"/>
                <a:gd fmla="*/ 7 h 85" name="T5"/>
                <a:gd fmla="*/ 47 w 82" name="T6"/>
                <a:gd fmla="*/ 7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3 h 85" name="T13"/>
                <a:gd fmla="*/ 39 w 82" name="T14"/>
                <a:gd fmla="*/ 3 h 85" name="T15"/>
                <a:gd fmla="*/ 31 w 82" name="T16"/>
                <a:gd fmla="*/ 3 h 85" name="T17"/>
                <a:gd fmla="*/ 31 w 82" name="T18"/>
                <a:gd fmla="*/ 3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7 h 85" name="T25"/>
                <a:gd fmla="*/ 35 w 82" name="T26"/>
                <a:gd fmla="*/ 27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3 w 82" name="T34"/>
                <a:gd fmla="*/ 77 h 85" name="T35"/>
                <a:gd fmla="*/ 23 w 82" name="T36"/>
                <a:gd fmla="*/ 46 h 85" name="T37"/>
                <a:gd fmla="*/ 35 w 82" name="T38"/>
                <a:gd fmla="*/ 46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6 h 85" name="T45"/>
                <a:gd fmla="*/ 58 w 82" name="T46"/>
                <a:gd fmla="*/ 46 h 85" name="T47"/>
                <a:gd fmla="*/ 58 w 82" name="T48"/>
                <a:gd fmla="*/ 62 h 85" name="T49"/>
                <a:gd fmla="*/ 58 w 82" name="T50"/>
                <a:gd fmla="*/ 62 h 85" name="T51"/>
                <a:gd fmla="*/ 58 w 82" name="T52"/>
                <a:gd fmla="*/ 66 h 85" name="T53"/>
                <a:gd fmla="*/ 50 w 82" name="T54"/>
                <a:gd fmla="*/ 66 h 85" name="T55"/>
                <a:gd fmla="*/ 50 w 82" name="T56"/>
                <a:gd fmla="*/ 66 h 85" name="T57"/>
                <a:gd fmla="*/ 54 w 82" name="T58"/>
                <a:gd fmla="*/ 77 h 85" name="T59"/>
                <a:gd fmla="*/ 54 w 82" name="T60"/>
                <a:gd fmla="*/ 77 h 85" name="T61"/>
                <a:gd fmla="*/ 66 w 82" name="T62"/>
                <a:gd fmla="*/ 77 h 85" name="T63"/>
                <a:gd fmla="*/ 70 w 82" name="T64"/>
                <a:gd fmla="*/ 73 h 85" name="T65"/>
                <a:gd fmla="*/ 70 w 82" name="T66"/>
                <a:gd fmla="*/ 70 h 85" name="T67"/>
                <a:gd fmla="*/ 70 w 82" name="T68"/>
                <a:gd fmla="*/ 35 h 85" name="T69"/>
                <a:gd fmla="*/ 47 w 82" name="T70"/>
                <a:gd fmla="*/ 35 h 85" name="T71"/>
                <a:gd fmla="*/ 47 w 82" name="T72"/>
                <a:gd fmla="*/ 27 h 85" name="T73"/>
                <a:gd fmla="*/ 82 w 82" name="T74"/>
                <a:gd fmla="*/ 27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47 w 82" name="T82"/>
                <a:gd fmla="*/ 11 h 85" name="T83"/>
                <a:gd fmla="*/ 47 w 82" name="T84"/>
                <a:gd fmla="*/ 11 h 85" name="T85"/>
                <a:gd fmla="*/ 47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628" name="组合 627"/>
          <p:cNvGrpSpPr/>
          <p:nvPr/>
        </p:nvGrpSpPr>
        <p:grpSpPr>
          <a:xfrm>
            <a:off x="2148654" y="2722274"/>
            <a:ext cx="1065730" cy="1153975"/>
            <a:chOff x="10148118" y="2437391"/>
            <a:chExt cx="1246188" cy="1349375"/>
          </a:xfrm>
          <a:solidFill>
            <a:srgbClr val="29A7A4"/>
          </a:solidFill>
        </p:grpSpPr>
        <p:sp>
          <p:nvSpPr>
            <p:cNvPr id="684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gdLst>
                <a:gd fmla="*/ 326 w 785" name="T0"/>
                <a:gd fmla="*/ 843 h 850" name="T1"/>
                <a:gd fmla="*/ 284 w 785" name="T2"/>
                <a:gd fmla="*/ 823 h 850" name="T3"/>
                <a:gd fmla="*/ 186 w 785" name="T4"/>
                <a:gd fmla="*/ 831 h 850" name="T5"/>
                <a:gd fmla="*/ 66 w 785" name="T6"/>
                <a:gd fmla="*/ 823 h 850" name="T7"/>
                <a:gd fmla="*/ 27 w 785" name="T8"/>
                <a:gd fmla="*/ 746 h 850" name="T9"/>
                <a:gd fmla="*/ 16 w 785" name="T10"/>
                <a:gd fmla="*/ 676 h 850" name="T11"/>
                <a:gd fmla="*/ 4 w 785" name="T12"/>
                <a:gd fmla="*/ 614 h 850" name="T13"/>
                <a:gd fmla="*/ 0 w 785" name="T14"/>
                <a:gd fmla="*/ 590 h 850" name="T15"/>
                <a:gd fmla="*/ 27 w 785" name="T16"/>
                <a:gd fmla="*/ 536 h 850" name="T17"/>
                <a:gd fmla="*/ 120 w 785" name="T18"/>
                <a:gd fmla="*/ 489 h 850" name="T19"/>
                <a:gd fmla="*/ 183 w 785" name="T20"/>
                <a:gd fmla="*/ 485 h 850" name="T21"/>
                <a:gd fmla="*/ 218 w 785" name="T22"/>
                <a:gd fmla="*/ 458 h 850" name="T23"/>
                <a:gd fmla="*/ 202 w 785" name="T24"/>
                <a:gd fmla="*/ 369 h 850" name="T25"/>
                <a:gd fmla="*/ 210 w 785" name="T26"/>
                <a:gd fmla="*/ 338 h 850" name="T27"/>
                <a:gd fmla="*/ 221 w 785" name="T28"/>
                <a:gd fmla="*/ 326 h 850" name="T29"/>
                <a:gd fmla="*/ 249 w 785" name="T30"/>
                <a:gd fmla="*/ 248 h 850" name="T31"/>
                <a:gd fmla="*/ 249 w 785" name="T32"/>
                <a:gd fmla="*/ 190 h 850" name="T33"/>
                <a:gd fmla="*/ 221 w 785" name="T34"/>
                <a:gd fmla="*/ 159 h 850" name="T35"/>
                <a:gd fmla="*/ 171 w 785" name="T36"/>
                <a:gd fmla="*/ 140 h 850" name="T37"/>
                <a:gd fmla="*/ 163 w 785" name="T38"/>
                <a:gd fmla="*/ 108 h 850" name="T39"/>
                <a:gd fmla="*/ 163 w 785" name="T40"/>
                <a:gd fmla="*/ 54 h 850" name="T41"/>
                <a:gd fmla="*/ 151 w 785" name="T42"/>
                <a:gd fmla="*/ 27 h 850" name="T43"/>
                <a:gd fmla="*/ 252 w 785" name="T44"/>
                <a:gd fmla="*/ 7 h 850" name="T45"/>
                <a:gd fmla="*/ 326 w 785" name="T46"/>
                <a:gd fmla="*/ 0 h 850" name="T47"/>
                <a:gd fmla="*/ 342 w 785" name="T48"/>
                <a:gd fmla="*/ 0 h 850" name="T49"/>
                <a:gd fmla="*/ 357 w 785" name="T50"/>
                <a:gd fmla="*/ 27 h 850" name="T51"/>
                <a:gd fmla="*/ 350 w 785" name="T52"/>
                <a:gd fmla="*/ 74 h 850" name="T53"/>
                <a:gd fmla="*/ 373 w 785" name="T54"/>
                <a:gd fmla="*/ 105 h 850" name="T55"/>
                <a:gd fmla="*/ 420 w 785" name="T56"/>
                <a:gd fmla="*/ 120 h 850" name="T57"/>
                <a:gd fmla="*/ 447 w 785" name="T58"/>
                <a:gd fmla="*/ 112 h 850" name="T59"/>
                <a:gd fmla="*/ 466 w 785" name="T60"/>
                <a:gd fmla="*/ 124 h 850" name="T61"/>
                <a:gd fmla="*/ 470 w 785" name="T62"/>
                <a:gd fmla="*/ 147 h 850" name="T63"/>
                <a:gd fmla="*/ 478 w 785" name="T64"/>
                <a:gd fmla="*/ 190 h 850" name="T65"/>
                <a:gd fmla="*/ 489 w 785" name="T66"/>
                <a:gd fmla="*/ 225 h 850" name="T67"/>
                <a:gd fmla="*/ 470 w 785" name="T68"/>
                <a:gd fmla="*/ 248 h 850" name="T69"/>
                <a:gd fmla="*/ 482 w 785" name="T70"/>
                <a:gd fmla="*/ 272 h 850" name="T71"/>
                <a:gd fmla="*/ 540 w 785" name="T72"/>
                <a:gd fmla="*/ 322 h 850" name="T73"/>
                <a:gd fmla="*/ 625 w 785" name="T74"/>
                <a:gd fmla="*/ 299 h 850" name="T75"/>
                <a:gd fmla="*/ 719 w 785" name="T76"/>
                <a:gd fmla="*/ 303 h 850" name="T77"/>
                <a:gd fmla="*/ 765 w 785" name="T78"/>
                <a:gd fmla="*/ 307 h 850" name="T79"/>
                <a:gd fmla="*/ 785 w 785" name="T80"/>
                <a:gd fmla="*/ 365 h 850" name="T81"/>
                <a:gd fmla="*/ 781 w 785" name="T82"/>
                <a:gd fmla="*/ 423 h 850" name="T83"/>
                <a:gd fmla="*/ 746 w 785" name="T84"/>
                <a:gd fmla="*/ 470 h 850" name="T85"/>
                <a:gd fmla="*/ 734 w 785" name="T86"/>
                <a:gd fmla="*/ 505 h 850" name="T87"/>
                <a:gd fmla="*/ 684 w 785" name="T88"/>
                <a:gd fmla="*/ 516 h 850" name="T89"/>
                <a:gd fmla="*/ 649 w 785" name="T90"/>
                <a:gd fmla="*/ 575 h 850" name="T91"/>
                <a:gd fmla="*/ 540 w 785" name="T92"/>
                <a:gd fmla="*/ 715 h 850" name="T93"/>
                <a:gd fmla="*/ 486 w 785" name="T94"/>
                <a:gd fmla="*/ 773 h 850" name="T95"/>
                <a:gd fmla="*/ 381 w 785" name="T96"/>
                <a:gd fmla="*/ 835 h 850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b" l="0" r="r" t="0"/>
              <a:pathLst>
                <a:path h="850" w="785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5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gdLst>
                <a:gd fmla="*/ 78 w 78" name="T0"/>
                <a:gd fmla="*/ 35 h 77" name="T1"/>
                <a:gd fmla="*/ 78 w 78" name="T2"/>
                <a:gd fmla="*/ 35 h 77" name="T3"/>
                <a:gd fmla="*/ 74 w 78" name="T4"/>
                <a:gd fmla="*/ 50 h 77" name="T5"/>
                <a:gd fmla="*/ 66 w 78" name="T6"/>
                <a:gd fmla="*/ 62 h 77" name="T7"/>
                <a:gd fmla="*/ 55 w 78" name="T8"/>
                <a:gd fmla="*/ 73 h 77" name="T9"/>
                <a:gd fmla="*/ 39 w 78" name="T10"/>
                <a:gd fmla="*/ 77 h 77" name="T11"/>
                <a:gd fmla="*/ 39 w 78" name="T12"/>
                <a:gd fmla="*/ 77 h 77" name="T13"/>
                <a:gd fmla="*/ 24 w 78" name="T14"/>
                <a:gd fmla="*/ 73 h 77" name="T15"/>
                <a:gd fmla="*/ 12 w 78" name="T16"/>
                <a:gd fmla="*/ 66 h 77" name="T17"/>
                <a:gd fmla="*/ 4 w 78" name="T18"/>
                <a:gd fmla="*/ 54 h 77" name="T19"/>
                <a:gd fmla="*/ 0 w 78" name="T20"/>
                <a:gd fmla="*/ 38 h 77" name="T21"/>
                <a:gd fmla="*/ 0 w 78" name="T22"/>
                <a:gd fmla="*/ 38 h 77" name="T23"/>
                <a:gd fmla="*/ 0 w 78" name="T24"/>
                <a:gd fmla="*/ 23 h 77" name="T25"/>
                <a:gd fmla="*/ 8 w 78" name="T26"/>
                <a:gd fmla="*/ 11 h 77" name="T27"/>
                <a:gd fmla="*/ 20 w 78" name="T28"/>
                <a:gd fmla="*/ 3 h 77" name="T29"/>
                <a:gd fmla="*/ 35 w 78" name="T30"/>
                <a:gd fmla="*/ 0 h 77" name="T31"/>
                <a:gd fmla="*/ 35 w 78" name="T32"/>
                <a:gd fmla="*/ 0 h 77" name="T33"/>
                <a:gd fmla="*/ 51 w 78" name="T34"/>
                <a:gd fmla="*/ 0 h 77" name="T35"/>
                <a:gd fmla="*/ 62 w 78" name="T36"/>
                <a:gd fmla="*/ 7 h 77" name="T37"/>
                <a:gd fmla="*/ 74 w 78" name="T38"/>
                <a:gd fmla="*/ 19 h 77" name="T39"/>
                <a:gd fmla="*/ 78 w 78" name="T40"/>
                <a:gd fmla="*/ 35 h 77" name="T41"/>
                <a:gd fmla="*/ 78 w 78" name="T42"/>
                <a:gd fmla="*/ 35 h 77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77" w="78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6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gdLst>
                <a:gd fmla="*/ 35 w 35" name="T0"/>
                <a:gd fmla="*/ 16 h 35" name="T1"/>
                <a:gd fmla="*/ 35 w 35" name="T2"/>
                <a:gd fmla="*/ 16 h 35" name="T3"/>
                <a:gd fmla="*/ 35 w 35" name="T4"/>
                <a:gd fmla="*/ 23 h 35" name="T5"/>
                <a:gd fmla="*/ 31 w 35" name="T6"/>
                <a:gd fmla="*/ 31 h 35" name="T7"/>
                <a:gd fmla="*/ 23 w 35" name="T8"/>
                <a:gd fmla="*/ 35 h 35" name="T9"/>
                <a:gd fmla="*/ 19 w 35" name="T10"/>
                <a:gd fmla="*/ 35 h 35" name="T11"/>
                <a:gd fmla="*/ 19 w 35" name="T12"/>
                <a:gd fmla="*/ 35 h 35" name="T13"/>
                <a:gd fmla="*/ 11 w 35" name="T14"/>
                <a:gd fmla="*/ 35 h 35" name="T15"/>
                <a:gd fmla="*/ 7 w 35" name="T16"/>
                <a:gd fmla="*/ 31 h 35" name="T17"/>
                <a:gd fmla="*/ 4 w 35" name="T18"/>
                <a:gd fmla="*/ 23 h 35" name="T19"/>
                <a:gd fmla="*/ 0 w 35" name="T20"/>
                <a:gd fmla="*/ 19 h 35" name="T21"/>
                <a:gd fmla="*/ 0 w 35" name="T22"/>
                <a:gd fmla="*/ 19 h 35" name="T23"/>
                <a:gd fmla="*/ 0 w 35" name="T24"/>
                <a:gd fmla="*/ 12 h 35" name="T25"/>
                <a:gd fmla="*/ 4 w 35" name="T26"/>
                <a:gd fmla="*/ 8 h 35" name="T27"/>
                <a:gd fmla="*/ 11 w 35" name="T28"/>
                <a:gd fmla="*/ 4 h 35" name="T29"/>
                <a:gd fmla="*/ 15 w 35" name="T30"/>
                <a:gd fmla="*/ 0 h 35" name="T31"/>
                <a:gd fmla="*/ 15 w 35" name="T32"/>
                <a:gd fmla="*/ 0 h 35" name="T33"/>
                <a:gd fmla="*/ 23 w 35" name="T34"/>
                <a:gd fmla="*/ 0 h 35" name="T35"/>
                <a:gd fmla="*/ 31 w 35" name="T36"/>
                <a:gd fmla="*/ 4 h 35" name="T37"/>
                <a:gd fmla="*/ 35 w 35" name="T38"/>
                <a:gd fmla="*/ 12 h 35" name="T39"/>
                <a:gd fmla="*/ 35 w 35" name="T40"/>
                <a:gd fmla="*/ 16 h 35" name="T41"/>
                <a:gd fmla="*/ 35 w 35" name="T42"/>
                <a:gd fmla="*/ 16 h 3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35" w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7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gdLst>
                <a:gd fmla="*/ 81 w 89" name="T0"/>
                <a:gd fmla="*/ 46 h 85" name="T1"/>
                <a:gd fmla="*/ 81 w 89" name="T2"/>
                <a:gd fmla="*/ 46 h 85" name="T3"/>
                <a:gd fmla="*/ 89 w 89" name="T4"/>
                <a:gd fmla="*/ 31 h 85" name="T5"/>
                <a:gd fmla="*/ 89 w 89" name="T6"/>
                <a:gd fmla="*/ 31 h 85" name="T7"/>
                <a:gd fmla="*/ 78 w 89" name="T8"/>
                <a:gd fmla="*/ 27 h 85" name="T9"/>
                <a:gd fmla="*/ 66 w 89" name="T10"/>
                <a:gd fmla="*/ 23 h 85" name="T11"/>
                <a:gd fmla="*/ 50 w 89" name="T12"/>
                <a:gd fmla="*/ 4 h 85" name="T13"/>
                <a:gd fmla="*/ 50 w 89" name="T14"/>
                <a:gd fmla="*/ 4 h 85" name="T15"/>
                <a:gd fmla="*/ 50 w 89" name="T16"/>
                <a:gd fmla="*/ 4 h 85" name="T17"/>
                <a:gd fmla="*/ 50 w 89" name="T18"/>
                <a:gd fmla="*/ 4 h 85" name="T19"/>
                <a:gd fmla="*/ 54 w 89" name="T20"/>
                <a:gd fmla="*/ 4 h 85" name="T21"/>
                <a:gd fmla="*/ 54 w 89" name="T22"/>
                <a:gd fmla="*/ 4 h 85" name="T23"/>
                <a:gd fmla="*/ 39 w 89" name="T24"/>
                <a:gd fmla="*/ 0 h 85" name="T25"/>
                <a:gd fmla="*/ 39 w 89" name="T26"/>
                <a:gd fmla="*/ 0 h 85" name="T27"/>
                <a:gd fmla="*/ 39 w 89" name="T28"/>
                <a:gd fmla="*/ 0 h 85" name="T29"/>
                <a:gd fmla="*/ 39 w 89" name="T30"/>
                <a:gd fmla="*/ 0 h 85" name="T31"/>
                <a:gd fmla="*/ 31 w 89" name="T32"/>
                <a:gd fmla="*/ 11 h 85" name="T33"/>
                <a:gd fmla="*/ 23 w 89" name="T34"/>
                <a:gd fmla="*/ 19 h 85" name="T35"/>
                <a:gd fmla="*/ 15 w 89" name="T36"/>
                <a:gd fmla="*/ 31 h 85" name="T37"/>
                <a:gd fmla="*/ 0 w 89" name="T38"/>
                <a:gd fmla="*/ 39 h 85" name="T39"/>
                <a:gd fmla="*/ 0 w 89" name="T40"/>
                <a:gd fmla="*/ 39 h 85" name="T41"/>
                <a:gd fmla="*/ 8 w 89" name="T42"/>
                <a:gd fmla="*/ 46 h 85" name="T43"/>
                <a:gd fmla="*/ 8 w 89" name="T44"/>
                <a:gd fmla="*/ 46 h 85" name="T45"/>
                <a:gd fmla="*/ 8 w 89" name="T46"/>
                <a:gd fmla="*/ 46 h 85" name="T47"/>
                <a:gd fmla="*/ 8 w 89" name="T48"/>
                <a:gd fmla="*/ 46 h 85" name="T49"/>
                <a:gd fmla="*/ 23 w 89" name="T50"/>
                <a:gd fmla="*/ 39 h 85" name="T51"/>
                <a:gd fmla="*/ 23 w 89" name="T52"/>
                <a:gd fmla="*/ 43 h 85" name="T53"/>
                <a:gd fmla="*/ 66 w 89" name="T54"/>
                <a:gd fmla="*/ 43 h 85" name="T55"/>
                <a:gd fmla="*/ 66 w 89" name="T56"/>
                <a:gd fmla="*/ 39 h 85" name="T57"/>
                <a:gd fmla="*/ 66 w 89" name="T58"/>
                <a:gd fmla="*/ 39 h 85" name="T59"/>
                <a:gd fmla="*/ 81 w 89" name="T60"/>
                <a:gd fmla="*/ 46 h 85" name="T61"/>
                <a:gd fmla="*/ 81 w 89" name="T62"/>
                <a:gd fmla="*/ 46 h 85" name="T63"/>
                <a:gd fmla="*/ 81 w 89" name="T64"/>
                <a:gd fmla="*/ 46 h 85" name="T65"/>
                <a:gd fmla="*/ 43 w 89" name="T66"/>
                <a:gd fmla="*/ 15 h 85" name="T67"/>
                <a:gd fmla="*/ 43 w 89" name="T68"/>
                <a:gd fmla="*/ 15 h 85" name="T69"/>
                <a:gd fmla="*/ 58 w 89" name="T70"/>
                <a:gd fmla="*/ 31 h 85" name="T71"/>
                <a:gd fmla="*/ 27 w 89" name="T72"/>
                <a:gd fmla="*/ 31 h 85" name="T73"/>
                <a:gd fmla="*/ 27 w 89" name="T74"/>
                <a:gd fmla="*/ 31 h 85" name="T75"/>
                <a:gd fmla="*/ 43 w 89" name="T76"/>
                <a:gd fmla="*/ 15 h 85" name="T77"/>
                <a:gd fmla="*/ 43 w 89" name="T78"/>
                <a:gd fmla="*/ 15 h 85" name="T79"/>
                <a:gd fmla="*/ 43 w 89" name="T80"/>
                <a:gd fmla="*/ 15 h 85" name="T81"/>
                <a:gd fmla="*/ 58 w 89" name="T82"/>
                <a:gd fmla="*/ 85 h 85" name="T83"/>
                <a:gd fmla="*/ 74 w 89" name="T84"/>
                <a:gd fmla="*/ 85 h 85" name="T85"/>
                <a:gd fmla="*/ 74 w 89" name="T86"/>
                <a:gd fmla="*/ 50 h 85" name="T87"/>
                <a:gd fmla="*/ 15 w 89" name="T88"/>
                <a:gd fmla="*/ 50 h 85" name="T89"/>
                <a:gd fmla="*/ 15 w 89" name="T90"/>
                <a:gd fmla="*/ 85 h 85" name="T91"/>
                <a:gd fmla="*/ 27 w 89" name="T92"/>
                <a:gd fmla="*/ 85 h 85" name="T93"/>
                <a:gd fmla="*/ 27 w 89" name="T94"/>
                <a:gd fmla="*/ 81 h 85" name="T95"/>
                <a:gd fmla="*/ 58 w 89" name="T96"/>
                <a:gd fmla="*/ 81 h 85" name="T97"/>
                <a:gd fmla="*/ 58 w 89" name="T98"/>
                <a:gd fmla="*/ 85 h 85" name="T99"/>
                <a:gd fmla="*/ 58 w 89" name="T100"/>
                <a:gd fmla="*/ 85 h 85" name="T101"/>
                <a:gd fmla="*/ 58 w 89" name="T102"/>
                <a:gd fmla="*/ 58 h 85" name="T103"/>
                <a:gd fmla="*/ 58 w 89" name="T104"/>
                <a:gd fmla="*/ 74 h 85" name="T105"/>
                <a:gd fmla="*/ 27 w 89" name="T106"/>
                <a:gd fmla="*/ 74 h 85" name="T107"/>
                <a:gd fmla="*/ 27 w 89" name="T108"/>
                <a:gd fmla="*/ 58 h 85" name="T109"/>
                <a:gd fmla="*/ 58 w 89" name="T110"/>
                <a:gd fmla="*/ 58 h 85" name="T111"/>
                <a:gd fmla="*/ 58 w 89" name="T112"/>
                <a:gd fmla="*/ 58 h 85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b" l="0" r="r" t="0"/>
              <a:pathLst>
                <a:path h="85" w="89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8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gdLst>
                <a:gd fmla="*/ 0 w 86" name="T0"/>
                <a:gd fmla="*/ 73 h 81" name="T1"/>
                <a:gd fmla="*/ 12 w 86" name="T2"/>
                <a:gd fmla="*/ 81 h 81" name="T3"/>
                <a:gd fmla="*/ 20 w 86" name="T4"/>
                <a:gd fmla="*/ 54 h 81" name="T5"/>
                <a:gd fmla="*/ 27 w 86" name="T6"/>
                <a:gd fmla="*/ 50 h 81" name="T7"/>
                <a:gd fmla="*/ 27 w 86" name="T8"/>
                <a:gd fmla="*/ 66 h 81" name="T9"/>
                <a:gd fmla="*/ 20 w 86" name="T10"/>
                <a:gd fmla="*/ 66 h 81" name="T11"/>
                <a:gd fmla="*/ 20 w 86" name="T12"/>
                <a:gd fmla="*/ 70 h 81" name="T13"/>
                <a:gd fmla="*/ 23 w 86" name="T14"/>
                <a:gd fmla="*/ 77 h 81" name="T15"/>
                <a:gd fmla="*/ 35 w 86" name="T16"/>
                <a:gd fmla="*/ 77 h 81" name="T17"/>
                <a:gd fmla="*/ 35 w 86" name="T18"/>
                <a:gd fmla="*/ 70 h 81" name="T19"/>
                <a:gd fmla="*/ 8 w 86" name="T20"/>
                <a:gd fmla="*/ 0 h 81" name="T21"/>
                <a:gd fmla="*/ 8 w 86" name="T22"/>
                <a:gd fmla="*/ 50 h 81" name="T23"/>
                <a:gd fmla="*/ 0 w 86" name="T24"/>
                <a:gd fmla="*/ 73 h 81" name="T25"/>
                <a:gd fmla="*/ 0 w 86" name="T26"/>
                <a:gd fmla="*/ 73 h 81" name="T27"/>
                <a:gd fmla="*/ 66 w 86" name="T28"/>
                <a:gd fmla="*/ 77 h 81" name="T29"/>
                <a:gd fmla="*/ 78 w 86" name="T30"/>
                <a:gd fmla="*/ 77 h 81" name="T31"/>
                <a:gd fmla="*/ 82 w 86" name="T32"/>
                <a:gd fmla="*/ 77 h 81" name="T33"/>
                <a:gd fmla="*/ 86 w 86" name="T34"/>
                <a:gd fmla="*/ 62 h 81" name="T35"/>
                <a:gd fmla="*/ 74 w 86" name="T36"/>
                <a:gd fmla="*/ 58 h 81" name="T37"/>
                <a:gd fmla="*/ 74 w 86" name="T38"/>
                <a:gd fmla="*/ 66 h 81" name="T39"/>
                <a:gd fmla="*/ 55 w 86" name="T40"/>
                <a:gd fmla="*/ 70 h 81" name="T41"/>
                <a:gd fmla="*/ 51 w 86" name="T42"/>
                <a:gd fmla="*/ 66 h 81" name="T43"/>
                <a:gd fmla="*/ 82 w 86" name="T44"/>
                <a:gd fmla="*/ 42 h 81" name="T45"/>
                <a:gd fmla="*/ 39 w 86" name="T46"/>
                <a:gd fmla="*/ 0 h 81" name="T47"/>
                <a:gd fmla="*/ 39 w 86" name="T48"/>
                <a:gd fmla="*/ 70 h 81" name="T49"/>
                <a:gd fmla="*/ 55 w 86" name="T50"/>
                <a:gd fmla="*/ 77 h 81" name="T51"/>
                <a:gd fmla="*/ 55 w 86" name="T52"/>
                <a:gd fmla="*/ 77 h 81" name="T53"/>
                <a:gd fmla="*/ 27 w 86" name="T54"/>
                <a:gd fmla="*/ 19 h 81" name="T55"/>
                <a:gd fmla="*/ 20 w 86" name="T56"/>
                <a:gd fmla="*/ 11 h 81" name="T57"/>
                <a:gd fmla="*/ 27 w 86" name="T58"/>
                <a:gd fmla="*/ 11 h 81" name="T59"/>
                <a:gd fmla="*/ 51 w 86" name="T60"/>
                <a:gd fmla="*/ 35 h 81" name="T61"/>
                <a:gd fmla="*/ 55 w 86" name="T62"/>
                <a:gd fmla="*/ 11 h 81" name="T63"/>
                <a:gd fmla="*/ 55 w 86" name="T64"/>
                <a:gd fmla="*/ 35 h 81" name="T65"/>
                <a:gd fmla="*/ 70 w 86" name="T66"/>
                <a:gd fmla="*/ 35 h 81" name="T67"/>
                <a:gd fmla="*/ 66 w 86" name="T68"/>
                <a:gd fmla="*/ 11 h 81" name="T69"/>
                <a:gd fmla="*/ 70 w 86" name="T70"/>
                <a:gd fmla="*/ 11 h 81" name="T71"/>
                <a:gd fmla="*/ 27 w 86" name="T72"/>
                <a:gd fmla="*/ 39 h 81" name="T73"/>
                <a:gd fmla="*/ 20 w 86" name="T74"/>
                <a:gd fmla="*/ 31 h 81" name="T75"/>
                <a:gd fmla="*/ 27 w 86" name="T76"/>
                <a:gd fmla="*/ 31 h 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b" l="0" r="r" t="0"/>
              <a:pathLst>
                <a:path h="81" w="86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9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gdLst>
                <a:gd fmla="*/ 51 w 82" name="T0"/>
                <a:gd fmla="*/ 11 h 85" name="T1"/>
                <a:gd fmla="*/ 51 w 82" name="T2"/>
                <a:gd fmla="*/ 11 h 85" name="T3"/>
                <a:gd fmla="*/ 47 w 82" name="T4"/>
                <a:gd fmla="*/ 8 h 85" name="T5"/>
                <a:gd fmla="*/ 47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0 h 85" name="T13"/>
                <a:gd fmla="*/ 39 w 82" name="T14"/>
                <a:gd fmla="*/ 0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3 h 85" name="T25"/>
                <a:gd fmla="*/ 35 w 82" name="T26"/>
                <a:gd fmla="*/ 23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4 w 82" name="T34"/>
                <a:gd fmla="*/ 77 h 85" name="T35"/>
                <a:gd fmla="*/ 24 w 82" name="T36"/>
                <a:gd fmla="*/ 43 h 85" name="T37"/>
                <a:gd fmla="*/ 35 w 82" name="T38"/>
                <a:gd fmla="*/ 43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3 h 85" name="T45"/>
                <a:gd fmla="*/ 59 w 82" name="T46"/>
                <a:gd fmla="*/ 43 h 85" name="T47"/>
                <a:gd fmla="*/ 59 w 82" name="T48"/>
                <a:gd fmla="*/ 62 h 85" name="T49"/>
                <a:gd fmla="*/ 59 w 82" name="T50"/>
                <a:gd fmla="*/ 62 h 85" name="T51"/>
                <a:gd fmla="*/ 59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7 h 85" name="T59"/>
                <a:gd fmla="*/ 55 w 82" name="T60"/>
                <a:gd fmla="*/ 77 h 85" name="T61"/>
                <a:gd fmla="*/ 66 w 82" name="T62"/>
                <a:gd fmla="*/ 74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3 h 85" name="T73"/>
                <a:gd fmla="*/ 82 w 82" name="T74"/>
                <a:gd fmla="*/ 23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51 w 82" name="T82"/>
                <a:gd fmla="*/ 11 h 85" name="T83"/>
                <a:gd fmla="*/ 51 w 82" name="T84"/>
                <a:gd fmla="*/ 11 h 85" name="T85"/>
                <a:gd fmla="*/ 51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sp>
        <p:nvSpPr>
          <p:cNvPr id="629" name="Freeform 25"/>
          <p:cNvSpPr/>
          <p:nvPr/>
        </p:nvSpPr>
        <p:spPr bwMode="auto">
          <a:xfrm>
            <a:off x="2629909" y="2178733"/>
            <a:ext cx="832220" cy="400498"/>
          </a:xfrm>
          <a:custGeom>
            <a:gdLst>
              <a:gd fmla="*/ 613 w 613" name="T0"/>
              <a:gd fmla="*/ 0 h 295" name="T1"/>
              <a:gd fmla="*/ 586 w 613" name="T2"/>
              <a:gd fmla="*/ 46 h 295" name="T3"/>
              <a:gd fmla="*/ 586 w 613" name="T4"/>
              <a:gd fmla="*/ 46 h 295" name="T5"/>
              <a:gd fmla="*/ 578 w 613" name="T6"/>
              <a:gd fmla="*/ 66 h 295" name="T7"/>
              <a:gd fmla="*/ 567 w 613" name="T8"/>
              <a:gd fmla="*/ 81 h 295" name="T9"/>
              <a:gd fmla="*/ 555 w 613" name="T10"/>
              <a:gd fmla="*/ 101 h 295" name="T11"/>
              <a:gd fmla="*/ 540 w 613" name="T12"/>
              <a:gd fmla="*/ 112 h 295" name="T13"/>
              <a:gd fmla="*/ 520 w 613" name="T14"/>
              <a:gd fmla="*/ 124 h 295" name="T15"/>
              <a:gd fmla="*/ 512 w 613" name="T16"/>
              <a:gd fmla="*/ 124 h 295" name="T17"/>
              <a:gd fmla="*/ 501 w 613" name="T18"/>
              <a:gd fmla="*/ 120 h 295" name="T19"/>
              <a:gd fmla="*/ 489 w 613" name="T20"/>
              <a:gd fmla="*/ 116 h 295" name="T21"/>
              <a:gd fmla="*/ 477 w 613" name="T22"/>
              <a:gd fmla="*/ 104 h 295" name="T23"/>
              <a:gd fmla="*/ 477 w 613" name="T24"/>
              <a:gd fmla="*/ 104 h 295" name="T25"/>
              <a:gd fmla="*/ 458 w 613" name="T26"/>
              <a:gd fmla="*/ 89 h 295" name="T27"/>
              <a:gd fmla="*/ 439 w 613" name="T28"/>
              <a:gd fmla="*/ 81 h 295" name="T29"/>
              <a:gd fmla="*/ 423 w 613" name="T30"/>
              <a:gd fmla="*/ 81 h 295" name="T31"/>
              <a:gd fmla="*/ 408 w 613" name="T32"/>
              <a:gd fmla="*/ 89 h 295" name="T33"/>
              <a:gd fmla="*/ 396 w 613" name="T34"/>
              <a:gd fmla="*/ 104 h 295" name="T35"/>
              <a:gd fmla="*/ 384 w 613" name="T36"/>
              <a:gd fmla="*/ 120 h 295" name="T37"/>
              <a:gd fmla="*/ 369 w 613" name="T38"/>
              <a:gd fmla="*/ 147 h 295" name="T39"/>
              <a:gd fmla="*/ 369 w 613" name="T40"/>
              <a:gd fmla="*/ 147 h 295" name="T41"/>
              <a:gd fmla="*/ 361 w 613" name="T42"/>
              <a:gd fmla="*/ 159 h 295" name="T43"/>
              <a:gd fmla="*/ 349 w 613" name="T44"/>
              <a:gd fmla="*/ 163 h 295" name="T45"/>
              <a:gd fmla="*/ 334 w 613" name="T46"/>
              <a:gd fmla="*/ 167 h 295" name="T47"/>
              <a:gd fmla="*/ 318 w 613" name="T48"/>
              <a:gd fmla="*/ 167 h 295" name="T49"/>
              <a:gd fmla="*/ 303 w 613" name="T50"/>
              <a:gd fmla="*/ 163 h 295" name="T51"/>
              <a:gd fmla="*/ 291 w 613" name="T52"/>
              <a:gd fmla="*/ 159 h 295" name="T53"/>
              <a:gd fmla="*/ 279 w 613" name="T54"/>
              <a:gd fmla="*/ 151 h 295" name="T55"/>
              <a:gd fmla="*/ 268 w 613" name="T56"/>
              <a:gd fmla="*/ 139 h 295" name="T57"/>
              <a:gd fmla="*/ 268 w 613" name="T58"/>
              <a:gd fmla="*/ 139 h 295" name="T59"/>
              <a:gd fmla="*/ 260 w 613" name="T60"/>
              <a:gd fmla="*/ 132 h 295" name="T61"/>
              <a:gd fmla="*/ 256 w 613" name="T62"/>
              <a:gd fmla="*/ 128 h 295" name="T63"/>
              <a:gd fmla="*/ 248 w 613" name="T64"/>
              <a:gd fmla="*/ 128 h 295" name="T65"/>
              <a:gd fmla="*/ 240 w 613" name="T66"/>
              <a:gd fmla="*/ 132 h 295" name="T67"/>
              <a:gd fmla="*/ 237 w 613" name="T68"/>
              <a:gd fmla="*/ 139 h 295" name="T69"/>
              <a:gd fmla="*/ 233 w 613" name="T70"/>
              <a:gd fmla="*/ 151 h 295" name="T71"/>
              <a:gd fmla="*/ 229 w 613" name="T72"/>
              <a:gd fmla="*/ 182 h 295" name="T73"/>
              <a:gd fmla="*/ 229 w 613" name="T74"/>
              <a:gd fmla="*/ 182 h 295" name="T75"/>
              <a:gd fmla="*/ 213 w 613" name="T76"/>
              <a:gd fmla="*/ 198 h 295" name="T77"/>
              <a:gd fmla="*/ 174 w 613" name="T78"/>
              <a:gd fmla="*/ 229 h 295" name="T79"/>
              <a:gd fmla="*/ 155 w 613" name="T80"/>
              <a:gd fmla="*/ 240 h 295" name="T81"/>
              <a:gd fmla="*/ 132 w 613" name="T82"/>
              <a:gd fmla="*/ 248 h 295" name="T83"/>
              <a:gd fmla="*/ 120 w 613" name="T84"/>
              <a:gd fmla="*/ 252 h 295" name="T85"/>
              <a:gd fmla="*/ 108 w 613" name="T86"/>
              <a:gd fmla="*/ 248 h 295" name="T87"/>
              <a:gd fmla="*/ 101 w 613" name="T88"/>
              <a:gd fmla="*/ 244 h 295" name="T89"/>
              <a:gd fmla="*/ 93 w 613" name="T90"/>
              <a:gd fmla="*/ 237 h 295" name="T91"/>
              <a:gd fmla="*/ 93 w 613" name="T92"/>
              <a:gd fmla="*/ 237 h 295" name="T93"/>
              <a:gd fmla="*/ 77 w 613" name="T94"/>
              <a:gd fmla="*/ 221 h 295" name="T95"/>
              <a:gd fmla="*/ 66 w 613" name="T96"/>
              <a:gd fmla="*/ 217 h 295" name="T97"/>
              <a:gd fmla="*/ 58 w 613" name="T98"/>
              <a:gd fmla="*/ 221 h 295" name="T99"/>
              <a:gd fmla="*/ 46 w 613" name="T100"/>
              <a:gd fmla="*/ 225 h 295" name="T101"/>
              <a:gd fmla="*/ 38 w 613" name="T102"/>
              <a:gd fmla="*/ 244 h 295" name="T103"/>
              <a:gd fmla="*/ 35 w 613" name="T104"/>
              <a:gd fmla="*/ 252 h 295" name="T105"/>
              <a:gd fmla="*/ 35 w 613" name="T106"/>
              <a:gd fmla="*/ 252 h 295" name="T107"/>
              <a:gd fmla="*/ 23 w 613" name="T108"/>
              <a:gd fmla="*/ 275 h 295" name="T109"/>
              <a:gd fmla="*/ 11 w 613" name="T110"/>
              <a:gd fmla="*/ 287 h 295" name="T111"/>
              <a:gd fmla="*/ 3 w 613" name="T112"/>
              <a:gd fmla="*/ 295 h 295" name="T113"/>
              <a:gd fmla="*/ 0 w 613" name="T114"/>
              <a:gd fmla="*/ 295 h 295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b" l="0" r="r" t="0"/>
            <a:pathLst>
              <a:path h="295" w="613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  <a:extLst/>
        </p:spPr>
        <p:txBody>
          <a:bodyPr/>
          <a:lstStyle/>
          <a:p>
            <a:endParaRPr altLang="en-US" lang="zh-CN"/>
          </a:p>
        </p:txBody>
      </p:sp>
      <p:sp>
        <p:nvSpPr>
          <p:cNvPr id="630" name="Freeform 34"/>
          <p:cNvSpPr/>
          <p:nvPr/>
        </p:nvSpPr>
        <p:spPr bwMode="auto">
          <a:xfrm>
            <a:off x="2228054" y="1787739"/>
            <a:ext cx="1239505" cy="806425"/>
          </a:xfrm>
          <a:custGeom>
            <a:gdLst>
              <a:gd fmla="*/ 913 w 913" name="T0"/>
              <a:gd fmla="*/ 288 h 594" name="T1"/>
              <a:gd fmla="*/ 871 w 913" name="T2"/>
              <a:gd fmla="*/ 276 h 594" name="T3"/>
              <a:gd fmla="*/ 851 w 913" name="T4"/>
              <a:gd fmla="*/ 237 h 594" name="T5"/>
              <a:gd fmla="*/ 847 w 913" name="T6"/>
              <a:gd fmla="*/ 194 h 594" name="T7"/>
              <a:gd fmla="*/ 863 w 913" name="T8"/>
              <a:gd fmla="*/ 152 h 594" name="T9"/>
              <a:gd fmla="*/ 824 w 913" name="T10"/>
              <a:gd fmla="*/ 136 h 594" name="T11"/>
              <a:gd fmla="*/ 766 w 913" name="T12"/>
              <a:gd fmla="*/ 148 h 594" name="T13"/>
              <a:gd fmla="*/ 727 w 913" name="T14"/>
              <a:gd fmla="*/ 183 h 594" name="T15"/>
              <a:gd fmla="*/ 688 w 913" name="T16"/>
              <a:gd fmla="*/ 183 h 594" name="T17"/>
              <a:gd fmla="*/ 672 w 913" name="T18"/>
              <a:gd fmla="*/ 155 h 594" name="T19"/>
              <a:gd fmla="*/ 657 w 913" name="T20"/>
              <a:gd fmla="*/ 136 h 594" name="T21"/>
              <a:gd fmla="*/ 606 w 913" name="T22"/>
              <a:gd fmla="*/ 121 h 594" name="T23"/>
              <a:gd fmla="*/ 552 w 913" name="T24"/>
              <a:gd fmla="*/ 121 h 594" name="T25"/>
              <a:gd fmla="*/ 505 w 913" name="T26"/>
              <a:gd fmla="*/ 86 h 594" name="T27"/>
              <a:gd fmla="*/ 490 w 913" name="T28"/>
              <a:gd fmla="*/ 47 h 594" name="T29"/>
              <a:gd fmla="*/ 482 w 913" name="T30"/>
              <a:gd fmla="*/ 23 h 594" name="T31"/>
              <a:gd fmla="*/ 443 w 913" name="T32"/>
              <a:gd fmla="*/ 0 h 594" name="T33"/>
              <a:gd fmla="*/ 385 w 913" name="T34"/>
              <a:gd fmla="*/ 4 h 594" name="T35"/>
              <a:gd fmla="*/ 338 w 913" name="T36"/>
              <a:gd fmla="*/ 23 h 594" name="T37"/>
              <a:gd fmla="*/ 265 w 913" name="T38"/>
              <a:gd fmla="*/ 54 h 594" name="T39"/>
              <a:gd fmla="*/ 268 w 913" name="T40"/>
              <a:gd fmla="*/ 121 h 594" name="T41"/>
              <a:gd fmla="*/ 257 w 913" name="T42"/>
              <a:gd fmla="*/ 148 h 594" name="T43"/>
              <a:gd fmla="*/ 191 w 913" name="T44"/>
              <a:gd fmla="*/ 148 h 594" name="T45"/>
              <a:gd fmla="*/ 156 w 913" name="T46"/>
              <a:gd fmla="*/ 132 h 594" name="T47"/>
              <a:gd fmla="*/ 140 w 913" name="T48"/>
              <a:gd fmla="*/ 144 h 594" name="T49"/>
              <a:gd fmla="*/ 105 w 913" name="T50"/>
              <a:gd fmla="*/ 148 h 594" name="T51"/>
              <a:gd fmla="*/ 101 w 913" name="T52"/>
              <a:gd fmla="*/ 155 h 594" name="T53"/>
              <a:gd fmla="*/ 101 w 913" name="T54"/>
              <a:gd fmla="*/ 202 h 594" name="T55"/>
              <a:gd fmla="*/ 78 w 913" name="T56"/>
              <a:gd fmla="*/ 241 h 594" name="T57"/>
              <a:gd fmla="*/ 55 w 913" name="T58"/>
              <a:gd fmla="*/ 264 h 594" name="T59"/>
              <a:gd fmla="*/ 51 w 913" name="T60"/>
              <a:gd fmla="*/ 315 h 594" name="T61"/>
              <a:gd fmla="*/ 55 w 913" name="T62"/>
              <a:gd fmla="*/ 338 h 594" name="T63"/>
              <a:gd fmla="*/ 39 w 913" name="T64"/>
              <a:gd fmla="*/ 361 h 594" name="T65"/>
              <a:gd fmla="*/ 0 w 913" name="T66"/>
              <a:gd fmla="*/ 412 h 594" name="T67"/>
              <a:gd fmla="*/ 0 w 913" name="T68"/>
              <a:gd fmla="*/ 424 h 594" name="T69"/>
              <a:gd fmla="*/ 59 w 913" name="T70"/>
              <a:gd fmla="*/ 424 h 594" name="T71"/>
              <a:gd fmla="*/ 160 w 913" name="T72"/>
              <a:gd fmla="*/ 525 h 594" name="T73"/>
              <a:gd fmla="*/ 191 w 913" name="T74"/>
              <a:gd fmla="*/ 567 h 594" name="T75"/>
              <a:gd fmla="*/ 241 w 913" name="T76"/>
              <a:gd fmla="*/ 591 h 594" name="T77"/>
              <a:gd fmla="*/ 296 w 913" name="T78"/>
              <a:gd fmla="*/ 587 h 594" name="T79"/>
              <a:gd fmla="*/ 331 w 913" name="T80"/>
              <a:gd fmla="*/ 544 h 594" name="T81"/>
              <a:gd fmla="*/ 346 w 913" name="T82"/>
              <a:gd fmla="*/ 513 h 594" name="T83"/>
              <a:gd fmla="*/ 377 w 913" name="T84"/>
              <a:gd fmla="*/ 513 h 594" name="T85"/>
              <a:gd fmla="*/ 397 w 913" name="T86"/>
              <a:gd fmla="*/ 532 h 594" name="T87"/>
              <a:gd fmla="*/ 428 w 913" name="T88"/>
              <a:gd fmla="*/ 540 h 594" name="T89"/>
              <a:gd fmla="*/ 509 w 913" name="T90"/>
              <a:gd fmla="*/ 486 h 594" name="T91"/>
              <a:gd fmla="*/ 529 w 913" name="T92"/>
              <a:gd fmla="*/ 439 h 594" name="T93"/>
              <a:gd fmla="*/ 544 w 913" name="T94"/>
              <a:gd fmla="*/ 416 h 594" name="T95"/>
              <a:gd fmla="*/ 568 w 913" name="T96"/>
              <a:gd fmla="*/ 431 h 594" name="T97"/>
              <a:gd fmla="*/ 587 w 913" name="T98"/>
              <a:gd fmla="*/ 447 h 594" name="T99"/>
              <a:gd fmla="*/ 634 w 913" name="T100"/>
              <a:gd fmla="*/ 455 h 594" name="T101"/>
              <a:gd fmla="*/ 665 w 913" name="T102"/>
              <a:gd fmla="*/ 435 h 594" name="T103"/>
              <a:gd fmla="*/ 692 w 913" name="T104"/>
              <a:gd fmla="*/ 392 h 594" name="T105"/>
              <a:gd fmla="*/ 735 w 913" name="T106"/>
              <a:gd fmla="*/ 369 h 594" name="T107"/>
              <a:gd fmla="*/ 777 w 913" name="T108"/>
              <a:gd fmla="*/ 392 h 594" name="T109"/>
              <a:gd fmla="*/ 808 w 913" name="T110"/>
              <a:gd fmla="*/ 412 h 594" name="T111"/>
              <a:gd fmla="*/ 851 w 913" name="T112"/>
              <a:gd fmla="*/ 389 h 594" name="T113"/>
              <a:gd fmla="*/ 882 w 913" name="T114"/>
              <a:gd fmla="*/ 334 h 594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b" l="0" r="r" t="0"/>
            <a:pathLst>
              <a:path h="594" w="913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</p:spPr>
        <p:txBody>
          <a:bodyPr/>
          <a:lstStyle/>
          <a:p>
            <a:endParaRPr altLang="en-US" lang="zh-CN"/>
          </a:p>
        </p:txBody>
      </p:sp>
      <p:grpSp>
        <p:nvGrpSpPr>
          <p:cNvPr id="636" name="组合 635"/>
          <p:cNvGrpSpPr/>
          <p:nvPr/>
        </p:nvGrpSpPr>
        <p:grpSpPr>
          <a:xfrm>
            <a:off x="2608187" y="2226250"/>
            <a:ext cx="369272" cy="230795"/>
            <a:chOff x="2559768" y="2128375"/>
            <a:chExt cx="369272" cy="230795"/>
          </a:xfrm>
          <a:solidFill>
            <a:srgbClr val="29A7A4"/>
          </a:solidFill>
        </p:grpSpPr>
        <p:sp>
          <p:nvSpPr>
            <p:cNvPr id="646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gdLst>
                <a:gd fmla="*/ 24 w 24" name="T0"/>
                <a:gd fmla="*/ 15 h 27" name="T1"/>
                <a:gd fmla="*/ 24 w 24" name="T2"/>
                <a:gd fmla="*/ 15 h 27" name="T3"/>
                <a:gd fmla="*/ 20 w 24" name="T4"/>
                <a:gd fmla="*/ 23 h 27" name="T5"/>
                <a:gd fmla="*/ 12 w 24" name="T6"/>
                <a:gd fmla="*/ 27 h 27" name="T7"/>
                <a:gd fmla="*/ 12 w 24" name="T8"/>
                <a:gd fmla="*/ 27 h 27" name="T9"/>
                <a:gd fmla="*/ 4 w 24" name="T10"/>
                <a:gd fmla="*/ 23 h 27" name="T11"/>
                <a:gd fmla="*/ 0 w 24" name="T12"/>
                <a:gd fmla="*/ 15 h 27" name="T13"/>
                <a:gd fmla="*/ 0 w 24" name="T14"/>
                <a:gd fmla="*/ 15 h 27" name="T15"/>
                <a:gd fmla="*/ 4 w 24" name="T16"/>
                <a:gd fmla="*/ 4 h 27" name="T17"/>
                <a:gd fmla="*/ 12 w 24" name="T18"/>
                <a:gd fmla="*/ 0 h 27" name="T19"/>
                <a:gd fmla="*/ 12 w 24" name="T20"/>
                <a:gd fmla="*/ 0 h 27" name="T21"/>
                <a:gd fmla="*/ 20 w 24" name="T22"/>
                <a:gd fmla="*/ 4 h 27" name="T23"/>
                <a:gd fmla="*/ 24 w 24" name="T24"/>
                <a:gd fmla="*/ 15 h 27" name="T25"/>
                <a:gd fmla="*/ 24 w 24" name="T26"/>
                <a:gd fmla="*/ 15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4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7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1 w 58" name="T6"/>
                <a:gd fmla="*/ 51 h 58" name="T7"/>
                <a:gd fmla="*/ 43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8 h 58" name="T15"/>
                <a:gd fmla="*/ 12 w 58" name="T16"/>
                <a:gd fmla="*/ 51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20 h 58" name="T25"/>
                <a:gd fmla="*/ 12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4 h 58" name="T35"/>
                <a:gd fmla="*/ 51 w 58" name="T36"/>
                <a:gd fmla="*/ 8 h 58" name="T37"/>
                <a:gd fmla="*/ 58 w 58" name="T38"/>
                <a:gd fmla="*/ 20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  <a:grpFill/>
          </p:grpSpPr>
          <p:sp>
            <p:nvSpPr>
              <p:cNvPr id="649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gdLst>
                  <a:gd fmla="*/ 43 w 86" name="T0"/>
                  <a:gd fmla="*/ 58 h 89" name="T1"/>
                  <a:gd fmla="*/ 51 w 86" name="T2"/>
                  <a:gd fmla="*/ 62 h 89" name="T3"/>
                  <a:gd fmla="*/ 28 w 86" name="T4"/>
                  <a:gd fmla="*/ 73 h 89" name="T5"/>
                  <a:gd fmla="*/ 51 w 86" name="T6"/>
                  <a:gd fmla="*/ 89 h 89" name="T7"/>
                  <a:gd fmla="*/ 62 w 86" name="T8"/>
                  <a:gd fmla="*/ 73 h 89" name="T9"/>
                  <a:gd fmla="*/ 86 w 86" name="T10"/>
                  <a:gd fmla="*/ 62 h 89" name="T11"/>
                  <a:gd fmla="*/ 62 w 86" name="T12"/>
                  <a:gd fmla="*/ 58 h 89" name="T13"/>
                  <a:gd fmla="*/ 78 w 86" name="T14"/>
                  <a:gd fmla="*/ 34 h 89" name="T15"/>
                  <a:gd fmla="*/ 43 w 86" name="T16"/>
                  <a:gd fmla="*/ 31 h 89" name="T17"/>
                  <a:gd fmla="*/ 78 w 86" name="T18"/>
                  <a:gd fmla="*/ 11 h 89" name="T19"/>
                  <a:gd fmla="*/ 55 w 86" name="T20"/>
                  <a:gd fmla="*/ 11 h 89" name="T21"/>
                  <a:gd fmla="*/ 59 w 86" name="T22"/>
                  <a:gd fmla="*/ 3 h 89" name="T23"/>
                  <a:gd fmla="*/ 59 w 86" name="T24"/>
                  <a:gd fmla="*/ 3 h 89" name="T25"/>
                  <a:gd fmla="*/ 55 w 86" name="T26"/>
                  <a:gd fmla="*/ 3 h 89" name="T27"/>
                  <a:gd fmla="*/ 51 w 86" name="T28"/>
                  <a:gd fmla="*/ 3 h 89" name="T29"/>
                  <a:gd fmla="*/ 43 w 86" name="T30"/>
                  <a:gd fmla="*/ 0 h 89" name="T31"/>
                  <a:gd fmla="*/ 31 w 86" name="T32"/>
                  <a:gd fmla="*/ 11 h 89" name="T33"/>
                  <a:gd fmla="*/ 43 w 86" name="T34"/>
                  <a:gd fmla="*/ 58 h 89" name="T35"/>
                  <a:gd fmla="*/ 66 w 86" name="T36"/>
                  <a:gd fmla="*/ 19 h 89" name="T37"/>
                  <a:gd fmla="*/ 43 w 86" name="T38"/>
                  <a:gd fmla="*/ 23 h 89" name="T39"/>
                  <a:gd fmla="*/ 66 w 86" name="T40"/>
                  <a:gd fmla="*/ 19 h 89" name="T41"/>
                  <a:gd fmla="*/ 66 w 86" name="T42"/>
                  <a:gd fmla="*/ 42 h 89" name="T43"/>
                  <a:gd fmla="*/ 43 w 86" name="T44"/>
                  <a:gd fmla="*/ 46 h 89" name="T45"/>
                  <a:gd fmla="*/ 66 w 86" name="T46"/>
                  <a:gd fmla="*/ 42 h 89" name="T47"/>
                  <a:gd fmla="*/ 0 w 86" name="T48"/>
                  <a:gd fmla="*/ 66 h 89" name="T49"/>
                  <a:gd fmla="*/ 0 w 86" name="T50"/>
                  <a:gd fmla="*/ 66 h 89" name="T51"/>
                  <a:gd fmla="*/ 8 w 86" name="T52"/>
                  <a:gd fmla="*/ 77 h 89" name="T53"/>
                  <a:gd fmla="*/ 31 w 86" name="T54"/>
                  <a:gd fmla="*/ 62 h 89" name="T55"/>
                  <a:gd fmla="*/ 28 w 86" name="T56"/>
                  <a:gd fmla="*/ 54 h 89" name="T57"/>
                  <a:gd fmla="*/ 24 w 86" name="T58"/>
                  <a:gd fmla="*/ 34 h 89" name="T59"/>
                  <a:gd fmla="*/ 28 w 86" name="T60"/>
                  <a:gd fmla="*/ 27 h 89" name="T61"/>
                  <a:gd fmla="*/ 24 w 86" name="T62"/>
                  <a:gd fmla="*/ 15 h 89" name="T63"/>
                  <a:gd fmla="*/ 24 w 86" name="T64"/>
                  <a:gd fmla="*/ 7 h 89" name="T65"/>
                  <a:gd fmla="*/ 24 w 86" name="T66"/>
                  <a:gd fmla="*/ 7 h 89" name="T67"/>
                  <a:gd fmla="*/ 20 w 86" name="T68"/>
                  <a:gd fmla="*/ 7 h 89" name="T69"/>
                  <a:gd fmla="*/ 12 w 86" name="T70"/>
                  <a:gd fmla="*/ 27 h 89" name="T71"/>
                  <a:gd fmla="*/ 0 w 86" name="T72"/>
                  <a:gd fmla="*/ 34 h 89" name="T73"/>
                  <a:gd fmla="*/ 12 w 86" name="T74"/>
                  <a:gd fmla="*/ 62 h 89" name="T75"/>
                  <a:gd fmla="*/ 12 w 86" name="T76"/>
                  <a:gd fmla="*/ 62 h 89" name="T77"/>
                  <a:gd fmla="*/ 0 w 86" name="T78"/>
                  <a:gd fmla="*/ 66 h 89" name="T79"/>
                  <a:gd fmla="*/ 0 w 86" name="T80"/>
                  <a:gd fmla="*/ 66 h 89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b" l="0" r="r" t="0"/>
                <a:pathLst>
                  <a:path h="89" w="86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650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gdLst>
                  <a:gd fmla="*/ 47 w 82" name="T0"/>
                  <a:gd fmla="*/ 12 h 82" name="T1"/>
                  <a:gd fmla="*/ 47 w 82" name="T2"/>
                  <a:gd fmla="*/ 12 h 82" name="T3"/>
                  <a:gd fmla="*/ 47 w 82" name="T4"/>
                  <a:gd fmla="*/ 8 h 82" name="T5"/>
                  <a:gd fmla="*/ 47 w 82" name="T6"/>
                  <a:gd fmla="*/ 8 h 82" name="T7"/>
                  <a:gd fmla="*/ 43 w 82" name="T8"/>
                  <a:gd fmla="*/ 0 h 82" name="T9"/>
                  <a:gd fmla="*/ 43 w 82" name="T10"/>
                  <a:gd fmla="*/ 0 h 82" name="T11"/>
                  <a:gd fmla="*/ 39 w 82" name="T12"/>
                  <a:gd fmla="*/ 0 h 82" name="T13"/>
                  <a:gd fmla="*/ 39 w 82" name="T14"/>
                  <a:gd fmla="*/ 0 h 82" name="T15"/>
                  <a:gd fmla="*/ 32 w 82" name="T16"/>
                  <a:gd fmla="*/ 0 h 82" name="T17"/>
                  <a:gd fmla="*/ 32 w 82" name="T18"/>
                  <a:gd fmla="*/ 0 h 82" name="T19"/>
                  <a:gd fmla="*/ 35 w 82" name="T20"/>
                  <a:gd fmla="*/ 12 h 82" name="T21"/>
                  <a:gd fmla="*/ 0 w 82" name="T22"/>
                  <a:gd fmla="*/ 12 h 82" name="T23"/>
                  <a:gd fmla="*/ 0 w 82" name="T24"/>
                  <a:gd fmla="*/ 24 h 82" name="T25"/>
                  <a:gd fmla="*/ 35 w 82" name="T26"/>
                  <a:gd fmla="*/ 24 h 82" name="T27"/>
                  <a:gd fmla="*/ 35 w 82" name="T28"/>
                  <a:gd fmla="*/ 35 h 82" name="T29"/>
                  <a:gd fmla="*/ 8 w 82" name="T30"/>
                  <a:gd fmla="*/ 35 h 82" name="T31"/>
                  <a:gd fmla="*/ 8 w 82" name="T32"/>
                  <a:gd fmla="*/ 74 h 82" name="T33"/>
                  <a:gd fmla="*/ 20 w 82" name="T34"/>
                  <a:gd fmla="*/ 74 h 82" name="T35"/>
                  <a:gd fmla="*/ 20 w 82" name="T36"/>
                  <a:gd fmla="*/ 43 h 82" name="T37"/>
                  <a:gd fmla="*/ 35 w 82" name="T38"/>
                  <a:gd fmla="*/ 43 h 82" name="T39"/>
                  <a:gd fmla="*/ 35 w 82" name="T40"/>
                  <a:gd fmla="*/ 82 h 82" name="T41"/>
                  <a:gd fmla="*/ 47 w 82" name="T42"/>
                  <a:gd fmla="*/ 82 h 82" name="T43"/>
                  <a:gd fmla="*/ 47 w 82" name="T44"/>
                  <a:gd fmla="*/ 43 h 82" name="T45"/>
                  <a:gd fmla="*/ 59 w 82" name="T46"/>
                  <a:gd fmla="*/ 43 h 82" name="T47"/>
                  <a:gd fmla="*/ 59 w 82" name="T48"/>
                  <a:gd fmla="*/ 63 h 82" name="T49"/>
                  <a:gd fmla="*/ 59 w 82" name="T50"/>
                  <a:gd fmla="*/ 63 h 82" name="T51"/>
                  <a:gd fmla="*/ 55 w 82" name="T52"/>
                  <a:gd fmla="*/ 66 h 82" name="T53"/>
                  <a:gd fmla="*/ 47 w 82" name="T54"/>
                  <a:gd fmla="*/ 66 h 82" name="T55"/>
                  <a:gd fmla="*/ 47 w 82" name="T56"/>
                  <a:gd fmla="*/ 66 h 82" name="T57"/>
                  <a:gd fmla="*/ 51 w 82" name="T58"/>
                  <a:gd fmla="*/ 78 h 82" name="T59"/>
                  <a:gd fmla="*/ 51 w 82" name="T60"/>
                  <a:gd fmla="*/ 78 h 82" name="T61"/>
                  <a:gd fmla="*/ 66 w 82" name="T62"/>
                  <a:gd fmla="*/ 74 h 82" name="T63"/>
                  <a:gd fmla="*/ 70 w 82" name="T64"/>
                  <a:gd fmla="*/ 70 h 82" name="T65"/>
                  <a:gd fmla="*/ 70 w 82" name="T66"/>
                  <a:gd fmla="*/ 66 h 82" name="T67"/>
                  <a:gd fmla="*/ 70 w 82" name="T68"/>
                  <a:gd fmla="*/ 35 h 82" name="T69"/>
                  <a:gd fmla="*/ 47 w 82" name="T70"/>
                  <a:gd fmla="*/ 35 h 82" name="T71"/>
                  <a:gd fmla="*/ 47 w 82" name="T72"/>
                  <a:gd fmla="*/ 24 h 82" name="T73"/>
                  <a:gd fmla="*/ 82 w 82" name="T74"/>
                  <a:gd fmla="*/ 24 h 82" name="T75"/>
                  <a:gd fmla="*/ 82 w 82" name="T76"/>
                  <a:gd fmla="*/ 12 h 82" name="T77"/>
                  <a:gd fmla="*/ 39 w 82" name="T78"/>
                  <a:gd fmla="*/ 12 h 82" name="T79"/>
                  <a:gd fmla="*/ 39 w 82" name="T80"/>
                  <a:gd fmla="*/ 12 h 82" name="T81"/>
                  <a:gd fmla="*/ 47 w 82" name="T82"/>
                  <a:gd fmla="*/ 12 h 82" name="T83"/>
                  <a:gd fmla="*/ 47 w 82" name="T84"/>
                  <a:gd fmla="*/ 12 h 82" name="T85"/>
                  <a:gd fmla="*/ 47 w 82" name="T86"/>
                  <a:gd fmla="*/ 12 h 82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b" l="0" r="r" t="0"/>
                <a:pathLst>
                  <a:path h="82" w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651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gdLst>
                  <a:gd fmla="*/ 12 w 86" name="T0"/>
                  <a:gd fmla="*/ 55 h 86" name="T1"/>
                  <a:gd fmla="*/ 16 w 86" name="T2"/>
                  <a:gd fmla="*/ 51 h 86" name="T3"/>
                  <a:gd fmla="*/ 16 w 86" name="T4"/>
                  <a:gd fmla="*/ 66 h 86" name="T5"/>
                  <a:gd fmla="*/ 0 w 86" name="T6"/>
                  <a:gd fmla="*/ 66 h 86" name="T7"/>
                  <a:gd fmla="*/ 0 w 86" name="T8"/>
                  <a:gd fmla="*/ 74 h 86" name="T9"/>
                  <a:gd fmla="*/ 0 w 86" name="T10"/>
                  <a:gd fmla="*/ 78 h 86" name="T11"/>
                  <a:gd fmla="*/ 4 w 86" name="T12"/>
                  <a:gd fmla="*/ 78 h 86" name="T13"/>
                  <a:gd fmla="*/ 4 w 86" name="T14"/>
                  <a:gd fmla="*/ 78 h 86" name="T15"/>
                  <a:gd fmla="*/ 35 w 86" name="T16"/>
                  <a:gd fmla="*/ 78 h 86" name="T17"/>
                  <a:gd fmla="*/ 39 w 86" name="T18"/>
                  <a:gd fmla="*/ 78 h 86" name="T19"/>
                  <a:gd fmla="*/ 47 w 86" name="T20"/>
                  <a:gd fmla="*/ 78 h 86" name="T21"/>
                  <a:gd fmla="*/ 43 w 86" name="T22"/>
                  <a:gd fmla="*/ 66 h 86" name="T23"/>
                  <a:gd fmla="*/ 39 w 86" name="T24"/>
                  <a:gd fmla="*/ 63 h 86" name="T25"/>
                  <a:gd fmla="*/ 54 w 86" name="T26"/>
                  <a:gd fmla="*/ 86 h 86" name="T27"/>
                  <a:gd fmla="*/ 66 w 86" name="T28"/>
                  <a:gd fmla="*/ 63 h 86" name="T29"/>
                  <a:gd fmla="*/ 86 w 86" name="T30"/>
                  <a:gd fmla="*/ 55 h 86" name="T31"/>
                  <a:gd fmla="*/ 66 w 86" name="T32"/>
                  <a:gd fmla="*/ 43 h 86" name="T33"/>
                  <a:gd fmla="*/ 82 w 86" name="T34"/>
                  <a:gd fmla="*/ 31 h 86" name="T35"/>
                  <a:gd fmla="*/ 66 w 86" name="T36"/>
                  <a:gd fmla="*/ 24 h 86" name="T37"/>
                  <a:gd fmla="*/ 82 w 86" name="T38"/>
                  <a:gd fmla="*/ 12 h 86" name="T39"/>
                  <a:gd fmla="*/ 66 w 86" name="T40"/>
                  <a:gd fmla="*/ 8 h 86" name="T41"/>
                  <a:gd fmla="*/ 66 w 86" name="T42"/>
                  <a:gd fmla="*/ 4 h 86" name="T43"/>
                  <a:gd fmla="*/ 66 w 86" name="T44"/>
                  <a:gd fmla="*/ 0 h 86" name="T45"/>
                  <a:gd fmla="*/ 54 w 86" name="T46"/>
                  <a:gd fmla="*/ 0 h 86" name="T47"/>
                  <a:gd fmla="*/ 43 w 86" name="T48"/>
                  <a:gd fmla="*/ 12 h 86" name="T49"/>
                  <a:gd fmla="*/ 54 w 86" name="T50"/>
                  <a:gd fmla="*/ 24 h 86" name="T51"/>
                  <a:gd fmla="*/ 43 w 86" name="T52"/>
                  <a:gd fmla="*/ 31 h 86" name="T53"/>
                  <a:gd fmla="*/ 54 w 86" name="T54"/>
                  <a:gd fmla="*/ 43 h 86" name="T55"/>
                  <a:gd fmla="*/ 39 w 86" name="T56"/>
                  <a:gd fmla="*/ 55 h 86" name="T57"/>
                  <a:gd fmla="*/ 39 w 86" name="T58"/>
                  <a:gd fmla="*/ 55 h 86" name="T59"/>
                  <a:gd fmla="*/ 27 w 86" name="T60"/>
                  <a:gd fmla="*/ 59 h 86" name="T61"/>
                  <a:gd fmla="*/ 31 w 86" name="T62"/>
                  <a:gd fmla="*/ 63 h 86" name="T63"/>
                  <a:gd fmla="*/ 27 w 86" name="T64"/>
                  <a:gd fmla="*/ 51 h 86" name="T65"/>
                  <a:gd fmla="*/ 31 w 86" name="T66"/>
                  <a:gd fmla="*/ 51 h 86" name="T67"/>
                  <a:gd fmla="*/ 43 w 86" name="T68"/>
                  <a:gd fmla="*/ 16 h 86" name="T69"/>
                  <a:gd fmla="*/ 27 w 86" name="T70"/>
                  <a:gd fmla="*/ 8 h 86" name="T71"/>
                  <a:gd fmla="*/ 27 w 86" name="T72"/>
                  <a:gd fmla="*/ 4 h 86" name="T73"/>
                  <a:gd fmla="*/ 27 w 86" name="T74"/>
                  <a:gd fmla="*/ 0 h 86" name="T75"/>
                  <a:gd fmla="*/ 16 w 86" name="T76"/>
                  <a:gd fmla="*/ 0 h 86" name="T77"/>
                  <a:gd fmla="*/ 4 w 86" name="T78"/>
                  <a:gd fmla="*/ 16 h 86" name="T79"/>
                  <a:gd fmla="*/ 4 w 86" name="T80"/>
                  <a:gd fmla="*/ 55 h 86" name="T81"/>
                  <a:gd fmla="*/ 12 w 86" name="T82"/>
                  <a:gd fmla="*/ 24 h 86" name="T83"/>
                  <a:gd fmla="*/ 16 w 86" name="T84"/>
                  <a:gd fmla="*/ 43 h 86" name="T85"/>
                  <a:gd fmla="*/ 12 w 86" name="T86"/>
                  <a:gd fmla="*/ 43 h 86" name="T87"/>
                  <a:gd fmla="*/ 27 w 86" name="T88"/>
                  <a:gd fmla="*/ 24 h 86" name="T89"/>
                  <a:gd fmla="*/ 31 w 86" name="T90"/>
                  <a:gd fmla="*/ 43 h 86" name="T91"/>
                  <a:gd fmla="*/ 27 w 86" name="T92"/>
                  <a:gd fmla="*/ 43 h 8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b" l="0" r="r" t="0"/>
                <a:pathLst>
                  <a:path h="86" w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</p:grpSp>
      </p:grpSp>
      <p:grpSp>
        <p:nvGrpSpPr>
          <p:cNvPr id="637" name="组合 636"/>
          <p:cNvGrpSpPr/>
          <p:nvPr/>
        </p:nvGrpSpPr>
        <p:grpSpPr>
          <a:xfrm>
            <a:off x="1938882" y="2241184"/>
            <a:ext cx="695100" cy="517253"/>
            <a:chOff x="1890463" y="2143309"/>
            <a:chExt cx="695100" cy="517253"/>
          </a:xfrm>
          <a:solidFill>
            <a:srgbClr val="29A7A4"/>
          </a:solidFill>
        </p:grpSpPr>
        <p:sp>
          <p:nvSpPr>
            <p:cNvPr id="638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gdLst>
                <a:gd fmla="*/ 159 w 509" name="T0"/>
                <a:gd fmla="*/ 373 h 373" name="T1"/>
                <a:gd fmla="*/ 120 w 509" name="T2"/>
                <a:gd fmla="*/ 350 h 373" name="T3"/>
                <a:gd fmla="*/ 120 w 509" name="T4"/>
                <a:gd fmla="*/ 350 h 373" name="T5"/>
                <a:gd fmla="*/ 112 w 509" name="T6"/>
                <a:gd fmla="*/ 342 h 373" name="T7"/>
                <a:gd fmla="*/ 101 w 509" name="T8"/>
                <a:gd fmla="*/ 330 h 373" name="T9"/>
                <a:gd fmla="*/ 89 w 509" name="T10"/>
                <a:gd fmla="*/ 315 h 373" name="T11"/>
                <a:gd fmla="*/ 74 w 509" name="T12"/>
                <a:gd fmla="*/ 292 h 373" name="T13"/>
                <a:gd fmla="*/ 62 w 509" name="T14"/>
                <a:gd fmla="*/ 264 h 373" name="T15"/>
                <a:gd fmla="*/ 50 w 509" name="T16"/>
                <a:gd fmla="*/ 225 h 373" name="T17"/>
                <a:gd fmla="*/ 39 w 509" name="T18"/>
                <a:gd fmla="*/ 183 h 373" name="T19"/>
                <a:gd fmla="*/ 39 w 509" name="T20"/>
                <a:gd fmla="*/ 183 h 373" name="T21"/>
                <a:gd fmla="*/ 35 w 509" name="T22"/>
                <a:gd fmla="*/ 144 h 373" name="T23"/>
                <a:gd fmla="*/ 31 w 509" name="T24"/>
                <a:gd fmla="*/ 109 h 373" name="T25"/>
                <a:gd fmla="*/ 19 w 509" name="T26"/>
                <a:gd fmla="*/ 78 h 373" name="T27"/>
                <a:gd fmla="*/ 19 w 509" name="T28"/>
                <a:gd fmla="*/ 78 h 373" name="T29"/>
                <a:gd fmla="*/ 4 w 509" name="T30"/>
                <a:gd fmla="*/ 47 h 373" name="T31"/>
                <a:gd fmla="*/ 0 w 509" name="T32"/>
                <a:gd fmla="*/ 31 h 373" name="T33"/>
                <a:gd fmla="*/ 0 w 509" name="T34"/>
                <a:gd fmla="*/ 20 h 373" name="T35"/>
                <a:gd fmla="*/ 4 w 509" name="T36"/>
                <a:gd fmla="*/ 8 h 373" name="T37"/>
                <a:gd fmla="*/ 15 w 509" name="T38"/>
                <a:gd fmla="*/ 0 h 373" name="T39"/>
                <a:gd fmla="*/ 35 w 509" name="T40"/>
                <a:gd fmla="*/ 4 h 373" name="T41"/>
                <a:gd fmla="*/ 62 w 509" name="T42"/>
                <a:gd fmla="*/ 12 h 373" name="T43"/>
                <a:gd fmla="*/ 62 w 509" name="T44"/>
                <a:gd fmla="*/ 12 h 373" name="T45"/>
                <a:gd fmla="*/ 93 w 509" name="T46"/>
                <a:gd fmla="*/ 35 h 373" name="T47"/>
                <a:gd fmla="*/ 143 w 509" name="T48"/>
                <a:gd fmla="*/ 74 h 373" name="T49"/>
                <a:gd fmla="*/ 143 w 509" name="T50"/>
                <a:gd fmla="*/ 74 h 373" name="T51"/>
                <a:gd fmla="*/ 155 w 509" name="T52"/>
                <a:gd fmla="*/ 82 h 373" name="T53"/>
                <a:gd fmla="*/ 167 w 509" name="T54"/>
                <a:gd fmla="*/ 86 h 373" name="T55"/>
                <a:gd fmla="*/ 198 w 509" name="T56"/>
                <a:gd fmla="*/ 86 h 373" name="T57"/>
                <a:gd fmla="*/ 256 w 509" name="T58"/>
                <a:gd fmla="*/ 82 h 373" name="T59"/>
                <a:gd fmla="*/ 256 w 509" name="T60"/>
                <a:gd fmla="*/ 82 h 373" name="T61"/>
                <a:gd fmla="*/ 268 w 509" name="T62"/>
                <a:gd fmla="*/ 86 h 373" name="T63"/>
                <a:gd fmla="*/ 283 w 509" name="T64"/>
                <a:gd fmla="*/ 93 h 373" name="T65"/>
                <a:gd fmla="*/ 314 w 509" name="T66"/>
                <a:gd fmla="*/ 121 h 373" name="T67"/>
                <a:gd fmla="*/ 373 w 509" name="T68"/>
                <a:gd fmla="*/ 187 h 373" name="T69"/>
                <a:gd fmla="*/ 373 w 509" name="T70"/>
                <a:gd fmla="*/ 187 h 373" name="T71"/>
                <a:gd fmla="*/ 392 w 509" name="T72"/>
                <a:gd fmla="*/ 214 h 373" name="T73"/>
                <a:gd fmla="*/ 404 w 509" name="T74"/>
                <a:gd fmla="*/ 225 h 373" name="T75"/>
                <a:gd fmla="*/ 419 w 509" name="T76"/>
                <a:gd fmla="*/ 237 h 373" name="T77"/>
                <a:gd fmla="*/ 435 w 509" name="T78"/>
                <a:gd fmla="*/ 249 h 373" name="T79"/>
                <a:gd fmla="*/ 454 w 509" name="T80"/>
                <a:gd fmla="*/ 253 h 373" name="T81"/>
                <a:gd fmla="*/ 478 w 509" name="T82"/>
                <a:gd fmla="*/ 253 h 373" name="T83"/>
                <a:gd fmla="*/ 509 w 509" name="T84"/>
                <a:gd fmla="*/ 249 h 373" name="T85"/>
                <a:gd fmla="*/ 509 w 509" name="T86"/>
                <a:gd fmla="*/ 249 h 373" name="T87"/>
                <a:gd fmla="*/ 509 w 509" name="T88"/>
                <a:gd fmla="*/ 292 h 373" name="T89"/>
                <a:gd fmla="*/ 509 w 509" name="T90"/>
                <a:gd fmla="*/ 327 h 373" name="T91"/>
                <a:gd fmla="*/ 505 w 509" name="T92"/>
                <a:gd fmla="*/ 354 h 373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373" w="509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39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gdLst>
                <a:gd fmla="*/ 124 w 512" name="T0"/>
                <a:gd fmla="*/ 350 h 377" name="T1"/>
                <a:gd fmla="*/ 112 w 512" name="T2"/>
                <a:gd fmla="*/ 342 h 377" name="T3"/>
                <a:gd fmla="*/ 89 w 512" name="T4"/>
                <a:gd fmla="*/ 315 h 377" name="T5"/>
                <a:gd fmla="*/ 62 w 512" name="T6"/>
                <a:gd fmla="*/ 260 h 377" name="T7"/>
                <a:gd fmla="*/ 39 w 512" name="T8"/>
                <a:gd fmla="*/ 183 h 377" name="T9"/>
                <a:gd fmla="*/ 39 w 512" name="T10"/>
                <a:gd fmla="*/ 144 h 377" name="T11"/>
                <a:gd fmla="*/ 19 w 512" name="T12"/>
                <a:gd fmla="*/ 78 h 377" name="T13"/>
                <a:gd fmla="*/ 4 w 512" name="T14"/>
                <a:gd fmla="*/ 47 h 377" name="T15"/>
                <a:gd fmla="*/ 0 w 512" name="T16"/>
                <a:gd fmla="*/ 16 h 377" name="T17"/>
                <a:gd fmla="*/ 19 w 512" name="T18"/>
                <a:gd fmla="*/ 0 h 377" name="T19"/>
                <a:gd fmla="*/ 66 w 512" name="T20"/>
                <a:gd fmla="*/ 12 h 377" name="T21"/>
                <a:gd fmla="*/ 97 w 512" name="T22"/>
                <a:gd fmla="*/ 35 h 377" name="T23"/>
                <a:gd fmla="*/ 143 w 512" name="T24"/>
                <a:gd fmla="*/ 74 h 377" name="T25"/>
                <a:gd fmla="*/ 167 w 512" name="T26"/>
                <a:gd fmla="*/ 82 h 377" name="T27"/>
                <a:gd fmla="*/ 256 w 512" name="T28"/>
                <a:gd fmla="*/ 82 h 377" name="T29"/>
                <a:gd fmla="*/ 272 w 512" name="T30"/>
                <a:gd fmla="*/ 82 h 377" name="T31"/>
                <a:gd fmla="*/ 314 w 512" name="T32"/>
                <a:gd fmla="*/ 117 h 377" name="T33"/>
                <a:gd fmla="*/ 373 w 512" name="T34"/>
                <a:gd fmla="*/ 183 h 377" name="T35"/>
                <a:gd fmla="*/ 408 w 512" name="T36"/>
                <a:gd fmla="*/ 225 h 377" name="T37"/>
                <a:gd fmla="*/ 435 w 512" name="T38"/>
                <a:gd fmla="*/ 245 h 377" name="T39"/>
                <a:gd fmla="*/ 481 w 512" name="T40"/>
                <a:gd fmla="*/ 253 h 377" name="T41"/>
                <a:gd fmla="*/ 509 w 512" name="T42"/>
                <a:gd fmla="*/ 249 h 377" name="T43"/>
                <a:gd fmla="*/ 509 w 512" name="T44"/>
                <a:gd fmla="*/ 326 h 377" name="T45"/>
                <a:gd fmla="*/ 505 w 512" name="T46"/>
                <a:gd fmla="*/ 354 h 377" name="T47"/>
                <a:gd fmla="*/ 493 w 512" name="T48"/>
                <a:gd fmla="*/ 350 h 377" name="T49"/>
                <a:gd fmla="*/ 485 w 512" name="T50"/>
                <a:gd fmla="*/ 354 h 377" name="T51"/>
                <a:gd fmla="*/ 454 w 512" name="T52"/>
                <a:gd fmla="*/ 357 h 377" name="T53"/>
                <a:gd fmla="*/ 357 w 512" name="T54"/>
                <a:gd fmla="*/ 357 h 377" name="T55"/>
                <a:gd fmla="*/ 310 w 512" name="T56"/>
                <a:gd fmla="*/ 377 h 377" name="T57"/>
                <a:gd fmla="*/ 291 w 512" name="T58"/>
                <a:gd fmla="*/ 346 h 377" name="T59"/>
                <a:gd fmla="*/ 264 w 512" name="T60"/>
                <a:gd fmla="*/ 319 h 377" name="T61"/>
                <a:gd fmla="*/ 241 w 512" name="T62"/>
                <a:gd fmla="*/ 315 h 377" name="T63"/>
                <a:gd fmla="*/ 221 w 512" name="T64"/>
                <a:gd fmla="*/ 323 h 377" name="T65"/>
                <a:gd fmla="*/ 213 w 512" name="T66"/>
                <a:gd fmla="*/ 334 h 377" name="T67"/>
                <a:gd fmla="*/ 171 w 512" name="T68"/>
                <a:gd fmla="*/ 369 h 377" name="T69"/>
                <a:gd fmla="*/ 155 w 512" name="T70"/>
                <a:gd fmla="*/ 373 h 377" name="T71"/>
                <a:gd fmla="*/ 159 w 512" name="T72"/>
                <a:gd fmla="*/ 373 h 377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b" l="0" r="r" t="0"/>
              <a:pathLst>
                <a:path h="377" w="512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0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gdLst>
                <a:gd fmla="*/ 124 w 512" name="T0"/>
                <a:gd fmla="*/ 350 h 377" name="T1"/>
                <a:gd fmla="*/ 112 w 512" name="T2"/>
                <a:gd fmla="*/ 342 h 377" name="T3"/>
                <a:gd fmla="*/ 89 w 512" name="T4"/>
                <a:gd fmla="*/ 315 h 377" name="T5"/>
                <a:gd fmla="*/ 62 w 512" name="T6"/>
                <a:gd fmla="*/ 260 h 377" name="T7"/>
                <a:gd fmla="*/ 39 w 512" name="T8"/>
                <a:gd fmla="*/ 183 h 377" name="T9"/>
                <a:gd fmla="*/ 39 w 512" name="T10"/>
                <a:gd fmla="*/ 144 h 377" name="T11"/>
                <a:gd fmla="*/ 19 w 512" name="T12"/>
                <a:gd fmla="*/ 78 h 377" name="T13"/>
                <a:gd fmla="*/ 4 w 512" name="T14"/>
                <a:gd fmla="*/ 47 h 377" name="T15"/>
                <a:gd fmla="*/ 0 w 512" name="T16"/>
                <a:gd fmla="*/ 16 h 377" name="T17"/>
                <a:gd fmla="*/ 19 w 512" name="T18"/>
                <a:gd fmla="*/ 0 h 377" name="T19"/>
                <a:gd fmla="*/ 66 w 512" name="T20"/>
                <a:gd fmla="*/ 12 h 377" name="T21"/>
                <a:gd fmla="*/ 97 w 512" name="T22"/>
                <a:gd fmla="*/ 35 h 377" name="T23"/>
                <a:gd fmla="*/ 143 w 512" name="T24"/>
                <a:gd fmla="*/ 74 h 377" name="T25"/>
                <a:gd fmla="*/ 167 w 512" name="T26"/>
                <a:gd fmla="*/ 82 h 377" name="T27"/>
                <a:gd fmla="*/ 256 w 512" name="T28"/>
                <a:gd fmla="*/ 82 h 377" name="T29"/>
                <a:gd fmla="*/ 272 w 512" name="T30"/>
                <a:gd fmla="*/ 82 h 377" name="T31"/>
                <a:gd fmla="*/ 314 w 512" name="T32"/>
                <a:gd fmla="*/ 117 h 377" name="T33"/>
                <a:gd fmla="*/ 373 w 512" name="T34"/>
                <a:gd fmla="*/ 183 h 377" name="T35"/>
                <a:gd fmla="*/ 408 w 512" name="T36"/>
                <a:gd fmla="*/ 225 h 377" name="T37"/>
                <a:gd fmla="*/ 435 w 512" name="T38"/>
                <a:gd fmla="*/ 245 h 377" name="T39"/>
                <a:gd fmla="*/ 481 w 512" name="T40"/>
                <a:gd fmla="*/ 253 h 377" name="T41"/>
                <a:gd fmla="*/ 509 w 512" name="T42"/>
                <a:gd fmla="*/ 249 h 377" name="T43"/>
                <a:gd fmla="*/ 509 w 512" name="T44"/>
                <a:gd fmla="*/ 326 h 377" name="T45"/>
                <a:gd fmla="*/ 505 w 512" name="T46"/>
                <a:gd fmla="*/ 354 h 377" name="T47"/>
                <a:gd fmla="*/ 493 w 512" name="T48"/>
                <a:gd fmla="*/ 350 h 377" name="T49"/>
                <a:gd fmla="*/ 485 w 512" name="T50"/>
                <a:gd fmla="*/ 354 h 377" name="T51"/>
                <a:gd fmla="*/ 454 w 512" name="T52"/>
                <a:gd fmla="*/ 357 h 377" name="T53"/>
                <a:gd fmla="*/ 357 w 512" name="T54"/>
                <a:gd fmla="*/ 357 h 377" name="T55"/>
                <a:gd fmla="*/ 310 w 512" name="T56"/>
                <a:gd fmla="*/ 377 h 377" name="T57"/>
                <a:gd fmla="*/ 291 w 512" name="T58"/>
                <a:gd fmla="*/ 346 h 377" name="T59"/>
                <a:gd fmla="*/ 264 w 512" name="T60"/>
                <a:gd fmla="*/ 319 h 377" name="T61"/>
                <a:gd fmla="*/ 241 w 512" name="T62"/>
                <a:gd fmla="*/ 315 h 377" name="T63"/>
                <a:gd fmla="*/ 221 w 512" name="T64"/>
                <a:gd fmla="*/ 323 h 377" name="T65"/>
                <a:gd fmla="*/ 213 w 512" name="T66"/>
                <a:gd fmla="*/ 334 h 377" name="T67"/>
                <a:gd fmla="*/ 171 w 512" name="T68"/>
                <a:gd fmla="*/ 369 h 377" name="T69"/>
                <a:gd fmla="*/ 155 w 512" name="T70"/>
                <a:gd fmla="*/ 373 h 37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377" w="512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1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gdLst>
                <a:gd fmla="*/ 23 w 23" name="T0"/>
                <a:gd fmla="*/ 12 h 24" name="T1"/>
                <a:gd fmla="*/ 23 w 23" name="T2"/>
                <a:gd fmla="*/ 12 h 24" name="T3"/>
                <a:gd fmla="*/ 20 w 23" name="T4"/>
                <a:gd fmla="*/ 20 h 24" name="T5"/>
                <a:gd fmla="*/ 12 w 23" name="T6"/>
                <a:gd fmla="*/ 24 h 24" name="T7"/>
                <a:gd fmla="*/ 12 w 23" name="T8"/>
                <a:gd fmla="*/ 24 h 24" name="T9"/>
                <a:gd fmla="*/ 4 w 23" name="T10"/>
                <a:gd fmla="*/ 20 h 24" name="T11"/>
                <a:gd fmla="*/ 0 w 23" name="T12"/>
                <a:gd fmla="*/ 12 h 24" name="T13"/>
                <a:gd fmla="*/ 0 w 23" name="T14"/>
                <a:gd fmla="*/ 12 h 24" name="T15"/>
                <a:gd fmla="*/ 4 w 23" name="T16"/>
                <a:gd fmla="*/ 0 h 24" name="T17"/>
                <a:gd fmla="*/ 12 w 23" name="T18"/>
                <a:gd fmla="*/ 0 h 24" name="T19"/>
                <a:gd fmla="*/ 12 w 23" name="T20"/>
                <a:gd fmla="*/ 0 h 24" name="T21"/>
                <a:gd fmla="*/ 20 w 23" name="T22"/>
                <a:gd fmla="*/ 0 h 24" name="T23"/>
                <a:gd fmla="*/ 23 w 23" name="T24"/>
                <a:gd fmla="*/ 12 h 24" name="T25"/>
                <a:gd fmla="*/ 23 w 23" name="T26"/>
                <a:gd fmla="*/ 12 h 24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4" w="23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2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0 w 58" name="T6"/>
                <a:gd fmla="*/ 50 h 58" name="T7"/>
                <a:gd fmla="*/ 42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8 h 58" name="T15"/>
                <a:gd fmla="*/ 11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11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2 w 58" name="T34"/>
                <a:gd fmla="*/ 4 h 58" name="T35"/>
                <a:gd fmla="*/ 50 w 58" name="T36"/>
                <a:gd fmla="*/ 8 h 58" name="T37"/>
                <a:gd fmla="*/ 58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3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gdLst>
                <a:gd fmla="*/ 27 w 81" name="T0"/>
                <a:gd fmla="*/ 50 h 85" name="T1"/>
                <a:gd fmla="*/ 31 w 81" name="T2"/>
                <a:gd fmla="*/ 43 h 85" name="T3"/>
                <a:gd fmla="*/ 31 w 81" name="T4"/>
                <a:gd fmla="*/ 43 h 85" name="T5"/>
                <a:gd fmla="*/ 42 w 81" name="T6"/>
                <a:gd fmla="*/ 85 h 85" name="T7"/>
                <a:gd fmla="*/ 81 w 81" name="T8"/>
                <a:gd fmla="*/ 78 h 85" name="T9"/>
                <a:gd fmla="*/ 66 w 81" name="T10"/>
                <a:gd fmla="*/ 70 h 85" name="T11"/>
                <a:gd fmla="*/ 77 w 81" name="T12"/>
                <a:gd fmla="*/ 62 h 85" name="T13"/>
                <a:gd fmla="*/ 66 w 81" name="T14"/>
                <a:gd fmla="*/ 50 h 85" name="T15"/>
                <a:gd fmla="*/ 77 w 81" name="T16"/>
                <a:gd fmla="*/ 43 h 85" name="T17"/>
                <a:gd fmla="*/ 66 w 81" name="T18"/>
                <a:gd fmla="*/ 35 h 85" name="T19"/>
                <a:gd fmla="*/ 81 w 81" name="T20"/>
                <a:gd fmla="*/ 27 h 85" name="T21"/>
                <a:gd fmla="*/ 62 w 81" name="T22"/>
                <a:gd fmla="*/ 15 h 85" name="T23"/>
                <a:gd fmla="*/ 70 w 81" name="T24"/>
                <a:gd fmla="*/ 12 h 85" name="T25"/>
                <a:gd fmla="*/ 62 w 81" name="T26"/>
                <a:gd fmla="*/ 0 h 85" name="T27"/>
                <a:gd fmla="*/ 50 w 81" name="T28"/>
                <a:gd fmla="*/ 4 h 85" name="T29"/>
                <a:gd fmla="*/ 42 w 81" name="T30"/>
                <a:gd fmla="*/ 15 h 85" name="T31"/>
                <a:gd fmla="*/ 50 w 81" name="T32"/>
                <a:gd fmla="*/ 8 h 85" name="T33"/>
                <a:gd fmla="*/ 50 w 81" name="T34"/>
                <a:gd fmla="*/ 4 h 85" name="T35"/>
                <a:gd fmla="*/ 35 w 81" name="T36"/>
                <a:gd fmla="*/ 0 h 85" name="T37"/>
                <a:gd fmla="*/ 19 w 81" name="T38"/>
                <a:gd fmla="*/ 43 h 85" name="T39"/>
                <a:gd fmla="*/ 19 w 81" name="T40"/>
                <a:gd fmla="*/ 43 h 85" name="T41"/>
                <a:gd fmla="*/ 15 w 81" name="T42"/>
                <a:gd fmla="*/ 19 h 85" name="T43"/>
                <a:gd fmla="*/ 27 w 81" name="T44"/>
                <a:gd fmla="*/ 15 h 85" name="T45"/>
                <a:gd fmla="*/ 15 w 81" name="T46"/>
                <a:gd fmla="*/ 4 h 85" name="T47"/>
                <a:gd fmla="*/ 7 w 81" name="T48"/>
                <a:gd fmla="*/ 12 h 85" name="T49"/>
                <a:gd fmla="*/ 15 w 81" name="T50"/>
                <a:gd fmla="*/ 19 h 85" name="T51"/>
                <a:gd fmla="*/ 0 w 81" name="T52"/>
                <a:gd fmla="*/ 35 h 85" name="T53"/>
                <a:gd fmla="*/ 11 w 81" name="T54"/>
                <a:gd fmla="*/ 43 h 85" name="T55"/>
                <a:gd fmla="*/ 19 w 81" name="T56"/>
                <a:gd fmla="*/ 35 h 85" name="T57"/>
                <a:gd fmla="*/ 0 w 81" name="T58"/>
                <a:gd fmla="*/ 35 h 85" name="T59"/>
                <a:gd fmla="*/ 0 w 81" name="T60"/>
                <a:gd fmla="*/ 35 h 85" name="T61"/>
                <a:gd fmla="*/ 0 w 81" name="T62"/>
                <a:gd fmla="*/ 35 h 85" name="T63"/>
                <a:gd fmla="*/ 54 w 81" name="T64"/>
                <a:gd fmla="*/ 35 h 85" name="T65"/>
                <a:gd fmla="*/ 42 w 81" name="T66"/>
                <a:gd fmla="*/ 27 h 85" name="T67"/>
                <a:gd fmla="*/ 54 w 81" name="T68"/>
                <a:gd fmla="*/ 27 h 85" name="T69"/>
                <a:gd fmla="*/ 54 w 81" name="T70"/>
                <a:gd fmla="*/ 50 h 85" name="T71"/>
                <a:gd fmla="*/ 42 w 81" name="T72"/>
                <a:gd fmla="*/ 43 h 85" name="T73"/>
                <a:gd fmla="*/ 54 w 81" name="T74"/>
                <a:gd fmla="*/ 43 h 85" name="T75"/>
                <a:gd fmla="*/ 0 w 81" name="T76"/>
                <a:gd fmla="*/ 78 h 85" name="T77"/>
                <a:gd fmla="*/ 11 w 81" name="T78"/>
                <a:gd fmla="*/ 85 h 85" name="T79"/>
                <a:gd fmla="*/ 19 w 81" name="T80"/>
                <a:gd fmla="*/ 66 h 85" name="T81"/>
                <a:gd fmla="*/ 15 w 81" name="T82"/>
                <a:gd fmla="*/ 46 h 85" name="T83"/>
                <a:gd fmla="*/ 7 w 81" name="T84"/>
                <a:gd fmla="*/ 62 h 85" name="T85"/>
                <a:gd fmla="*/ 0 w 81" name="T86"/>
                <a:gd fmla="*/ 78 h 85" name="T87"/>
                <a:gd fmla="*/ 42 w 81" name="T88"/>
                <a:gd fmla="*/ 62 h 85" name="T89"/>
                <a:gd fmla="*/ 54 w 81" name="T90"/>
                <a:gd fmla="*/ 70 h 85" name="T91"/>
                <a:gd fmla="*/ 42 w 81" name="T92"/>
                <a:gd fmla="*/ 62 h 85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85" w="81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4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gdLst>
                <a:gd fmla="*/ 35 w 82" name="T0"/>
                <a:gd fmla="*/ 27 h 85" name="T1"/>
                <a:gd fmla="*/ 8 w 82" name="T2"/>
                <a:gd fmla="*/ 85 h 85" name="T3"/>
                <a:gd fmla="*/ 19 w 82" name="T4"/>
                <a:gd fmla="*/ 35 h 85" name="T5"/>
                <a:gd fmla="*/ 23 w 82" name="T6"/>
                <a:gd fmla="*/ 39 h 85" name="T7"/>
                <a:gd fmla="*/ 27 w 82" name="T8"/>
                <a:gd fmla="*/ 46 h 85" name="T9"/>
                <a:gd fmla="*/ 23 w 82" name="T10"/>
                <a:gd fmla="*/ 54 h 85" name="T11"/>
                <a:gd fmla="*/ 35 w 82" name="T12"/>
                <a:gd fmla="*/ 62 h 85" name="T13"/>
                <a:gd fmla="*/ 19 w 82" name="T14"/>
                <a:gd fmla="*/ 70 h 85" name="T15"/>
                <a:gd fmla="*/ 35 w 82" name="T16"/>
                <a:gd fmla="*/ 81 h 85" name="T17"/>
                <a:gd fmla="*/ 47 w 82" name="T18"/>
                <a:gd fmla="*/ 70 h 85" name="T19"/>
                <a:gd fmla="*/ 62 w 82" name="T20"/>
                <a:gd fmla="*/ 62 h 85" name="T21"/>
                <a:gd fmla="*/ 47 w 82" name="T22"/>
                <a:gd fmla="*/ 54 h 85" name="T23"/>
                <a:gd fmla="*/ 62 w 82" name="T24"/>
                <a:gd fmla="*/ 46 h 85" name="T25"/>
                <a:gd fmla="*/ 50 w 82" name="T26"/>
                <a:gd fmla="*/ 46 h 85" name="T27"/>
                <a:gd fmla="*/ 58 w 82" name="T28"/>
                <a:gd fmla="*/ 43 h 85" name="T29"/>
                <a:gd fmla="*/ 58 w 82" name="T30"/>
                <a:gd fmla="*/ 39 h 85" name="T31"/>
                <a:gd fmla="*/ 62 w 82" name="T32"/>
                <a:gd fmla="*/ 35 h 85" name="T33"/>
                <a:gd fmla="*/ 62 w 82" name="T34"/>
                <a:gd fmla="*/ 70 h 85" name="T35"/>
                <a:gd fmla="*/ 58 w 82" name="T36"/>
                <a:gd fmla="*/ 74 h 85" name="T37"/>
                <a:gd fmla="*/ 54 w 82" name="T38"/>
                <a:gd fmla="*/ 74 h 85" name="T39"/>
                <a:gd fmla="*/ 58 w 82" name="T40"/>
                <a:gd fmla="*/ 85 h 85" name="T41"/>
                <a:gd fmla="*/ 74 w 82" name="T42"/>
                <a:gd fmla="*/ 81 h 85" name="T43"/>
                <a:gd fmla="*/ 78 w 82" name="T44"/>
                <a:gd fmla="*/ 74 h 85" name="T45"/>
                <a:gd fmla="*/ 47 w 82" name="T46"/>
                <a:gd fmla="*/ 27 h 85" name="T47"/>
                <a:gd fmla="*/ 82 w 82" name="T48"/>
                <a:gd fmla="*/ 19 h 85" name="T49"/>
                <a:gd fmla="*/ 47 w 82" name="T50"/>
                <a:gd fmla="*/ 12 h 85" name="T51"/>
                <a:gd fmla="*/ 47 w 82" name="T52"/>
                <a:gd fmla="*/ 4 h 85" name="T53"/>
                <a:gd fmla="*/ 47 w 82" name="T54"/>
                <a:gd fmla="*/ 0 h 85" name="T55"/>
                <a:gd fmla="*/ 35 w 82" name="T56"/>
                <a:gd fmla="*/ 12 h 85" name="T57"/>
                <a:gd fmla="*/ 0 w 82" name="T58"/>
                <a:gd fmla="*/ 19 h 85" name="T59"/>
                <a:gd fmla="*/ 35 w 82" name="T60"/>
                <a:gd fmla="*/ 19 h 85" name="T61"/>
                <a:gd fmla="*/ 39 w 82" name="T62"/>
                <a:gd fmla="*/ 43 h 85" name="T63"/>
                <a:gd fmla="*/ 35 w 82" name="T64"/>
                <a:gd fmla="*/ 39 h 85" name="T65"/>
                <a:gd fmla="*/ 35 w 82" name="T66"/>
                <a:gd fmla="*/ 35 h 85" name="T67"/>
                <a:gd fmla="*/ 47 w 82" name="T68"/>
                <a:gd fmla="*/ 35 h 85" name="T69"/>
                <a:gd fmla="*/ 35 w 82" name="T70"/>
                <a:gd fmla="*/ 46 h 85" name="T71"/>
                <a:gd fmla="*/ 39 w 82" name="T72"/>
                <a:gd fmla="*/ 43 h 8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b" l="0" r="r" t="0"/>
              <a:pathLst>
                <a:path h="85" w="82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5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gdLst>
                <a:gd fmla="*/ 51 w 82" name="T0"/>
                <a:gd fmla="*/ 12 h 85" name="T1"/>
                <a:gd fmla="*/ 51 w 82" name="T2"/>
                <a:gd fmla="*/ 12 h 85" name="T3"/>
                <a:gd fmla="*/ 51 w 82" name="T4"/>
                <a:gd fmla="*/ 8 h 85" name="T5"/>
                <a:gd fmla="*/ 51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4 h 85" name="T13"/>
                <a:gd fmla="*/ 39 w 82" name="T14"/>
                <a:gd fmla="*/ 4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7 h 85" name="T25"/>
                <a:gd fmla="*/ 35 w 82" name="T26"/>
                <a:gd fmla="*/ 27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8 h 85" name="T33"/>
                <a:gd fmla="*/ 23 w 82" name="T34"/>
                <a:gd fmla="*/ 78 h 85" name="T35"/>
                <a:gd fmla="*/ 23 w 82" name="T36"/>
                <a:gd fmla="*/ 46 h 85" name="T37"/>
                <a:gd fmla="*/ 35 w 82" name="T38"/>
                <a:gd fmla="*/ 46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6 h 85" name="T45"/>
                <a:gd fmla="*/ 62 w 82" name="T46"/>
                <a:gd fmla="*/ 46 h 85" name="T47"/>
                <a:gd fmla="*/ 62 w 82" name="T48"/>
                <a:gd fmla="*/ 62 h 85" name="T49"/>
                <a:gd fmla="*/ 62 w 82" name="T50"/>
                <a:gd fmla="*/ 62 h 85" name="T51"/>
                <a:gd fmla="*/ 58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8 h 85" name="T59"/>
                <a:gd fmla="*/ 55 w 82" name="T60"/>
                <a:gd fmla="*/ 78 h 85" name="T61"/>
                <a:gd fmla="*/ 70 w 82" name="T62"/>
                <a:gd fmla="*/ 78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7 h 85" name="T73"/>
                <a:gd fmla="*/ 82 w 82" name="T74"/>
                <a:gd fmla="*/ 27 h 85" name="T75"/>
                <a:gd fmla="*/ 82 w 82" name="T76"/>
                <a:gd fmla="*/ 15 h 85" name="T77"/>
                <a:gd fmla="*/ 43 w 82" name="T78"/>
                <a:gd fmla="*/ 15 h 85" name="T79"/>
                <a:gd fmla="*/ 43 w 82" name="T80"/>
                <a:gd fmla="*/ 15 h 85" name="T81"/>
                <a:gd fmla="*/ 51 w 82" name="T82"/>
                <a:gd fmla="*/ 12 h 85" name="T83"/>
                <a:gd fmla="*/ 51 w 82" name="T84"/>
                <a:gd fmla="*/ 12 h 85" name="T85"/>
                <a:gd fmla="*/ 51 w 82" name="T86"/>
                <a:gd fmla="*/ 12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sp>
        <p:nvSpPr>
          <p:cNvPr id="485" name="Freeform 12"/>
          <p:cNvSpPr/>
          <p:nvPr/>
        </p:nvSpPr>
        <p:spPr bwMode="auto">
          <a:xfrm>
            <a:off x="3165942" y="3764175"/>
            <a:ext cx="563412" cy="1350830"/>
          </a:xfrm>
          <a:custGeom>
            <a:gdLst>
              <a:gd fmla="*/ 415 w 415" name="T0"/>
              <a:gd fmla="*/ 0 h 995" name="T1"/>
              <a:gd fmla="*/ 388 w 415" name="T2"/>
              <a:gd fmla="*/ 20 h 995" name="T3"/>
              <a:gd fmla="*/ 369 w 415" name="T4"/>
              <a:gd fmla="*/ 55 h 995" name="T5"/>
              <a:gd fmla="*/ 353 w 415" name="T6"/>
              <a:gd fmla="*/ 109 h 995" name="T7"/>
              <a:gd fmla="*/ 345 w 415" name="T8"/>
              <a:gd fmla="*/ 194 h 995" name="T9"/>
              <a:gd fmla="*/ 330 w 415" name="T10"/>
              <a:gd fmla="*/ 222 h 995" name="T11"/>
              <a:gd fmla="*/ 318 w 415" name="T12"/>
              <a:gd fmla="*/ 229 h 995" name="T13"/>
              <a:gd fmla="*/ 299 w 415" name="T14"/>
              <a:gd fmla="*/ 268 h 995" name="T15"/>
              <a:gd fmla="*/ 295 w 415" name="T16"/>
              <a:gd fmla="*/ 346 h 995" name="T17"/>
              <a:gd fmla="*/ 295 w 415" name="T18"/>
              <a:gd fmla="*/ 350 h 995" name="T19"/>
              <a:gd fmla="*/ 283 w 415" name="T20"/>
              <a:gd fmla="*/ 365 h 995" name="T21"/>
              <a:gd fmla="*/ 256 w 415" name="T22"/>
              <a:gd fmla="*/ 373 h 995" name="T23"/>
              <a:gd fmla="*/ 236 w 415" name="T24"/>
              <a:gd fmla="*/ 373 h 995" name="T25"/>
              <a:gd fmla="*/ 202 w 415" name="T26"/>
              <a:gd fmla="*/ 385 h 995" name="T27"/>
              <a:gd fmla="*/ 143 w 415" name="T28"/>
              <a:gd fmla="*/ 431 h 995" name="T29"/>
              <a:gd fmla="*/ 120 w 415" name="T30"/>
              <a:gd fmla="*/ 451 h 995" name="T31"/>
              <a:gd fmla="*/ 108 w 415" name="T32"/>
              <a:gd fmla="*/ 447 h 995" name="T33"/>
              <a:gd fmla="*/ 93 w 415" name="T34"/>
              <a:gd fmla="*/ 451 h 995" name="T35"/>
              <a:gd fmla="*/ 73 w 415" name="T36"/>
              <a:gd fmla="*/ 486 h 995" name="T37"/>
              <a:gd fmla="*/ 58 w 415" name="T38"/>
              <a:gd fmla="*/ 529 h 995" name="T39"/>
              <a:gd fmla="*/ 58 w 415" name="T40"/>
              <a:gd fmla="*/ 536 h 995" name="T41"/>
              <a:gd fmla="*/ 97 w 415" name="T42"/>
              <a:gd fmla="*/ 583 h 995" name="T43"/>
              <a:gd fmla="*/ 143 w 415" name="T44"/>
              <a:gd fmla="*/ 641 h 995" name="T45"/>
              <a:gd fmla="*/ 143 w 415" name="T46"/>
              <a:gd fmla="*/ 653 h 995" name="T47"/>
              <a:gd fmla="*/ 128 w 415" name="T48"/>
              <a:gd fmla="*/ 696 h 995" name="T49"/>
              <a:gd fmla="*/ 104 w 415" name="T50"/>
              <a:gd fmla="*/ 719 h 995" name="T51"/>
              <a:gd fmla="*/ 81 w 415" name="T52"/>
              <a:gd fmla="*/ 727 h 995" name="T53"/>
              <a:gd fmla="*/ 19 w 415" name="T54"/>
              <a:gd fmla="*/ 731 h 995" name="T55"/>
              <a:gd fmla="*/ 15 w 415" name="T56"/>
              <a:gd fmla="*/ 742 h 995" name="T57"/>
              <a:gd fmla="*/ 34 w 415" name="T58"/>
              <a:gd fmla="*/ 762 h 995" name="T59"/>
              <a:gd fmla="*/ 62 w 415" name="T60"/>
              <a:gd fmla="*/ 773 h 995" name="T61"/>
              <a:gd fmla="*/ 93 w 415" name="T62"/>
              <a:gd fmla="*/ 793 h 995" name="T63"/>
              <a:gd fmla="*/ 116 w 415" name="T64"/>
              <a:gd fmla="*/ 824 h 995" name="T65"/>
              <a:gd fmla="*/ 108 w 415" name="T66"/>
              <a:gd fmla="*/ 870 h 995" name="T67"/>
              <a:gd fmla="*/ 101 w 415" name="T68"/>
              <a:gd fmla="*/ 882 h 995" name="T69"/>
              <a:gd fmla="*/ 62 w 415" name="T70"/>
              <a:gd fmla="*/ 913 h 995" name="T71"/>
              <a:gd fmla="*/ 27 w 415" name="T72"/>
              <a:gd fmla="*/ 929 h 995" name="T73"/>
              <a:gd fmla="*/ 27 w 415" name="T74"/>
              <a:gd fmla="*/ 960 h 995" name="T75"/>
              <a:gd fmla="*/ 27 w 415" name="T76"/>
              <a:gd fmla="*/ 960 h 995" name="T77"/>
              <a:gd fmla="*/ 19 w 415" name="T78"/>
              <a:gd fmla="*/ 968 h 995" name="T79"/>
              <a:gd fmla="*/ 0 w 415" name="T80"/>
              <a:gd fmla="*/ 995 h 995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</a:gdLst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b="b" l="0" r="r" t="0"/>
            <a:pathLst>
              <a:path h="995" w="415">
                <a:moveTo>
                  <a:pt x="415" y="0"/>
                </a:moveTo>
                <a:lnTo>
                  <a:pt x="415" y="0"/>
                </a:lnTo>
                <a:lnTo>
                  <a:pt x="407" y="4"/>
                </a:lnTo>
                <a:lnTo>
                  <a:pt x="388" y="20"/>
                </a:lnTo>
                <a:lnTo>
                  <a:pt x="380" y="35"/>
                </a:lnTo>
                <a:lnTo>
                  <a:pt x="369" y="55"/>
                </a:lnTo>
                <a:lnTo>
                  <a:pt x="361" y="78"/>
                </a:lnTo>
                <a:lnTo>
                  <a:pt x="353" y="109"/>
                </a:lnTo>
                <a:lnTo>
                  <a:pt x="345" y="194"/>
                </a:lnTo>
                <a:lnTo>
                  <a:pt x="337" y="210"/>
                </a:lnTo>
                <a:lnTo>
                  <a:pt x="330" y="222"/>
                </a:lnTo>
                <a:lnTo>
                  <a:pt x="318" y="229"/>
                </a:lnTo>
                <a:lnTo>
                  <a:pt x="306" y="241"/>
                </a:lnTo>
                <a:lnTo>
                  <a:pt x="299" y="268"/>
                </a:lnTo>
                <a:lnTo>
                  <a:pt x="299" y="315"/>
                </a:lnTo>
                <a:lnTo>
                  <a:pt x="295" y="346"/>
                </a:lnTo>
                <a:lnTo>
                  <a:pt x="295" y="350"/>
                </a:lnTo>
                <a:lnTo>
                  <a:pt x="291" y="358"/>
                </a:lnTo>
                <a:lnTo>
                  <a:pt x="283" y="365"/>
                </a:lnTo>
                <a:lnTo>
                  <a:pt x="271" y="369"/>
                </a:lnTo>
                <a:lnTo>
                  <a:pt x="256" y="373"/>
                </a:lnTo>
                <a:lnTo>
                  <a:pt x="236" y="373"/>
                </a:lnTo>
                <a:lnTo>
                  <a:pt x="217" y="377"/>
                </a:lnTo>
                <a:lnTo>
                  <a:pt x="202" y="385"/>
                </a:lnTo>
                <a:lnTo>
                  <a:pt x="167" y="408"/>
                </a:lnTo>
                <a:lnTo>
                  <a:pt x="143" y="431"/>
                </a:lnTo>
                <a:lnTo>
                  <a:pt x="135" y="439"/>
                </a:lnTo>
                <a:lnTo>
                  <a:pt x="120" y="451"/>
                </a:lnTo>
                <a:lnTo>
                  <a:pt x="108" y="447"/>
                </a:lnTo>
                <a:lnTo>
                  <a:pt x="101" y="447"/>
                </a:lnTo>
                <a:lnTo>
                  <a:pt x="93" y="451"/>
                </a:lnTo>
                <a:lnTo>
                  <a:pt x="73" y="486"/>
                </a:lnTo>
                <a:lnTo>
                  <a:pt x="62" y="509"/>
                </a:lnTo>
                <a:lnTo>
                  <a:pt x="58" y="529"/>
                </a:lnTo>
                <a:lnTo>
                  <a:pt x="58" y="536"/>
                </a:lnTo>
                <a:lnTo>
                  <a:pt x="69" y="548"/>
                </a:lnTo>
                <a:lnTo>
                  <a:pt x="97" y="583"/>
                </a:lnTo>
                <a:lnTo>
                  <a:pt x="135" y="622"/>
                </a:lnTo>
                <a:lnTo>
                  <a:pt x="143" y="641"/>
                </a:lnTo>
                <a:lnTo>
                  <a:pt x="143" y="653"/>
                </a:lnTo>
                <a:lnTo>
                  <a:pt x="135" y="680"/>
                </a:lnTo>
                <a:lnTo>
                  <a:pt x="128" y="696"/>
                </a:lnTo>
                <a:lnTo>
                  <a:pt x="116" y="711"/>
                </a:lnTo>
                <a:lnTo>
                  <a:pt x="104" y="719"/>
                </a:lnTo>
                <a:lnTo>
                  <a:pt x="81" y="727"/>
                </a:lnTo>
                <a:lnTo>
                  <a:pt x="19" y="731"/>
                </a:lnTo>
                <a:lnTo>
                  <a:pt x="19" y="734"/>
                </a:lnTo>
                <a:lnTo>
                  <a:pt x="15" y="742"/>
                </a:lnTo>
                <a:lnTo>
                  <a:pt x="19" y="750"/>
                </a:lnTo>
                <a:lnTo>
                  <a:pt x="34" y="762"/>
                </a:lnTo>
                <a:lnTo>
                  <a:pt x="62" y="773"/>
                </a:lnTo>
                <a:lnTo>
                  <a:pt x="77" y="781"/>
                </a:lnTo>
                <a:lnTo>
                  <a:pt x="93" y="793"/>
                </a:lnTo>
                <a:lnTo>
                  <a:pt x="108" y="808"/>
                </a:lnTo>
                <a:lnTo>
                  <a:pt x="116" y="824"/>
                </a:lnTo>
                <a:lnTo>
                  <a:pt x="116" y="843"/>
                </a:lnTo>
                <a:lnTo>
                  <a:pt x="108" y="870"/>
                </a:lnTo>
                <a:lnTo>
                  <a:pt x="101" y="882"/>
                </a:lnTo>
                <a:lnTo>
                  <a:pt x="89" y="894"/>
                </a:lnTo>
                <a:lnTo>
                  <a:pt x="62" y="913"/>
                </a:lnTo>
                <a:lnTo>
                  <a:pt x="38" y="925"/>
                </a:lnTo>
                <a:lnTo>
                  <a:pt x="27" y="929"/>
                </a:lnTo>
                <a:lnTo>
                  <a:pt x="27" y="944"/>
                </a:lnTo>
                <a:lnTo>
                  <a:pt x="27" y="960"/>
                </a:lnTo>
                <a:lnTo>
                  <a:pt x="19" y="968"/>
                </a:lnTo>
                <a:lnTo>
                  <a:pt x="11" y="979"/>
                </a:lnTo>
                <a:lnTo>
                  <a:pt x="0" y="9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86" name="Freeform 13"/>
          <p:cNvSpPr/>
          <p:nvPr/>
        </p:nvSpPr>
        <p:spPr bwMode="auto">
          <a:xfrm>
            <a:off x="3317995" y="4381891"/>
            <a:ext cx="638080" cy="553908"/>
          </a:xfrm>
          <a:custGeom>
            <a:gdLst>
              <a:gd fmla="*/ 470 w 470" name="T0"/>
              <a:gd fmla="*/ 0 h 408" name="T1"/>
              <a:gd fmla="*/ 424 w 470" name="T2"/>
              <a:gd fmla="*/ 66 h 408" name="T3"/>
              <a:gd fmla="*/ 424 w 470" name="T4"/>
              <a:gd fmla="*/ 66 h 408" name="T5"/>
              <a:gd fmla="*/ 420 w 470" name="T6"/>
              <a:gd fmla="*/ 81 h 408" name="T7"/>
              <a:gd fmla="*/ 412 w 470" name="T8"/>
              <a:gd fmla="*/ 105 h 408" name="T9"/>
              <a:gd fmla="*/ 400 w 470" name="T10"/>
              <a:gd fmla="*/ 116 h 408" name="T11"/>
              <a:gd fmla="*/ 389 w 470" name="T12"/>
              <a:gd fmla="*/ 128 h 408" name="T13"/>
              <a:gd fmla="*/ 373 w 470" name="T14"/>
              <a:gd fmla="*/ 132 h 408" name="T15"/>
              <a:gd fmla="*/ 354 w 470" name="T16"/>
              <a:gd fmla="*/ 132 h 408" name="T17"/>
              <a:gd fmla="*/ 354 w 470" name="T18"/>
              <a:gd fmla="*/ 132 h 408" name="T19"/>
              <a:gd fmla="*/ 350 w 470" name="T20"/>
              <a:gd fmla="*/ 132 h 408" name="T21"/>
              <a:gd fmla="*/ 342 w 470" name="T22"/>
              <a:gd fmla="*/ 143 h 408" name="T23"/>
              <a:gd fmla="*/ 334 w 470" name="T24"/>
              <a:gd fmla="*/ 159 h 408" name="T25"/>
              <a:gd fmla="*/ 334 w 470" name="T26"/>
              <a:gd fmla="*/ 171 h 408" name="T27"/>
              <a:gd fmla="*/ 334 w 470" name="T28"/>
              <a:gd fmla="*/ 182 h 408" name="T29"/>
              <a:gd fmla="*/ 334 w 470" name="T30"/>
              <a:gd fmla="*/ 182 h 408" name="T31"/>
              <a:gd fmla="*/ 334 w 470" name="T32"/>
              <a:gd fmla="*/ 186 h 408" name="T33"/>
              <a:gd fmla="*/ 330 w 470" name="T34"/>
              <a:gd fmla="*/ 190 h 408" name="T35"/>
              <a:gd fmla="*/ 323 w 470" name="T36"/>
              <a:gd fmla="*/ 190 h 408" name="T37"/>
              <a:gd fmla="*/ 303 w 470" name="T38"/>
              <a:gd fmla="*/ 190 h 408" name="T39"/>
              <a:gd fmla="*/ 303 w 470" name="T40"/>
              <a:gd fmla="*/ 190 h 408" name="T41"/>
              <a:gd fmla="*/ 288 w 470" name="T42"/>
              <a:gd fmla="*/ 190 h 408" name="T43"/>
              <a:gd fmla="*/ 280 w 470" name="T44"/>
              <a:gd fmla="*/ 198 h 408" name="T45"/>
              <a:gd fmla="*/ 272 w 470" name="T46"/>
              <a:gd fmla="*/ 206 h 408" name="T47"/>
              <a:gd fmla="*/ 268 w 470" name="T48"/>
              <a:gd fmla="*/ 217 h 408" name="T49"/>
              <a:gd fmla="*/ 264 w 470" name="T50"/>
              <a:gd fmla="*/ 248 h 408" name="T51"/>
              <a:gd fmla="*/ 264 w 470" name="T52"/>
              <a:gd fmla="*/ 279 h 408" name="T53"/>
              <a:gd fmla="*/ 264 w 470" name="T54"/>
              <a:gd fmla="*/ 279 h 408" name="T55"/>
              <a:gd fmla="*/ 264 w 470" name="T56"/>
              <a:gd fmla="*/ 326 h 408" name="T57"/>
              <a:gd fmla="*/ 264 w 470" name="T58"/>
              <a:gd fmla="*/ 345 h 408" name="T59"/>
              <a:gd fmla="*/ 264 w 470" name="T60"/>
              <a:gd fmla="*/ 345 h 408" name="T61"/>
              <a:gd fmla="*/ 268 w 470" name="T62"/>
              <a:gd fmla="*/ 353 h 408" name="T63"/>
              <a:gd fmla="*/ 264 w 470" name="T64"/>
              <a:gd fmla="*/ 361 h 408" name="T65"/>
              <a:gd fmla="*/ 264 w 470" name="T66"/>
              <a:gd fmla="*/ 365 h 408" name="T67"/>
              <a:gd fmla="*/ 260 w 470" name="T68"/>
              <a:gd fmla="*/ 365 h 408" name="T69"/>
              <a:gd fmla="*/ 249 w 470" name="T70"/>
              <a:gd fmla="*/ 361 h 408" name="T71"/>
              <a:gd fmla="*/ 237 w 470" name="T72"/>
              <a:gd fmla="*/ 345 h 408" name="T73"/>
              <a:gd fmla="*/ 218 w 470" name="T74"/>
              <a:gd fmla="*/ 318 h 408" name="T75"/>
              <a:gd fmla="*/ 218 w 470" name="T76"/>
              <a:gd fmla="*/ 318 h 408" name="T77"/>
              <a:gd fmla="*/ 206 w 470" name="T78"/>
              <a:gd fmla="*/ 307 h 408" name="T79"/>
              <a:gd fmla="*/ 198 w 470" name="T80"/>
              <a:gd fmla="*/ 295 h 408" name="T81"/>
              <a:gd fmla="*/ 187 w 470" name="T82"/>
              <a:gd fmla="*/ 291 h 408" name="T83"/>
              <a:gd fmla="*/ 179 w 470" name="T84"/>
              <a:gd fmla="*/ 287 h 408" name="T85"/>
              <a:gd fmla="*/ 171 w 470" name="T86"/>
              <a:gd fmla="*/ 287 h 408" name="T87"/>
              <a:gd fmla="*/ 163 w 470" name="T88"/>
              <a:gd fmla="*/ 291 h 408" name="T89"/>
              <a:gd fmla="*/ 152 w 470" name="T90"/>
              <a:gd fmla="*/ 307 h 408" name="T91"/>
              <a:gd fmla="*/ 144 w 470" name="T92"/>
              <a:gd fmla="*/ 322 h 408" name="T93"/>
              <a:gd fmla="*/ 136 w 470" name="T94"/>
              <a:gd fmla="*/ 342 h 408" name="T95"/>
              <a:gd fmla="*/ 124 w 470" name="T96"/>
              <a:gd fmla="*/ 365 h 408" name="T97"/>
              <a:gd fmla="*/ 124 w 470" name="T98"/>
              <a:gd fmla="*/ 365 h 408" name="T99"/>
              <a:gd fmla="*/ 117 w 470" name="T100"/>
              <a:gd fmla="*/ 377 h 408" name="T101"/>
              <a:gd fmla="*/ 105 w 470" name="T102"/>
              <a:gd fmla="*/ 380 h 408" name="T103"/>
              <a:gd fmla="*/ 90 w 470" name="T104"/>
              <a:gd fmla="*/ 380 h 408" name="T105"/>
              <a:gd fmla="*/ 74 w 470" name="T106"/>
              <a:gd fmla="*/ 380 h 408" name="T107"/>
              <a:gd fmla="*/ 74 w 470" name="T108"/>
              <a:gd fmla="*/ 380 h 408" name="T109"/>
              <a:gd fmla="*/ 47 w 470" name="T110"/>
              <a:gd fmla="*/ 396 h 408" name="T111"/>
              <a:gd fmla="*/ 23 w 470" name="T112"/>
              <a:gd fmla="*/ 408 h 408" name="T113"/>
              <a:gd fmla="*/ 12 w 470" name="T114"/>
              <a:gd fmla="*/ 408 h 408" name="T115"/>
              <a:gd fmla="*/ 0 w 470" name="T116"/>
              <a:gd fmla="*/ 408 h 40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b" l="0" r="r" t="0"/>
            <a:pathLst>
              <a:path h="408" w="470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87" name="Freeform 35"/>
          <p:cNvSpPr/>
          <p:nvPr/>
        </p:nvSpPr>
        <p:spPr bwMode="auto">
          <a:xfrm>
            <a:off x="2517000" y="1005496"/>
            <a:ext cx="120828" cy="175133"/>
          </a:xfrm>
          <a:custGeom>
            <a:gdLst>
              <a:gd fmla="*/ 58 w 89" name="T0"/>
              <a:gd fmla="*/ 0 h 129" name="T1"/>
              <a:gd fmla="*/ 58 w 89" name="T2"/>
              <a:gd fmla="*/ 0 h 129" name="T3"/>
              <a:gd fmla="*/ 39 w 89" name="T4"/>
              <a:gd fmla="*/ 31 h 129" name="T5"/>
              <a:gd fmla="*/ 23 w 89" name="T6"/>
              <a:gd fmla="*/ 59 h 129" name="T7"/>
              <a:gd fmla="*/ 7 w 89" name="T8"/>
              <a:gd fmla="*/ 86 h 129" name="T9"/>
              <a:gd fmla="*/ 0 w 89" name="T10"/>
              <a:gd fmla="*/ 113 h 129" name="T11"/>
              <a:gd fmla="*/ 0 w 89" name="T12"/>
              <a:gd fmla="*/ 121 h 129" name="T13"/>
              <a:gd fmla="*/ 4 w 89" name="T14"/>
              <a:gd fmla="*/ 125 h 129" name="T15"/>
              <a:gd fmla="*/ 11 w 89" name="T16"/>
              <a:gd fmla="*/ 129 h 129" name="T17"/>
              <a:gd fmla="*/ 27 w 89" name="T18"/>
              <a:gd fmla="*/ 125 h 129" name="T19"/>
              <a:gd fmla="*/ 46 w 89" name="T20"/>
              <a:gd fmla="*/ 113 h 129" name="T21"/>
              <a:gd fmla="*/ 73 w 89" name="T22"/>
              <a:gd fmla="*/ 98 h 129" name="T23"/>
              <a:gd fmla="*/ 73 w 89" name="T24"/>
              <a:gd fmla="*/ 98 h 129" name="T25"/>
              <a:gd fmla="*/ 77 w 89" name="T26"/>
              <a:gd fmla="*/ 90 h 129" name="T27"/>
              <a:gd fmla="*/ 85 w 89" name="T28"/>
              <a:gd fmla="*/ 82 h 129" name="T29"/>
              <a:gd fmla="*/ 89 w 89" name="T30"/>
              <a:gd fmla="*/ 70 h 129" name="T31"/>
              <a:gd fmla="*/ 89 w 89" name="T32"/>
              <a:gd fmla="*/ 55 h 129" name="T33"/>
              <a:gd fmla="*/ 89 w 89" name="T34"/>
              <a:gd fmla="*/ 35 h 129" name="T35"/>
              <a:gd fmla="*/ 77 w 89" name="T36"/>
              <a:gd fmla="*/ 20 h 129" name="T37"/>
              <a:gd fmla="*/ 58 w 89" name="T38"/>
              <a:gd fmla="*/ 0 h 129" name="T39"/>
              <a:gd fmla="*/ 58 w 89" name="T40"/>
              <a:gd fmla="*/ 0 h 129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</a:gdLst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b="b" l="0" r="r" t="0"/>
            <a:pathLst>
              <a:path h="129" w="8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altLang="en-US" lang="zh-CN"/>
          </a:p>
        </p:txBody>
      </p:sp>
      <p:grpSp>
        <p:nvGrpSpPr>
          <p:cNvPr id="488" name="组合 487"/>
          <p:cNvGrpSpPr/>
          <p:nvPr/>
        </p:nvGrpSpPr>
        <p:grpSpPr>
          <a:xfrm>
            <a:off x="3180876" y="4360169"/>
            <a:ext cx="1555830" cy="1361691"/>
            <a:chOff x="11368906" y="4231266"/>
            <a:chExt cx="1819275" cy="1592263"/>
          </a:xfrm>
        </p:grpSpPr>
        <p:sp>
          <p:nvSpPr>
            <p:cNvPr id="609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gdLst>
                <a:gd fmla="*/ 1084 w 1146" name="T0"/>
                <a:gd fmla="*/ 389 h 1003" name="T1"/>
                <a:gd fmla="*/ 1131 w 1146" name="T2"/>
                <a:gd fmla="*/ 218 h 1003" name="T3"/>
                <a:gd fmla="*/ 1142 w 1146" name="T4"/>
                <a:gd fmla="*/ 144 h 1003" name="T5"/>
                <a:gd fmla="*/ 1084 w 1146" name="T6"/>
                <a:gd fmla="*/ 132 h 1003" name="T7"/>
                <a:gd fmla="*/ 979 w 1146" name="T8"/>
                <a:gd fmla="*/ 24 h 1003" name="T9"/>
                <a:gd fmla="*/ 948 w 1146" name="T10"/>
                <a:gd fmla="*/ 24 h 1003" name="T11"/>
                <a:gd fmla="*/ 874 w 1146" name="T12"/>
                <a:gd fmla="*/ 20 h 1003" name="T13"/>
                <a:gd fmla="*/ 816 w 1146" name="T14"/>
                <a:gd fmla="*/ 8 h 1003" name="T15"/>
                <a:gd fmla="*/ 762 w 1146" name="T16"/>
                <a:gd fmla="*/ 39 h 1003" name="T17"/>
                <a:gd fmla="*/ 571 w 1146" name="T18"/>
                <a:gd fmla="*/ 16 h 1003" name="T19"/>
                <a:gd fmla="*/ 513 w 1146" name="T20"/>
                <a:gd fmla="*/ 121 h 1003" name="T21"/>
                <a:gd fmla="*/ 455 w 1146" name="T22"/>
                <a:gd fmla="*/ 148 h 1003" name="T23"/>
                <a:gd fmla="*/ 435 w 1146" name="T24"/>
                <a:gd fmla="*/ 198 h 1003" name="T25"/>
                <a:gd fmla="*/ 404 w 1146" name="T26"/>
                <a:gd fmla="*/ 206 h 1003" name="T27"/>
                <a:gd fmla="*/ 369 w 1146" name="T28"/>
                <a:gd fmla="*/ 233 h 1003" name="T29"/>
                <a:gd fmla="*/ 365 w 1146" name="T30"/>
                <a:gd fmla="*/ 361 h 1003" name="T31"/>
                <a:gd fmla="*/ 361 w 1146" name="T32"/>
                <a:gd fmla="*/ 381 h 1003" name="T33"/>
                <a:gd fmla="*/ 307 w 1146" name="T34"/>
                <a:gd fmla="*/ 323 h 1003" name="T35"/>
                <a:gd fmla="*/ 264 w 1146" name="T36"/>
                <a:gd fmla="*/ 307 h 1003" name="T37"/>
                <a:gd fmla="*/ 225 w 1146" name="T38"/>
                <a:gd fmla="*/ 381 h 1003" name="T39"/>
                <a:gd fmla="*/ 175 w 1146" name="T40"/>
                <a:gd fmla="*/ 396 h 1003" name="T41"/>
                <a:gd fmla="*/ 101 w 1146" name="T42"/>
                <a:gd fmla="*/ 428 h 1003" name="T43"/>
                <a:gd fmla="*/ 78 w 1146" name="T44"/>
                <a:gd fmla="*/ 459 h 1003" name="T45"/>
                <a:gd fmla="*/ 12 w 1146" name="T46"/>
                <a:gd fmla="*/ 525 h 1003" name="T47"/>
                <a:gd fmla="*/ 0 w 1146" name="T48"/>
                <a:gd fmla="*/ 544 h 1003" name="T49"/>
                <a:gd fmla="*/ 66 w 1146" name="T50"/>
                <a:gd fmla="*/ 532 h 1003" name="T51"/>
                <a:gd fmla="*/ 90 w 1146" name="T52"/>
                <a:gd fmla="*/ 567 h 1003" name="T53"/>
                <a:gd fmla="*/ 136 w 1146" name="T54"/>
                <a:gd fmla="*/ 610 h 1003" name="T55"/>
                <a:gd fmla="*/ 179 w 1146" name="T56"/>
                <a:gd fmla="*/ 630 h 1003" name="T57"/>
                <a:gd fmla="*/ 210 w 1146" name="T58"/>
                <a:gd fmla="*/ 649 h 1003" name="T59"/>
                <a:gd fmla="*/ 233 w 1146" name="T60"/>
                <a:gd fmla="*/ 699 h 1003" name="T61"/>
                <a:gd fmla="*/ 222 w 1146" name="T62"/>
                <a:gd fmla="*/ 855 h 1003" name="T63"/>
                <a:gd fmla="*/ 268 w 1146" name="T64"/>
                <a:gd fmla="*/ 874 h 1003" name="T65"/>
                <a:gd fmla="*/ 342 w 1146" name="T66"/>
                <a:gd fmla="*/ 909 h 1003" name="T67"/>
                <a:gd fmla="*/ 354 w 1146" name="T68"/>
                <a:gd fmla="*/ 971 h 1003" name="T69"/>
                <a:gd fmla="*/ 365 w 1146" name="T70"/>
                <a:gd fmla="*/ 1003 h 1003" name="T71"/>
                <a:gd fmla="*/ 396 w 1146" name="T72"/>
                <a:gd fmla="*/ 979 h 1003" name="T73"/>
                <a:gd fmla="*/ 532 w 1146" name="T74"/>
                <a:gd fmla="*/ 894 h 1003" name="T75"/>
                <a:gd fmla="*/ 591 w 1146" name="T76"/>
                <a:gd fmla="*/ 890 h 1003" name="T77"/>
                <a:gd fmla="*/ 618 w 1146" name="T78"/>
                <a:gd fmla="*/ 835 h 1003" name="T79"/>
                <a:gd fmla="*/ 661 w 1146" name="T80"/>
                <a:gd fmla="*/ 746 h 1003" name="T81"/>
                <a:gd fmla="*/ 676 w 1146" name="T82"/>
                <a:gd fmla="*/ 758 h 1003" name="T83"/>
                <a:gd fmla="*/ 715 w 1146" name="T84"/>
                <a:gd fmla="*/ 762 h 1003" name="T85"/>
                <a:gd fmla="*/ 765 w 1146" name="T86"/>
                <a:gd fmla="*/ 769 h 1003" name="T87"/>
                <a:gd fmla="*/ 797 w 1146" name="T88"/>
                <a:gd fmla="*/ 789 h 1003" name="T89"/>
                <a:gd fmla="*/ 855 w 1146" name="T90"/>
                <a:gd fmla="*/ 797 h 1003" name="T91"/>
                <a:gd fmla="*/ 863 w 1146" name="T92"/>
                <a:gd fmla="*/ 758 h 1003" name="T93"/>
                <a:gd fmla="*/ 979 w 1146" name="T94"/>
                <a:gd fmla="*/ 723 h 1003" name="T95"/>
                <a:gd fmla="*/ 940 w 1146" name="T96"/>
                <a:gd fmla="*/ 699 h 1003" name="T97"/>
                <a:gd fmla="*/ 936 w 1146" name="T98"/>
                <a:gd fmla="*/ 618 h 1003" name="T99"/>
                <a:gd fmla="*/ 929 w 1146" name="T100"/>
                <a:gd fmla="*/ 602 h 1003" name="T101"/>
                <a:gd fmla="*/ 882 w 1146" name="T102"/>
                <a:gd fmla="*/ 610 h 1003" name="T103"/>
                <a:gd fmla="*/ 863 w 1146" name="T104"/>
                <a:gd fmla="*/ 564 h 1003" name="T105"/>
                <a:gd fmla="*/ 932 w 1146" name="T106"/>
                <a:gd fmla="*/ 525 h 1003" name="T107"/>
                <a:gd fmla="*/ 971 w 1146" name="T108"/>
                <a:gd fmla="*/ 497 h 1003" name="T109"/>
                <a:gd fmla="*/ 1030 w 1146" name="T110"/>
                <a:gd fmla="*/ 416 h 1003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b" l="0" r="r" t="0"/>
              <a:pathLst>
                <a:path h="1003" w="1146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0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gdLst>
                <a:gd fmla="*/ 23 w 23" name="T0"/>
                <a:gd fmla="*/ 12 h 27" name="T1"/>
                <a:gd fmla="*/ 23 w 23" name="T2"/>
                <a:gd fmla="*/ 12 h 27" name="T3"/>
                <a:gd fmla="*/ 19 w 23" name="T4"/>
                <a:gd fmla="*/ 24 h 27" name="T5"/>
                <a:gd fmla="*/ 11 w 23" name="T6"/>
                <a:gd fmla="*/ 27 h 27" name="T7"/>
                <a:gd fmla="*/ 11 w 23" name="T8"/>
                <a:gd fmla="*/ 27 h 27" name="T9"/>
                <a:gd fmla="*/ 0 w 23" name="T10"/>
                <a:gd fmla="*/ 24 h 27" name="T11"/>
                <a:gd fmla="*/ 0 w 23" name="T12"/>
                <a:gd fmla="*/ 12 h 27" name="T13"/>
                <a:gd fmla="*/ 0 w 23" name="T14"/>
                <a:gd fmla="*/ 12 h 27" name="T15"/>
                <a:gd fmla="*/ 0 w 23" name="T16"/>
                <a:gd fmla="*/ 4 h 27" name="T17"/>
                <a:gd fmla="*/ 11 w 23" name="T18"/>
                <a:gd fmla="*/ 0 h 27" name="T19"/>
                <a:gd fmla="*/ 11 w 23" name="T20"/>
                <a:gd fmla="*/ 0 h 27" name="T21"/>
                <a:gd fmla="*/ 19 w 23" name="T22"/>
                <a:gd fmla="*/ 4 h 27" name="T23"/>
                <a:gd fmla="*/ 23 w 23" name="T24"/>
                <a:gd fmla="*/ 12 h 27" name="T25"/>
                <a:gd fmla="*/ 23 w 23" name="T26"/>
                <a:gd fmla="*/ 12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3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1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gdLst>
                <a:gd fmla="*/ 59 w 59" name="T0"/>
                <a:gd fmla="*/ 27 h 58" name="T1"/>
                <a:gd fmla="*/ 59 w 59" name="T2"/>
                <a:gd fmla="*/ 27 h 58" name="T3"/>
                <a:gd fmla="*/ 59 w 59" name="T4"/>
                <a:gd fmla="*/ 39 h 58" name="T5"/>
                <a:gd fmla="*/ 51 w 59" name="T6"/>
                <a:gd fmla="*/ 50 h 58" name="T7"/>
                <a:gd fmla="*/ 43 w 59" name="T8"/>
                <a:gd fmla="*/ 54 h 58" name="T9"/>
                <a:gd fmla="*/ 31 w 59" name="T10"/>
                <a:gd fmla="*/ 58 h 58" name="T11"/>
                <a:gd fmla="*/ 31 w 59" name="T12"/>
                <a:gd fmla="*/ 58 h 58" name="T13"/>
                <a:gd fmla="*/ 20 w 59" name="T14"/>
                <a:gd fmla="*/ 54 h 58" name="T15"/>
                <a:gd fmla="*/ 8 w 59" name="T16"/>
                <a:gd fmla="*/ 50 h 58" name="T17"/>
                <a:gd fmla="*/ 4 w 59" name="T18"/>
                <a:gd fmla="*/ 39 h 58" name="T19"/>
                <a:gd fmla="*/ 0 w 59" name="T20"/>
                <a:gd fmla="*/ 27 h 58" name="T21"/>
                <a:gd fmla="*/ 0 w 59" name="T22"/>
                <a:gd fmla="*/ 27 h 58" name="T23"/>
                <a:gd fmla="*/ 4 w 59" name="T24"/>
                <a:gd fmla="*/ 15 h 58" name="T25"/>
                <a:gd fmla="*/ 8 w 59" name="T26"/>
                <a:gd fmla="*/ 8 h 58" name="T27"/>
                <a:gd fmla="*/ 20 w 59" name="T28"/>
                <a:gd fmla="*/ 4 h 58" name="T29"/>
                <a:gd fmla="*/ 31 w 59" name="T30"/>
                <a:gd fmla="*/ 0 h 58" name="T31"/>
                <a:gd fmla="*/ 31 w 59" name="T32"/>
                <a:gd fmla="*/ 0 h 58" name="T33"/>
                <a:gd fmla="*/ 43 w 59" name="T34"/>
                <a:gd fmla="*/ 4 h 58" name="T35"/>
                <a:gd fmla="*/ 51 w 59" name="T36"/>
                <a:gd fmla="*/ 8 h 58" name="T37"/>
                <a:gd fmla="*/ 59 w 59" name="T38"/>
                <a:gd fmla="*/ 15 h 58" name="T39"/>
                <a:gd fmla="*/ 59 w 59" name="T40"/>
                <a:gd fmla="*/ 27 h 58" name="T41"/>
                <a:gd fmla="*/ 59 w 59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2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gdLst>
                <a:gd fmla="*/ 0 w 78" name="T0"/>
                <a:gd fmla="*/ 27 h 81" name="T1"/>
                <a:gd fmla="*/ 12 w 78" name="T2"/>
                <a:gd fmla="*/ 27 h 81" name="T3"/>
                <a:gd fmla="*/ 12 w 78" name="T4"/>
                <a:gd fmla="*/ 19 h 81" name="T5"/>
                <a:gd fmla="*/ 66 w 78" name="T6"/>
                <a:gd fmla="*/ 19 h 81" name="T7"/>
                <a:gd fmla="*/ 66 w 78" name="T8"/>
                <a:gd fmla="*/ 27 h 81" name="T9"/>
                <a:gd fmla="*/ 78 w 78" name="T10"/>
                <a:gd fmla="*/ 27 h 81" name="T11"/>
                <a:gd fmla="*/ 78 w 78" name="T12"/>
                <a:gd fmla="*/ 7 h 81" name="T13"/>
                <a:gd fmla="*/ 47 w 78" name="T14"/>
                <a:gd fmla="*/ 7 h 81" name="T15"/>
                <a:gd fmla="*/ 47 w 78" name="T16"/>
                <a:gd fmla="*/ 7 h 81" name="T17"/>
                <a:gd fmla="*/ 47 w 78" name="T18"/>
                <a:gd fmla="*/ 3 h 81" name="T19"/>
                <a:gd fmla="*/ 47 w 78" name="T20"/>
                <a:gd fmla="*/ 3 h 81" name="T21"/>
                <a:gd fmla="*/ 47 w 78" name="T22"/>
                <a:gd fmla="*/ 0 h 81" name="T23"/>
                <a:gd fmla="*/ 31 w 78" name="T24"/>
                <a:gd fmla="*/ 0 h 81" name="T25"/>
                <a:gd fmla="*/ 31 w 78" name="T26"/>
                <a:gd fmla="*/ 7 h 81" name="T27"/>
                <a:gd fmla="*/ 0 w 78" name="T28"/>
                <a:gd fmla="*/ 7 h 81" name="T29"/>
                <a:gd fmla="*/ 0 w 78" name="T30"/>
                <a:gd fmla="*/ 7 h 81" name="T31"/>
                <a:gd fmla="*/ 0 w 78" name="T32"/>
                <a:gd fmla="*/ 27 h 81" name="T33"/>
                <a:gd fmla="*/ 0 w 78" name="T34"/>
                <a:gd fmla="*/ 27 h 81" name="T35"/>
                <a:gd fmla="*/ 16 w 78" name="T36"/>
                <a:gd fmla="*/ 23 h 81" name="T37"/>
                <a:gd fmla="*/ 16 w 78" name="T38"/>
                <a:gd fmla="*/ 31 h 81" name="T39"/>
                <a:gd fmla="*/ 62 w 78" name="T40"/>
                <a:gd fmla="*/ 31 h 81" name="T41"/>
                <a:gd fmla="*/ 62 w 78" name="T42"/>
                <a:gd fmla="*/ 23 h 81" name="T43"/>
                <a:gd fmla="*/ 16 w 78" name="T44"/>
                <a:gd fmla="*/ 23 h 81" name="T45"/>
                <a:gd fmla="*/ 16 w 78" name="T46"/>
                <a:gd fmla="*/ 23 h 81" name="T47"/>
                <a:gd fmla="*/ 70 w 78" name="T48"/>
                <a:gd fmla="*/ 69 h 81" name="T49"/>
                <a:gd fmla="*/ 70 w 78" name="T50"/>
                <a:gd fmla="*/ 34 h 81" name="T51"/>
                <a:gd fmla="*/ 12 w 78" name="T52"/>
                <a:gd fmla="*/ 34 h 81" name="T53"/>
                <a:gd fmla="*/ 12 w 78" name="T54"/>
                <a:gd fmla="*/ 69 h 81" name="T55"/>
                <a:gd fmla="*/ 70 w 78" name="T56"/>
                <a:gd fmla="*/ 69 h 81" name="T57"/>
                <a:gd fmla="*/ 70 w 78" name="T58"/>
                <a:gd fmla="*/ 69 h 81" name="T59"/>
                <a:gd fmla="*/ 23 w 78" name="T60"/>
                <a:gd fmla="*/ 46 h 81" name="T61"/>
                <a:gd fmla="*/ 23 w 78" name="T62"/>
                <a:gd fmla="*/ 42 h 81" name="T63"/>
                <a:gd fmla="*/ 55 w 78" name="T64"/>
                <a:gd fmla="*/ 42 h 81" name="T65"/>
                <a:gd fmla="*/ 55 w 78" name="T66"/>
                <a:gd fmla="*/ 46 h 81" name="T67"/>
                <a:gd fmla="*/ 23 w 78" name="T68"/>
                <a:gd fmla="*/ 46 h 81" name="T69"/>
                <a:gd fmla="*/ 23 w 78" name="T70"/>
                <a:gd fmla="*/ 46 h 81" name="T71"/>
                <a:gd fmla="*/ 23 w 78" name="T72"/>
                <a:gd fmla="*/ 62 h 81" name="T73"/>
                <a:gd fmla="*/ 23 w 78" name="T74"/>
                <a:gd fmla="*/ 54 h 81" name="T75"/>
                <a:gd fmla="*/ 55 w 78" name="T76"/>
                <a:gd fmla="*/ 54 h 81" name="T77"/>
                <a:gd fmla="*/ 55 w 78" name="T78"/>
                <a:gd fmla="*/ 62 h 81" name="T79"/>
                <a:gd fmla="*/ 23 w 78" name="T80"/>
                <a:gd fmla="*/ 62 h 81" name="T81"/>
                <a:gd fmla="*/ 23 w 78" name="T82"/>
                <a:gd fmla="*/ 62 h 81" name="T83"/>
                <a:gd fmla="*/ 78 w 78" name="T84"/>
                <a:gd fmla="*/ 73 h 81" name="T85"/>
                <a:gd fmla="*/ 0 w 78" name="T86"/>
                <a:gd fmla="*/ 73 h 81" name="T87"/>
                <a:gd fmla="*/ 0 w 78" name="T88"/>
                <a:gd fmla="*/ 81 h 81" name="T89"/>
                <a:gd fmla="*/ 78 w 78" name="T90"/>
                <a:gd fmla="*/ 81 h 81" name="T91"/>
                <a:gd fmla="*/ 78 w 78" name="T92"/>
                <a:gd fmla="*/ 73 h 81" name="T93"/>
                <a:gd fmla="*/ 78 w 78" name="T94"/>
                <a:gd fmla="*/ 73 h 8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81" w="78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3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gdLst>
                <a:gd fmla="*/ 28 w 86" name="T0"/>
                <a:gd fmla="*/ 42 h 85" name="T1"/>
                <a:gd fmla="*/ 24 w 86" name="T2"/>
                <a:gd fmla="*/ 62 h 85" name="T3"/>
                <a:gd fmla="*/ 12 w 86" name="T4"/>
                <a:gd fmla="*/ 77 h 85" name="T5"/>
                <a:gd fmla="*/ 24 w 86" name="T6"/>
                <a:gd fmla="*/ 85 h 85" name="T7"/>
                <a:gd fmla="*/ 35 w 86" name="T8"/>
                <a:gd fmla="*/ 62 h 85" name="T9"/>
                <a:gd fmla="*/ 39 w 86" name="T10"/>
                <a:gd fmla="*/ 73 h 85" name="T11"/>
                <a:gd fmla="*/ 51 w 86" name="T12"/>
                <a:gd fmla="*/ 62 h 85" name="T13"/>
                <a:gd fmla="*/ 39 w 86" name="T14"/>
                <a:gd fmla="*/ 31 h 85" name="T15"/>
                <a:gd fmla="*/ 55 w 86" name="T16"/>
                <a:gd fmla="*/ 27 h 85" name="T17"/>
                <a:gd fmla="*/ 59 w 86" name="T18"/>
                <a:gd fmla="*/ 62 h 85" name="T19"/>
                <a:gd fmla="*/ 51 w 86" name="T20"/>
                <a:gd fmla="*/ 73 h 85" name="T21"/>
                <a:gd fmla="*/ 43 w 86" name="T22"/>
                <a:gd fmla="*/ 77 h 85" name="T23"/>
                <a:gd fmla="*/ 51 w 86" name="T24"/>
                <a:gd fmla="*/ 85 h 85" name="T25"/>
                <a:gd fmla="*/ 63 w 86" name="T26"/>
                <a:gd fmla="*/ 73 h 85" name="T27"/>
                <a:gd fmla="*/ 78 w 86" name="T28"/>
                <a:gd fmla="*/ 85 h 85" name="T29"/>
                <a:gd fmla="*/ 86 w 86" name="T30"/>
                <a:gd fmla="*/ 81 h 85" name="T31"/>
                <a:gd fmla="*/ 86 w 86" name="T32"/>
                <a:gd fmla="*/ 66 h 85" name="T33"/>
                <a:gd fmla="*/ 78 w 86" name="T34"/>
                <a:gd fmla="*/ 62 h 85" name="T35"/>
                <a:gd fmla="*/ 74 w 86" name="T36"/>
                <a:gd fmla="*/ 66 h 85" name="T37"/>
                <a:gd fmla="*/ 70 w 86" name="T38"/>
                <a:gd fmla="*/ 62 h 85" name="T39"/>
                <a:gd fmla="*/ 82 w 86" name="T40"/>
                <a:gd fmla="*/ 34 h 85" name="T41"/>
                <a:gd fmla="*/ 70 w 86" name="T42"/>
                <a:gd fmla="*/ 31 h 85" name="T43"/>
                <a:gd fmla="*/ 67 w 86" name="T44"/>
                <a:gd fmla="*/ 50 h 85" name="T45"/>
                <a:gd fmla="*/ 67 w 86" name="T46"/>
                <a:gd fmla="*/ 38 h 85" name="T47"/>
                <a:gd fmla="*/ 63 w 86" name="T48"/>
                <a:gd fmla="*/ 27 h 85" name="T49"/>
                <a:gd fmla="*/ 82 w 86" name="T50"/>
                <a:gd fmla="*/ 15 h 85" name="T51"/>
                <a:gd fmla="*/ 74 w 86" name="T52"/>
                <a:gd fmla="*/ 15 h 85" name="T53"/>
                <a:gd fmla="*/ 82 w 86" name="T54"/>
                <a:gd fmla="*/ 11 h 85" name="T55"/>
                <a:gd fmla="*/ 67 w 86" name="T56"/>
                <a:gd fmla="*/ 3 h 85" name="T57"/>
                <a:gd fmla="*/ 67 w 86" name="T58"/>
                <a:gd fmla="*/ 7 h 85" name="T59"/>
                <a:gd fmla="*/ 70 w 86" name="T60"/>
                <a:gd fmla="*/ 15 h 85" name="T61"/>
                <a:gd fmla="*/ 63 w 86" name="T62"/>
                <a:gd fmla="*/ 11 h 85" name="T63"/>
                <a:gd fmla="*/ 63 w 86" name="T64"/>
                <a:gd fmla="*/ 0 h 85" name="T65"/>
                <a:gd fmla="*/ 67 w 86" name="T66"/>
                <a:gd fmla="*/ 0 h 85" name="T67"/>
                <a:gd fmla="*/ 55 w 86" name="T68"/>
                <a:gd fmla="*/ 0 h 85" name="T69"/>
                <a:gd fmla="*/ 51 w 86" name="T70"/>
                <a:gd fmla="*/ 0 h 85" name="T71"/>
                <a:gd fmla="*/ 51 w 86" name="T72"/>
                <a:gd fmla="*/ 3 h 85" name="T73"/>
                <a:gd fmla="*/ 55 w 86" name="T74"/>
                <a:gd fmla="*/ 15 h 85" name="T75"/>
                <a:gd fmla="*/ 28 w 86" name="T76"/>
                <a:gd fmla="*/ 15 h 85" name="T77"/>
                <a:gd fmla="*/ 28 w 86" name="T78"/>
                <a:gd fmla="*/ 42 h 85" name="T79"/>
                <a:gd fmla="*/ 35 w 86" name="T80"/>
                <a:gd fmla="*/ 62 h 85" name="T81"/>
                <a:gd fmla="*/ 43 w 86" name="T82"/>
                <a:gd fmla="*/ 42 h 85" name="T83"/>
                <a:gd fmla="*/ 43 w 86" name="T84"/>
                <a:gd fmla="*/ 50 h 85" name="T85"/>
                <a:gd fmla="*/ 35 w 86" name="T86"/>
                <a:gd fmla="*/ 62 h 85" name="T87"/>
                <a:gd fmla="*/ 35 w 86" name="T88"/>
                <a:gd fmla="*/ 62 h 85" name="T89"/>
                <a:gd fmla="*/ 0 w 86" name="T90"/>
                <a:gd fmla="*/ 62 h 85" name="T91"/>
                <a:gd fmla="*/ 4 w 86" name="T92"/>
                <a:gd fmla="*/ 73 h 85" name="T93"/>
                <a:gd fmla="*/ 24 w 86" name="T94"/>
                <a:gd fmla="*/ 62 h 85" name="T95"/>
                <a:gd fmla="*/ 24 w 86" name="T96"/>
                <a:gd fmla="*/ 54 h 85" name="T97"/>
                <a:gd fmla="*/ 20 w 86" name="T98"/>
                <a:gd fmla="*/ 34 h 85" name="T99"/>
                <a:gd fmla="*/ 24 w 86" name="T100"/>
                <a:gd fmla="*/ 23 h 85" name="T101"/>
                <a:gd fmla="*/ 20 w 86" name="T102"/>
                <a:gd fmla="*/ 11 h 85" name="T103"/>
                <a:gd fmla="*/ 20 w 86" name="T104"/>
                <a:gd fmla="*/ 7 h 85" name="T105"/>
                <a:gd fmla="*/ 20 w 86" name="T106"/>
                <a:gd fmla="*/ 3 h 85" name="T107"/>
                <a:gd fmla="*/ 20 w 86" name="T108"/>
                <a:gd fmla="*/ 3 h 85" name="T109"/>
                <a:gd fmla="*/ 12 w 86" name="T110"/>
                <a:gd fmla="*/ 3 h 85" name="T111"/>
                <a:gd fmla="*/ 8 w 86" name="T112"/>
                <a:gd fmla="*/ 23 h 85" name="T113"/>
                <a:gd fmla="*/ 0 w 86" name="T114"/>
                <a:gd fmla="*/ 34 h 85" name="T115"/>
                <a:gd fmla="*/ 8 w 86" name="T116"/>
                <a:gd fmla="*/ 58 h 85" name="T117"/>
                <a:gd fmla="*/ 8 w 86" name="T118"/>
                <a:gd fmla="*/ 58 h 85" name="T119"/>
                <a:gd fmla="*/ 0 w 86" name="T120"/>
                <a:gd fmla="*/ 62 h 85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85" w="86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4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gdLst>
                <a:gd fmla="*/ 46 w 81" name="T0"/>
                <a:gd fmla="*/ 11 h 85" name="T1"/>
                <a:gd fmla="*/ 46 w 81" name="T2"/>
                <a:gd fmla="*/ 11 h 85" name="T3"/>
                <a:gd fmla="*/ 46 w 81" name="T4"/>
                <a:gd fmla="*/ 7 h 85" name="T5"/>
                <a:gd fmla="*/ 46 w 81" name="T6"/>
                <a:gd fmla="*/ 7 h 85" name="T7"/>
                <a:gd fmla="*/ 42 w 81" name="T8"/>
                <a:gd fmla="*/ 0 h 85" name="T9"/>
                <a:gd fmla="*/ 42 w 81" name="T10"/>
                <a:gd fmla="*/ 0 h 85" name="T11"/>
                <a:gd fmla="*/ 38 w 81" name="T12"/>
                <a:gd fmla="*/ 0 h 85" name="T13"/>
                <a:gd fmla="*/ 38 w 81" name="T14"/>
                <a:gd fmla="*/ 0 h 85" name="T15"/>
                <a:gd fmla="*/ 31 w 81" name="T16"/>
                <a:gd fmla="*/ 3 h 85" name="T17"/>
                <a:gd fmla="*/ 31 w 81" name="T18"/>
                <a:gd fmla="*/ 3 h 85" name="T19"/>
                <a:gd fmla="*/ 35 w 81" name="T20"/>
                <a:gd fmla="*/ 15 h 85" name="T21"/>
                <a:gd fmla="*/ 0 w 81" name="T22"/>
                <a:gd fmla="*/ 15 h 85" name="T23"/>
                <a:gd fmla="*/ 0 w 81" name="T24"/>
                <a:gd fmla="*/ 23 h 85" name="T25"/>
                <a:gd fmla="*/ 35 w 81" name="T26"/>
                <a:gd fmla="*/ 23 h 85" name="T27"/>
                <a:gd fmla="*/ 35 w 81" name="T28"/>
                <a:gd fmla="*/ 34 h 85" name="T29"/>
                <a:gd fmla="*/ 7 w 81" name="T30"/>
                <a:gd fmla="*/ 34 h 85" name="T31"/>
                <a:gd fmla="*/ 7 w 81" name="T32"/>
                <a:gd fmla="*/ 73 h 85" name="T33"/>
                <a:gd fmla="*/ 23 w 81" name="T34"/>
                <a:gd fmla="*/ 73 h 85" name="T35"/>
                <a:gd fmla="*/ 23 w 81" name="T36"/>
                <a:gd fmla="*/ 42 h 85" name="T37"/>
                <a:gd fmla="*/ 35 w 81" name="T38"/>
                <a:gd fmla="*/ 42 h 85" name="T39"/>
                <a:gd fmla="*/ 35 w 81" name="T40"/>
                <a:gd fmla="*/ 85 h 85" name="T41"/>
                <a:gd fmla="*/ 46 w 81" name="T42"/>
                <a:gd fmla="*/ 85 h 85" name="T43"/>
                <a:gd fmla="*/ 46 w 81" name="T44"/>
                <a:gd fmla="*/ 42 h 85" name="T45"/>
                <a:gd fmla="*/ 58 w 81" name="T46"/>
                <a:gd fmla="*/ 42 h 85" name="T47"/>
                <a:gd fmla="*/ 58 w 81" name="T48"/>
                <a:gd fmla="*/ 62 h 85" name="T49"/>
                <a:gd fmla="*/ 58 w 81" name="T50"/>
                <a:gd fmla="*/ 62 h 85" name="T51"/>
                <a:gd fmla="*/ 58 w 81" name="T52"/>
                <a:gd fmla="*/ 66 h 85" name="T53"/>
                <a:gd fmla="*/ 50 w 81" name="T54"/>
                <a:gd fmla="*/ 66 h 85" name="T55"/>
                <a:gd fmla="*/ 50 w 81" name="T56"/>
                <a:gd fmla="*/ 66 h 85" name="T57"/>
                <a:gd fmla="*/ 50 w 81" name="T58"/>
                <a:gd fmla="*/ 77 h 85" name="T59"/>
                <a:gd fmla="*/ 50 w 81" name="T60"/>
                <a:gd fmla="*/ 77 h 85" name="T61"/>
                <a:gd fmla="*/ 66 w 81" name="T62"/>
                <a:gd fmla="*/ 73 h 85" name="T63"/>
                <a:gd fmla="*/ 70 w 81" name="T64"/>
                <a:gd fmla="*/ 73 h 85" name="T65"/>
                <a:gd fmla="*/ 70 w 81" name="T66"/>
                <a:gd fmla="*/ 69 h 85" name="T67"/>
                <a:gd fmla="*/ 70 w 81" name="T68"/>
                <a:gd fmla="*/ 34 h 85" name="T69"/>
                <a:gd fmla="*/ 46 w 81" name="T70"/>
                <a:gd fmla="*/ 34 h 85" name="T71"/>
                <a:gd fmla="*/ 46 w 81" name="T72"/>
                <a:gd fmla="*/ 23 h 85" name="T73"/>
                <a:gd fmla="*/ 81 w 81" name="T74"/>
                <a:gd fmla="*/ 23 h 85" name="T75"/>
                <a:gd fmla="*/ 81 w 81" name="T76"/>
                <a:gd fmla="*/ 15 h 85" name="T77"/>
                <a:gd fmla="*/ 38 w 81" name="T78"/>
                <a:gd fmla="*/ 15 h 85" name="T79"/>
                <a:gd fmla="*/ 38 w 81" name="T80"/>
                <a:gd fmla="*/ 15 h 85" name="T81"/>
                <a:gd fmla="*/ 46 w 81" name="T82"/>
                <a:gd fmla="*/ 11 h 85" name="T83"/>
                <a:gd fmla="*/ 46 w 81" name="T84"/>
                <a:gd fmla="*/ 11 h 85" name="T85"/>
                <a:gd fmla="*/ 46 w 81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2436901" y="5082422"/>
            <a:ext cx="1603347" cy="1250366"/>
            <a:chOff x="10498956" y="5075816"/>
            <a:chExt cx="1874838" cy="1462088"/>
          </a:xfrm>
        </p:grpSpPr>
        <p:sp>
          <p:nvSpPr>
            <p:cNvPr id="603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gdLst>
                <a:gd fmla="*/ 1038 w 1181" name="T0"/>
                <a:gd fmla="*/ 412 h 921" name="T1"/>
                <a:gd fmla="*/ 937 w 1181" name="T2"/>
                <a:gd fmla="*/ 459 h 921" name="T3"/>
                <a:gd fmla="*/ 913 w 1181" name="T4"/>
                <a:gd fmla="*/ 471 h 921" name="T5"/>
                <a:gd fmla="*/ 902 w 1181" name="T6"/>
                <a:gd fmla="*/ 463 h 921" name="T7"/>
                <a:gd fmla="*/ 898 w 1181" name="T8"/>
                <a:gd fmla="*/ 397 h 921" name="T9"/>
                <a:gd fmla="*/ 871 w 1181" name="T10"/>
                <a:gd fmla="*/ 354 h 921" name="T11"/>
                <a:gd fmla="*/ 816 w 1181" name="T12"/>
                <a:gd fmla="*/ 342 h 921" name="T13"/>
                <a:gd fmla="*/ 770 w 1181" name="T14"/>
                <a:gd fmla="*/ 323 h 921" name="T15"/>
                <a:gd fmla="*/ 781 w 1181" name="T16"/>
                <a:gd fmla="*/ 167 h 921" name="T17"/>
                <a:gd fmla="*/ 770 w 1181" name="T18"/>
                <a:gd fmla="*/ 121 h 921" name="T19"/>
                <a:gd fmla="*/ 742 w 1181" name="T20"/>
                <a:gd fmla="*/ 121 h 921" name="T21"/>
                <a:gd fmla="*/ 715 w 1181" name="T22"/>
                <a:gd fmla="*/ 82 h 921" name="T23"/>
                <a:gd fmla="*/ 684 w 1181" name="T24"/>
                <a:gd fmla="*/ 78 h 921" name="T25"/>
                <a:gd fmla="*/ 645 w 1181" name="T26"/>
                <a:gd fmla="*/ 59 h 921" name="T27"/>
                <a:gd fmla="*/ 626 w 1181" name="T28"/>
                <a:gd fmla="*/ 4 h 921" name="T29"/>
                <a:gd fmla="*/ 599 w 1181" name="T30"/>
                <a:gd fmla="*/ 16 h 921" name="T31"/>
                <a:gd fmla="*/ 540 w 1181" name="T32"/>
                <a:gd fmla="*/ 66 h 921" name="T33"/>
                <a:gd fmla="*/ 498 w 1181" name="T34"/>
                <a:gd fmla="*/ 160 h 921" name="T35"/>
                <a:gd fmla="*/ 455 w 1181" name="T36"/>
                <a:gd fmla="*/ 214 h 921" name="T37"/>
                <a:gd fmla="*/ 467 w 1181" name="T38"/>
                <a:gd fmla="*/ 257 h 921" name="T39"/>
                <a:gd fmla="*/ 300 w 1181" name="T40"/>
                <a:gd fmla="*/ 315 h 921" name="T41"/>
                <a:gd fmla="*/ 222 w 1181" name="T42"/>
                <a:gd fmla="*/ 327 h 921" name="T43"/>
                <a:gd fmla="*/ 70 w 1181" name="T44"/>
                <a:gd fmla="*/ 369 h 921" name="T45"/>
                <a:gd fmla="*/ 31 w 1181" name="T46"/>
                <a:gd fmla="*/ 373 h 921" name="T47"/>
                <a:gd fmla="*/ 0 w 1181" name="T48"/>
                <a:gd fmla="*/ 455 h 921" name="T49"/>
                <a:gd fmla="*/ 8 w 1181" name="T50"/>
                <a:gd fmla="*/ 474 h 921" name="T51"/>
                <a:gd fmla="*/ 43 w 1181" name="T52"/>
                <a:gd fmla="*/ 494 h 921" name="T53"/>
                <a:gd fmla="*/ 59 w 1181" name="T54"/>
                <a:gd fmla="*/ 537 h 921" name="T55"/>
                <a:gd fmla="*/ 98 w 1181" name="T56"/>
                <a:gd fmla="*/ 552 h 921" name="T57"/>
                <a:gd fmla="*/ 152 w 1181" name="T58"/>
                <a:gd fmla="*/ 556 h 921" name="T59"/>
                <a:gd fmla="*/ 164 w 1181" name="T60"/>
                <a:gd fmla="*/ 606 h 921" name="T61"/>
                <a:gd fmla="*/ 191 w 1181" name="T62"/>
                <a:gd fmla="*/ 688 h 921" name="T63"/>
                <a:gd fmla="*/ 241 w 1181" name="T64"/>
                <a:gd fmla="*/ 754 h 921" name="T65"/>
                <a:gd fmla="*/ 296 w 1181" name="T66"/>
                <a:gd fmla="*/ 766 h 921" name="T67"/>
                <a:gd fmla="*/ 416 w 1181" name="T68"/>
                <a:gd fmla="*/ 785 h 921" name="T69"/>
                <a:gd fmla="*/ 509 w 1181" name="T70"/>
                <a:gd fmla="*/ 793 h 921" name="T71"/>
                <a:gd fmla="*/ 583 w 1181" name="T72"/>
                <a:gd fmla="*/ 797 h 921" name="T73"/>
                <a:gd fmla="*/ 630 w 1181" name="T74"/>
                <a:gd fmla="*/ 843 h 921" name="T75"/>
                <a:gd fmla="*/ 645 w 1181" name="T76"/>
                <a:gd fmla="*/ 909 h 921" name="T77"/>
                <a:gd fmla="*/ 715 w 1181" name="T78"/>
                <a:gd fmla="*/ 906 h 921" name="T79"/>
                <a:gd fmla="*/ 766 w 1181" name="T80"/>
                <a:gd fmla="*/ 867 h 921" name="T81"/>
                <a:gd fmla="*/ 808 w 1181" name="T82"/>
                <a:gd fmla="*/ 824 h 921" name="T83"/>
                <a:gd fmla="*/ 843 w 1181" name="T84"/>
                <a:gd fmla="*/ 828 h 921" name="T85"/>
                <a:gd fmla="*/ 890 w 1181" name="T86"/>
                <a:gd fmla="*/ 777 h 921" name="T87"/>
                <a:gd fmla="*/ 983 w 1181" name="T88"/>
                <a:gd fmla="*/ 758 h 921" name="T89"/>
                <a:gd fmla="*/ 1053 w 1181" name="T90"/>
                <a:gd fmla="*/ 638 h 921" name="T91"/>
                <a:gd fmla="*/ 1119 w 1181" name="T92"/>
                <a:gd fmla="*/ 599 h 921" name="T93"/>
                <a:gd fmla="*/ 1139 w 1181" name="T94"/>
                <a:gd fmla="*/ 548 h 921" name="T95"/>
                <a:gd fmla="*/ 1154 w 1181" name="T96"/>
                <a:gd fmla="*/ 517 h 921" name="T97"/>
                <a:gd fmla="*/ 1174 w 1181" name="T98"/>
                <a:gd fmla="*/ 513 h 921" name="T99"/>
                <a:gd fmla="*/ 1174 w 1181" name="T100"/>
                <a:gd fmla="*/ 451 h 921" name="T101"/>
                <a:gd fmla="*/ 1154 w 1181" name="T102"/>
                <a:gd fmla="*/ 373 h 921" name="T103"/>
                <a:gd fmla="*/ 1092 w 1181" name="T104"/>
                <a:gd fmla="*/ 358 h 921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921" w="118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4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gdLst>
                <a:gd fmla="*/ 27 w 27" name="T0"/>
                <a:gd fmla="*/ 12 h 24" name="T1"/>
                <a:gd fmla="*/ 27 w 27" name="T2"/>
                <a:gd fmla="*/ 12 h 24" name="T3"/>
                <a:gd fmla="*/ 23 w 27" name="T4"/>
                <a:gd fmla="*/ 20 h 24" name="T5"/>
                <a:gd fmla="*/ 15 w 27" name="T6"/>
                <a:gd fmla="*/ 24 h 24" name="T7"/>
                <a:gd fmla="*/ 15 w 27" name="T8"/>
                <a:gd fmla="*/ 24 h 24" name="T9"/>
                <a:gd fmla="*/ 4 w 27" name="T10"/>
                <a:gd fmla="*/ 20 h 24" name="T11"/>
                <a:gd fmla="*/ 0 w 27" name="T12"/>
                <a:gd fmla="*/ 12 h 24" name="T13"/>
                <a:gd fmla="*/ 0 w 27" name="T14"/>
                <a:gd fmla="*/ 12 h 24" name="T15"/>
                <a:gd fmla="*/ 4 w 27" name="T16"/>
                <a:gd fmla="*/ 4 h 24" name="T17"/>
                <a:gd fmla="*/ 15 w 27" name="T18"/>
                <a:gd fmla="*/ 0 h 24" name="T19"/>
                <a:gd fmla="*/ 15 w 27" name="T20"/>
                <a:gd fmla="*/ 0 h 24" name="T21"/>
                <a:gd fmla="*/ 23 w 27" name="T22"/>
                <a:gd fmla="*/ 4 h 24" name="T23"/>
                <a:gd fmla="*/ 27 w 27" name="T24"/>
                <a:gd fmla="*/ 12 h 24" name="T25"/>
                <a:gd fmla="*/ 27 w 27" name="T26"/>
                <a:gd fmla="*/ 12 h 24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4" w="27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5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4 w 58" name="T4"/>
                <a:gd fmla="*/ 43 h 58" name="T5"/>
                <a:gd fmla="*/ 51 w 58" name="T6"/>
                <a:gd fmla="*/ 50 h 58" name="T7"/>
                <a:gd fmla="*/ 39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8 h 58" name="T15"/>
                <a:gd fmla="*/ 8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8 w 58" name="T26"/>
                <a:gd fmla="*/ 12 h 58" name="T27"/>
                <a:gd fmla="*/ 20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39 w 58" name="T34"/>
                <a:gd fmla="*/ 4 h 58" name="T35"/>
                <a:gd fmla="*/ 51 w 58" name="T36"/>
                <a:gd fmla="*/ 12 h 58" name="T37"/>
                <a:gd fmla="*/ 54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6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gdLst>
                <a:gd fmla="*/ 24 w 86" name="T0"/>
                <a:gd fmla="*/ 19 h 89" name="T1"/>
                <a:gd fmla="*/ 0 w 86" name="T2"/>
                <a:gd fmla="*/ 23 h 89" name="T3"/>
                <a:gd fmla="*/ 35 w 86" name="T4"/>
                <a:gd fmla="*/ 31 h 89" name="T5"/>
                <a:gd fmla="*/ 12 w 86" name="T6"/>
                <a:gd fmla="*/ 35 h 89" name="T7"/>
                <a:gd fmla="*/ 24 w 86" name="T8"/>
                <a:gd fmla="*/ 70 h 89" name="T9"/>
                <a:gd fmla="*/ 16 w 86" name="T10"/>
                <a:gd fmla="*/ 74 h 89" name="T11"/>
                <a:gd fmla="*/ 4 w 86" name="T12"/>
                <a:gd fmla="*/ 78 h 89" name="T13"/>
                <a:gd fmla="*/ 12 w 86" name="T14"/>
                <a:gd fmla="*/ 86 h 89" name="T15"/>
                <a:gd fmla="*/ 31 w 86" name="T16"/>
                <a:gd fmla="*/ 70 h 89" name="T17"/>
                <a:gd fmla="*/ 47 w 86" name="T18"/>
                <a:gd fmla="*/ 74 h 89" name="T19"/>
                <a:gd fmla="*/ 70 w 86" name="T20"/>
                <a:gd fmla="*/ 89 h 89" name="T21"/>
                <a:gd fmla="*/ 78 w 86" name="T22"/>
                <a:gd fmla="*/ 78 h 89" name="T23"/>
                <a:gd fmla="*/ 74 w 86" name="T24"/>
                <a:gd fmla="*/ 70 h 89" name="T25"/>
                <a:gd fmla="*/ 47 w 86" name="T26"/>
                <a:gd fmla="*/ 35 h 89" name="T27"/>
                <a:gd fmla="*/ 86 w 86" name="T28"/>
                <a:gd fmla="*/ 31 h 89" name="T29"/>
                <a:gd fmla="*/ 62 w 86" name="T30"/>
                <a:gd fmla="*/ 23 h 89" name="T31"/>
                <a:gd fmla="*/ 78 w 86" name="T32"/>
                <a:gd fmla="*/ 19 h 89" name="T33"/>
                <a:gd fmla="*/ 62 w 86" name="T34"/>
                <a:gd fmla="*/ 8 h 89" name="T35"/>
                <a:gd fmla="*/ 62 w 86" name="T36"/>
                <a:gd fmla="*/ 8 h 89" name="T37"/>
                <a:gd fmla="*/ 62 w 86" name="T38"/>
                <a:gd fmla="*/ 4 h 89" name="T39"/>
                <a:gd fmla="*/ 62 w 86" name="T40"/>
                <a:gd fmla="*/ 4 h 89" name="T41"/>
                <a:gd fmla="*/ 47 w 86" name="T42"/>
                <a:gd fmla="*/ 0 h 89" name="T43"/>
                <a:gd fmla="*/ 35 w 86" name="T44"/>
                <a:gd fmla="*/ 8 h 89" name="T45"/>
                <a:gd fmla="*/ 35 w 86" name="T46"/>
                <a:gd fmla="*/ 8 h 89" name="T47"/>
                <a:gd fmla="*/ 35 w 86" name="T48"/>
                <a:gd fmla="*/ 4 h 89" name="T49"/>
                <a:gd fmla="*/ 39 w 86" name="T50"/>
                <a:gd fmla="*/ 4 h 89" name="T51"/>
                <a:gd fmla="*/ 24 w 86" name="T52"/>
                <a:gd fmla="*/ 0 h 89" name="T53"/>
                <a:gd fmla="*/ 8 w 86" name="T54"/>
                <a:gd fmla="*/ 8 h 89" name="T55"/>
                <a:gd fmla="*/ 8 w 86" name="T56"/>
                <a:gd fmla="*/ 19 h 89" name="T57"/>
                <a:gd fmla="*/ 47 w 86" name="T58"/>
                <a:gd fmla="*/ 23 h 89" name="T59"/>
                <a:gd fmla="*/ 35 w 86" name="T60"/>
                <a:gd fmla="*/ 19 h 89" name="T61"/>
                <a:gd fmla="*/ 47 w 86" name="T62"/>
                <a:gd fmla="*/ 19 h 89" name="T63"/>
                <a:gd fmla="*/ 35 w 86" name="T64"/>
                <a:gd fmla="*/ 47 h 89" name="T65"/>
                <a:gd fmla="*/ 24 w 86" name="T66"/>
                <a:gd fmla="*/ 43 h 89" name="T67"/>
                <a:gd fmla="*/ 35 w 86" name="T68"/>
                <a:gd fmla="*/ 43 h 89" name="T69"/>
                <a:gd fmla="*/ 59 w 86" name="T70"/>
                <a:gd fmla="*/ 43 h 89" name="T71"/>
                <a:gd fmla="*/ 47 w 86" name="T72"/>
                <a:gd fmla="*/ 47 h 89" name="T73"/>
                <a:gd fmla="*/ 47 w 86" name="T74"/>
                <a:gd fmla="*/ 43 h 89" name="T75"/>
                <a:gd fmla="*/ 35 w 86" name="T76"/>
                <a:gd fmla="*/ 58 h 89" name="T77"/>
                <a:gd fmla="*/ 24 w 86" name="T78"/>
                <a:gd fmla="*/ 54 h 89" name="T79"/>
                <a:gd fmla="*/ 35 w 86" name="T80"/>
                <a:gd fmla="*/ 54 h 89" name="T81"/>
                <a:gd fmla="*/ 47 w 86" name="T82"/>
                <a:gd fmla="*/ 54 h 89" name="T83"/>
                <a:gd fmla="*/ 59 w 86" name="T84"/>
                <a:gd fmla="*/ 58 h 89" name="T85"/>
                <a:gd fmla="*/ 47 w 86" name="T86"/>
                <a:gd fmla="*/ 58 h 89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9" w="86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7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gdLst>
                <a:gd fmla="*/ 12 w 70" name="T0"/>
                <a:gd fmla="*/ 27 h 78" name="T1"/>
                <a:gd fmla="*/ 12 w 70" name="T2"/>
                <a:gd fmla="*/ 27 h 78" name="T3"/>
                <a:gd fmla="*/ 12 w 70" name="T4"/>
                <a:gd fmla="*/ 19 h 78" name="T5"/>
                <a:gd fmla="*/ 12 w 70" name="T6"/>
                <a:gd fmla="*/ 19 h 78" name="T7"/>
                <a:gd fmla="*/ 12 w 70" name="T8"/>
                <a:gd fmla="*/ 19 h 78" name="T9"/>
                <a:gd fmla="*/ 12 w 70" name="T10"/>
                <a:gd fmla="*/ 19 h 78" name="T11"/>
                <a:gd fmla="*/ 12 w 70" name="T12"/>
                <a:gd fmla="*/ 19 h 78" name="T13"/>
                <a:gd fmla="*/ 12 w 70" name="T14"/>
                <a:gd fmla="*/ 19 h 78" name="T15"/>
                <a:gd fmla="*/ 8 w 70" name="T16"/>
                <a:gd fmla="*/ 19 h 78" name="T17"/>
                <a:gd fmla="*/ 0 w 70" name="T18"/>
                <a:gd fmla="*/ 19 h 78" name="T19"/>
                <a:gd fmla="*/ 0 w 70" name="T20"/>
                <a:gd fmla="*/ 74 h 78" name="T21"/>
                <a:gd fmla="*/ 59 w 70" name="T22"/>
                <a:gd fmla="*/ 74 h 78" name="T23"/>
                <a:gd fmla="*/ 59 w 70" name="T24"/>
                <a:gd fmla="*/ 78 h 78" name="T25"/>
                <a:gd fmla="*/ 70 w 70" name="T26"/>
                <a:gd fmla="*/ 78 h 78" name="T27"/>
                <a:gd fmla="*/ 70 w 70" name="T28"/>
                <a:gd fmla="*/ 27 h 78" name="T29"/>
                <a:gd fmla="*/ 70 w 70" name="T30"/>
                <a:gd fmla="*/ 27 h 78" name="T31"/>
                <a:gd fmla="*/ 70 w 70" name="T32"/>
                <a:gd fmla="*/ 19 h 78" name="T33"/>
                <a:gd fmla="*/ 70 w 70" name="T34"/>
                <a:gd fmla="*/ 19 h 78" name="T35"/>
                <a:gd fmla="*/ 70 w 70" name="T36"/>
                <a:gd fmla="*/ 19 h 78" name="T37"/>
                <a:gd fmla="*/ 70 w 70" name="T38"/>
                <a:gd fmla="*/ 19 h 78" name="T39"/>
                <a:gd fmla="*/ 66 w 70" name="T40"/>
                <a:gd fmla="*/ 19 h 78" name="T41"/>
                <a:gd fmla="*/ 59 w 70" name="T42"/>
                <a:gd fmla="*/ 19 h 78" name="T43"/>
                <a:gd fmla="*/ 59 w 70" name="T44"/>
                <a:gd fmla="*/ 66 h 78" name="T45"/>
                <a:gd fmla="*/ 43 w 70" name="T46"/>
                <a:gd fmla="*/ 66 h 78" name="T47"/>
                <a:gd fmla="*/ 43 w 70" name="T48"/>
                <a:gd fmla="*/ 8 h 78" name="T49"/>
                <a:gd fmla="*/ 43 w 70" name="T50"/>
                <a:gd fmla="*/ 8 h 78" name="T51"/>
                <a:gd fmla="*/ 43 w 70" name="T52"/>
                <a:gd fmla="*/ 0 h 78" name="T53"/>
                <a:gd fmla="*/ 43 w 70" name="T54"/>
                <a:gd fmla="*/ 0 h 78" name="T55"/>
                <a:gd fmla="*/ 43 w 70" name="T56"/>
                <a:gd fmla="*/ 0 h 78" name="T57"/>
                <a:gd fmla="*/ 43 w 70" name="T58"/>
                <a:gd fmla="*/ 0 h 78" name="T59"/>
                <a:gd fmla="*/ 35 w 70" name="T60"/>
                <a:gd fmla="*/ 0 h 78" name="T61"/>
                <a:gd fmla="*/ 28 w 70" name="T62"/>
                <a:gd fmla="*/ 0 h 78" name="T63"/>
                <a:gd fmla="*/ 28 w 70" name="T64"/>
                <a:gd fmla="*/ 66 h 78" name="T65"/>
                <a:gd fmla="*/ 12 w 70" name="T66"/>
                <a:gd fmla="*/ 66 h 78" name="T67"/>
                <a:gd fmla="*/ 12 w 70" name="T68"/>
                <a:gd fmla="*/ 27 h 78" name="T69"/>
                <a:gd fmla="*/ 12 w 70" name="T70"/>
                <a:gd fmla="*/ 27 h 78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78" w="70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8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gdLst>
                <a:gd fmla="*/ 50 w 85" name="T0"/>
                <a:gd fmla="*/ 12 h 86" name="T1"/>
                <a:gd fmla="*/ 50 w 85" name="T2"/>
                <a:gd fmla="*/ 12 h 86" name="T3"/>
                <a:gd fmla="*/ 50 w 85" name="T4"/>
                <a:gd fmla="*/ 8 h 86" name="T5"/>
                <a:gd fmla="*/ 50 w 85" name="T6"/>
                <a:gd fmla="*/ 8 h 86" name="T7"/>
                <a:gd fmla="*/ 46 w 85" name="T8"/>
                <a:gd fmla="*/ 0 h 86" name="T9"/>
                <a:gd fmla="*/ 46 w 85" name="T10"/>
                <a:gd fmla="*/ 0 h 86" name="T11"/>
                <a:gd fmla="*/ 43 w 85" name="T12"/>
                <a:gd fmla="*/ 4 h 86" name="T13"/>
                <a:gd fmla="*/ 43 w 85" name="T14"/>
                <a:gd fmla="*/ 4 h 86" name="T15"/>
                <a:gd fmla="*/ 35 w 85" name="T16"/>
                <a:gd fmla="*/ 4 h 86" name="T17"/>
                <a:gd fmla="*/ 35 w 85" name="T18"/>
                <a:gd fmla="*/ 4 h 86" name="T19"/>
                <a:gd fmla="*/ 39 w 85" name="T20"/>
                <a:gd fmla="*/ 16 h 86" name="T21"/>
                <a:gd fmla="*/ 0 w 85" name="T22"/>
                <a:gd fmla="*/ 16 h 86" name="T23"/>
                <a:gd fmla="*/ 0 w 85" name="T24"/>
                <a:gd fmla="*/ 27 h 86" name="T25"/>
                <a:gd fmla="*/ 35 w 85" name="T26"/>
                <a:gd fmla="*/ 27 h 86" name="T27"/>
                <a:gd fmla="*/ 35 w 85" name="T28"/>
                <a:gd fmla="*/ 35 h 86" name="T29"/>
                <a:gd fmla="*/ 11 w 85" name="T30"/>
                <a:gd fmla="*/ 35 h 86" name="T31"/>
                <a:gd fmla="*/ 11 w 85" name="T32"/>
                <a:gd fmla="*/ 78 h 86" name="T33"/>
                <a:gd fmla="*/ 23 w 85" name="T34"/>
                <a:gd fmla="*/ 78 h 86" name="T35"/>
                <a:gd fmla="*/ 23 w 85" name="T36"/>
                <a:gd fmla="*/ 47 h 86" name="T37"/>
                <a:gd fmla="*/ 35 w 85" name="T38"/>
                <a:gd fmla="*/ 47 h 86" name="T39"/>
                <a:gd fmla="*/ 35 w 85" name="T40"/>
                <a:gd fmla="*/ 86 h 86" name="T41"/>
                <a:gd fmla="*/ 50 w 85" name="T42"/>
                <a:gd fmla="*/ 86 h 86" name="T43"/>
                <a:gd fmla="*/ 50 w 85" name="T44"/>
                <a:gd fmla="*/ 47 h 86" name="T45"/>
                <a:gd fmla="*/ 62 w 85" name="T46"/>
                <a:gd fmla="*/ 47 h 86" name="T47"/>
                <a:gd fmla="*/ 62 w 85" name="T48"/>
                <a:gd fmla="*/ 62 h 86" name="T49"/>
                <a:gd fmla="*/ 62 w 85" name="T50"/>
                <a:gd fmla="*/ 62 h 86" name="T51"/>
                <a:gd fmla="*/ 58 w 85" name="T52"/>
                <a:gd fmla="*/ 66 h 86" name="T53"/>
                <a:gd fmla="*/ 50 w 85" name="T54"/>
                <a:gd fmla="*/ 66 h 86" name="T55"/>
                <a:gd fmla="*/ 50 w 85" name="T56"/>
                <a:gd fmla="*/ 66 h 86" name="T57"/>
                <a:gd fmla="*/ 54 w 85" name="T58"/>
                <a:gd fmla="*/ 78 h 86" name="T59"/>
                <a:gd fmla="*/ 54 w 85" name="T60"/>
                <a:gd fmla="*/ 78 h 86" name="T61"/>
                <a:gd fmla="*/ 70 w 85" name="T62"/>
                <a:gd fmla="*/ 78 h 86" name="T63"/>
                <a:gd fmla="*/ 74 w 85" name="T64"/>
                <a:gd fmla="*/ 74 h 86" name="T65"/>
                <a:gd fmla="*/ 74 w 85" name="T66"/>
                <a:gd fmla="*/ 70 h 86" name="T67"/>
                <a:gd fmla="*/ 74 w 85" name="T68"/>
                <a:gd fmla="*/ 35 h 86" name="T69"/>
                <a:gd fmla="*/ 50 w 85" name="T70"/>
                <a:gd fmla="*/ 35 h 86" name="T71"/>
                <a:gd fmla="*/ 50 w 85" name="T72"/>
                <a:gd fmla="*/ 27 h 86" name="T73"/>
                <a:gd fmla="*/ 85 w 85" name="T74"/>
                <a:gd fmla="*/ 27 h 86" name="T75"/>
                <a:gd fmla="*/ 85 w 85" name="T76"/>
                <a:gd fmla="*/ 16 h 86" name="T77"/>
                <a:gd fmla="*/ 43 w 85" name="T78"/>
                <a:gd fmla="*/ 16 h 86" name="T79"/>
                <a:gd fmla="*/ 43 w 85" name="T80"/>
                <a:gd fmla="*/ 16 h 86" name="T81"/>
                <a:gd fmla="*/ 50 w 85" name="T82"/>
                <a:gd fmla="*/ 12 h 86" name="T83"/>
                <a:gd fmla="*/ 50 w 85" name="T84"/>
                <a:gd fmla="*/ 12 h 86" name="T85"/>
                <a:gd fmla="*/ 50 w 85" name="T86"/>
                <a:gd fmla="*/ 12 h 8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6" w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1946801" y="4751163"/>
            <a:ext cx="1376624" cy="1344041"/>
            <a:chOff x="9925868" y="4688466"/>
            <a:chExt cx="1609725" cy="1571625"/>
          </a:xfrm>
        </p:grpSpPr>
        <p:sp>
          <p:nvSpPr>
            <p:cNvPr id="597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gdLst>
                <a:gd fmla="*/ 1010 w 1014" name="T0"/>
                <a:gd fmla="*/ 101 h 990" name="T1"/>
                <a:gd fmla="*/ 960 w 1014" name="T2"/>
                <a:gd fmla="*/ 50 h 990" name="T3"/>
                <a:gd fmla="*/ 913 w 1014" name="T4"/>
                <a:gd fmla="*/ 19 h 990" name="T5"/>
                <a:gd fmla="*/ 917 w 1014" name="T6"/>
                <a:gd fmla="*/ 7 h 990" name="T7"/>
                <a:gd fmla="*/ 855 w 1014" name="T8"/>
                <a:gd fmla="*/ 31 h 990" name="T9"/>
                <a:gd fmla="*/ 824 w 1014" name="T10"/>
                <a:gd fmla="*/ 58 h 990" name="T11"/>
                <a:gd fmla="*/ 797 w 1014" name="T12"/>
                <a:gd fmla="*/ 54 h 990" name="T13"/>
                <a:gd fmla="*/ 777 w 1014" name="T14"/>
                <a:gd fmla="*/ 15 h 990" name="T15"/>
                <a:gd fmla="*/ 754 w 1014" name="T16"/>
                <a:gd fmla="*/ 15 h 990" name="T17"/>
                <a:gd fmla="*/ 715 w 1014" name="T18"/>
                <a:gd fmla="*/ 31 h 990" name="T19"/>
                <a:gd fmla="*/ 606 w 1014" name="T20"/>
                <a:gd fmla="*/ 81 h 990" name="T21"/>
                <a:gd fmla="*/ 517 w 1014" name="T22"/>
                <a:gd fmla="*/ 97 h 990" name="T23"/>
                <a:gd fmla="*/ 455 w 1014" name="T24"/>
                <a:gd fmla="*/ 105 h 990" name="T25"/>
                <a:gd fmla="*/ 424 w 1014" name="T26"/>
                <a:gd fmla="*/ 194 h 990" name="T27"/>
                <a:gd fmla="*/ 404 w 1014" name="T28"/>
                <a:gd fmla="*/ 256 h 990" name="T29"/>
                <a:gd fmla="*/ 346 w 1014" name="T30"/>
                <a:gd fmla="*/ 256 h 990" name="T31"/>
                <a:gd fmla="*/ 284 w 1014" name="T32"/>
                <a:gd fmla="*/ 241 h 990" name="T33"/>
                <a:gd fmla="*/ 214 w 1014" name="T34"/>
                <a:gd fmla="*/ 276 h 990" name="T35"/>
                <a:gd fmla="*/ 179 w 1014" name="T36"/>
                <a:gd fmla="*/ 334 h 990" name="T37"/>
                <a:gd fmla="*/ 202 w 1014" name="T38"/>
                <a:gd fmla="*/ 380 h 990" name="T39"/>
                <a:gd fmla="*/ 163 w 1014" name="T40"/>
                <a:gd fmla="*/ 454 h 990" name="T41"/>
                <a:gd fmla="*/ 89 w 1014" name="T42"/>
                <a:gd fmla="*/ 555 h 990" name="T43"/>
                <a:gd fmla="*/ 89 w 1014" name="T44"/>
                <a:gd fmla="*/ 567 h 990" name="T45"/>
                <a:gd fmla="*/ 136 w 1014" name="T46"/>
                <a:gd fmla="*/ 641 h 990" name="T47"/>
                <a:gd fmla="*/ 144 w 1014" name="T48"/>
                <a:gd fmla="*/ 676 h 990" name="T49"/>
                <a:gd fmla="*/ 175 w 1014" name="T50"/>
                <a:gd fmla="*/ 672 h 990" name="T51"/>
                <a:gd fmla="*/ 194 w 1014" name="T52"/>
                <a:gd fmla="*/ 687 h 990" name="T53"/>
                <a:gd fmla="*/ 128 w 1014" name="T54"/>
                <a:gd fmla="*/ 796 h 990" name="T55"/>
                <a:gd fmla="*/ 97 w 1014" name="T56"/>
                <a:gd fmla="*/ 792 h 990" name="T57"/>
                <a:gd fmla="*/ 47 w 1014" name="T58"/>
                <a:gd fmla="*/ 812 h 990" name="T59"/>
                <a:gd fmla="*/ 0 w 1014" name="T60"/>
                <a:gd fmla="*/ 917 h 990" name="T61"/>
                <a:gd fmla="*/ 51 w 1014" name="T62"/>
                <a:gd fmla="*/ 944 h 990" name="T63"/>
                <a:gd fmla="*/ 86 w 1014" name="T64"/>
                <a:gd fmla="*/ 936 h 990" name="T65"/>
                <a:gd fmla="*/ 97 w 1014" name="T66"/>
                <a:gd fmla="*/ 986 h 990" name="T67"/>
                <a:gd fmla="*/ 121 w 1014" name="T68"/>
                <a:gd fmla="*/ 975 h 990" name="T69"/>
                <a:gd fmla="*/ 280 w 1014" name="T70"/>
                <a:gd fmla="*/ 901 h 990" name="T71"/>
                <a:gd fmla="*/ 330 w 1014" name="T72"/>
                <a:gd fmla="*/ 808 h 990" name="T73"/>
                <a:gd fmla="*/ 295 w 1014" name="T74"/>
                <a:gd fmla="*/ 796 h 990" name="T75"/>
                <a:gd fmla="*/ 295 w 1014" name="T76"/>
                <a:gd fmla="*/ 773 h 990" name="T77"/>
                <a:gd fmla="*/ 358 w 1014" name="T78"/>
                <a:gd fmla="*/ 726 h 990" name="T79"/>
                <a:gd fmla="*/ 361 w 1014" name="T80"/>
                <a:gd fmla="*/ 699 h 990" name="T81"/>
                <a:gd fmla="*/ 389 w 1014" name="T82"/>
                <a:gd fmla="*/ 621 h 990" name="T83"/>
                <a:gd fmla="*/ 431 w 1014" name="T84"/>
                <a:gd fmla="*/ 617 h 990" name="T85"/>
                <a:gd fmla="*/ 579 w 1014" name="T86"/>
                <a:gd fmla="*/ 575 h 990" name="T87"/>
                <a:gd fmla="*/ 657 w 1014" name="T88"/>
                <a:gd fmla="*/ 563 h 990" name="T89"/>
                <a:gd fmla="*/ 828 w 1014" name="T90"/>
                <a:gd fmla="*/ 501 h 990" name="T91"/>
                <a:gd fmla="*/ 816 w 1014" name="T92"/>
                <a:gd fmla="*/ 443 h 990" name="T93"/>
                <a:gd fmla="*/ 859 w 1014" name="T94"/>
                <a:gd fmla="*/ 408 h 990" name="T95"/>
                <a:gd fmla="*/ 898 w 1014" name="T96"/>
                <a:gd fmla="*/ 314 h 990" name="T97"/>
                <a:gd fmla="*/ 909 w 1014" name="T98"/>
                <a:gd fmla="*/ 256 h 990" name="T99"/>
                <a:gd fmla="*/ 921 w 1014" name="T100"/>
                <a:gd fmla="*/ 237 h 990" name="T101"/>
                <a:gd fmla="*/ 936 w 1014" name="T102"/>
                <a:gd fmla="*/ 202 h 990" name="T103"/>
                <a:gd fmla="*/ 1006 w 1014" name="T104"/>
                <a:gd fmla="*/ 147 h 990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990" w="1014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8" name="Freeform 54"/>
            <p:cNvSpPr/>
            <p:nvPr/>
          </p:nvSpPr>
          <p:spPr bwMode="auto">
            <a:xfrm>
              <a:off x="10864081" y="4966279"/>
              <a:ext cx="36513" cy="42863"/>
            </a:xfrm>
            <a:custGeom>
              <a:gdLst>
                <a:gd fmla="*/ 23 w 23" name="T0"/>
                <a:gd fmla="*/ 11 h 27" name="T1"/>
                <a:gd fmla="*/ 23 w 23" name="T2"/>
                <a:gd fmla="*/ 11 h 27" name="T3"/>
                <a:gd fmla="*/ 19 w 23" name="T4"/>
                <a:gd fmla="*/ 23 h 27" name="T5"/>
                <a:gd fmla="*/ 11 w 23" name="T6"/>
                <a:gd fmla="*/ 27 h 27" name="T7"/>
                <a:gd fmla="*/ 11 w 23" name="T8"/>
                <a:gd fmla="*/ 27 h 27" name="T9"/>
                <a:gd fmla="*/ 4 w 23" name="T10"/>
                <a:gd fmla="*/ 23 h 27" name="T11"/>
                <a:gd fmla="*/ 0 w 23" name="T12"/>
                <a:gd fmla="*/ 11 h 27" name="T13"/>
                <a:gd fmla="*/ 0 w 23" name="T14"/>
                <a:gd fmla="*/ 11 h 27" name="T15"/>
                <a:gd fmla="*/ 4 w 23" name="T16"/>
                <a:gd fmla="*/ 3 h 27" name="T17"/>
                <a:gd fmla="*/ 11 w 23" name="T18"/>
                <a:gd fmla="*/ 0 h 27" name="T19"/>
                <a:gd fmla="*/ 11 w 23" name="T20"/>
                <a:gd fmla="*/ 0 h 27" name="T21"/>
                <a:gd fmla="*/ 19 w 23" name="T22"/>
                <a:gd fmla="*/ 3 h 27" name="T23"/>
                <a:gd fmla="*/ 23 w 23" name="T24"/>
                <a:gd fmla="*/ 11 h 27" name="T25"/>
                <a:gd fmla="*/ 23 w 23" name="T26"/>
                <a:gd fmla="*/ 11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3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9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8 w 58" name="T4"/>
                <a:gd fmla="*/ 39 h 58" name="T5"/>
                <a:gd fmla="*/ 51 w 58" name="T6"/>
                <a:gd fmla="*/ 50 h 58" name="T7"/>
                <a:gd fmla="*/ 43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4 h 58" name="T15"/>
                <a:gd fmla="*/ 12 w 58" name="T16"/>
                <a:gd fmla="*/ 50 h 58" name="T17"/>
                <a:gd fmla="*/ 4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4 w 58" name="T24"/>
                <a:gd fmla="*/ 19 h 58" name="T25"/>
                <a:gd fmla="*/ 12 w 58" name="T26"/>
                <a:gd fmla="*/ 8 h 58" name="T27"/>
                <a:gd fmla="*/ 20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4 h 58" name="T35"/>
                <a:gd fmla="*/ 51 w 58" name="T36"/>
                <a:gd fmla="*/ 8 h 58" name="T37"/>
                <a:gd fmla="*/ 58 w 58" name="T38"/>
                <a:gd fmla="*/ 19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0" name="Freeform 74"/>
            <p:cNvSpPr>
              <a:spLocks noEditPoints="1"/>
            </p:cNvSpPr>
            <p:nvPr/>
          </p:nvSpPr>
          <p:spPr bwMode="auto">
            <a:xfrm>
              <a:off x="10721206" y="5032954"/>
              <a:ext cx="136525" cy="130175"/>
            </a:xfrm>
            <a:custGeom>
              <a:gdLst>
                <a:gd fmla="*/ 27 w 86" name="T0"/>
                <a:gd fmla="*/ 12 h 82" name="T1"/>
                <a:gd fmla="*/ 12 w 86" name="T2"/>
                <a:gd fmla="*/ 0 h 82" name="T3"/>
                <a:gd fmla="*/ 4 w 86" name="T4"/>
                <a:gd fmla="*/ 8 h 82" name="T5"/>
                <a:gd fmla="*/ 20 w 86" name="T6"/>
                <a:gd fmla="*/ 20 h 82" name="T7"/>
                <a:gd fmla="*/ 27 w 86" name="T8"/>
                <a:gd fmla="*/ 12 h 82" name="T9"/>
                <a:gd fmla="*/ 43 w 86" name="T10"/>
                <a:gd fmla="*/ 16 h 82" name="T11"/>
                <a:gd fmla="*/ 43 w 86" name="T12"/>
                <a:gd fmla="*/ 12 h 82" name="T13"/>
                <a:gd fmla="*/ 43 w 86" name="T14"/>
                <a:gd fmla="*/ 12 h 82" name="T15"/>
                <a:gd fmla="*/ 35 w 86" name="T16"/>
                <a:gd fmla="*/ 8 h 82" name="T17"/>
                <a:gd fmla="*/ 31 w 86" name="T18"/>
                <a:gd fmla="*/ 31 h 82" name="T19"/>
                <a:gd fmla="*/ 24 w 86" name="T20"/>
                <a:gd fmla="*/ 31 h 82" name="T21"/>
                <a:gd fmla="*/ 4 w 86" name="T22"/>
                <a:gd fmla="*/ 24 h 82" name="T23"/>
                <a:gd fmla="*/ 0 w 86" name="T24"/>
                <a:gd fmla="*/ 35 h 82" name="T25"/>
                <a:gd fmla="*/ 16 w 86" name="T26"/>
                <a:gd fmla="*/ 43 h 82" name="T27"/>
                <a:gd fmla="*/ 20 w 86" name="T28"/>
                <a:gd fmla="*/ 47 h 82" name="T29"/>
                <a:gd fmla="*/ 31 w 86" name="T30"/>
                <a:gd fmla="*/ 70 h 82" name="T31"/>
                <a:gd fmla="*/ 31 w 86" name="T32"/>
                <a:gd fmla="*/ 78 h 82" name="T33"/>
                <a:gd fmla="*/ 51 w 86" name="T34"/>
                <a:gd fmla="*/ 82 h 82" name="T35"/>
                <a:gd fmla="*/ 66 w 86" name="T36"/>
                <a:gd fmla="*/ 82 h 82" name="T37"/>
                <a:gd fmla="*/ 78 w 86" name="T38"/>
                <a:gd fmla="*/ 78 h 82" name="T39"/>
                <a:gd fmla="*/ 82 w 86" name="T40"/>
                <a:gd fmla="*/ 74 h 82" name="T41"/>
                <a:gd fmla="*/ 86 w 86" name="T42"/>
                <a:gd fmla="*/ 62 h 82" name="T43"/>
                <a:gd fmla="*/ 70 w 86" name="T44"/>
                <a:gd fmla="*/ 62 h 82" name="T45"/>
                <a:gd fmla="*/ 62 w 86" name="T46"/>
                <a:gd fmla="*/ 70 h 82" name="T47"/>
                <a:gd fmla="*/ 47 w 86" name="T48"/>
                <a:gd fmla="*/ 70 h 82" name="T49"/>
                <a:gd fmla="*/ 43 w 86" name="T50"/>
                <a:gd fmla="*/ 66 h 82" name="T51"/>
                <a:gd fmla="*/ 47 w 86" name="T52"/>
                <a:gd fmla="*/ 35 h 82" name="T53"/>
                <a:gd fmla="*/ 59 w 86" name="T54"/>
                <a:gd fmla="*/ 62 h 82" name="T55"/>
                <a:gd fmla="*/ 59 w 86" name="T56"/>
                <a:gd fmla="*/ 51 h 82" name="T57"/>
                <a:gd fmla="*/ 62 w 86" name="T58"/>
                <a:gd fmla="*/ 59 h 82" name="T59"/>
                <a:gd fmla="*/ 78 w 86" name="T60"/>
                <a:gd fmla="*/ 47 h 82" name="T61"/>
                <a:gd fmla="*/ 78 w 86" name="T62"/>
                <a:gd fmla="*/ 16 h 82" name="T63"/>
                <a:gd fmla="*/ 59 w 86" name="T64"/>
                <a:gd fmla="*/ 8 h 82" name="T65"/>
                <a:gd fmla="*/ 59 w 86" name="T66"/>
                <a:gd fmla="*/ 4 h 82" name="T67"/>
                <a:gd fmla="*/ 59 w 86" name="T68"/>
                <a:gd fmla="*/ 0 h 82" name="T69"/>
                <a:gd fmla="*/ 51 w 86" name="T70"/>
                <a:gd fmla="*/ 0 h 82" name="T71"/>
                <a:gd fmla="*/ 47 w 86" name="T72"/>
                <a:gd fmla="*/ 27 h 82" name="T73"/>
                <a:gd fmla="*/ 43 w 86" name="T74"/>
                <a:gd fmla="*/ 16 h 82" name="T75"/>
                <a:gd fmla="*/ 66 w 86" name="T76"/>
                <a:gd fmla="*/ 43 h 82" name="T77"/>
                <a:gd fmla="*/ 62 w 86" name="T78"/>
                <a:gd fmla="*/ 47 h 82" name="T79"/>
                <a:gd fmla="*/ 59 w 86" name="T80"/>
                <a:gd fmla="*/ 35 h 82" name="T81"/>
                <a:gd fmla="*/ 66 w 86" name="T82"/>
                <a:gd fmla="*/ 31 h 82" name="T83"/>
                <a:gd fmla="*/ 66 w 86" name="T84"/>
                <a:gd fmla="*/ 43 h 82" name="T85"/>
                <a:gd fmla="*/ 0 w 86" name="T86"/>
                <a:gd fmla="*/ 78 h 82" name="T87"/>
                <a:gd fmla="*/ 4 w 86" name="T88"/>
                <a:gd fmla="*/ 78 h 82" name="T89"/>
                <a:gd fmla="*/ 12 w 86" name="T90"/>
                <a:gd fmla="*/ 82 h 82" name="T91"/>
                <a:gd fmla="*/ 20 w 86" name="T92"/>
                <a:gd fmla="*/ 59 h 82" name="T93"/>
                <a:gd fmla="*/ 24 w 86" name="T94"/>
                <a:gd fmla="*/ 51 h 82" name="T95"/>
                <a:gd fmla="*/ 12 w 86" name="T96"/>
                <a:gd fmla="*/ 47 h 82" name="T97"/>
                <a:gd fmla="*/ 12 w 86" name="T98"/>
                <a:gd fmla="*/ 43 h 82" name="T99"/>
                <a:gd fmla="*/ 0 w 86" name="T100"/>
                <a:gd fmla="*/ 74 h 82" name="T101"/>
                <a:gd fmla="*/ 0 w 86" name="T102"/>
                <a:gd fmla="*/ 78 h 82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b" l="0" r="r" t="0"/>
              <a:pathLst>
                <a:path h="82" w="86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1" name="Freeform 75"/>
            <p:cNvSpPr>
              <a:spLocks noEditPoints="1"/>
            </p:cNvSpPr>
            <p:nvPr/>
          </p:nvSpPr>
          <p:spPr bwMode="auto">
            <a:xfrm>
              <a:off x="10870431" y="5032954"/>
              <a:ext cx="122238" cy="136525"/>
            </a:xfrm>
            <a:custGeom>
              <a:gdLst>
                <a:gd fmla="*/ 62 w 77" name="T0"/>
                <a:gd fmla="*/ 24 h 86" name="T1"/>
                <a:gd fmla="*/ 50 w 77" name="T2"/>
                <a:gd fmla="*/ 12 h 86" name="T3"/>
                <a:gd fmla="*/ 50 w 77" name="T4"/>
                <a:gd fmla="*/ 8 h 86" name="T5"/>
                <a:gd fmla="*/ 50 w 77" name="T6"/>
                <a:gd fmla="*/ 8 h 86" name="T7"/>
                <a:gd fmla="*/ 50 w 77" name="T8"/>
                <a:gd fmla="*/ 8 h 86" name="T9"/>
                <a:gd fmla="*/ 38 w 77" name="T10"/>
                <a:gd fmla="*/ 4 h 86" name="T11"/>
                <a:gd fmla="*/ 38 w 77" name="T12"/>
                <a:gd fmla="*/ 43 h 86" name="T13"/>
                <a:gd fmla="*/ 34 w 77" name="T14"/>
                <a:gd fmla="*/ 24 h 86" name="T15"/>
                <a:gd fmla="*/ 27 w 77" name="T16"/>
                <a:gd fmla="*/ 8 h 86" name="T17"/>
                <a:gd fmla="*/ 27 w 77" name="T18"/>
                <a:gd fmla="*/ 4 h 86" name="T19"/>
                <a:gd fmla="*/ 27 w 77" name="T20"/>
                <a:gd fmla="*/ 4 h 86" name="T21"/>
                <a:gd fmla="*/ 27 w 77" name="T22"/>
                <a:gd fmla="*/ 4 h 86" name="T23"/>
                <a:gd fmla="*/ 15 w 77" name="T24"/>
                <a:gd fmla="*/ 0 h 86" name="T25"/>
                <a:gd fmla="*/ 15 w 77" name="T26"/>
                <a:gd fmla="*/ 47 h 86" name="T27"/>
                <a:gd fmla="*/ 11 w 77" name="T28"/>
                <a:gd fmla="*/ 66 h 86" name="T29"/>
                <a:gd fmla="*/ 0 w 77" name="T30"/>
                <a:gd fmla="*/ 78 h 86" name="T31"/>
                <a:gd fmla="*/ 11 w 77" name="T32"/>
                <a:gd fmla="*/ 82 h 86" name="T33"/>
                <a:gd fmla="*/ 19 w 77" name="T34"/>
                <a:gd fmla="*/ 74 h 86" name="T35"/>
                <a:gd fmla="*/ 23 w 77" name="T36"/>
                <a:gd fmla="*/ 66 h 86" name="T37"/>
                <a:gd fmla="*/ 27 w 77" name="T38"/>
                <a:gd fmla="*/ 27 h 86" name="T39"/>
                <a:gd fmla="*/ 31 w 77" name="T40"/>
                <a:gd fmla="*/ 51 h 86" name="T41"/>
                <a:gd fmla="*/ 38 w 77" name="T42"/>
                <a:gd fmla="*/ 51 h 86" name="T43"/>
                <a:gd fmla="*/ 38 w 77" name="T44"/>
                <a:gd fmla="*/ 51 h 86" name="T45"/>
                <a:gd fmla="*/ 50 w 77" name="T46"/>
                <a:gd fmla="*/ 82 h 86" name="T47"/>
                <a:gd fmla="*/ 50 w 77" name="T48"/>
                <a:gd fmla="*/ 27 h 86" name="T49"/>
                <a:gd fmla="*/ 54 w 77" name="T50"/>
                <a:gd fmla="*/ 51 h 86" name="T51"/>
                <a:gd fmla="*/ 66 w 77" name="T52"/>
                <a:gd fmla="*/ 86 h 86" name="T53"/>
                <a:gd fmla="*/ 77 w 77" name="T54"/>
                <a:gd fmla="*/ 8 h 86" name="T55"/>
                <a:gd fmla="*/ 77 w 77" name="T56"/>
                <a:gd fmla="*/ 4 h 86" name="T57"/>
                <a:gd fmla="*/ 77 w 77" name="T58"/>
                <a:gd fmla="*/ 0 h 86" name="T59"/>
                <a:gd fmla="*/ 77 w 77" name="T60"/>
                <a:gd fmla="*/ 0 h 86" name="T61"/>
                <a:gd fmla="*/ 66 w 77" name="T62"/>
                <a:gd fmla="*/ 0 h 86" name="T63"/>
                <a:gd fmla="*/ 66 w 77" name="T64"/>
                <a:gd fmla="*/ 43 h 86" name="T65"/>
                <a:gd fmla="*/ 62 w 77" name="T66"/>
                <a:gd fmla="*/ 24 h 86" name="T67"/>
                <a:gd fmla="*/ 11 w 77" name="T68"/>
                <a:gd fmla="*/ 39 h 86" name="T69"/>
                <a:gd fmla="*/ 15 w 77" name="T70"/>
                <a:gd fmla="*/ 24 h 86" name="T71"/>
                <a:gd fmla="*/ 3 w 77" name="T72"/>
                <a:gd fmla="*/ 24 h 86" name="T73"/>
                <a:gd fmla="*/ 3 w 77" name="T74"/>
                <a:gd fmla="*/ 27 h 86" name="T75"/>
                <a:gd fmla="*/ 0 w 77" name="T76"/>
                <a:gd fmla="*/ 51 h 86" name="T77"/>
                <a:gd fmla="*/ 11 w 77" name="T78"/>
                <a:gd fmla="*/ 55 h 86" name="T79"/>
                <a:gd fmla="*/ 11 w 77" name="T80"/>
                <a:gd fmla="*/ 39 h 86" name="T81"/>
                <a:gd fmla="*/ 11 w 77" name="T82"/>
                <a:gd fmla="*/ 39 h 8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b" l="0" r="r" t="0"/>
              <a:pathLst>
                <a:path h="86" w="77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2" name="Freeform 76"/>
            <p:cNvSpPr/>
            <p:nvPr/>
          </p:nvSpPr>
          <p:spPr bwMode="auto">
            <a:xfrm>
              <a:off x="11018068" y="5032954"/>
              <a:ext cx="128588" cy="136525"/>
            </a:xfrm>
            <a:custGeom>
              <a:gdLst>
                <a:gd fmla="*/ 50 w 81" name="T0"/>
                <a:gd fmla="*/ 12 h 86" name="T1"/>
                <a:gd fmla="*/ 50 w 81" name="T2"/>
                <a:gd fmla="*/ 12 h 86" name="T3"/>
                <a:gd fmla="*/ 46 w 81" name="T4"/>
                <a:gd fmla="*/ 8 h 86" name="T5"/>
                <a:gd fmla="*/ 46 w 81" name="T6"/>
                <a:gd fmla="*/ 8 h 86" name="T7"/>
                <a:gd fmla="*/ 46 w 81" name="T8"/>
                <a:gd fmla="*/ 0 h 86" name="T9"/>
                <a:gd fmla="*/ 46 w 81" name="T10"/>
                <a:gd fmla="*/ 0 h 86" name="T11"/>
                <a:gd fmla="*/ 39 w 81" name="T12"/>
                <a:gd fmla="*/ 0 h 86" name="T13"/>
                <a:gd fmla="*/ 39 w 81" name="T14"/>
                <a:gd fmla="*/ 0 h 86" name="T15"/>
                <a:gd fmla="*/ 31 w 81" name="T16"/>
                <a:gd fmla="*/ 4 h 86" name="T17"/>
                <a:gd fmla="*/ 31 w 81" name="T18"/>
                <a:gd fmla="*/ 4 h 86" name="T19"/>
                <a:gd fmla="*/ 35 w 81" name="T20"/>
                <a:gd fmla="*/ 12 h 86" name="T21"/>
                <a:gd fmla="*/ 0 w 81" name="T22"/>
                <a:gd fmla="*/ 12 h 86" name="T23"/>
                <a:gd fmla="*/ 0 w 81" name="T24"/>
                <a:gd fmla="*/ 24 h 86" name="T25"/>
                <a:gd fmla="*/ 35 w 81" name="T26"/>
                <a:gd fmla="*/ 24 h 86" name="T27"/>
                <a:gd fmla="*/ 35 w 81" name="T28"/>
                <a:gd fmla="*/ 35 h 86" name="T29"/>
                <a:gd fmla="*/ 11 w 81" name="T30"/>
                <a:gd fmla="*/ 35 h 86" name="T31"/>
                <a:gd fmla="*/ 11 w 81" name="T32"/>
                <a:gd fmla="*/ 74 h 86" name="T33"/>
                <a:gd fmla="*/ 23 w 81" name="T34"/>
                <a:gd fmla="*/ 74 h 86" name="T35"/>
                <a:gd fmla="*/ 23 w 81" name="T36"/>
                <a:gd fmla="*/ 43 h 86" name="T37"/>
                <a:gd fmla="*/ 35 w 81" name="T38"/>
                <a:gd fmla="*/ 43 h 86" name="T39"/>
                <a:gd fmla="*/ 35 w 81" name="T40"/>
                <a:gd fmla="*/ 86 h 86" name="T41"/>
                <a:gd fmla="*/ 46 w 81" name="T42"/>
                <a:gd fmla="*/ 86 h 86" name="T43"/>
                <a:gd fmla="*/ 46 w 81" name="T44"/>
                <a:gd fmla="*/ 43 h 86" name="T45"/>
                <a:gd fmla="*/ 62 w 81" name="T46"/>
                <a:gd fmla="*/ 43 h 86" name="T47"/>
                <a:gd fmla="*/ 62 w 81" name="T48"/>
                <a:gd fmla="*/ 62 h 86" name="T49"/>
                <a:gd fmla="*/ 62 w 81" name="T50"/>
                <a:gd fmla="*/ 62 h 86" name="T51"/>
                <a:gd fmla="*/ 58 w 81" name="T52"/>
                <a:gd fmla="*/ 66 h 86" name="T53"/>
                <a:gd fmla="*/ 50 w 81" name="T54"/>
                <a:gd fmla="*/ 66 h 86" name="T55"/>
                <a:gd fmla="*/ 50 w 81" name="T56"/>
                <a:gd fmla="*/ 66 h 86" name="T57"/>
                <a:gd fmla="*/ 54 w 81" name="T58"/>
                <a:gd fmla="*/ 78 h 86" name="T59"/>
                <a:gd fmla="*/ 54 w 81" name="T60"/>
                <a:gd fmla="*/ 78 h 86" name="T61"/>
                <a:gd fmla="*/ 66 w 81" name="T62"/>
                <a:gd fmla="*/ 74 h 86" name="T63"/>
                <a:gd fmla="*/ 70 w 81" name="T64"/>
                <a:gd fmla="*/ 74 h 86" name="T65"/>
                <a:gd fmla="*/ 74 w 81" name="T66"/>
                <a:gd fmla="*/ 70 h 86" name="T67"/>
                <a:gd fmla="*/ 74 w 81" name="T68"/>
                <a:gd fmla="*/ 35 h 86" name="T69"/>
                <a:gd fmla="*/ 46 w 81" name="T70"/>
                <a:gd fmla="*/ 35 h 86" name="T71"/>
                <a:gd fmla="*/ 46 w 81" name="T72"/>
                <a:gd fmla="*/ 24 h 86" name="T73"/>
                <a:gd fmla="*/ 81 w 81" name="T74"/>
                <a:gd fmla="*/ 24 h 86" name="T75"/>
                <a:gd fmla="*/ 81 w 81" name="T76"/>
                <a:gd fmla="*/ 12 h 86" name="T77"/>
                <a:gd fmla="*/ 39 w 81" name="T78"/>
                <a:gd fmla="*/ 12 h 86" name="T79"/>
                <a:gd fmla="*/ 39 w 81" name="T80"/>
                <a:gd fmla="*/ 12 h 86" name="T81"/>
                <a:gd fmla="*/ 50 w 81" name="T82"/>
                <a:gd fmla="*/ 12 h 86" name="T83"/>
                <a:gd fmla="*/ 50 w 81" name="T84"/>
                <a:gd fmla="*/ 12 h 86" name="T85"/>
                <a:gd fmla="*/ 50 w 81" name="T86"/>
                <a:gd fmla="*/ 12 h 8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6" w="81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1235409" y="4191825"/>
            <a:ext cx="1749970" cy="1592486"/>
            <a:chOff x="9094018" y="4034416"/>
            <a:chExt cx="2046288" cy="1862138"/>
          </a:xfrm>
        </p:grpSpPr>
        <p:sp>
          <p:nvSpPr>
            <p:cNvPr id="591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gdLst>
                <a:gd fmla="*/ 1130 w 1289" name="T0"/>
                <a:gd fmla="*/ 260 h 1173" name="T1"/>
                <a:gd fmla="*/ 986 w 1289" name="T2"/>
                <a:gd fmla="*/ 245 h 1173" name="T3"/>
                <a:gd fmla="*/ 889 w 1289" name="T4"/>
                <a:gd fmla="*/ 151 h 1173" name="T5"/>
                <a:gd fmla="*/ 850 w 1289" name="T6"/>
                <a:gd fmla="*/ 0 h 1173" name="T7"/>
                <a:gd fmla="*/ 835 w 1289" name="T8"/>
                <a:gd fmla="*/ 23 h 1173" name="T9"/>
                <a:gd fmla="*/ 773 w 1289" name="T10"/>
                <a:gd fmla="*/ 85 h 1173" name="T11"/>
                <a:gd fmla="*/ 699 w 1289" name="T12"/>
                <a:gd fmla="*/ 132 h 1173" name="T13"/>
                <a:gd fmla="*/ 633 w 1289" name="T14"/>
                <a:gd fmla="*/ 186 h 1173" name="T15"/>
                <a:gd fmla="*/ 606 w 1289" name="T16"/>
                <a:gd fmla="*/ 182 h 1173" name="T17"/>
                <a:gd fmla="*/ 551 w 1289" name="T18"/>
                <a:gd fmla="*/ 163 h 1173" name="T19"/>
                <a:gd fmla="*/ 493 w 1289" name="T20"/>
                <a:gd fmla="*/ 194 h 1173" name="T21"/>
                <a:gd fmla="*/ 524 w 1289" name="T22"/>
                <a:gd fmla="*/ 97 h 1173" name="T23"/>
                <a:gd fmla="*/ 501 w 1289" name="T24"/>
                <a:gd fmla="*/ 81 h 1173" name="T25"/>
                <a:gd fmla="*/ 419 w 1289" name="T26"/>
                <a:gd fmla="*/ 85 h 1173" name="T27"/>
                <a:gd fmla="*/ 349 w 1289" name="T28"/>
                <a:gd fmla="*/ 116 h 1173" name="T29"/>
                <a:gd fmla="*/ 283 w 1289" name="T30"/>
                <a:gd fmla="*/ 144 h 1173" name="T31"/>
                <a:gd fmla="*/ 229 w 1289" name="T32"/>
                <a:gd fmla="*/ 116 h 1173" name="T33"/>
                <a:gd fmla="*/ 163 w 1289" name="T34"/>
                <a:gd fmla="*/ 167 h 1173" name="T35"/>
                <a:gd fmla="*/ 171 w 1289" name="T36"/>
                <a:gd fmla="*/ 194 h 1173" name="T37"/>
                <a:gd fmla="*/ 229 w 1289" name="T38"/>
                <a:gd fmla="*/ 241 h 1173" name="T39"/>
                <a:gd fmla="*/ 194 w 1289" name="T40"/>
                <a:gd fmla="*/ 260 h 1173" name="T41"/>
                <a:gd fmla="*/ 77 w 1289" name="T42"/>
                <a:gd fmla="*/ 315 h 1173" name="T43"/>
                <a:gd fmla="*/ 66 w 1289" name="T44"/>
                <a:gd fmla="*/ 377 h 1173" name="T45"/>
                <a:gd fmla="*/ 15 w 1289" name="T46"/>
                <a:gd fmla="*/ 408 h 1173" name="T47"/>
                <a:gd fmla="*/ 11 w 1289" name="T48"/>
                <a:gd fmla="*/ 462 h 1173" name="T49"/>
                <a:gd fmla="*/ 42 w 1289" name="T50"/>
                <a:gd fmla="*/ 536 h 1173" name="T51"/>
                <a:gd fmla="*/ 81 w 1289" name="T52"/>
                <a:gd fmla="*/ 567 h 1173" name="T53"/>
                <a:gd fmla="*/ 74 w 1289" name="T54"/>
                <a:gd fmla="*/ 621 h 1173" name="T55"/>
                <a:gd fmla="*/ 74 w 1289" name="T56"/>
                <a:gd fmla="*/ 691 h 1173" name="T57"/>
                <a:gd fmla="*/ 66 w 1289" name="T58"/>
                <a:gd fmla="*/ 742 h 1173" name="T59"/>
                <a:gd fmla="*/ 124 w 1289" name="T60"/>
                <a:gd fmla="*/ 796 h 1173" name="T61"/>
                <a:gd fmla="*/ 171 w 1289" name="T62"/>
                <a:gd fmla="*/ 874 h 1173" name="T63"/>
                <a:gd fmla="*/ 159 w 1289" name="T64"/>
                <a:gd fmla="*/ 1002 h 1173" name="T65"/>
                <a:gd fmla="*/ 182 w 1289" name="T66"/>
                <a:gd fmla="*/ 1057 h 1173" name="T67"/>
                <a:gd fmla="*/ 190 w 1289" name="T68"/>
                <a:gd fmla="*/ 1123 h 1173" name="T69"/>
                <a:gd fmla="*/ 276 w 1289" name="T70"/>
                <a:gd fmla="*/ 1173 h 1173" name="T71"/>
                <a:gd fmla="*/ 326 w 1289" name="T72"/>
                <a:gd fmla="*/ 1138 h 1173" name="T73"/>
                <a:gd fmla="*/ 404 w 1289" name="T74"/>
                <a:gd fmla="*/ 1107 h 1173" name="T75"/>
                <a:gd fmla="*/ 458 w 1289" name="T76"/>
                <a:gd fmla="*/ 1068 h 1173" name="T77"/>
                <a:gd fmla="*/ 497 w 1289" name="T78"/>
                <a:gd fmla="*/ 967 h 1173" name="T79"/>
                <a:gd fmla="*/ 544 w 1289" name="T80"/>
                <a:gd fmla="*/ 940 h 1173" name="T81"/>
                <a:gd fmla="*/ 610 w 1289" name="T82"/>
                <a:gd fmla="*/ 967 h 1173" name="T83"/>
                <a:gd fmla="*/ 687 w 1289" name="T84"/>
                <a:gd fmla="*/ 855 h 1173" name="T85"/>
                <a:gd fmla="*/ 726 w 1289" name="T86"/>
                <a:gd fmla="*/ 781 h 1173" name="T87"/>
                <a:gd fmla="*/ 707 w 1289" name="T88"/>
                <a:gd fmla="*/ 722 h 1173" name="T89"/>
                <a:gd fmla="*/ 777 w 1289" name="T90"/>
                <a:gd fmla="*/ 649 h 1173" name="T91"/>
                <a:gd fmla="*/ 843 w 1289" name="T92"/>
                <a:gd fmla="*/ 649 h 1173" name="T93"/>
                <a:gd fmla="*/ 928 w 1289" name="T94"/>
                <a:gd fmla="*/ 656 h 1173" name="T95"/>
                <a:gd fmla="*/ 951 w 1289" name="T96"/>
                <a:gd fmla="*/ 563 h 1173" name="T97"/>
                <a:gd fmla="*/ 1010 w 1289" name="T98"/>
                <a:gd fmla="*/ 497 h 1173" name="T99"/>
                <a:gd fmla="*/ 1119 w 1289" name="T100"/>
                <a:gd fmla="*/ 497 h 1173" name="T101"/>
                <a:gd fmla="*/ 1239 w 1289" name="T102"/>
                <a:gd fmla="*/ 431 h 1173" name="T103"/>
                <a:gd fmla="*/ 1274 w 1289" name="T104"/>
                <a:gd fmla="*/ 419 h 1173" name="T105"/>
                <a:gd fmla="*/ 1286 w 1289" name="T106"/>
                <a:gd fmla="*/ 326 h 1173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1173" w="1289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2" name="Freeform 56"/>
            <p:cNvSpPr/>
            <p:nvPr/>
          </p:nvSpPr>
          <p:spPr bwMode="auto">
            <a:xfrm>
              <a:off x="10364018" y="4966279"/>
              <a:ext cx="42863" cy="36513"/>
            </a:xfrm>
            <a:custGeom>
              <a:gdLst>
                <a:gd fmla="*/ 27 w 27" name="T0"/>
                <a:gd fmla="*/ 11 h 23" name="T1"/>
                <a:gd fmla="*/ 27 w 27" name="T2"/>
                <a:gd fmla="*/ 11 h 23" name="T3"/>
                <a:gd fmla="*/ 23 w 27" name="T4"/>
                <a:gd fmla="*/ 19 h 23" name="T5"/>
                <a:gd fmla="*/ 12 w 27" name="T6"/>
                <a:gd fmla="*/ 23 h 23" name="T7"/>
                <a:gd fmla="*/ 12 w 27" name="T8"/>
                <a:gd fmla="*/ 23 h 23" name="T9"/>
                <a:gd fmla="*/ 4 w 27" name="T10"/>
                <a:gd fmla="*/ 19 h 23" name="T11"/>
                <a:gd fmla="*/ 0 w 27" name="T12"/>
                <a:gd fmla="*/ 11 h 23" name="T13"/>
                <a:gd fmla="*/ 0 w 27" name="T14"/>
                <a:gd fmla="*/ 11 h 23" name="T15"/>
                <a:gd fmla="*/ 4 w 27" name="T16"/>
                <a:gd fmla="*/ 3 h 23" name="T17"/>
                <a:gd fmla="*/ 12 w 27" name="T18"/>
                <a:gd fmla="*/ 0 h 23" name="T19"/>
                <a:gd fmla="*/ 12 w 27" name="T20"/>
                <a:gd fmla="*/ 0 h 23" name="T21"/>
                <a:gd fmla="*/ 23 w 27" name="T22"/>
                <a:gd fmla="*/ 3 h 23" name="T23"/>
                <a:gd fmla="*/ 27 w 27" name="T24"/>
                <a:gd fmla="*/ 11 h 23" name="T25"/>
                <a:gd fmla="*/ 27 w 27" name="T26"/>
                <a:gd fmla="*/ 11 h 2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3" w="27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3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gdLst>
                <a:gd fmla="*/ 59 w 59" name="T0"/>
                <a:gd fmla="*/ 31 h 58" name="T1"/>
                <a:gd fmla="*/ 59 w 59" name="T2"/>
                <a:gd fmla="*/ 31 h 58" name="T3"/>
                <a:gd fmla="*/ 55 w 59" name="T4"/>
                <a:gd fmla="*/ 43 h 58" name="T5"/>
                <a:gd fmla="*/ 51 w 59" name="T6"/>
                <a:gd fmla="*/ 51 h 58" name="T7"/>
                <a:gd fmla="*/ 39 w 59" name="T8"/>
                <a:gd fmla="*/ 58 h 58" name="T9"/>
                <a:gd fmla="*/ 28 w 59" name="T10"/>
                <a:gd fmla="*/ 58 h 58" name="T11"/>
                <a:gd fmla="*/ 28 w 59" name="T12"/>
                <a:gd fmla="*/ 58 h 58" name="T13"/>
                <a:gd fmla="*/ 20 w 59" name="T14"/>
                <a:gd fmla="*/ 58 h 58" name="T15"/>
                <a:gd fmla="*/ 8 w 59" name="T16"/>
                <a:gd fmla="*/ 51 h 58" name="T17"/>
                <a:gd fmla="*/ 4 w 59" name="T18"/>
                <a:gd fmla="*/ 43 h 58" name="T19"/>
                <a:gd fmla="*/ 0 w 59" name="T20"/>
                <a:gd fmla="*/ 31 h 58" name="T21"/>
                <a:gd fmla="*/ 0 w 59" name="T22"/>
                <a:gd fmla="*/ 31 h 58" name="T23"/>
                <a:gd fmla="*/ 4 w 59" name="T24"/>
                <a:gd fmla="*/ 20 h 58" name="T25"/>
                <a:gd fmla="*/ 8 w 59" name="T26"/>
                <a:gd fmla="*/ 12 h 58" name="T27"/>
                <a:gd fmla="*/ 20 w 59" name="T28"/>
                <a:gd fmla="*/ 4 h 58" name="T29"/>
                <a:gd fmla="*/ 28 w 59" name="T30"/>
                <a:gd fmla="*/ 0 h 58" name="T31"/>
                <a:gd fmla="*/ 28 w 59" name="T32"/>
                <a:gd fmla="*/ 0 h 58" name="T33"/>
                <a:gd fmla="*/ 39 w 59" name="T34"/>
                <a:gd fmla="*/ 4 h 58" name="T35"/>
                <a:gd fmla="*/ 51 w 59" name="T36"/>
                <a:gd fmla="*/ 12 h 58" name="T37"/>
                <a:gd fmla="*/ 55 w 59" name="T38"/>
                <a:gd fmla="*/ 20 h 58" name="T39"/>
                <a:gd fmla="*/ 59 w 59" name="T40"/>
                <a:gd fmla="*/ 31 h 58" name="T41"/>
                <a:gd fmla="*/ 59 w 59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4" name="Freeform 77"/>
            <p:cNvSpPr>
              <a:spLocks noEditPoints="1"/>
            </p:cNvSpPr>
            <p:nvPr/>
          </p:nvSpPr>
          <p:spPr bwMode="auto">
            <a:xfrm>
              <a:off x="9870306" y="4866266"/>
              <a:ext cx="136525" cy="136525"/>
            </a:xfrm>
            <a:custGeom>
              <a:gdLst>
                <a:gd fmla="*/ 16 w 86" name="T0"/>
                <a:gd fmla="*/ 31 h 86" name="T1"/>
                <a:gd fmla="*/ 66 w 86" name="T2"/>
                <a:gd fmla="*/ 20 h 86" name="T3"/>
                <a:gd fmla="*/ 78 w 86" name="T4"/>
                <a:gd fmla="*/ 31 h 86" name="T5"/>
                <a:gd fmla="*/ 51 w 86" name="T6"/>
                <a:gd fmla="*/ 8 h 86" name="T7"/>
                <a:gd fmla="*/ 51 w 86" name="T8"/>
                <a:gd fmla="*/ 0 h 86" name="T9"/>
                <a:gd fmla="*/ 47 w 86" name="T10"/>
                <a:gd fmla="*/ 0 h 86" name="T11"/>
                <a:gd fmla="*/ 35 w 86" name="T12"/>
                <a:gd fmla="*/ 0 h 86" name="T13"/>
                <a:gd fmla="*/ 35 w 86" name="T14"/>
                <a:gd fmla="*/ 8 h 86" name="T15"/>
                <a:gd fmla="*/ 4 w 86" name="T16"/>
                <a:gd fmla="*/ 31 h 86" name="T17"/>
                <a:gd fmla="*/ 0 w 86" name="T18"/>
                <a:gd fmla="*/ 47 h 86" name="T19"/>
                <a:gd fmla="*/ 23 w 86" name="T20"/>
                <a:gd fmla="*/ 47 h 86" name="T21"/>
                <a:gd fmla="*/ 16 w 86" name="T22"/>
                <a:gd fmla="*/ 59 h 86" name="T23"/>
                <a:gd fmla="*/ 35 w 86" name="T24"/>
                <a:gd fmla="*/ 66 h 86" name="T25"/>
                <a:gd fmla="*/ 23 w 86" name="T26"/>
                <a:gd fmla="*/ 70 h 86" name="T27"/>
                <a:gd fmla="*/ 4 w 86" name="T28"/>
                <a:gd fmla="*/ 74 h 86" name="T29"/>
                <a:gd fmla="*/ 12 w 86" name="T30"/>
                <a:gd fmla="*/ 86 h 86" name="T31"/>
                <a:gd fmla="*/ 51 w 86" name="T32"/>
                <a:gd fmla="*/ 70 h 86" name="T33"/>
                <a:gd fmla="*/ 62 w 86" name="T34"/>
                <a:gd fmla="*/ 78 h 86" name="T35"/>
                <a:gd fmla="*/ 74 w 86" name="T36"/>
                <a:gd fmla="*/ 86 h 86" name="T37"/>
                <a:gd fmla="*/ 78 w 86" name="T38"/>
                <a:gd fmla="*/ 82 h 86" name="T39"/>
                <a:gd fmla="*/ 82 w 86" name="T40"/>
                <a:gd fmla="*/ 74 h 86" name="T41"/>
                <a:gd fmla="*/ 58 w 86" name="T42"/>
                <a:gd fmla="*/ 63 h 86" name="T43"/>
                <a:gd fmla="*/ 86 w 86" name="T44"/>
                <a:gd fmla="*/ 47 h 86" name="T45"/>
                <a:gd fmla="*/ 43 w 86" name="T46"/>
                <a:gd fmla="*/ 35 h 86" name="T47"/>
                <a:gd fmla="*/ 47 w 86" name="T48"/>
                <a:gd fmla="*/ 28 h 86" name="T49"/>
                <a:gd fmla="*/ 47 w 86" name="T50"/>
                <a:gd fmla="*/ 28 h 86" name="T51"/>
                <a:gd fmla="*/ 47 w 86" name="T52"/>
                <a:gd fmla="*/ 28 h 86" name="T53"/>
                <a:gd fmla="*/ 35 w 86" name="T54"/>
                <a:gd fmla="*/ 24 h 86" name="T55"/>
                <a:gd fmla="*/ 35 w 86" name="T56"/>
                <a:gd fmla="*/ 24 h 86" name="T57"/>
                <a:gd fmla="*/ 27 w 86" name="T58"/>
                <a:gd fmla="*/ 35 h 86" name="T59"/>
                <a:gd fmla="*/ 0 w 86" name="T60"/>
                <a:gd fmla="*/ 35 h 86" name="T61"/>
                <a:gd fmla="*/ 0 w 86" name="T62"/>
                <a:gd fmla="*/ 47 h 86" name="T63"/>
                <a:gd fmla="*/ 47 w 86" name="T64"/>
                <a:gd fmla="*/ 59 h 86" name="T65"/>
                <a:gd fmla="*/ 35 w 86" name="T66"/>
                <a:gd fmla="*/ 47 h 86" name="T67"/>
                <a:gd fmla="*/ 51 w 86" name="T68"/>
                <a:gd fmla="*/ 47 h 86" name="T69"/>
                <a:gd fmla="*/ 47 w 86" name="T70"/>
                <a:gd fmla="*/ 59 h 8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86" w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5" name="Freeform 78"/>
            <p:cNvSpPr>
              <a:spLocks noEditPoints="1"/>
            </p:cNvSpPr>
            <p:nvPr/>
          </p:nvSpPr>
          <p:spPr bwMode="auto">
            <a:xfrm>
              <a:off x="10013181" y="4866266"/>
              <a:ext cx="141288" cy="136525"/>
            </a:xfrm>
            <a:custGeom>
              <a:gdLst>
                <a:gd fmla="*/ 54 w 89" name="T0"/>
                <a:gd fmla="*/ 4 h 86" name="T1"/>
                <a:gd fmla="*/ 54 w 89" name="T2"/>
                <a:gd fmla="*/ 0 h 86" name="T3"/>
                <a:gd fmla="*/ 42 w 89" name="T4"/>
                <a:gd fmla="*/ 0 h 86" name="T5"/>
                <a:gd fmla="*/ 38 w 89" name="T6"/>
                <a:gd fmla="*/ 0 h 86" name="T7"/>
                <a:gd fmla="*/ 42 w 89" name="T8"/>
                <a:gd fmla="*/ 8 h 86" name="T9"/>
                <a:gd fmla="*/ 11 w 89" name="T10"/>
                <a:gd fmla="*/ 8 h 86" name="T11"/>
                <a:gd fmla="*/ 11 w 89" name="T12"/>
                <a:gd fmla="*/ 39 h 86" name="T13"/>
                <a:gd fmla="*/ 0 w 89" name="T14"/>
                <a:gd fmla="*/ 78 h 86" name="T15"/>
                <a:gd fmla="*/ 11 w 89" name="T16"/>
                <a:gd fmla="*/ 86 h 86" name="T17"/>
                <a:gd fmla="*/ 19 w 89" name="T18"/>
                <a:gd fmla="*/ 66 h 86" name="T19"/>
                <a:gd fmla="*/ 23 w 89" name="T20"/>
                <a:gd fmla="*/ 35 h 86" name="T21"/>
                <a:gd fmla="*/ 85 w 89" name="T22"/>
                <a:gd fmla="*/ 20 h 86" name="T23"/>
                <a:gd fmla="*/ 58 w 89" name="T24"/>
                <a:gd fmla="*/ 8 h 86" name="T25"/>
                <a:gd fmla="*/ 54 w 89" name="T26"/>
                <a:gd fmla="*/ 4 h 86" name="T27"/>
                <a:gd fmla="*/ 54 w 89" name="T28"/>
                <a:gd fmla="*/ 4 h 86" name="T29"/>
                <a:gd fmla="*/ 19 w 89" name="T30"/>
                <a:gd fmla="*/ 74 h 86" name="T31"/>
                <a:gd fmla="*/ 27 w 89" name="T32"/>
                <a:gd fmla="*/ 86 h 86" name="T33"/>
                <a:gd fmla="*/ 54 w 89" name="T34"/>
                <a:gd fmla="*/ 59 h 86" name="T35"/>
                <a:gd fmla="*/ 62 w 89" name="T36"/>
                <a:gd fmla="*/ 74 h 86" name="T37"/>
                <a:gd fmla="*/ 77 w 89" name="T38"/>
                <a:gd fmla="*/ 86 h 86" name="T39"/>
                <a:gd fmla="*/ 85 w 89" name="T40"/>
                <a:gd fmla="*/ 74 h 86" name="T41"/>
                <a:gd fmla="*/ 89 w 89" name="T42"/>
                <a:gd fmla="*/ 70 h 86" name="T43"/>
                <a:gd fmla="*/ 69 w 89" name="T44"/>
                <a:gd fmla="*/ 63 h 86" name="T45"/>
                <a:gd fmla="*/ 58 w 89" name="T46"/>
                <a:gd fmla="*/ 43 h 86" name="T47"/>
                <a:gd fmla="*/ 81 w 89" name="T48"/>
                <a:gd fmla="*/ 35 h 86" name="T49"/>
                <a:gd fmla="*/ 58 w 89" name="T50"/>
                <a:gd fmla="*/ 31 h 86" name="T51"/>
                <a:gd fmla="*/ 58 w 89" name="T52"/>
                <a:gd fmla="*/ 24 h 86" name="T53"/>
                <a:gd fmla="*/ 58 w 89" name="T54"/>
                <a:gd fmla="*/ 24 h 86" name="T55"/>
                <a:gd fmla="*/ 54 w 89" name="T56"/>
                <a:gd fmla="*/ 24 h 86" name="T57"/>
                <a:gd fmla="*/ 46 w 89" name="T58"/>
                <a:gd fmla="*/ 35 h 86" name="T59"/>
                <a:gd fmla="*/ 27 w 89" name="T60"/>
                <a:gd fmla="*/ 43 h 86" name="T61"/>
                <a:gd fmla="*/ 42 w 89" name="T62"/>
                <a:gd fmla="*/ 43 h 86" name="T63"/>
                <a:gd fmla="*/ 19 w 89" name="T64"/>
                <a:gd fmla="*/ 74 h 86" name="T65"/>
                <a:gd fmla="*/ 19 w 89" name="T66"/>
                <a:gd fmla="*/ 74 h 8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b" l="0" r="r" t="0"/>
              <a:pathLst>
                <a:path h="86" w="89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6" name="Freeform 79"/>
            <p:cNvSpPr/>
            <p:nvPr/>
          </p:nvSpPr>
          <p:spPr bwMode="auto">
            <a:xfrm>
              <a:off x="10167168" y="4866266"/>
              <a:ext cx="128588" cy="130175"/>
            </a:xfrm>
            <a:custGeom>
              <a:gdLst>
                <a:gd fmla="*/ 50 w 81" name="T0"/>
                <a:gd fmla="*/ 12 h 82" name="T1"/>
                <a:gd fmla="*/ 50 w 81" name="T2"/>
                <a:gd fmla="*/ 12 h 82" name="T3"/>
                <a:gd fmla="*/ 50 w 81" name="T4"/>
                <a:gd fmla="*/ 8 h 82" name="T5"/>
                <a:gd fmla="*/ 50 w 81" name="T6"/>
                <a:gd fmla="*/ 8 h 82" name="T7"/>
                <a:gd fmla="*/ 46 w 81" name="T8"/>
                <a:gd fmla="*/ 0 h 82" name="T9"/>
                <a:gd fmla="*/ 46 w 81" name="T10"/>
                <a:gd fmla="*/ 0 h 82" name="T11"/>
                <a:gd fmla="*/ 38 w 81" name="T12"/>
                <a:gd fmla="*/ 0 h 82" name="T13"/>
                <a:gd fmla="*/ 38 w 81" name="T14"/>
                <a:gd fmla="*/ 0 h 82" name="T15"/>
                <a:gd fmla="*/ 31 w 81" name="T16"/>
                <a:gd fmla="*/ 0 h 82" name="T17"/>
                <a:gd fmla="*/ 31 w 81" name="T18"/>
                <a:gd fmla="*/ 0 h 82" name="T19"/>
                <a:gd fmla="*/ 35 w 81" name="T20"/>
                <a:gd fmla="*/ 12 h 82" name="T21"/>
                <a:gd fmla="*/ 0 w 81" name="T22"/>
                <a:gd fmla="*/ 12 h 82" name="T23"/>
                <a:gd fmla="*/ 0 w 81" name="T24"/>
                <a:gd fmla="*/ 24 h 82" name="T25"/>
                <a:gd fmla="*/ 35 w 81" name="T26"/>
                <a:gd fmla="*/ 24 h 82" name="T27"/>
                <a:gd fmla="*/ 35 w 81" name="T28"/>
                <a:gd fmla="*/ 35 h 82" name="T29"/>
                <a:gd fmla="*/ 11 w 81" name="T30"/>
                <a:gd fmla="*/ 35 h 82" name="T31"/>
                <a:gd fmla="*/ 11 w 81" name="T32"/>
                <a:gd fmla="*/ 74 h 82" name="T33"/>
                <a:gd fmla="*/ 23 w 81" name="T34"/>
                <a:gd fmla="*/ 74 h 82" name="T35"/>
                <a:gd fmla="*/ 23 w 81" name="T36"/>
                <a:gd fmla="*/ 43 h 82" name="T37"/>
                <a:gd fmla="*/ 35 w 81" name="T38"/>
                <a:gd fmla="*/ 43 h 82" name="T39"/>
                <a:gd fmla="*/ 35 w 81" name="T40"/>
                <a:gd fmla="*/ 82 h 82" name="T41"/>
                <a:gd fmla="*/ 50 w 81" name="T42"/>
                <a:gd fmla="*/ 82 h 82" name="T43"/>
                <a:gd fmla="*/ 50 w 81" name="T44"/>
                <a:gd fmla="*/ 43 h 82" name="T45"/>
                <a:gd fmla="*/ 62 w 81" name="T46"/>
                <a:gd fmla="*/ 43 h 82" name="T47"/>
                <a:gd fmla="*/ 62 w 81" name="T48"/>
                <a:gd fmla="*/ 63 h 82" name="T49"/>
                <a:gd fmla="*/ 62 w 81" name="T50"/>
                <a:gd fmla="*/ 63 h 82" name="T51"/>
                <a:gd fmla="*/ 58 w 81" name="T52"/>
                <a:gd fmla="*/ 66 h 82" name="T53"/>
                <a:gd fmla="*/ 50 w 81" name="T54"/>
                <a:gd fmla="*/ 66 h 82" name="T55"/>
                <a:gd fmla="*/ 50 w 81" name="T56"/>
                <a:gd fmla="*/ 66 h 82" name="T57"/>
                <a:gd fmla="*/ 54 w 81" name="T58"/>
                <a:gd fmla="*/ 78 h 82" name="T59"/>
                <a:gd fmla="*/ 54 w 81" name="T60"/>
                <a:gd fmla="*/ 78 h 82" name="T61"/>
                <a:gd fmla="*/ 70 w 81" name="T62"/>
                <a:gd fmla="*/ 74 h 82" name="T63"/>
                <a:gd fmla="*/ 73 w 81" name="T64"/>
                <a:gd fmla="*/ 70 h 82" name="T65"/>
                <a:gd fmla="*/ 73 w 81" name="T66"/>
                <a:gd fmla="*/ 66 h 82" name="T67"/>
                <a:gd fmla="*/ 73 w 81" name="T68"/>
                <a:gd fmla="*/ 35 h 82" name="T69"/>
                <a:gd fmla="*/ 50 w 81" name="T70"/>
                <a:gd fmla="*/ 35 h 82" name="T71"/>
                <a:gd fmla="*/ 50 w 81" name="T72"/>
                <a:gd fmla="*/ 24 h 82" name="T73"/>
                <a:gd fmla="*/ 81 w 81" name="T74"/>
                <a:gd fmla="*/ 24 h 82" name="T75"/>
                <a:gd fmla="*/ 81 w 81" name="T76"/>
                <a:gd fmla="*/ 12 h 82" name="T77"/>
                <a:gd fmla="*/ 42 w 81" name="T78"/>
                <a:gd fmla="*/ 12 h 82" name="T79"/>
                <a:gd fmla="*/ 42 w 81" name="T80"/>
                <a:gd fmla="*/ 12 h 82" name="T81"/>
                <a:gd fmla="*/ 50 w 81" name="T82"/>
                <a:gd fmla="*/ 12 h 82" name="T83"/>
                <a:gd fmla="*/ 50 w 81" name="T84"/>
                <a:gd fmla="*/ 12 h 82" name="T85"/>
                <a:gd fmla="*/ 50 w 81" name="T86"/>
                <a:gd fmla="*/ 12 h 82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2" w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2886273" y="4429408"/>
            <a:ext cx="473809" cy="400498"/>
            <a:chOff x="11024418" y="4312229"/>
            <a:chExt cx="554038" cy="468313"/>
          </a:xfrm>
        </p:grpSpPr>
        <p:sp>
          <p:nvSpPr>
            <p:cNvPr id="585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gdLst>
                <a:gd fmla="*/ 194 w 194" name="T0"/>
                <a:gd fmla="*/ 39 h 155" name="T1"/>
                <a:gd fmla="*/ 194 w 194" name="T2"/>
                <a:gd fmla="*/ 39 h 155" name="T3"/>
                <a:gd fmla="*/ 186 w 194" name="T4"/>
                <a:gd fmla="*/ 39 h 155" name="T5"/>
                <a:gd fmla="*/ 167 w 194" name="T6"/>
                <a:gd fmla="*/ 42 h 155" name="T7"/>
                <a:gd fmla="*/ 155 w 194" name="T8"/>
                <a:gd fmla="*/ 42 h 155" name="T9"/>
                <a:gd fmla="*/ 140 w 194" name="T10"/>
                <a:gd fmla="*/ 39 h 155" name="T11"/>
                <a:gd fmla="*/ 124 w 194" name="T12"/>
                <a:gd fmla="*/ 31 h 155" name="T13"/>
                <a:gd fmla="*/ 112 w 194" name="T14"/>
                <a:gd fmla="*/ 19 h 155" name="T15"/>
                <a:gd fmla="*/ 112 w 194" name="T16"/>
                <a:gd fmla="*/ 19 h 155" name="T17"/>
                <a:gd fmla="*/ 97 w 194" name="T18"/>
                <a:gd fmla="*/ 7 h 155" name="T19"/>
                <a:gd fmla="*/ 85 w 194" name="T20"/>
                <a:gd fmla="*/ 4 h 155" name="T21"/>
                <a:gd fmla="*/ 73 w 194" name="T22"/>
                <a:gd fmla="*/ 0 h 155" name="T23"/>
                <a:gd fmla="*/ 62 w 194" name="T24"/>
                <a:gd fmla="*/ 4 h 155" name="T25"/>
                <a:gd fmla="*/ 50 w 194" name="T26"/>
                <a:gd fmla="*/ 11 h 155" name="T27"/>
                <a:gd fmla="*/ 42 w 194" name="T28"/>
                <a:gd fmla="*/ 27 h 155" name="T29"/>
                <a:gd fmla="*/ 39 w 194" name="T30"/>
                <a:gd fmla="*/ 46 h 155" name="T31"/>
                <a:gd fmla="*/ 42 w 194" name="T32"/>
                <a:gd fmla="*/ 74 h 155" name="T33"/>
                <a:gd fmla="*/ 42 w 194" name="T34"/>
                <a:gd fmla="*/ 74 h 155" name="T35"/>
                <a:gd fmla="*/ 42 w 194" name="T36"/>
                <a:gd fmla="*/ 97 h 155" name="T37"/>
                <a:gd fmla="*/ 39 w 194" name="T38"/>
                <a:gd fmla="*/ 112 h 155" name="T39"/>
                <a:gd fmla="*/ 31 w 194" name="T40"/>
                <a:gd fmla="*/ 128 h 155" name="T41"/>
                <a:gd fmla="*/ 23 w 194" name="T42"/>
                <a:gd fmla="*/ 140 h 155" name="T43"/>
                <a:gd fmla="*/ 7 w 194" name="T44"/>
                <a:gd fmla="*/ 151 h 155" name="T45"/>
                <a:gd fmla="*/ 0 w 194" name="T46"/>
                <a:gd fmla="*/ 155 h 155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b" l="0" r="r" t="0"/>
              <a:pathLst>
                <a:path h="155" w="194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6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gdLst>
                <a:gd fmla="*/ 0 w 155" name="T0"/>
                <a:gd fmla="*/ 0 h 62" name="T1"/>
                <a:gd fmla="*/ 0 w 155" name="T2"/>
                <a:gd fmla="*/ 0 h 62" name="T3"/>
                <a:gd fmla="*/ 15 w 155" name="T4"/>
                <a:gd fmla="*/ 15 h 62" name="T5"/>
                <a:gd fmla="*/ 27 w 155" name="T6"/>
                <a:gd fmla="*/ 31 h 62" name="T7"/>
                <a:gd fmla="*/ 35 w 155" name="T8"/>
                <a:gd fmla="*/ 43 h 62" name="T9"/>
                <a:gd fmla="*/ 35 w 155" name="T10"/>
                <a:gd fmla="*/ 43 h 62" name="T11"/>
                <a:gd fmla="*/ 38 w 155" name="T12"/>
                <a:gd fmla="*/ 54 h 62" name="T13"/>
                <a:gd fmla="*/ 42 w 155" name="T14"/>
                <a:gd fmla="*/ 58 h 62" name="T15"/>
                <a:gd fmla="*/ 46 w 155" name="T16"/>
                <a:gd fmla="*/ 62 h 62" name="T17"/>
                <a:gd fmla="*/ 54 w 155" name="T18"/>
                <a:gd fmla="*/ 62 h 62" name="T19"/>
                <a:gd fmla="*/ 62 w 155" name="T20"/>
                <a:gd fmla="*/ 58 h 62" name="T21"/>
                <a:gd fmla="*/ 69 w 155" name="T22"/>
                <a:gd fmla="*/ 54 h 62" name="T23"/>
                <a:gd fmla="*/ 81 w 155" name="T24"/>
                <a:gd fmla="*/ 43 h 62" name="T25"/>
                <a:gd fmla="*/ 81 w 155" name="T26"/>
                <a:gd fmla="*/ 43 h 62" name="T27"/>
                <a:gd fmla="*/ 93 w 155" name="T28"/>
                <a:gd fmla="*/ 31 h 62" name="T29"/>
                <a:gd fmla="*/ 104 w 155" name="T30"/>
                <a:gd fmla="*/ 23 h 62" name="T31"/>
                <a:gd fmla="*/ 128 w 155" name="T32"/>
                <a:gd fmla="*/ 11 h 62" name="T33"/>
                <a:gd fmla="*/ 147 w 155" name="T34"/>
                <a:gd fmla="*/ 11 h 62" name="T35"/>
                <a:gd fmla="*/ 155 w 155" name="T36"/>
                <a:gd fmla="*/ 11 h 6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b" l="0" r="r" t="0"/>
              <a:pathLst>
                <a:path h="62" w="155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7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gdLst>
                <a:gd fmla="*/ 0 w 283" name="T0"/>
                <a:gd fmla="*/ 155 h 295" name="T1"/>
                <a:gd fmla="*/ 23 w 283" name="T2"/>
                <a:gd fmla="*/ 140 h 295" name="T3"/>
                <a:gd fmla="*/ 39 w 283" name="T4"/>
                <a:gd fmla="*/ 112 h 295" name="T5"/>
                <a:gd fmla="*/ 42 w 283" name="T6"/>
                <a:gd fmla="*/ 74 h 295" name="T7"/>
                <a:gd fmla="*/ 39 w 283" name="T8"/>
                <a:gd fmla="*/ 46 h 295" name="T9"/>
                <a:gd fmla="*/ 50 w 283" name="T10"/>
                <a:gd fmla="*/ 11 h 295" name="T11"/>
                <a:gd fmla="*/ 73 w 283" name="T12"/>
                <a:gd fmla="*/ 0 h 295" name="T13"/>
                <a:gd fmla="*/ 97 w 283" name="T14"/>
                <a:gd fmla="*/ 7 h 295" name="T15"/>
                <a:gd fmla="*/ 112 w 283" name="T16"/>
                <a:gd fmla="*/ 19 h 295" name="T17"/>
                <a:gd fmla="*/ 140 w 283" name="T18"/>
                <a:gd fmla="*/ 39 h 295" name="T19"/>
                <a:gd fmla="*/ 167 w 283" name="T20"/>
                <a:gd fmla="*/ 42 h 295" name="T21"/>
                <a:gd fmla="*/ 194 w 283" name="T22"/>
                <a:gd fmla="*/ 39 h 295" name="T23"/>
                <a:gd fmla="*/ 198 w 283" name="T24"/>
                <a:gd fmla="*/ 39 h 295" name="T25"/>
                <a:gd fmla="*/ 209 w 283" name="T26"/>
                <a:gd fmla="*/ 58 h 295" name="T27"/>
                <a:gd fmla="*/ 275 w 283" name="T28"/>
                <a:gd fmla="*/ 132 h 295" name="T29"/>
                <a:gd fmla="*/ 283 w 283" name="T30"/>
                <a:gd fmla="*/ 151 h 295" name="T31"/>
                <a:gd fmla="*/ 275 w 283" name="T32"/>
                <a:gd fmla="*/ 190 h 295" name="T33"/>
                <a:gd fmla="*/ 256 w 283" name="T34"/>
                <a:gd fmla="*/ 221 h 295" name="T35"/>
                <a:gd fmla="*/ 221 w 283" name="T36"/>
                <a:gd fmla="*/ 237 h 295" name="T37"/>
                <a:gd fmla="*/ 163 w 283" name="T38"/>
                <a:gd fmla="*/ 241 h 295" name="T39"/>
                <a:gd fmla="*/ 159 w 283" name="T40"/>
                <a:gd fmla="*/ 241 h 295" name="T41"/>
                <a:gd fmla="*/ 128 w 283" name="T42"/>
                <a:gd fmla="*/ 248 h 295" name="T43"/>
                <a:gd fmla="*/ 85 w 283" name="T44"/>
                <a:gd fmla="*/ 276 h 295" name="T45"/>
                <a:gd fmla="*/ 73 w 283" name="T46"/>
                <a:gd fmla="*/ 287 h 295" name="T47"/>
                <a:gd fmla="*/ 58 w 283" name="T48"/>
                <a:gd fmla="*/ 295 h 295" name="T49"/>
                <a:gd fmla="*/ 46 w 283" name="T50"/>
                <a:gd fmla="*/ 291 h 295" name="T51"/>
                <a:gd fmla="*/ 39 w 283" name="T52"/>
                <a:gd fmla="*/ 276 h 295" name="T53"/>
                <a:gd fmla="*/ 31 w 283" name="T54"/>
                <a:gd fmla="*/ 264 h 295" name="T55"/>
                <a:gd fmla="*/ 4 w 283" name="T56"/>
                <a:gd fmla="*/ 233 h 295" name="T57"/>
                <a:gd fmla="*/ 4 w 283" name="T58"/>
                <a:gd fmla="*/ 233 h 295" name="T59"/>
                <a:gd fmla="*/ 7 w 283" name="T60"/>
                <a:gd fmla="*/ 182 h 295" name="T61"/>
                <a:gd fmla="*/ 0 w 283" name="T62"/>
                <a:gd fmla="*/ 155 h 295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b" l="0" r="r" t="0"/>
              <a:pathLst>
                <a:path h="295" w="283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8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gdLst>
                <a:gd fmla="*/ 27 w 85" name="T0"/>
                <a:gd fmla="*/ 3 h 85" name="T1"/>
                <a:gd fmla="*/ 27 w 85" name="T2"/>
                <a:gd fmla="*/ 3 h 85" name="T3"/>
                <a:gd fmla="*/ 15 w 85" name="T4"/>
                <a:gd fmla="*/ 0 h 85" name="T5"/>
                <a:gd fmla="*/ 0 w 85" name="T6"/>
                <a:gd fmla="*/ 35 h 85" name="T7"/>
                <a:gd fmla="*/ 7 w 85" name="T8"/>
                <a:gd fmla="*/ 42 h 85" name="T9"/>
                <a:gd fmla="*/ 11 w 85" name="T10"/>
                <a:gd fmla="*/ 35 h 85" name="T11"/>
                <a:gd fmla="*/ 15 w 85" name="T12"/>
                <a:gd fmla="*/ 46 h 85" name="T13"/>
                <a:gd fmla="*/ 4 w 85" name="T14"/>
                <a:gd fmla="*/ 54 h 85" name="T15"/>
                <a:gd fmla="*/ 15 w 85" name="T16"/>
                <a:gd fmla="*/ 70 h 85" name="T17"/>
                <a:gd fmla="*/ 11 w 85" name="T18"/>
                <a:gd fmla="*/ 70 h 85" name="T19"/>
                <a:gd fmla="*/ 11 w 85" name="T20"/>
                <a:gd fmla="*/ 73 h 85" name="T21"/>
                <a:gd fmla="*/ 15 w 85" name="T22"/>
                <a:gd fmla="*/ 85 h 85" name="T23"/>
                <a:gd fmla="*/ 15 w 85" name="T24"/>
                <a:gd fmla="*/ 81 h 85" name="T25"/>
                <a:gd fmla="*/ 35 w 85" name="T26"/>
                <a:gd fmla="*/ 70 h 85" name="T27"/>
                <a:gd fmla="*/ 35 w 85" name="T28"/>
                <a:gd fmla="*/ 66 h 85" name="T29"/>
                <a:gd fmla="*/ 23 w 85" name="T30"/>
                <a:gd fmla="*/ 66 h 85" name="T31"/>
                <a:gd fmla="*/ 35 w 85" name="T32"/>
                <a:gd fmla="*/ 54 h 85" name="T33"/>
                <a:gd fmla="*/ 23 w 85" name="T34"/>
                <a:gd fmla="*/ 46 h 85" name="T35"/>
                <a:gd fmla="*/ 35 w 85" name="T36"/>
                <a:gd fmla="*/ 35 h 85" name="T37"/>
                <a:gd fmla="*/ 15 w 85" name="T38"/>
                <a:gd fmla="*/ 27 h 85" name="T39"/>
                <a:gd fmla="*/ 35 w 85" name="T40"/>
                <a:gd fmla="*/ 19 h 85" name="T41"/>
                <a:gd fmla="*/ 23 w 85" name="T42"/>
                <a:gd fmla="*/ 11 h 85" name="T43"/>
                <a:gd fmla="*/ 23 w 85" name="T44"/>
                <a:gd fmla="*/ 11 h 85" name="T45"/>
                <a:gd fmla="*/ 27 w 85" name="T46"/>
                <a:gd fmla="*/ 3 h 85" name="T47"/>
                <a:gd fmla="*/ 70 w 85" name="T48"/>
                <a:gd fmla="*/ 19 h 85" name="T49"/>
                <a:gd fmla="*/ 50 w 85" name="T50"/>
                <a:gd fmla="*/ 31 h 85" name="T51"/>
                <a:gd fmla="*/ 70 w 85" name="T52"/>
                <a:gd fmla="*/ 19 h 85" name="T53"/>
                <a:gd fmla="*/ 58 w 85" name="T54"/>
                <a:gd fmla="*/ 70 h 85" name="T55"/>
                <a:gd fmla="*/ 62 w 85" name="T56"/>
                <a:gd fmla="*/ 66 h 85" name="T57"/>
                <a:gd fmla="*/ 70 w 85" name="T58"/>
                <a:gd fmla="*/ 70 h 85" name="T59"/>
                <a:gd fmla="*/ 46 w 85" name="T60"/>
                <a:gd fmla="*/ 35 h 85" name="T61"/>
                <a:gd fmla="*/ 58 w 85" name="T62"/>
                <a:gd fmla="*/ 70 h 85" name="T63"/>
                <a:gd fmla="*/ 62 w 85" name="T64"/>
                <a:gd fmla="*/ 42 h 85" name="T65"/>
                <a:gd fmla="*/ 58 w 85" name="T66"/>
                <a:gd fmla="*/ 58 h 85" name="T67"/>
                <a:gd fmla="*/ 62 w 85" name="T68"/>
                <a:gd fmla="*/ 42 h 85" name="T69"/>
                <a:gd fmla="*/ 35 w 85" name="T70"/>
                <a:gd fmla="*/ 85 h 85" name="T71"/>
                <a:gd fmla="*/ 46 w 85" name="T72"/>
                <a:gd fmla="*/ 15 h 85" name="T73"/>
                <a:gd fmla="*/ 73 w 85" name="T74"/>
                <a:gd fmla="*/ 70 h 85" name="T75"/>
                <a:gd fmla="*/ 70 w 85" name="T76"/>
                <a:gd fmla="*/ 73 h 85" name="T77"/>
                <a:gd fmla="*/ 66 w 85" name="T78"/>
                <a:gd fmla="*/ 73 h 85" name="T79"/>
                <a:gd fmla="*/ 66 w 85" name="T80"/>
                <a:gd fmla="*/ 85 h 85" name="T81"/>
                <a:gd fmla="*/ 81 w 85" name="T82"/>
                <a:gd fmla="*/ 81 h 85" name="T83"/>
                <a:gd fmla="*/ 85 w 85" name="T84"/>
                <a:gd fmla="*/ 3 h 85" name="T85"/>
                <a:gd fmla="*/ 35 w 85" name="T86"/>
                <a:gd fmla="*/ 85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9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gdLst>
                <a:gd fmla="*/ 46 w 81" name="T0"/>
                <a:gd fmla="*/ 19 h 85" name="T1"/>
                <a:gd fmla="*/ 27 w 81" name="T2"/>
                <a:gd fmla="*/ 23 h 85" name="T3"/>
                <a:gd fmla="*/ 39 w 81" name="T4"/>
                <a:gd fmla="*/ 35 h 85" name="T5"/>
                <a:gd fmla="*/ 27 w 81" name="T6"/>
                <a:gd fmla="*/ 42 h 85" name="T7"/>
                <a:gd fmla="*/ 23 w 81" name="T8"/>
                <a:gd fmla="*/ 38 h 85" name="T9"/>
                <a:gd fmla="*/ 23 w 81" name="T10"/>
                <a:gd fmla="*/ 35 h 85" name="T11"/>
                <a:gd fmla="*/ 0 w 81" name="T12"/>
                <a:gd fmla="*/ 3 h 85" name="T13"/>
                <a:gd fmla="*/ 11 w 81" name="T14"/>
                <a:gd fmla="*/ 85 h 85" name="T15"/>
                <a:gd fmla="*/ 11 w 81" name="T16"/>
                <a:gd fmla="*/ 62 h 85" name="T17"/>
                <a:gd fmla="*/ 11 w 81" name="T18"/>
                <a:gd fmla="*/ 70 h 85" name="T19"/>
                <a:gd fmla="*/ 23 w 81" name="T20"/>
                <a:gd fmla="*/ 62 h 85" name="T21"/>
                <a:gd fmla="*/ 27 w 81" name="T22"/>
                <a:gd fmla="*/ 46 h 85" name="T23"/>
                <a:gd fmla="*/ 27 w 81" name="T24"/>
                <a:gd fmla="*/ 46 h 85" name="T25"/>
                <a:gd fmla="*/ 31 w 81" name="T26"/>
                <a:gd fmla="*/ 50 h 85" name="T27"/>
                <a:gd fmla="*/ 46 w 81" name="T28"/>
                <a:gd fmla="*/ 38 h 85" name="T29"/>
                <a:gd fmla="*/ 42 w 81" name="T30"/>
                <a:gd fmla="*/ 35 h 85" name="T31"/>
                <a:gd fmla="*/ 81 w 81" name="T32"/>
                <a:gd fmla="*/ 23 h 85" name="T33"/>
                <a:gd fmla="*/ 58 w 81" name="T34"/>
                <a:gd fmla="*/ 19 h 85" name="T35"/>
                <a:gd fmla="*/ 77 w 81" name="T36"/>
                <a:gd fmla="*/ 7 h 85" name="T37"/>
                <a:gd fmla="*/ 58 w 81" name="T38"/>
                <a:gd fmla="*/ 7 h 85" name="T39"/>
                <a:gd fmla="*/ 58 w 81" name="T40"/>
                <a:gd fmla="*/ 3 h 85" name="T41"/>
                <a:gd fmla="*/ 58 w 81" name="T42"/>
                <a:gd fmla="*/ 3 h 85" name="T43"/>
                <a:gd fmla="*/ 50 w 81" name="T44"/>
                <a:gd fmla="*/ 0 h 85" name="T45"/>
                <a:gd fmla="*/ 46 w 81" name="T46"/>
                <a:gd fmla="*/ 7 h 85" name="T47"/>
                <a:gd fmla="*/ 31 w 81" name="T48"/>
                <a:gd fmla="*/ 19 h 85" name="T49"/>
                <a:gd fmla="*/ 11 w 81" name="T50"/>
                <a:gd fmla="*/ 35 h 85" name="T51"/>
                <a:gd fmla="*/ 15 w 81" name="T52"/>
                <a:gd fmla="*/ 50 h 85" name="T53"/>
                <a:gd fmla="*/ 15 w 81" name="T54"/>
                <a:gd fmla="*/ 58 h 85" name="T55"/>
                <a:gd fmla="*/ 11 w 81" name="T56"/>
                <a:gd fmla="*/ 15 h 85" name="T57"/>
                <a:gd fmla="*/ 11 w 81" name="T58"/>
                <a:gd fmla="*/ 35 h 85" name="T59"/>
                <a:gd fmla="*/ 54 w 81" name="T60"/>
                <a:gd fmla="*/ 62 h 85" name="T61"/>
                <a:gd fmla="*/ 46 w 81" name="T62"/>
                <a:gd fmla="*/ 54 h 85" name="T63"/>
                <a:gd fmla="*/ 58 w 81" name="T64"/>
                <a:gd fmla="*/ 54 h 85" name="T65"/>
                <a:gd fmla="*/ 54 w 81" name="T66"/>
                <a:gd fmla="*/ 62 h 85" name="T67"/>
                <a:gd fmla="*/ 54 w 81" name="T68"/>
                <a:gd fmla="*/ 42 h 85" name="T69"/>
                <a:gd fmla="*/ 46 w 81" name="T70"/>
                <a:gd fmla="*/ 42 h 85" name="T71"/>
                <a:gd fmla="*/ 35 w 81" name="T72"/>
                <a:gd fmla="*/ 54 h 85" name="T73"/>
                <a:gd fmla="*/ 27 w 81" name="T74"/>
                <a:gd fmla="*/ 62 h 85" name="T75"/>
                <a:gd fmla="*/ 31 w 81" name="T76"/>
                <a:gd fmla="*/ 70 h 85" name="T77"/>
                <a:gd fmla="*/ 42 w 81" name="T78"/>
                <a:gd fmla="*/ 62 h 85" name="T79"/>
                <a:gd fmla="*/ 46 w 81" name="T80"/>
                <a:gd fmla="*/ 70 h 85" name="T81"/>
                <a:gd fmla="*/ 19 w 81" name="T82"/>
                <a:gd fmla="*/ 77 h 85" name="T83"/>
                <a:gd fmla="*/ 27 w 81" name="T84"/>
                <a:gd fmla="*/ 85 h 85" name="T85"/>
                <a:gd fmla="*/ 54 w 81" name="T86"/>
                <a:gd fmla="*/ 77 h 85" name="T87"/>
                <a:gd fmla="*/ 77 w 81" name="T88"/>
                <a:gd fmla="*/ 85 h 85" name="T89"/>
                <a:gd fmla="*/ 81 w 81" name="T90"/>
                <a:gd fmla="*/ 73 h 85" name="T91"/>
                <a:gd fmla="*/ 62 w 81" name="T92"/>
                <a:gd fmla="*/ 70 h 85" name="T93"/>
                <a:gd fmla="*/ 70 w 81" name="T94"/>
                <a:gd fmla="*/ 50 h 85" name="T95"/>
                <a:gd fmla="*/ 74 w 81" name="T96"/>
                <a:gd fmla="*/ 50 h 85" name="T97"/>
                <a:gd fmla="*/ 74 w 81" name="T98"/>
                <a:gd fmla="*/ 50 h 85" name="T99"/>
                <a:gd fmla="*/ 77 w 81" name="T100"/>
                <a:gd fmla="*/ 46 h 85" name="T101"/>
                <a:gd fmla="*/ 81 w 81" name="T102"/>
                <a:gd fmla="*/ 42 h 85" name="T103"/>
                <a:gd fmla="*/ 62 w 81" name="T104"/>
                <a:gd fmla="*/ 35 h 85" name="T105"/>
                <a:gd fmla="*/ 58 w 81" name="T106"/>
                <a:gd fmla="*/ 35 h 85" name="T107"/>
                <a:gd fmla="*/ 54 w 81" name="T108"/>
                <a:gd fmla="*/ 38 h 85" name="T109"/>
                <a:gd fmla="*/ 54 w 81" name="T110"/>
                <a:gd fmla="*/ 38 h 85" name="T111"/>
                <a:gd fmla="*/ 70 w 81" name="T112"/>
                <a:gd fmla="*/ 46 h 85" name="T113"/>
                <a:gd fmla="*/ 54 w 81" name="T114"/>
                <a:gd fmla="*/ 46 h 85" name="T115"/>
                <a:gd fmla="*/ 54 w 81" name="T116"/>
                <a:gd fmla="*/ 42 h 85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b" l="0" r="r" t="0"/>
              <a:pathLst>
                <a:path h="85" w="81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0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gdLst>
                <a:gd fmla="*/ 47 w 82" name="T0"/>
                <a:gd fmla="*/ 11 h 85" name="T1"/>
                <a:gd fmla="*/ 47 w 82" name="T2"/>
                <a:gd fmla="*/ 11 h 85" name="T3"/>
                <a:gd fmla="*/ 47 w 82" name="T4"/>
                <a:gd fmla="*/ 7 h 85" name="T5"/>
                <a:gd fmla="*/ 47 w 82" name="T6"/>
                <a:gd fmla="*/ 7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3 h 85" name="T13"/>
                <a:gd fmla="*/ 39 w 82" name="T14"/>
                <a:gd fmla="*/ 3 h 85" name="T15"/>
                <a:gd fmla="*/ 31 w 82" name="T16"/>
                <a:gd fmla="*/ 3 h 85" name="T17"/>
                <a:gd fmla="*/ 31 w 82" name="T18"/>
                <a:gd fmla="*/ 3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7 h 85" name="T25"/>
                <a:gd fmla="*/ 35 w 82" name="T26"/>
                <a:gd fmla="*/ 27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3 w 82" name="T34"/>
                <a:gd fmla="*/ 77 h 85" name="T35"/>
                <a:gd fmla="*/ 23 w 82" name="T36"/>
                <a:gd fmla="*/ 46 h 85" name="T37"/>
                <a:gd fmla="*/ 35 w 82" name="T38"/>
                <a:gd fmla="*/ 46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6 h 85" name="T45"/>
                <a:gd fmla="*/ 58 w 82" name="T46"/>
                <a:gd fmla="*/ 46 h 85" name="T47"/>
                <a:gd fmla="*/ 58 w 82" name="T48"/>
                <a:gd fmla="*/ 62 h 85" name="T49"/>
                <a:gd fmla="*/ 58 w 82" name="T50"/>
                <a:gd fmla="*/ 62 h 85" name="T51"/>
                <a:gd fmla="*/ 58 w 82" name="T52"/>
                <a:gd fmla="*/ 66 h 85" name="T53"/>
                <a:gd fmla="*/ 50 w 82" name="T54"/>
                <a:gd fmla="*/ 66 h 85" name="T55"/>
                <a:gd fmla="*/ 50 w 82" name="T56"/>
                <a:gd fmla="*/ 66 h 85" name="T57"/>
                <a:gd fmla="*/ 54 w 82" name="T58"/>
                <a:gd fmla="*/ 77 h 85" name="T59"/>
                <a:gd fmla="*/ 54 w 82" name="T60"/>
                <a:gd fmla="*/ 77 h 85" name="T61"/>
                <a:gd fmla="*/ 66 w 82" name="T62"/>
                <a:gd fmla="*/ 77 h 85" name="T63"/>
                <a:gd fmla="*/ 70 w 82" name="T64"/>
                <a:gd fmla="*/ 73 h 85" name="T65"/>
                <a:gd fmla="*/ 70 w 82" name="T66"/>
                <a:gd fmla="*/ 70 h 85" name="T67"/>
                <a:gd fmla="*/ 70 w 82" name="T68"/>
                <a:gd fmla="*/ 35 h 85" name="T69"/>
                <a:gd fmla="*/ 47 w 82" name="T70"/>
                <a:gd fmla="*/ 35 h 85" name="T71"/>
                <a:gd fmla="*/ 47 w 82" name="T72"/>
                <a:gd fmla="*/ 27 h 85" name="T73"/>
                <a:gd fmla="*/ 82 w 82" name="T74"/>
                <a:gd fmla="*/ 27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47 w 82" name="T82"/>
                <a:gd fmla="*/ 11 h 85" name="T83"/>
                <a:gd fmla="*/ 47 w 82" name="T84"/>
                <a:gd fmla="*/ 11 h 85" name="T85"/>
                <a:gd fmla="*/ 47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3186306" y="4060136"/>
            <a:ext cx="769770" cy="881094"/>
            <a:chOff x="11375256" y="3880429"/>
            <a:chExt cx="900113" cy="1030288"/>
          </a:xfrm>
        </p:grpSpPr>
        <p:sp>
          <p:nvSpPr>
            <p:cNvPr id="579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gdLst>
                <a:gd fmla="*/ 567 w 567" name="T0"/>
                <a:gd fmla="*/ 237 h 649" name="T1"/>
                <a:gd fmla="*/ 536 w 567" name="T2"/>
                <a:gd fmla="*/ 210 h 649" name="T3"/>
                <a:gd fmla="*/ 521 w 567" name="T4"/>
                <a:gd fmla="*/ 175 h 649" name="T5"/>
                <a:gd fmla="*/ 470 w 567" name="T6"/>
                <a:gd fmla="*/ 175 h 649" name="T7"/>
                <a:gd fmla="*/ 412 w 567" name="T8"/>
                <a:gd fmla="*/ 128 h 649" name="T9"/>
                <a:gd fmla="*/ 373 w 567" name="T10"/>
                <a:gd fmla="*/ 85 h 649" name="T11"/>
                <a:gd fmla="*/ 361 w 567" name="T12"/>
                <a:gd fmla="*/ 54 h 649" name="T13"/>
                <a:gd fmla="*/ 354 w 567" name="T14"/>
                <a:gd fmla="*/ 31 h 649" name="T15"/>
                <a:gd fmla="*/ 319 w 567" name="T16"/>
                <a:gd fmla="*/ 0 h 649" name="T17"/>
                <a:gd fmla="*/ 311 w 567" name="T18"/>
                <a:gd fmla="*/ 4 h 649" name="T19"/>
                <a:gd fmla="*/ 284 w 567" name="T20"/>
                <a:gd fmla="*/ 50 h 649" name="T21"/>
                <a:gd fmla="*/ 280 w 567" name="T22"/>
                <a:gd fmla="*/ 132 h 649" name="T23"/>
                <a:gd fmla="*/ 264 w 567" name="T24"/>
                <a:gd fmla="*/ 147 h 649" name="T25"/>
                <a:gd fmla="*/ 218 w 567" name="T26"/>
                <a:gd fmla="*/ 159 h 649" name="T27"/>
                <a:gd fmla="*/ 183 w 567" name="T28"/>
                <a:gd fmla="*/ 171 h 649" name="T29"/>
                <a:gd fmla="*/ 117 w 567" name="T30"/>
                <a:gd fmla="*/ 225 h 649" name="T31"/>
                <a:gd fmla="*/ 93 w 567" name="T32"/>
                <a:gd fmla="*/ 233 h 649" name="T33"/>
                <a:gd fmla="*/ 78 w 567" name="T34"/>
                <a:gd fmla="*/ 233 h 649" name="T35"/>
                <a:gd fmla="*/ 39 w 567" name="T36"/>
                <a:gd fmla="*/ 311 h 649" name="T37"/>
                <a:gd fmla="*/ 51 w 567" name="T38"/>
                <a:gd fmla="*/ 334 h 649" name="T39"/>
                <a:gd fmla="*/ 128 w 567" name="T40"/>
                <a:gd fmla="*/ 423 h 649" name="T41"/>
                <a:gd fmla="*/ 120 w 567" name="T42"/>
                <a:gd fmla="*/ 466 h 649" name="T43"/>
                <a:gd fmla="*/ 86 w 567" name="T44"/>
                <a:gd fmla="*/ 505 h 649" name="T45"/>
                <a:gd fmla="*/ 4 w 567" name="T46"/>
                <a:gd fmla="*/ 513 h 649" name="T47"/>
                <a:gd fmla="*/ 0 w 567" name="T48"/>
                <a:gd fmla="*/ 524 h 649" name="T49"/>
                <a:gd fmla="*/ 16 w 567" name="T50"/>
                <a:gd fmla="*/ 544 h 649" name="T51"/>
                <a:gd fmla="*/ 74 w 567" name="T52"/>
                <a:gd fmla="*/ 575 h 649" name="T53"/>
                <a:gd fmla="*/ 97 w 567" name="T54"/>
                <a:gd fmla="*/ 621 h 649" name="T55"/>
                <a:gd fmla="*/ 93 w 567" name="T56"/>
                <a:gd fmla="*/ 649 h 649" name="T57"/>
                <a:gd fmla="*/ 140 w 567" name="T58"/>
                <a:gd fmla="*/ 637 h 649" name="T59"/>
                <a:gd fmla="*/ 183 w 567" name="T60"/>
                <a:gd fmla="*/ 621 h 649" name="T61"/>
                <a:gd fmla="*/ 221 w 567" name="T62"/>
                <a:gd fmla="*/ 606 h 649" name="T63"/>
                <a:gd fmla="*/ 237 w 567" name="T64"/>
                <a:gd fmla="*/ 559 h 649" name="T65"/>
                <a:gd fmla="*/ 268 w 567" name="T66"/>
                <a:gd fmla="*/ 528 h 649" name="T67"/>
                <a:gd fmla="*/ 291 w 567" name="T68"/>
                <a:gd fmla="*/ 536 h 649" name="T69"/>
                <a:gd fmla="*/ 311 w 567" name="T70"/>
                <a:gd fmla="*/ 559 h 649" name="T71"/>
                <a:gd fmla="*/ 354 w 567" name="T72"/>
                <a:gd fmla="*/ 606 h 649" name="T73"/>
                <a:gd fmla="*/ 361 w 567" name="T74"/>
                <a:gd fmla="*/ 594 h 649" name="T75"/>
                <a:gd fmla="*/ 357 w 567" name="T76"/>
                <a:gd fmla="*/ 563 h 649" name="T77"/>
                <a:gd fmla="*/ 357 w 567" name="T78"/>
                <a:gd fmla="*/ 485 h 649" name="T79"/>
                <a:gd fmla="*/ 377 w 567" name="T80"/>
                <a:gd fmla="*/ 435 h 649" name="T81"/>
                <a:gd fmla="*/ 396 w 567" name="T82"/>
                <a:gd fmla="*/ 427 h 649" name="T83"/>
                <a:gd fmla="*/ 431 w 567" name="T84"/>
                <a:gd fmla="*/ 423 h 649" name="T85"/>
                <a:gd fmla="*/ 427 w 567" name="T86"/>
                <a:gd fmla="*/ 408 h 649" name="T87"/>
                <a:gd fmla="*/ 443 w 567" name="T88"/>
                <a:gd fmla="*/ 373 h 649" name="T89"/>
                <a:gd fmla="*/ 466 w 567" name="T90"/>
                <a:gd fmla="*/ 369 h 649" name="T91"/>
                <a:gd fmla="*/ 505 w 567" name="T92"/>
                <a:gd fmla="*/ 342 h 649" name="T93"/>
                <a:gd fmla="*/ 563 w 567" name="T94"/>
                <a:gd fmla="*/ 241 h 649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649" w="567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0" name="Freeform 62"/>
            <p:cNvSpPr/>
            <p:nvPr/>
          </p:nvSpPr>
          <p:spPr bwMode="auto">
            <a:xfrm>
              <a:off x="11881668" y="4053466"/>
              <a:ext cx="42863" cy="42863"/>
            </a:xfrm>
            <a:custGeom>
              <a:gdLst>
                <a:gd fmla="*/ 27 w 27" name="T0"/>
                <a:gd fmla="*/ 11 h 27" name="T1"/>
                <a:gd fmla="*/ 27 w 27" name="T2"/>
                <a:gd fmla="*/ 11 h 27" name="T3"/>
                <a:gd fmla="*/ 23 w 27" name="T4"/>
                <a:gd fmla="*/ 23 h 27" name="T5"/>
                <a:gd fmla="*/ 11 w 27" name="T6"/>
                <a:gd fmla="*/ 27 h 27" name="T7"/>
                <a:gd fmla="*/ 11 w 27" name="T8"/>
                <a:gd fmla="*/ 27 h 27" name="T9"/>
                <a:gd fmla="*/ 3 w 27" name="T10"/>
                <a:gd fmla="*/ 23 h 27" name="T11"/>
                <a:gd fmla="*/ 0 w 27" name="T12"/>
                <a:gd fmla="*/ 11 h 27" name="T13"/>
                <a:gd fmla="*/ 0 w 27" name="T14"/>
                <a:gd fmla="*/ 11 h 27" name="T15"/>
                <a:gd fmla="*/ 3 w 27" name="T16"/>
                <a:gd fmla="*/ 3 h 27" name="T17"/>
                <a:gd fmla="*/ 11 w 27" name="T18"/>
                <a:gd fmla="*/ 0 h 27" name="T19"/>
                <a:gd fmla="*/ 11 w 27" name="T20"/>
                <a:gd fmla="*/ 0 h 27" name="T21"/>
                <a:gd fmla="*/ 23 w 27" name="T22"/>
                <a:gd fmla="*/ 3 h 27" name="T23"/>
                <a:gd fmla="*/ 27 w 27" name="T24"/>
                <a:gd fmla="*/ 11 h 27" name="T25"/>
                <a:gd fmla="*/ 27 w 27" name="T26"/>
                <a:gd fmla="*/ 11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1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4 w 58" name="T4"/>
                <a:gd fmla="*/ 39 h 58" name="T5"/>
                <a:gd fmla="*/ 51 w 58" name="T6"/>
                <a:gd fmla="*/ 51 h 58" name="T7"/>
                <a:gd fmla="*/ 39 w 58" name="T8"/>
                <a:gd fmla="*/ 54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4 h 58" name="T15"/>
                <a:gd fmla="*/ 8 w 58" name="T16"/>
                <a:gd fmla="*/ 51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51 w 58" name="T36"/>
                <a:gd fmla="*/ 8 h 58" name="T37"/>
                <a:gd fmla="*/ 54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2" name="Freeform 83"/>
            <p:cNvSpPr>
              <a:spLocks noEditPoints="1"/>
            </p:cNvSpPr>
            <p:nvPr/>
          </p:nvSpPr>
          <p:spPr bwMode="auto">
            <a:xfrm>
              <a:off x="11672118" y="4207454"/>
              <a:ext cx="128588" cy="134938"/>
            </a:xfrm>
            <a:custGeom>
              <a:gdLst>
                <a:gd fmla="*/ 34 w 81" name="T0"/>
                <a:gd fmla="*/ 23 h 85" name="T1"/>
                <a:gd fmla="*/ 46 w 81" name="T2"/>
                <a:gd fmla="*/ 19 h 85" name="T3"/>
                <a:gd fmla="*/ 62 w 81" name="T4"/>
                <a:gd fmla="*/ 23 h 85" name="T5"/>
                <a:gd fmla="*/ 81 w 81" name="T6"/>
                <a:gd fmla="*/ 19 h 85" name="T7"/>
                <a:gd fmla="*/ 62 w 81" name="T8"/>
                <a:gd fmla="*/ 11 h 85" name="T9"/>
                <a:gd fmla="*/ 62 w 81" name="T10"/>
                <a:gd fmla="*/ 7 h 85" name="T11"/>
                <a:gd fmla="*/ 62 w 81" name="T12"/>
                <a:gd fmla="*/ 4 h 85" name="T13"/>
                <a:gd fmla="*/ 62 w 81" name="T14"/>
                <a:gd fmla="*/ 0 h 85" name="T15"/>
                <a:gd fmla="*/ 58 w 81" name="T16"/>
                <a:gd fmla="*/ 0 h 85" name="T17"/>
                <a:gd fmla="*/ 46 w 81" name="T18"/>
                <a:gd fmla="*/ 11 h 85" name="T19"/>
                <a:gd fmla="*/ 34 w 81" name="T20"/>
                <a:gd fmla="*/ 7 h 85" name="T21"/>
                <a:gd fmla="*/ 34 w 81" name="T22"/>
                <a:gd fmla="*/ 4 h 85" name="T23"/>
                <a:gd fmla="*/ 34 w 81" name="T24"/>
                <a:gd fmla="*/ 0 h 85" name="T25"/>
                <a:gd fmla="*/ 34 w 81" name="T26"/>
                <a:gd fmla="*/ 0 h 85" name="T27"/>
                <a:gd fmla="*/ 23 w 81" name="T28"/>
                <a:gd fmla="*/ 0 h 85" name="T29"/>
                <a:gd fmla="*/ 3 w 81" name="T30"/>
                <a:gd fmla="*/ 11 h 85" name="T31"/>
                <a:gd fmla="*/ 23 w 81" name="T32"/>
                <a:gd fmla="*/ 19 h 85" name="T33"/>
                <a:gd fmla="*/ 23 w 81" name="T34"/>
                <a:gd fmla="*/ 23 h 85" name="T35"/>
                <a:gd fmla="*/ 3 w 81" name="T36"/>
                <a:gd fmla="*/ 46 h 85" name="T37"/>
                <a:gd fmla="*/ 27 w 81" name="T38"/>
                <a:gd fmla="*/ 54 h 85" name="T39"/>
                <a:gd fmla="*/ 23 w 81" name="T40"/>
                <a:gd fmla="*/ 62 h 85" name="T41"/>
                <a:gd fmla="*/ 0 w 81" name="T42"/>
                <a:gd fmla="*/ 77 h 85" name="T43"/>
                <a:gd fmla="*/ 7 w 81" name="T44"/>
                <a:gd fmla="*/ 85 h 85" name="T45"/>
                <a:gd fmla="*/ 19 w 81" name="T46"/>
                <a:gd fmla="*/ 81 h 85" name="T47"/>
                <a:gd fmla="*/ 34 w 81" name="T48"/>
                <a:gd fmla="*/ 66 h 85" name="T49"/>
                <a:gd fmla="*/ 42 w 81" name="T50"/>
                <a:gd fmla="*/ 54 h 85" name="T51"/>
                <a:gd fmla="*/ 42 w 81" name="T52"/>
                <a:gd fmla="*/ 73 h 85" name="T53"/>
                <a:gd fmla="*/ 50 w 81" name="T54"/>
                <a:gd fmla="*/ 81 h 85" name="T55"/>
                <a:gd fmla="*/ 69 w 81" name="T56"/>
                <a:gd fmla="*/ 81 h 85" name="T57"/>
                <a:gd fmla="*/ 77 w 81" name="T58"/>
                <a:gd fmla="*/ 81 h 85" name="T59"/>
                <a:gd fmla="*/ 81 w 81" name="T60"/>
                <a:gd fmla="*/ 66 h 85" name="T61"/>
                <a:gd fmla="*/ 81 w 81" name="T62"/>
                <a:gd fmla="*/ 66 h 85" name="T63"/>
                <a:gd fmla="*/ 69 w 81" name="T64"/>
                <a:gd fmla="*/ 62 h 85" name="T65"/>
                <a:gd fmla="*/ 66 w 81" name="T66"/>
                <a:gd fmla="*/ 73 h 85" name="T67"/>
                <a:gd fmla="*/ 58 w 81" name="T68"/>
                <a:gd fmla="*/ 73 h 85" name="T69"/>
                <a:gd fmla="*/ 54 w 81" name="T70"/>
                <a:gd fmla="*/ 54 h 85" name="T71"/>
                <a:gd fmla="*/ 81 w 81" name="T72"/>
                <a:gd fmla="*/ 46 h 85" name="T73"/>
                <a:gd fmla="*/ 42 w 81" name="T74"/>
                <a:gd fmla="*/ 46 h 85" name="T75"/>
                <a:gd fmla="*/ 73 w 81" name="T76"/>
                <a:gd fmla="*/ 39 h 85" name="T77"/>
                <a:gd fmla="*/ 11 w 81" name="T78"/>
                <a:gd fmla="*/ 27 h 85" name="T79"/>
                <a:gd fmla="*/ 31 w 81" name="T80"/>
                <a:gd fmla="*/ 39 h 85" name="T81"/>
                <a:gd fmla="*/ 31 w 81" name="T82"/>
                <a:gd fmla="*/ 46 h 85" name="T83"/>
                <a:gd fmla="*/ 31 w 81" name="T84"/>
                <a:gd fmla="*/ 46 h 85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b" l="0" r="r" t="0"/>
              <a:pathLst>
                <a:path h="85" w="81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3" name="Freeform 84"/>
            <p:cNvSpPr>
              <a:spLocks noEditPoints="1"/>
            </p:cNvSpPr>
            <p:nvPr/>
          </p:nvSpPr>
          <p:spPr bwMode="auto">
            <a:xfrm>
              <a:off x="11813406" y="4207454"/>
              <a:ext cx="134938" cy="134938"/>
            </a:xfrm>
            <a:custGeom>
              <a:gdLst>
                <a:gd fmla="*/ 27 w 85" name="T0"/>
                <a:gd fmla="*/ 11 h 85" name="T1"/>
                <a:gd fmla="*/ 19 w 85" name="T2"/>
                <a:gd fmla="*/ 0 h 85" name="T3"/>
                <a:gd fmla="*/ 8 w 85" name="T4"/>
                <a:gd fmla="*/ 7 h 85" name="T5"/>
                <a:gd fmla="*/ 19 w 85" name="T6"/>
                <a:gd fmla="*/ 19 h 85" name="T7"/>
                <a:gd fmla="*/ 23 w 85" name="T8"/>
                <a:gd fmla="*/ 27 h 85" name="T9"/>
                <a:gd fmla="*/ 35 w 85" name="T10"/>
                <a:gd fmla="*/ 39 h 85" name="T11"/>
                <a:gd fmla="*/ 27 w 85" name="T12"/>
                <a:gd fmla="*/ 73 h 85" name="T13"/>
                <a:gd fmla="*/ 35 w 85" name="T14"/>
                <a:gd fmla="*/ 70 h 85" name="T15"/>
                <a:gd fmla="*/ 43 w 85" name="T16"/>
                <a:gd fmla="*/ 73 h 85" name="T17"/>
                <a:gd fmla="*/ 50 w 85" name="T18"/>
                <a:gd fmla="*/ 73 h 85" name="T19"/>
                <a:gd fmla="*/ 43 w 85" name="T20"/>
                <a:gd fmla="*/ 77 h 85" name="T21"/>
                <a:gd fmla="*/ 43 w 85" name="T22"/>
                <a:gd fmla="*/ 77 h 85" name="T23"/>
                <a:gd fmla="*/ 50 w 85" name="T24"/>
                <a:gd fmla="*/ 85 h 85" name="T25"/>
                <a:gd fmla="*/ 66 w 85" name="T26"/>
                <a:gd fmla="*/ 54 h 85" name="T27"/>
                <a:gd fmla="*/ 74 w 85" name="T28"/>
                <a:gd fmla="*/ 70 h 85" name="T29"/>
                <a:gd fmla="*/ 74 w 85" name="T30"/>
                <a:gd fmla="*/ 73 h 85" name="T31"/>
                <a:gd fmla="*/ 66 w 85" name="T32"/>
                <a:gd fmla="*/ 73 h 85" name="T33"/>
                <a:gd fmla="*/ 70 w 85" name="T34"/>
                <a:gd fmla="*/ 85 h 85" name="T35"/>
                <a:gd fmla="*/ 81 w 85" name="T36"/>
                <a:gd fmla="*/ 81 h 85" name="T37"/>
                <a:gd fmla="*/ 85 w 85" name="T38"/>
                <a:gd fmla="*/ 73 h 85" name="T39"/>
                <a:gd fmla="*/ 58 w 85" name="T40"/>
                <a:gd fmla="*/ 4 h 85" name="T41"/>
                <a:gd fmla="*/ 58 w 85" name="T42"/>
                <a:gd fmla="*/ 50 h 85" name="T43"/>
                <a:gd fmla="*/ 54 w 85" name="T44"/>
                <a:gd fmla="*/ 39 h 85" name="T45"/>
                <a:gd fmla="*/ 43 w 85" name="T46"/>
                <a:gd fmla="*/ 27 h 85" name="T47"/>
                <a:gd fmla="*/ 54 w 85" name="T48"/>
                <a:gd fmla="*/ 15 h 85" name="T49"/>
                <a:gd fmla="*/ 43 w 85" name="T50"/>
                <a:gd fmla="*/ 7 h 85" name="T51"/>
                <a:gd fmla="*/ 46 w 85" name="T52"/>
                <a:gd fmla="*/ 4 h 85" name="T53"/>
                <a:gd fmla="*/ 46 w 85" name="T54"/>
                <a:gd fmla="*/ 4 h 85" name="T55"/>
                <a:gd fmla="*/ 39 w 85" name="T56"/>
                <a:gd fmla="*/ 0 h 85" name="T57"/>
                <a:gd fmla="*/ 35 w 85" name="T58"/>
                <a:gd fmla="*/ 15 h 85" name="T59"/>
                <a:gd fmla="*/ 23 w 85" name="T60"/>
                <a:gd fmla="*/ 27 h 85" name="T61"/>
                <a:gd fmla="*/ 74 w 85" name="T62"/>
                <a:gd fmla="*/ 15 h 85" name="T63"/>
                <a:gd fmla="*/ 66 w 85" name="T64"/>
                <a:gd fmla="*/ 27 h 85" name="T65"/>
                <a:gd fmla="*/ 74 w 85" name="T66"/>
                <a:gd fmla="*/ 15 h 85" name="T67"/>
                <a:gd fmla="*/ 15 w 85" name="T68"/>
                <a:gd fmla="*/ 42 h 85" name="T69"/>
                <a:gd fmla="*/ 23 w 85" name="T70"/>
                <a:gd fmla="*/ 31 h 85" name="T71"/>
                <a:gd fmla="*/ 12 w 85" name="T72"/>
                <a:gd fmla="*/ 19 h 85" name="T73"/>
                <a:gd fmla="*/ 0 w 85" name="T74"/>
                <a:gd fmla="*/ 31 h 85" name="T75"/>
                <a:gd fmla="*/ 15 w 85" name="T76"/>
                <a:gd fmla="*/ 42 h 85" name="T77"/>
                <a:gd fmla="*/ 66 w 85" name="T78"/>
                <a:gd fmla="*/ 46 h 85" name="T79"/>
                <a:gd fmla="*/ 74 w 85" name="T80"/>
                <a:gd fmla="*/ 35 h 85" name="T81"/>
                <a:gd fmla="*/ 66 w 85" name="T82"/>
                <a:gd fmla="*/ 46 h 85" name="T83"/>
                <a:gd fmla="*/ 4 w 85" name="T84"/>
                <a:gd fmla="*/ 73 h 85" name="T85"/>
                <a:gd fmla="*/ 4 w 85" name="T86"/>
                <a:gd fmla="*/ 73 h 85" name="T87"/>
                <a:gd fmla="*/ 15 w 85" name="T88"/>
                <a:gd fmla="*/ 81 h 85" name="T89"/>
                <a:gd fmla="*/ 15 w 85" name="T90"/>
                <a:gd fmla="*/ 81 h 85" name="T91"/>
                <a:gd fmla="*/ 23 w 85" name="T92"/>
                <a:gd fmla="*/ 50 h 85" name="T93"/>
                <a:gd fmla="*/ 15 w 85" name="T94"/>
                <a:gd fmla="*/ 46 h 85" name="T95"/>
                <a:gd fmla="*/ 4 w 85" name="T96"/>
                <a:gd fmla="*/ 73 h 85" name="T97"/>
                <a:gd fmla="*/ 43 w 85" name="T98"/>
                <a:gd fmla="*/ 46 h 85" name="T99"/>
                <a:gd fmla="*/ 35 w 85" name="T100"/>
                <a:gd fmla="*/ 62 h 85" name="T101"/>
                <a:gd fmla="*/ 43 w 85" name="T102"/>
                <a:gd fmla="*/ 46 h 85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b" l="0" r="r" t="0"/>
              <a:pathLst>
                <a:path h="85" w="85">
                  <a:moveTo>
                    <a:pt x="19" y="19"/>
                  </a:move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4" name="Freeform 85"/>
            <p:cNvSpPr/>
            <p:nvPr/>
          </p:nvSpPr>
          <p:spPr bwMode="auto">
            <a:xfrm>
              <a:off x="11967393" y="4207454"/>
              <a:ext cx="130175" cy="134938"/>
            </a:xfrm>
            <a:custGeom>
              <a:gdLst>
                <a:gd fmla="*/ 50 w 82" name="T0"/>
                <a:gd fmla="*/ 11 h 85" name="T1"/>
                <a:gd fmla="*/ 50 w 82" name="T2"/>
                <a:gd fmla="*/ 11 h 85" name="T3"/>
                <a:gd fmla="*/ 50 w 82" name="T4"/>
                <a:gd fmla="*/ 7 h 85" name="T5"/>
                <a:gd fmla="*/ 50 w 82" name="T6"/>
                <a:gd fmla="*/ 7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0 h 85" name="T13"/>
                <a:gd fmla="*/ 39 w 82" name="T14"/>
                <a:gd fmla="*/ 0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1 h 85" name="T21"/>
                <a:gd fmla="*/ 0 w 82" name="T22"/>
                <a:gd fmla="*/ 11 h 85" name="T23"/>
                <a:gd fmla="*/ 0 w 82" name="T24"/>
                <a:gd fmla="*/ 23 h 85" name="T25"/>
                <a:gd fmla="*/ 35 w 82" name="T26"/>
                <a:gd fmla="*/ 23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3 h 85" name="T33"/>
                <a:gd fmla="*/ 23 w 82" name="T34"/>
                <a:gd fmla="*/ 73 h 85" name="T35"/>
                <a:gd fmla="*/ 23 w 82" name="T36"/>
                <a:gd fmla="*/ 42 h 85" name="T37"/>
                <a:gd fmla="*/ 35 w 82" name="T38"/>
                <a:gd fmla="*/ 42 h 85" name="T39"/>
                <a:gd fmla="*/ 35 w 82" name="T40"/>
                <a:gd fmla="*/ 85 h 85" name="T41"/>
                <a:gd fmla="*/ 50 w 82" name="T42"/>
                <a:gd fmla="*/ 85 h 85" name="T43"/>
                <a:gd fmla="*/ 50 w 82" name="T44"/>
                <a:gd fmla="*/ 42 h 85" name="T45"/>
                <a:gd fmla="*/ 62 w 82" name="T46"/>
                <a:gd fmla="*/ 42 h 85" name="T47"/>
                <a:gd fmla="*/ 62 w 82" name="T48"/>
                <a:gd fmla="*/ 62 h 85" name="T49"/>
                <a:gd fmla="*/ 62 w 82" name="T50"/>
                <a:gd fmla="*/ 62 h 85" name="T51"/>
                <a:gd fmla="*/ 58 w 82" name="T52"/>
                <a:gd fmla="*/ 66 h 85" name="T53"/>
                <a:gd fmla="*/ 50 w 82" name="T54"/>
                <a:gd fmla="*/ 66 h 85" name="T55"/>
                <a:gd fmla="*/ 50 w 82" name="T56"/>
                <a:gd fmla="*/ 66 h 85" name="T57"/>
                <a:gd fmla="*/ 54 w 82" name="T58"/>
                <a:gd fmla="*/ 77 h 85" name="T59"/>
                <a:gd fmla="*/ 54 w 82" name="T60"/>
                <a:gd fmla="*/ 77 h 85" name="T61"/>
                <a:gd fmla="*/ 70 w 82" name="T62"/>
                <a:gd fmla="*/ 73 h 85" name="T63"/>
                <a:gd fmla="*/ 74 w 82" name="T64"/>
                <a:gd fmla="*/ 73 h 85" name="T65"/>
                <a:gd fmla="*/ 74 w 82" name="T66"/>
                <a:gd fmla="*/ 70 h 85" name="T67"/>
                <a:gd fmla="*/ 74 w 82" name="T68"/>
                <a:gd fmla="*/ 35 h 85" name="T69"/>
                <a:gd fmla="*/ 50 w 82" name="T70"/>
                <a:gd fmla="*/ 35 h 85" name="T71"/>
                <a:gd fmla="*/ 50 w 82" name="T72"/>
                <a:gd fmla="*/ 23 h 85" name="T73"/>
                <a:gd fmla="*/ 82 w 82" name="T74"/>
                <a:gd fmla="*/ 23 h 85" name="T75"/>
                <a:gd fmla="*/ 82 w 82" name="T76"/>
                <a:gd fmla="*/ 11 h 85" name="T77"/>
                <a:gd fmla="*/ 43 w 82" name="T78"/>
                <a:gd fmla="*/ 11 h 85" name="T79"/>
                <a:gd fmla="*/ 43 w 82" name="T80"/>
                <a:gd fmla="*/ 11 h 85" name="T81"/>
                <a:gd fmla="*/ 50 w 82" name="T82"/>
                <a:gd fmla="*/ 11 h 85" name="T83"/>
                <a:gd fmla="*/ 50 w 82" name="T84"/>
                <a:gd fmla="*/ 11 h 85" name="T85"/>
                <a:gd fmla="*/ 50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518922" y="3758745"/>
            <a:ext cx="553908" cy="538975"/>
            <a:chOff x="11764193" y="3528004"/>
            <a:chExt cx="647700" cy="630238"/>
          </a:xfrm>
        </p:grpSpPr>
        <p:sp>
          <p:nvSpPr>
            <p:cNvPr id="571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gdLst>
                <a:gd fmla="*/ 0 w 205" name="T0"/>
                <a:gd fmla="*/ 0 h 179" name="T1"/>
                <a:gd fmla="*/ 0 w 205" name="T2"/>
                <a:gd fmla="*/ 0 h 179" name="T3"/>
                <a:gd fmla="*/ 23 w 205" name="T4"/>
                <a:gd fmla="*/ 15 h 179" name="T5"/>
                <a:gd fmla="*/ 38 w 205" name="T6"/>
                <a:gd fmla="*/ 35 h 179" name="T7"/>
                <a:gd fmla="*/ 42 w 205" name="T8"/>
                <a:gd fmla="*/ 46 h 179" name="T9"/>
                <a:gd fmla="*/ 46 w 205" name="T10"/>
                <a:gd fmla="*/ 54 h 179" name="T11"/>
                <a:gd fmla="*/ 46 w 205" name="T12"/>
                <a:gd fmla="*/ 54 h 179" name="T13"/>
                <a:gd fmla="*/ 50 w 205" name="T14"/>
                <a:gd fmla="*/ 74 h 179" name="T15"/>
                <a:gd fmla="*/ 54 w 205" name="T16"/>
                <a:gd fmla="*/ 85 h 179" name="T17"/>
                <a:gd fmla="*/ 58 w 205" name="T18"/>
                <a:gd fmla="*/ 89 h 179" name="T19"/>
                <a:gd fmla="*/ 62 w 205" name="T20"/>
                <a:gd fmla="*/ 89 h 179" name="T21"/>
                <a:gd fmla="*/ 62 w 205" name="T22"/>
                <a:gd fmla="*/ 89 h 179" name="T23"/>
                <a:gd fmla="*/ 97 w 205" name="T24"/>
                <a:gd fmla="*/ 132 h 179" name="T25"/>
                <a:gd fmla="*/ 128 w 205" name="T26"/>
                <a:gd fmla="*/ 171 h 179" name="T27"/>
                <a:gd fmla="*/ 128 w 205" name="T28"/>
                <a:gd fmla="*/ 171 h 179" name="T29"/>
                <a:gd fmla="*/ 155 w 205" name="T30"/>
                <a:gd fmla="*/ 179 h 179" name="T31"/>
                <a:gd fmla="*/ 178 w 205" name="T32"/>
                <a:gd fmla="*/ 179 h 179" name="T33"/>
                <a:gd fmla="*/ 205 w 205" name="T34"/>
                <a:gd fmla="*/ 175 h 179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b" l="0" r="r" t="0"/>
              <a:pathLst>
                <a:path h="179" w="205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2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gdLst>
                <a:gd fmla="*/ 209 w 338" name="T0"/>
                <a:gd fmla="*/ 393 h 397" name="T1"/>
                <a:gd fmla="*/ 209 w 338" name="T2"/>
                <a:gd fmla="*/ 377 h 397" name="T3"/>
                <a:gd fmla="*/ 237 w 338" name="T4"/>
                <a:gd fmla="*/ 377 h 397" name="T5"/>
                <a:gd fmla="*/ 287 w 338" name="T6"/>
                <a:gd fmla="*/ 354 h 397" name="T7"/>
                <a:gd fmla="*/ 310 w 338" name="T8"/>
                <a:gd fmla="*/ 331 h 397" name="T9"/>
                <a:gd fmla="*/ 330 w 338" name="T10"/>
                <a:gd fmla="*/ 292 h 397" name="T11"/>
                <a:gd fmla="*/ 338 w 338" name="T12"/>
                <a:gd fmla="*/ 241 h 397" name="T13"/>
                <a:gd fmla="*/ 330 w 338" name="T14"/>
                <a:gd fmla="*/ 175 h 397" name="T15"/>
                <a:gd fmla="*/ 326 w 338" name="T16"/>
                <a:gd fmla="*/ 163 h 397" name="T17"/>
                <a:gd fmla="*/ 314 w 338" name="T18"/>
                <a:gd fmla="*/ 163 h 397" name="T19"/>
                <a:gd fmla="*/ 287 w 338" name="T20"/>
                <a:gd fmla="*/ 152 h 397" name="T21"/>
                <a:gd fmla="*/ 272 w 338" name="T22"/>
                <a:gd fmla="*/ 140 h 397" name="T23"/>
                <a:gd fmla="*/ 260 w 338" name="T24"/>
                <a:gd fmla="*/ 136 h 397" name="T25"/>
                <a:gd fmla="*/ 248 w 338" name="T26"/>
                <a:gd fmla="*/ 140 h 397" name="T27"/>
                <a:gd fmla="*/ 225 w 338" name="T28"/>
                <a:gd fmla="*/ 152 h 397" name="T29"/>
                <a:gd fmla="*/ 202 w 338" name="T30"/>
                <a:gd fmla="*/ 156 h 397" name="T31"/>
                <a:gd fmla="*/ 190 w 338" name="T32"/>
                <a:gd fmla="*/ 152 h 397" name="T33"/>
                <a:gd fmla="*/ 186 w 338" name="T34"/>
                <a:gd fmla="*/ 132 h 397" name="T35"/>
                <a:gd fmla="*/ 194 w 338" name="T36"/>
                <a:gd fmla="*/ 121 h 397" name="T37"/>
                <a:gd fmla="*/ 202 w 338" name="T38"/>
                <a:gd fmla="*/ 101 h 397" name="T39"/>
                <a:gd fmla="*/ 206 w 338" name="T40"/>
                <a:gd fmla="*/ 82 h 397" name="T41"/>
                <a:gd fmla="*/ 182 w 338" name="T42"/>
                <a:gd fmla="*/ 62 h 397" name="T43"/>
                <a:gd fmla="*/ 155 w 338" name="T44"/>
                <a:gd fmla="*/ 59 h 397" name="T45"/>
                <a:gd fmla="*/ 101 w 338" name="T46"/>
                <a:gd fmla="*/ 43 h 397" name="T47"/>
                <a:gd fmla="*/ 89 w 338" name="T48"/>
                <a:gd fmla="*/ 28 h 397" name="T49"/>
                <a:gd fmla="*/ 89 w 338" name="T50"/>
                <a:gd fmla="*/ 0 h 397" name="T51"/>
                <a:gd fmla="*/ 85 w 338" name="T52"/>
                <a:gd fmla="*/ 0 h 397" name="T53"/>
                <a:gd fmla="*/ 58 w 338" name="T54"/>
                <a:gd fmla="*/ 24 h 397" name="T55"/>
                <a:gd fmla="*/ 39 w 338" name="T56"/>
                <a:gd fmla="*/ 55 h 397" name="T57"/>
                <a:gd fmla="*/ 23 w 338" name="T58"/>
                <a:gd fmla="*/ 113 h 397" name="T59"/>
                <a:gd fmla="*/ 15 w 338" name="T60"/>
                <a:gd fmla="*/ 187 h 397" name="T61"/>
                <a:gd fmla="*/ 0 w 338" name="T62"/>
                <a:gd fmla="*/ 218 h 397" name="T63"/>
                <a:gd fmla="*/ 4 w 338" name="T64"/>
                <a:gd fmla="*/ 218 h 397" name="T65"/>
                <a:gd fmla="*/ 42 w 338" name="T66"/>
                <a:gd fmla="*/ 253 h 397" name="T67"/>
                <a:gd fmla="*/ 50 w 338" name="T68"/>
                <a:gd fmla="*/ 272 h 397" name="T69"/>
                <a:gd fmla="*/ 50 w 338" name="T70"/>
                <a:gd fmla="*/ 292 h 397" name="T71"/>
                <a:gd fmla="*/ 62 w 338" name="T72"/>
                <a:gd fmla="*/ 307 h 397" name="T73"/>
                <a:gd fmla="*/ 66 w 338" name="T74"/>
                <a:gd fmla="*/ 307 h 397" name="T75"/>
                <a:gd fmla="*/ 132 w 338" name="T76"/>
                <a:gd fmla="*/ 389 h 397" name="T77"/>
                <a:gd fmla="*/ 159 w 338" name="T78"/>
                <a:gd fmla="*/ 393 h 397" name="T79"/>
                <a:gd fmla="*/ 209 w 338" name="T80"/>
                <a:gd fmla="*/ 393 h 397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b" l="0" r="r" t="0"/>
              <a:pathLst>
                <a:path h="397" w="338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3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gdLst>
                <a:gd fmla="*/ 24 w 24" name="T0"/>
                <a:gd fmla="*/ 15 h 27" name="T1"/>
                <a:gd fmla="*/ 24 w 24" name="T2"/>
                <a:gd fmla="*/ 15 h 27" name="T3"/>
                <a:gd fmla="*/ 20 w 24" name="T4"/>
                <a:gd fmla="*/ 23 h 27" name="T5"/>
                <a:gd fmla="*/ 12 w 24" name="T6"/>
                <a:gd fmla="*/ 27 h 27" name="T7"/>
                <a:gd fmla="*/ 12 w 24" name="T8"/>
                <a:gd fmla="*/ 27 h 27" name="T9"/>
                <a:gd fmla="*/ 4 w 24" name="T10"/>
                <a:gd fmla="*/ 23 h 27" name="T11"/>
                <a:gd fmla="*/ 0 w 24" name="T12"/>
                <a:gd fmla="*/ 15 h 27" name="T13"/>
                <a:gd fmla="*/ 0 w 24" name="T14"/>
                <a:gd fmla="*/ 15 h 27" name="T15"/>
                <a:gd fmla="*/ 4 w 24" name="T16"/>
                <a:gd fmla="*/ 4 h 27" name="T17"/>
                <a:gd fmla="*/ 12 w 24" name="T18"/>
                <a:gd fmla="*/ 0 h 27" name="T19"/>
                <a:gd fmla="*/ 12 w 24" name="T20"/>
                <a:gd fmla="*/ 0 h 27" name="T21"/>
                <a:gd fmla="*/ 20 w 24" name="T22"/>
                <a:gd fmla="*/ 4 h 27" name="T23"/>
                <a:gd fmla="*/ 24 w 24" name="T24"/>
                <a:gd fmla="*/ 15 h 27" name="T25"/>
                <a:gd fmla="*/ 24 w 24" name="T26"/>
                <a:gd fmla="*/ 15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4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4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gdLst>
                <a:gd fmla="*/ 54 w 54" name="T0"/>
                <a:gd fmla="*/ 31 h 59" name="T1"/>
                <a:gd fmla="*/ 54 w 54" name="T2"/>
                <a:gd fmla="*/ 31 h 59" name="T3"/>
                <a:gd fmla="*/ 54 w 54" name="T4"/>
                <a:gd fmla="*/ 43 h 59" name="T5"/>
                <a:gd fmla="*/ 46 w 54" name="T6"/>
                <a:gd fmla="*/ 51 h 59" name="T7"/>
                <a:gd fmla="*/ 39 w 54" name="T8"/>
                <a:gd fmla="*/ 59 h 59" name="T9"/>
                <a:gd fmla="*/ 27 w 54" name="T10"/>
                <a:gd fmla="*/ 59 h 59" name="T11"/>
                <a:gd fmla="*/ 27 w 54" name="T12"/>
                <a:gd fmla="*/ 59 h 59" name="T13"/>
                <a:gd fmla="*/ 15 w 54" name="T14"/>
                <a:gd fmla="*/ 59 h 59" name="T15"/>
                <a:gd fmla="*/ 8 w 54" name="T16"/>
                <a:gd fmla="*/ 51 h 59" name="T17"/>
                <a:gd fmla="*/ 0 w 54" name="T18"/>
                <a:gd fmla="*/ 43 h 59" name="T19"/>
                <a:gd fmla="*/ 0 w 54" name="T20"/>
                <a:gd fmla="*/ 31 h 59" name="T21"/>
                <a:gd fmla="*/ 0 w 54" name="T22"/>
                <a:gd fmla="*/ 31 h 59" name="T23"/>
                <a:gd fmla="*/ 0 w 54" name="T24"/>
                <a:gd fmla="*/ 20 h 59" name="T25"/>
                <a:gd fmla="*/ 8 w 54" name="T26"/>
                <a:gd fmla="*/ 8 h 59" name="T27"/>
                <a:gd fmla="*/ 15 w 54" name="T28"/>
                <a:gd fmla="*/ 4 h 59" name="T29"/>
                <a:gd fmla="*/ 27 w 54" name="T30"/>
                <a:gd fmla="*/ 0 h 59" name="T31"/>
                <a:gd fmla="*/ 27 w 54" name="T32"/>
                <a:gd fmla="*/ 0 h 59" name="T33"/>
                <a:gd fmla="*/ 39 w 54" name="T34"/>
                <a:gd fmla="*/ 4 h 59" name="T35"/>
                <a:gd fmla="*/ 46 w 54" name="T36"/>
                <a:gd fmla="*/ 8 h 59" name="T37"/>
                <a:gd fmla="*/ 54 w 54" name="T38"/>
                <a:gd fmla="*/ 20 h 59" name="T39"/>
                <a:gd fmla="*/ 54 w 54" name="T40"/>
                <a:gd fmla="*/ 31 h 59" name="T41"/>
                <a:gd fmla="*/ 54 w 54" name="T42"/>
                <a:gd fmla="*/ 31 h 59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9" w="54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5" name="Freeform 87"/>
            <p:cNvSpPr>
              <a:spLocks noEditPoints="1"/>
            </p:cNvSpPr>
            <p:nvPr/>
          </p:nvSpPr>
          <p:spPr bwMode="auto">
            <a:xfrm>
              <a:off x="11905481" y="3818516"/>
              <a:ext cx="136525" cy="134938"/>
            </a:xfrm>
            <a:custGeom>
              <a:gdLst>
                <a:gd fmla="*/ 62 w 86" name="T0"/>
                <a:gd fmla="*/ 0 h 85" name="T1"/>
                <a:gd fmla="*/ 55 w 86" name="T2"/>
                <a:gd fmla="*/ 4 h 85" name="T3"/>
                <a:gd fmla="*/ 43 w 86" name="T4"/>
                <a:gd fmla="*/ 31 h 85" name="T5"/>
                <a:gd fmla="*/ 70 w 86" name="T6"/>
                <a:gd fmla="*/ 19 h 85" name="T7"/>
                <a:gd fmla="*/ 82 w 86" name="T8"/>
                <a:gd fmla="*/ 12 h 85" name="T9"/>
                <a:gd fmla="*/ 66 w 86" name="T10"/>
                <a:gd fmla="*/ 0 h 85" name="T11"/>
                <a:gd fmla="*/ 0 w 86" name="T12"/>
                <a:gd fmla="*/ 19 h 85" name="T13"/>
                <a:gd fmla="*/ 16 w 86" name="T14"/>
                <a:gd fmla="*/ 31 h 85" name="T15"/>
                <a:gd fmla="*/ 4 w 86" name="T16"/>
                <a:gd fmla="*/ 54 h 85" name="T17"/>
                <a:gd fmla="*/ 0 w 86" name="T18"/>
                <a:gd fmla="*/ 58 h 85" name="T19"/>
                <a:gd fmla="*/ 16 w 86" name="T20"/>
                <a:gd fmla="*/ 85 h 85" name="T21"/>
                <a:gd fmla="*/ 43 w 86" name="T22"/>
                <a:gd fmla="*/ 70 h 85" name="T23"/>
                <a:gd fmla="*/ 27 w 86" name="T24"/>
                <a:gd fmla="*/ 54 h 85" name="T25"/>
                <a:gd fmla="*/ 27 w 86" name="T26"/>
                <a:gd fmla="*/ 35 h 85" name="T27"/>
                <a:gd fmla="*/ 35 w 86" name="T28"/>
                <a:gd fmla="*/ 19 h 85" name="T29"/>
                <a:gd fmla="*/ 35 w 86" name="T30"/>
                <a:gd fmla="*/ 12 h 85" name="T31"/>
                <a:gd fmla="*/ 35 w 86" name="T32"/>
                <a:gd fmla="*/ 4 h 85" name="T33"/>
                <a:gd fmla="*/ 35 w 86" name="T34"/>
                <a:gd fmla="*/ 0 h 85" name="T35"/>
                <a:gd fmla="*/ 23 w 86" name="T36"/>
                <a:gd fmla="*/ 0 h 85" name="T37"/>
                <a:gd fmla="*/ 16 w 86" name="T38"/>
                <a:gd fmla="*/ 8 h 85" name="T39"/>
                <a:gd fmla="*/ 20 w 86" name="T40"/>
                <a:gd fmla="*/ 4 h 85" name="T41"/>
                <a:gd fmla="*/ 16 w 86" name="T42"/>
                <a:gd fmla="*/ 0 h 85" name="T43"/>
                <a:gd fmla="*/ 8 w 86" name="T44"/>
                <a:gd fmla="*/ 8 h 85" name="T45"/>
                <a:gd fmla="*/ 0 w 86" name="T46"/>
                <a:gd fmla="*/ 19 h 85" name="T47"/>
                <a:gd fmla="*/ 16 w 86" name="T48"/>
                <a:gd fmla="*/ 23 h 85" name="T49"/>
                <a:gd fmla="*/ 23 w 86" name="T50"/>
                <a:gd fmla="*/ 19 h 85" name="T51"/>
                <a:gd fmla="*/ 12 w 86" name="T52"/>
                <a:gd fmla="*/ 47 h 85" name="T53"/>
                <a:gd fmla="*/ 16 w 86" name="T54"/>
                <a:gd fmla="*/ 43 h 85" name="T55"/>
                <a:gd fmla="*/ 27 w 86" name="T56"/>
                <a:gd fmla="*/ 47 h 85" name="T57"/>
                <a:gd fmla="*/ 31 w 86" name="T58"/>
                <a:gd fmla="*/ 43 h 85" name="T59"/>
                <a:gd fmla="*/ 66 w 86" name="T60"/>
                <a:gd fmla="*/ 47 h 85" name="T61"/>
                <a:gd fmla="*/ 58 w 86" name="T62"/>
                <a:gd fmla="*/ 54 h 85" name="T63"/>
                <a:gd fmla="*/ 62 w 86" name="T64"/>
                <a:gd fmla="*/ 47 h 85" name="T65"/>
                <a:gd fmla="*/ 51 w 86" name="T66"/>
                <a:gd fmla="*/ 47 h 85" name="T67"/>
                <a:gd fmla="*/ 47 w 86" name="T68"/>
                <a:gd fmla="*/ 58 h 85" name="T69"/>
                <a:gd fmla="*/ 51 w 86" name="T70"/>
                <a:gd fmla="*/ 62 h 85" name="T71"/>
                <a:gd fmla="*/ 47 w 86" name="T72"/>
                <a:gd fmla="*/ 70 h 85" name="T73"/>
                <a:gd fmla="*/ 39 w 86" name="T74"/>
                <a:gd fmla="*/ 78 h 85" name="T75"/>
                <a:gd fmla="*/ 43 w 86" name="T76"/>
                <a:gd fmla="*/ 85 h 85" name="T77"/>
                <a:gd fmla="*/ 74 w 86" name="T78"/>
                <a:gd fmla="*/ 81 h 85" name="T79"/>
                <a:gd fmla="*/ 78 w 86" name="T80"/>
                <a:gd fmla="*/ 85 h 85" name="T81"/>
                <a:gd fmla="*/ 78 w 86" name="T82"/>
                <a:gd fmla="*/ 70 h 85" name="T83"/>
                <a:gd fmla="*/ 70 w 86" name="T84"/>
                <a:gd fmla="*/ 62 h 85" name="T85"/>
                <a:gd fmla="*/ 86 w 86" name="T86"/>
                <a:gd fmla="*/ 35 h 85" name="T87"/>
                <a:gd fmla="*/ 66 w 86" name="T88"/>
                <a:gd fmla="*/ 31 h 85" name="T89"/>
                <a:gd fmla="*/ 66 w 86" name="T90"/>
                <a:gd fmla="*/ 27 h 85" name="T91"/>
                <a:gd fmla="*/ 55 w 86" name="T92"/>
                <a:gd fmla="*/ 23 h 85" name="T93"/>
                <a:gd fmla="*/ 43 w 86" name="T94"/>
                <a:gd fmla="*/ 35 h 8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85" w="86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6" name="Freeform 88"/>
            <p:cNvSpPr/>
            <p:nvPr/>
          </p:nvSpPr>
          <p:spPr bwMode="auto">
            <a:xfrm>
              <a:off x="12065818" y="3824866"/>
              <a:ext cx="111125" cy="122238"/>
            </a:xfrm>
            <a:custGeom>
              <a:gdLst>
                <a:gd fmla="*/ 12 w 70" name="T0"/>
                <a:gd fmla="*/ 23 h 77" name="T1"/>
                <a:gd fmla="*/ 12 w 70" name="T2"/>
                <a:gd fmla="*/ 23 h 77" name="T3"/>
                <a:gd fmla="*/ 12 w 70" name="T4"/>
                <a:gd fmla="*/ 19 h 77" name="T5"/>
                <a:gd fmla="*/ 12 w 70" name="T6"/>
                <a:gd fmla="*/ 19 h 77" name="T7"/>
                <a:gd fmla="*/ 12 w 70" name="T8"/>
                <a:gd fmla="*/ 19 h 77" name="T9"/>
                <a:gd fmla="*/ 12 w 70" name="T10"/>
                <a:gd fmla="*/ 19 h 77" name="T11"/>
                <a:gd fmla="*/ 8 w 70" name="T12"/>
                <a:gd fmla="*/ 15 h 77" name="T13"/>
                <a:gd fmla="*/ 8 w 70" name="T14"/>
                <a:gd fmla="*/ 15 h 77" name="T15"/>
                <a:gd fmla="*/ 8 w 70" name="T16"/>
                <a:gd fmla="*/ 15 h 77" name="T17"/>
                <a:gd fmla="*/ 0 w 70" name="T18"/>
                <a:gd fmla="*/ 15 h 77" name="T19"/>
                <a:gd fmla="*/ 0 w 70" name="T20"/>
                <a:gd fmla="*/ 74 h 77" name="T21"/>
                <a:gd fmla="*/ 58 w 70" name="T22"/>
                <a:gd fmla="*/ 74 h 77" name="T23"/>
                <a:gd fmla="*/ 58 w 70" name="T24"/>
                <a:gd fmla="*/ 77 h 77" name="T25"/>
                <a:gd fmla="*/ 70 w 70" name="T26"/>
                <a:gd fmla="*/ 77 h 77" name="T27"/>
                <a:gd fmla="*/ 70 w 70" name="T28"/>
                <a:gd fmla="*/ 23 h 77" name="T29"/>
                <a:gd fmla="*/ 70 w 70" name="T30"/>
                <a:gd fmla="*/ 23 h 77" name="T31"/>
                <a:gd fmla="*/ 70 w 70" name="T32"/>
                <a:gd fmla="*/ 19 h 77" name="T33"/>
                <a:gd fmla="*/ 70 w 70" name="T34"/>
                <a:gd fmla="*/ 19 h 77" name="T35"/>
                <a:gd fmla="*/ 70 w 70" name="T36"/>
                <a:gd fmla="*/ 19 h 77" name="T37"/>
                <a:gd fmla="*/ 70 w 70" name="T38"/>
                <a:gd fmla="*/ 19 h 77" name="T39"/>
                <a:gd fmla="*/ 66 w 70" name="T40"/>
                <a:gd fmla="*/ 15 h 77" name="T41"/>
                <a:gd fmla="*/ 58 w 70" name="T42"/>
                <a:gd fmla="*/ 15 h 77" name="T43"/>
                <a:gd fmla="*/ 58 w 70" name="T44"/>
                <a:gd fmla="*/ 66 h 77" name="T45"/>
                <a:gd fmla="*/ 39 w 70" name="T46"/>
                <a:gd fmla="*/ 66 h 77" name="T47"/>
                <a:gd fmla="*/ 39 w 70" name="T48"/>
                <a:gd fmla="*/ 8 h 77" name="T49"/>
                <a:gd fmla="*/ 39 w 70" name="T50"/>
                <a:gd fmla="*/ 8 h 77" name="T51"/>
                <a:gd fmla="*/ 43 w 70" name="T52"/>
                <a:gd fmla="*/ 0 h 77" name="T53"/>
                <a:gd fmla="*/ 43 w 70" name="T54"/>
                <a:gd fmla="*/ 0 h 77" name="T55"/>
                <a:gd fmla="*/ 43 w 70" name="T56"/>
                <a:gd fmla="*/ 0 h 77" name="T57"/>
                <a:gd fmla="*/ 43 w 70" name="T58"/>
                <a:gd fmla="*/ 0 h 77" name="T59"/>
                <a:gd fmla="*/ 35 w 70" name="T60"/>
                <a:gd fmla="*/ 0 h 77" name="T61"/>
                <a:gd fmla="*/ 27 w 70" name="T62"/>
                <a:gd fmla="*/ 0 h 77" name="T63"/>
                <a:gd fmla="*/ 27 w 70" name="T64"/>
                <a:gd fmla="*/ 66 h 77" name="T65"/>
                <a:gd fmla="*/ 12 w 70" name="T66"/>
                <a:gd fmla="*/ 66 h 77" name="T67"/>
                <a:gd fmla="*/ 12 w 70" name="T68"/>
                <a:gd fmla="*/ 23 h 77" name="T69"/>
                <a:gd fmla="*/ 12 w 70" name="T70"/>
                <a:gd fmla="*/ 23 h 7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77" w="70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7" name="Freeform 89"/>
            <p:cNvSpPr/>
            <p:nvPr/>
          </p:nvSpPr>
          <p:spPr bwMode="auto">
            <a:xfrm>
              <a:off x="12202343" y="3818516"/>
              <a:ext cx="128588" cy="134938"/>
            </a:xfrm>
            <a:custGeom>
              <a:gdLst>
                <a:gd fmla="*/ 50 w 81" name="T0"/>
                <a:gd fmla="*/ 12 h 85" name="T1"/>
                <a:gd fmla="*/ 50 w 81" name="T2"/>
                <a:gd fmla="*/ 12 h 85" name="T3"/>
                <a:gd fmla="*/ 50 w 81" name="T4"/>
                <a:gd fmla="*/ 8 h 85" name="T5"/>
                <a:gd fmla="*/ 50 w 81" name="T6"/>
                <a:gd fmla="*/ 8 h 85" name="T7"/>
                <a:gd fmla="*/ 46 w 81" name="T8"/>
                <a:gd fmla="*/ 0 h 85" name="T9"/>
                <a:gd fmla="*/ 46 w 81" name="T10"/>
                <a:gd fmla="*/ 0 h 85" name="T11"/>
                <a:gd fmla="*/ 38 w 81" name="T12"/>
                <a:gd fmla="*/ 0 h 85" name="T13"/>
                <a:gd fmla="*/ 38 w 81" name="T14"/>
                <a:gd fmla="*/ 0 h 85" name="T15"/>
                <a:gd fmla="*/ 31 w 81" name="T16"/>
                <a:gd fmla="*/ 4 h 85" name="T17"/>
                <a:gd fmla="*/ 31 w 81" name="T18"/>
                <a:gd fmla="*/ 4 h 85" name="T19"/>
                <a:gd fmla="*/ 35 w 81" name="T20"/>
                <a:gd fmla="*/ 15 h 85" name="T21"/>
                <a:gd fmla="*/ 0 w 81" name="T22"/>
                <a:gd fmla="*/ 15 h 85" name="T23"/>
                <a:gd fmla="*/ 0 w 81" name="T24"/>
                <a:gd fmla="*/ 23 h 85" name="T25"/>
                <a:gd fmla="*/ 35 w 81" name="T26"/>
                <a:gd fmla="*/ 23 h 85" name="T27"/>
                <a:gd fmla="*/ 35 w 81" name="T28"/>
                <a:gd fmla="*/ 35 h 85" name="T29"/>
                <a:gd fmla="*/ 11 w 81" name="T30"/>
                <a:gd fmla="*/ 35 h 85" name="T31"/>
                <a:gd fmla="*/ 11 w 81" name="T32"/>
                <a:gd fmla="*/ 74 h 85" name="T33"/>
                <a:gd fmla="*/ 23 w 81" name="T34"/>
                <a:gd fmla="*/ 74 h 85" name="T35"/>
                <a:gd fmla="*/ 23 w 81" name="T36"/>
                <a:gd fmla="*/ 43 h 85" name="T37"/>
                <a:gd fmla="*/ 35 w 81" name="T38"/>
                <a:gd fmla="*/ 43 h 85" name="T39"/>
                <a:gd fmla="*/ 35 w 81" name="T40"/>
                <a:gd fmla="*/ 85 h 85" name="T41"/>
                <a:gd fmla="*/ 50 w 81" name="T42"/>
                <a:gd fmla="*/ 85 h 85" name="T43"/>
                <a:gd fmla="*/ 50 w 81" name="T44"/>
                <a:gd fmla="*/ 43 h 85" name="T45"/>
                <a:gd fmla="*/ 62 w 81" name="T46"/>
                <a:gd fmla="*/ 43 h 85" name="T47"/>
                <a:gd fmla="*/ 62 w 81" name="T48"/>
                <a:gd fmla="*/ 62 h 85" name="T49"/>
                <a:gd fmla="*/ 62 w 81" name="T50"/>
                <a:gd fmla="*/ 62 h 85" name="T51"/>
                <a:gd fmla="*/ 58 w 81" name="T52"/>
                <a:gd fmla="*/ 66 h 85" name="T53"/>
                <a:gd fmla="*/ 50 w 81" name="T54"/>
                <a:gd fmla="*/ 66 h 85" name="T55"/>
                <a:gd fmla="*/ 50 w 81" name="T56"/>
                <a:gd fmla="*/ 66 h 85" name="T57"/>
                <a:gd fmla="*/ 54 w 81" name="T58"/>
                <a:gd fmla="*/ 78 h 85" name="T59"/>
                <a:gd fmla="*/ 54 w 81" name="T60"/>
                <a:gd fmla="*/ 78 h 85" name="T61"/>
                <a:gd fmla="*/ 70 w 81" name="T62"/>
                <a:gd fmla="*/ 74 h 85" name="T63"/>
                <a:gd fmla="*/ 73 w 81" name="T64"/>
                <a:gd fmla="*/ 74 h 85" name="T65"/>
                <a:gd fmla="*/ 73 w 81" name="T66"/>
                <a:gd fmla="*/ 70 h 85" name="T67"/>
                <a:gd fmla="*/ 73 w 81" name="T68"/>
                <a:gd fmla="*/ 35 h 85" name="T69"/>
                <a:gd fmla="*/ 50 w 81" name="T70"/>
                <a:gd fmla="*/ 35 h 85" name="T71"/>
                <a:gd fmla="*/ 50 w 81" name="T72"/>
                <a:gd fmla="*/ 23 h 85" name="T73"/>
                <a:gd fmla="*/ 81 w 81" name="T74"/>
                <a:gd fmla="*/ 23 h 85" name="T75"/>
                <a:gd fmla="*/ 81 w 81" name="T76"/>
                <a:gd fmla="*/ 15 h 85" name="T77"/>
                <a:gd fmla="*/ 42 w 81" name="T78"/>
                <a:gd fmla="*/ 15 h 85" name="T79"/>
                <a:gd fmla="*/ 42 w 81" name="T80"/>
                <a:gd fmla="*/ 15 h 85" name="T81"/>
                <a:gd fmla="*/ 50 w 81" name="T82"/>
                <a:gd fmla="*/ 12 h 85" name="T83"/>
                <a:gd fmla="*/ 50 w 81" name="T84"/>
                <a:gd fmla="*/ 12 h 85" name="T85"/>
                <a:gd fmla="*/ 50 w 81" name="T86"/>
                <a:gd fmla="*/ 12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8" name="Freeform 86"/>
            <p:cNvSpPr>
              <a:spLocks noEditPoints="1"/>
            </p:cNvSpPr>
            <p:nvPr/>
          </p:nvSpPr>
          <p:spPr bwMode="auto">
            <a:xfrm>
              <a:off x="11764193" y="3824866"/>
              <a:ext cx="122238" cy="128588"/>
            </a:xfrm>
            <a:custGeom>
              <a:gdLst>
                <a:gd fmla="*/ 46 w 77" name="T0"/>
                <a:gd fmla="*/ 35 h 81" name="T1"/>
                <a:gd fmla="*/ 27 w 77" name="T2"/>
                <a:gd fmla="*/ 35 h 81" name="T3"/>
                <a:gd fmla="*/ 27 w 77" name="T4"/>
                <a:gd fmla="*/ 35 h 81" name="T5"/>
                <a:gd fmla="*/ 27 w 77" name="T6"/>
                <a:gd fmla="*/ 19 h 81" name="T7"/>
                <a:gd fmla="*/ 27 w 77" name="T8"/>
                <a:gd fmla="*/ 19 h 81" name="T9"/>
                <a:gd fmla="*/ 27 w 77" name="T10"/>
                <a:gd fmla="*/ 15 h 81" name="T11"/>
                <a:gd fmla="*/ 27 w 77" name="T12"/>
                <a:gd fmla="*/ 15 h 81" name="T13"/>
                <a:gd fmla="*/ 27 w 77" name="T14"/>
                <a:gd fmla="*/ 15 h 81" name="T15"/>
                <a:gd fmla="*/ 27 w 77" name="T16"/>
                <a:gd fmla="*/ 15 h 81" name="T17"/>
                <a:gd fmla="*/ 19 w 77" name="T18"/>
                <a:gd fmla="*/ 15 h 81" name="T19"/>
                <a:gd fmla="*/ 15 w 77" name="T20"/>
                <a:gd fmla="*/ 15 h 81" name="T21"/>
                <a:gd fmla="*/ 15 w 77" name="T22"/>
                <a:gd fmla="*/ 15 h 81" name="T23"/>
                <a:gd fmla="*/ 15 w 77" name="T24"/>
                <a:gd fmla="*/ 23 h 81" name="T25"/>
                <a:gd fmla="*/ 15 w 77" name="T26"/>
                <a:gd fmla="*/ 23 h 81" name="T27"/>
                <a:gd fmla="*/ 11 w 77" name="T28"/>
                <a:gd fmla="*/ 46 h 81" name="T29"/>
                <a:gd fmla="*/ 62 w 77" name="T30"/>
                <a:gd fmla="*/ 46 h 81" name="T31"/>
                <a:gd fmla="*/ 62 w 77" name="T32"/>
                <a:gd fmla="*/ 46 h 81" name="T33"/>
                <a:gd fmla="*/ 62 w 77" name="T34"/>
                <a:gd fmla="*/ 58 h 81" name="T35"/>
                <a:gd fmla="*/ 62 w 77" name="T36"/>
                <a:gd fmla="*/ 58 h 81" name="T37"/>
                <a:gd fmla="*/ 62 w 77" name="T38"/>
                <a:gd fmla="*/ 62 h 81" name="T39"/>
                <a:gd fmla="*/ 62 w 77" name="T40"/>
                <a:gd fmla="*/ 62 h 81" name="T41"/>
                <a:gd fmla="*/ 62 w 77" name="T42"/>
                <a:gd fmla="*/ 70 h 81" name="T43"/>
                <a:gd fmla="*/ 58 w 77" name="T44"/>
                <a:gd fmla="*/ 70 h 81" name="T45"/>
                <a:gd fmla="*/ 50 w 77" name="T46"/>
                <a:gd fmla="*/ 70 h 81" name="T47"/>
                <a:gd fmla="*/ 50 w 77" name="T48"/>
                <a:gd fmla="*/ 70 h 81" name="T49"/>
                <a:gd fmla="*/ 54 w 77" name="T50"/>
                <a:gd fmla="*/ 81 h 81" name="T51"/>
                <a:gd fmla="*/ 54 w 77" name="T52"/>
                <a:gd fmla="*/ 81 h 81" name="T53"/>
                <a:gd fmla="*/ 58 w 77" name="T54"/>
                <a:gd fmla="*/ 81 h 81" name="T55"/>
                <a:gd fmla="*/ 58 w 77" name="T56"/>
                <a:gd fmla="*/ 81 h 81" name="T57"/>
                <a:gd fmla="*/ 66 w 77" name="T58"/>
                <a:gd fmla="*/ 81 h 81" name="T59"/>
                <a:gd fmla="*/ 66 w 77" name="T60"/>
                <a:gd fmla="*/ 81 h 81" name="T61"/>
                <a:gd fmla="*/ 70 w 77" name="T62"/>
                <a:gd fmla="*/ 77 h 81" name="T63"/>
                <a:gd fmla="*/ 74 w 77" name="T64"/>
                <a:gd fmla="*/ 74 h 81" name="T65"/>
                <a:gd fmla="*/ 74 w 77" name="T66"/>
                <a:gd fmla="*/ 74 h 81" name="T67"/>
                <a:gd fmla="*/ 77 w 77" name="T68"/>
                <a:gd fmla="*/ 35 h 81" name="T69"/>
                <a:gd fmla="*/ 58 w 77" name="T70"/>
                <a:gd fmla="*/ 35 h 81" name="T71"/>
                <a:gd fmla="*/ 58 w 77" name="T72"/>
                <a:gd fmla="*/ 35 h 81" name="T73"/>
                <a:gd fmla="*/ 62 w 77" name="T74"/>
                <a:gd fmla="*/ 15 h 81" name="T75"/>
                <a:gd fmla="*/ 62 w 77" name="T76"/>
                <a:gd fmla="*/ 15 h 81" name="T77"/>
                <a:gd fmla="*/ 62 w 77" name="T78"/>
                <a:gd fmla="*/ 0 h 81" name="T79"/>
                <a:gd fmla="*/ 8 w 77" name="T80"/>
                <a:gd fmla="*/ 0 h 81" name="T81"/>
                <a:gd fmla="*/ 8 w 77" name="T82"/>
                <a:gd fmla="*/ 11 h 81" name="T83"/>
                <a:gd fmla="*/ 50 w 77" name="T84"/>
                <a:gd fmla="*/ 11 h 81" name="T85"/>
                <a:gd fmla="*/ 50 w 77" name="T86"/>
                <a:gd fmla="*/ 11 h 81" name="T87"/>
                <a:gd fmla="*/ 46 w 77" name="T88"/>
                <a:gd fmla="*/ 35 h 81" name="T89"/>
                <a:gd fmla="*/ 46 w 77" name="T90"/>
                <a:gd fmla="*/ 35 h 81" name="T91"/>
                <a:gd fmla="*/ 46 w 77" name="T92"/>
                <a:gd fmla="*/ 35 h 81" name="T93"/>
                <a:gd fmla="*/ 58 w 77" name="T94"/>
                <a:gd fmla="*/ 62 h 81" name="T95"/>
                <a:gd fmla="*/ 58 w 77" name="T96"/>
                <a:gd fmla="*/ 54 h 81" name="T97"/>
                <a:gd fmla="*/ 0 w 77" name="T98"/>
                <a:gd fmla="*/ 54 h 81" name="T99"/>
                <a:gd fmla="*/ 0 w 77" name="T100"/>
                <a:gd fmla="*/ 62 h 81" name="T101"/>
                <a:gd fmla="*/ 58 w 77" name="T102"/>
                <a:gd fmla="*/ 62 h 81" name="T103"/>
                <a:gd fmla="*/ 58 w 77" name="T104"/>
                <a:gd fmla="*/ 62 h 81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81" w="77">
                  <a:moveTo>
                    <a:pt x="46" y="35"/>
                  </a:moveTo>
                  <a:lnTo>
                    <a:pt x="27" y="3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2389384" y="3479076"/>
            <a:ext cx="1345400" cy="1160764"/>
            <a:chOff x="10443393" y="3200979"/>
            <a:chExt cx="1573213" cy="1357313"/>
          </a:xfrm>
        </p:grpSpPr>
        <p:sp>
          <p:nvSpPr>
            <p:cNvPr id="565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gdLst>
                <a:gd fmla="*/ 991 w 991" name="T0"/>
                <a:gd fmla="*/ 206 h 855" name="T1"/>
                <a:gd fmla="*/ 987 w 991" name="T2"/>
                <a:gd fmla="*/ 175 h 855" name="T3"/>
                <a:gd fmla="*/ 937 w 991" name="T4"/>
                <a:gd fmla="*/ 136 h 855" name="T5"/>
                <a:gd fmla="*/ 917 w 991" name="T6"/>
                <a:gd fmla="*/ 117 h 855" name="T7"/>
                <a:gd fmla="*/ 929 w 991" name="T8"/>
                <a:gd fmla="*/ 47 h 855" name="T9"/>
                <a:gd fmla="*/ 979 w 991" name="T10"/>
                <a:gd fmla="*/ 8 h 855" name="T11"/>
                <a:gd fmla="*/ 979 w 991" name="T12"/>
                <a:gd fmla="*/ 4 h 855" name="T13"/>
                <a:gd fmla="*/ 952 w 991" name="T14"/>
                <a:gd fmla="*/ 4 h 855" name="T15"/>
                <a:gd fmla="*/ 890 w 991" name="T16"/>
                <a:gd fmla="*/ 32 h 855" name="T17"/>
                <a:gd fmla="*/ 797 w 991" name="T18"/>
                <a:gd fmla="*/ 101 h 855" name="T19"/>
                <a:gd fmla="*/ 750 w 991" name="T20"/>
                <a:gd fmla="*/ 109 h 855" name="T21"/>
                <a:gd fmla="*/ 711 w 991" name="T22"/>
                <a:gd fmla="*/ 140 h 855" name="T23"/>
                <a:gd fmla="*/ 700 w 991" name="T24"/>
                <a:gd fmla="*/ 144 h 855" name="T25"/>
                <a:gd fmla="*/ 673 w 991" name="T26"/>
                <a:gd fmla="*/ 125 h 855" name="T27"/>
                <a:gd fmla="*/ 564 w 991" name="T28"/>
                <a:gd fmla="*/ 24 h 855" name="T29"/>
                <a:gd fmla="*/ 548 w 991" name="T30"/>
                <a:gd fmla="*/ 24 h 855" name="T31"/>
                <a:gd fmla="*/ 498 w 991" name="T32"/>
                <a:gd fmla="*/ 35 h 855" name="T33"/>
                <a:gd fmla="*/ 463 w 991" name="T34"/>
                <a:gd fmla="*/ 94 h 855" name="T35"/>
                <a:gd fmla="*/ 354 w 991" name="T36"/>
                <a:gd fmla="*/ 234 h 855" name="T37"/>
                <a:gd fmla="*/ 300 w 991" name="T38"/>
                <a:gd fmla="*/ 292 h 855" name="T39"/>
                <a:gd fmla="*/ 195 w 991" name="T40"/>
                <a:gd fmla="*/ 354 h 855" name="T41"/>
                <a:gd fmla="*/ 144 w 991" name="T42"/>
                <a:gd fmla="*/ 369 h 855" name="T43"/>
                <a:gd fmla="*/ 70 w 991" name="T44"/>
                <a:gd fmla="*/ 389 h 855" name="T45"/>
                <a:gd fmla="*/ 47 w 991" name="T46"/>
                <a:gd fmla="*/ 416 h 855" name="T47"/>
                <a:gd fmla="*/ 28 w 991" name="T48"/>
                <a:gd fmla="*/ 474 h 855" name="T49"/>
                <a:gd fmla="*/ 0 w 991" name="T50"/>
                <a:gd fmla="*/ 533 h 855" name="T51"/>
                <a:gd fmla="*/ 20 w 991" name="T52"/>
                <a:gd fmla="*/ 645 h 855" name="T53"/>
                <a:gd fmla="*/ 70 w 991" name="T54"/>
                <a:gd fmla="*/ 727 h 855" name="T55"/>
                <a:gd fmla="*/ 152 w 991" name="T56"/>
                <a:gd fmla="*/ 777 h 855" name="T57"/>
                <a:gd fmla="*/ 230 w 991" name="T58"/>
                <a:gd fmla="*/ 789 h 855" name="T59"/>
                <a:gd fmla="*/ 311 w 991" name="T60"/>
                <a:gd fmla="*/ 801 h 855" name="T61"/>
                <a:gd fmla="*/ 432 w 991" name="T62"/>
                <a:gd fmla="*/ 855 h 855" name="T63"/>
                <a:gd fmla="*/ 455 w 991" name="T64"/>
                <a:gd fmla="*/ 840 h 855" name="T65"/>
                <a:gd fmla="*/ 474 w 991" name="T66"/>
                <a:gd fmla="*/ 797 h 855" name="T67"/>
                <a:gd fmla="*/ 474 w 991" name="T68"/>
                <a:gd fmla="*/ 746 h 855" name="T69"/>
                <a:gd fmla="*/ 494 w 991" name="T70"/>
                <a:gd fmla="*/ 704 h 855" name="T71"/>
                <a:gd fmla="*/ 529 w 991" name="T72"/>
                <a:gd fmla="*/ 707 h 855" name="T73"/>
                <a:gd fmla="*/ 556 w 991" name="T74"/>
                <a:gd fmla="*/ 731 h 855" name="T75"/>
                <a:gd fmla="*/ 599 w 991" name="T76"/>
                <a:gd fmla="*/ 742 h 855" name="T77"/>
                <a:gd fmla="*/ 630 w 991" name="T78"/>
                <a:gd fmla="*/ 735 h 855" name="T79"/>
                <a:gd fmla="*/ 645 w 991" name="T80"/>
                <a:gd fmla="*/ 696 h 855" name="T81"/>
                <a:gd fmla="*/ 669 w 991" name="T82"/>
                <a:gd fmla="*/ 661 h 855" name="T83"/>
                <a:gd fmla="*/ 704 w 991" name="T84"/>
                <a:gd fmla="*/ 653 h 855" name="T85"/>
                <a:gd fmla="*/ 739 w 991" name="T86"/>
                <a:gd fmla="*/ 622 h 855" name="T87"/>
                <a:gd fmla="*/ 805 w 991" name="T88"/>
                <a:gd fmla="*/ 587 h 855" name="T89"/>
                <a:gd fmla="*/ 843 w 991" name="T90"/>
                <a:gd fmla="*/ 579 h 855" name="T91"/>
                <a:gd fmla="*/ 867 w 991" name="T92"/>
                <a:gd fmla="*/ 564 h 855" name="T93"/>
                <a:gd fmla="*/ 867 w 991" name="T94"/>
                <a:gd fmla="*/ 529 h 855" name="T95"/>
                <a:gd fmla="*/ 878 w 991" name="T96"/>
                <a:gd fmla="*/ 451 h 855" name="T97"/>
                <a:gd fmla="*/ 902 w 991" name="T98"/>
                <a:gd fmla="*/ 428 h 855" name="T99"/>
                <a:gd fmla="*/ 913 w 991" name="T100"/>
                <a:gd fmla="*/ 397 h 855" name="T101"/>
                <a:gd fmla="*/ 933 w 991" name="T102"/>
                <a:gd fmla="*/ 288 h 855" name="T103"/>
                <a:gd fmla="*/ 960 w 991" name="T104"/>
                <a:gd fmla="*/ 230 h 855" name="T105"/>
                <a:gd fmla="*/ 987 w 991" name="T106"/>
                <a:gd fmla="*/ 206 h 855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855" w="991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6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gdLst>
                <a:gd fmla="*/ 23 w 23" name="T0"/>
                <a:gd fmla="*/ 11 h 23" name="T1"/>
                <a:gd fmla="*/ 23 w 23" name="T2"/>
                <a:gd fmla="*/ 11 h 23" name="T3"/>
                <a:gd fmla="*/ 19 w 23" name="T4"/>
                <a:gd fmla="*/ 19 h 23" name="T5"/>
                <a:gd fmla="*/ 11 w 23" name="T6"/>
                <a:gd fmla="*/ 23 h 23" name="T7"/>
                <a:gd fmla="*/ 11 w 23" name="T8"/>
                <a:gd fmla="*/ 23 h 23" name="T9"/>
                <a:gd fmla="*/ 4 w 23" name="T10"/>
                <a:gd fmla="*/ 19 h 23" name="T11"/>
                <a:gd fmla="*/ 0 w 23" name="T12"/>
                <a:gd fmla="*/ 11 h 23" name="T13"/>
                <a:gd fmla="*/ 0 w 23" name="T14"/>
                <a:gd fmla="*/ 11 h 23" name="T15"/>
                <a:gd fmla="*/ 4 w 23" name="T16"/>
                <a:gd fmla="*/ 4 h 23" name="T17"/>
                <a:gd fmla="*/ 11 w 23" name="T18"/>
                <a:gd fmla="*/ 0 h 23" name="T19"/>
                <a:gd fmla="*/ 11 w 23" name="T20"/>
                <a:gd fmla="*/ 0 h 23" name="T21"/>
                <a:gd fmla="*/ 19 w 23" name="T22"/>
                <a:gd fmla="*/ 4 h 23" name="T23"/>
                <a:gd fmla="*/ 23 w 23" name="T24"/>
                <a:gd fmla="*/ 11 h 23" name="T25"/>
                <a:gd fmla="*/ 23 w 23" name="T26"/>
                <a:gd fmla="*/ 11 h 2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3" w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7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5 w 58" name="T4"/>
                <a:gd fmla="*/ 39 h 58" name="T5"/>
                <a:gd fmla="*/ 47 w 58" name="T6"/>
                <a:gd fmla="*/ 47 h 58" name="T7"/>
                <a:gd fmla="*/ 39 w 58" name="T8"/>
                <a:gd fmla="*/ 55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5 h 58" name="T15"/>
                <a:gd fmla="*/ 8 w 58" name="T16"/>
                <a:gd fmla="*/ 47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47 w 58" name="T36"/>
                <a:gd fmla="*/ 8 h 58" name="T37"/>
                <a:gd fmla="*/ 55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8" name="Freeform 90"/>
            <p:cNvSpPr>
              <a:spLocks noEditPoints="1"/>
            </p:cNvSpPr>
            <p:nvPr/>
          </p:nvSpPr>
          <p:spPr bwMode="auto">
            <a:xfrm>
              <a:off x="10962506" y="3935991"/>
              <a:ext cx="141288" cy="141288"/>
            </a:xfrm>
            <a:custGeom>
              <a:gdLst>
                <a:gd fmla="*/ 27 w 89" name="T0"/>
                <a:gd fmla="*/ 15 h 89" name="T1"/>
                <a:gd fmla="*/ 23 w 89" name="T2"/>
                <a:gd fmla="*/ 11 h 89" name="T3"/>
                <a:gd fmla="*/ 35 w 89" name="T4"/>
                <a:gd fmla="*/ 4 h 89" name="T5"/>
                <a:gd fmla="*/ 19 w 89" name="T6"/>
                <a:gd fmla="*/ 0 h 89" name="T7"/>
                <a:gd fmla="*/ 8 w 89" name="T8"/>
                <a:gd fmla="*/ 15 h 89" name="T9"/>
                <a:gd fmla="*/ 8 w 89" name="T10"/>
                <a:gd fmla="*/ 15 h 89" name="T11"/>
                <a:gd fmla="*/ 11 w 89" name="T12"/>
                <a:gd fmla="*/ 23 h 89" name="T13"/>
                <a:gd fmla="*/ 39 w 89" name="T14"/>
                <a:gd fmla="*/ 54 h 89" name="T15"/>
                <a:gd fmla="*/ 4 w 89" name="T16"/>
                <a:gd fmla="*/ 58 h 89" name="T17"/>
                <a:gd fmla="*/ 23 w 89" name="T18"/>
                <a:gd fmla="*/ 66 h 89" name="T19"/>
                <a:gd fmla="*/ 15 w 89" name="T20"/>
                <a:gd fmla="*/ 74 h 89" name="T21"/>
                <a:gd fmla="*/ 0 w 89" name="T22"/>
                <a:gd fmla="*/ 77 h 89" name="T23"/>
                <a:gd fmla="*/ 11 w 89" name="T24"/>
                <a:gd fmla="*/ 85 h 89" name="T25"/>
                <a:gd fmla="*/ 39 w 89" name="T26"/>
                <a:gd fmla="*/ 70 h 89" name="T27"/>
                <a:gd fmla="*/ 50 w 89" name="T28"/>
                <a:gd fmla="*/ 89 h 89" name="T29"/>
                <a:gd fmla="*/ 50 w 89" name="T30"/>
                <a:gd fmla="*/ 70 h 89" name="T31"/>
                <a:gd fmla="*/ 81 w 89" name="T32"/>
                <a:gd fmla="*/ 89 h 89" name="T33"/>
                <a:gd fmla="*/ 89 w 89" name="T34"/>
                <a:gd fmla="*/ 74 h 89" name="T35"/>
                <a:gd fmla="*/ 74 w 89" name="T36"/>
                <a:gd fmla="*/ 74 h 89" name="T37"/>
                <a:gd fmla="*/ 85 w 89" name="T38"/>
                <a:gd fmla="*/ 66 h 89" name="T39"/>
                <a:gd fmla="*/ 50 w 89" name="T40"/>
                <a:gd fmla="*/ 58 h 89" name="T41"/>
                <a:gd fmla="*/ 74 w 89" name="T42"/>
                <a:gd fmla="*/ 54 h 89" name="T43"/>
                <a:gd fmla="*/ 74 w 89" name="T44"/>
                <a:gd fmla="*/ 23 h 89" name="T45"/>
                <a:gd fmla="*/ 77 w 89" name="T46"/>
                <a:gd fmla="*/ 23 h 89" name="T47"/>
                <a:gd fmla="*/ 81 w 89" name="T48"/>
                <a:gd fmla="*/ 19 h 89" name="T49"/>
                <a:gd fmla="*/ 77 w 89" name="T50"/>
                <a:gd fmla="*/ 15 h 89" name="T51"/>
                <a:gd fmla="*/ 70 w 89" name="T52"/>
                <a:gd fmla="*/ 11 h 89" name="T53"/>
                <a:gd fmla="*/ 77 w 89" name="T54"/>
                <a:gd fmla="*/ 7 h 89" name="T55"/>
                <a:gd fmla="*/ 81 w 89" name="T56"/>
                <a:gd fmla="*/ 7 h 89" name="T57"/>
                <a:gd fmla="*/ 66 w 89" name="T58"/>
                <a:gd fmla="*/ 0 h 89" name="T59"/>
                <a:gd fmla="*/ 58 w 89" name="T60"/>
                <a:gd fmla="*/ 15 h 89" name="T61"/>
                <a:gd fmla="*/ 50 w 89" name="T62"/>
                <a:gd fmla="*/ 23 h 89" name="T63"/>
                <a:gd fmla="*/ 54 w 89" name="T64"/>
                <a:gd fmla="*/ 23 h 89" name="T65"/>
                <a:gd fmla="*/ 58 w 89" name="T66"/>
                <a:gd fmla="*/ 19 h 89" name="T67"/>
                <a:gd fmla="*/ 46 w 89" name="T68"/>
                <a:gd fmla="*/ 11 h 89" name="T69"/>
                <a:gd fmla="*/ 54 w 89" name="T70"/>
                <a:gd fmla="*/ 7 h 89" name="T71"/>
                <a:gd fmla="*/ 54 w 89" name="T72"/>
                <a:gd fmla="*/ 4 h 89" name="T73"/>
                <a:gd fmla="*/ 46 w 89" name="T74"/>
                <a:gd fmla="*/ 0 h 89" name="T75"/>
                <a:gd fmla="*/ 43 w 89" name="T76"/>
                <a:gd fmla="*/ 0 h 89" name="T77"/>
                <a:gd fmla="*/ 31 w 89" name="T78"/>
                <a:gd fmla="*/ 15 h 89" name="T79"/>
                <a:gd fmla="*/ 43 w 89" name="T80"/>
                <a:gd fmla="*/ 23 h 89" name="T81"/>
                <a:gd fmla="*/ 35 w 89" name="T82"/>
                <a:gd fmla="*/ 19 h 89" name="T83"/>
                <a:gd fmla="*/ 27 w 89" name="T84"/>
                <a:gd fmla="*/ 15 h 89" name="T85"/>
                <a:gd fmla="*/ 27 w 89" name="T86"/>
                <a:gd fmla="*/ 15 h 89" name="T87"/>
                <a:gd fmla="*/ 39 w 89" name="T88"/>
                <a:gd fmla="*/ 35 h 89" name="T89"/>
                <a:gd fmla="*/ 23 w 89" name="T90"/>
                <a:gd fmla="*/ 31 h 89" name="T91"/>
                <a:gd fmla="*/ 39 w 89" name="T92"/>
                <a:gd fmla="*/ 31 h 89" name="T93"/>
                <a:gd fmla="*/ 62 w 89" name="T94"/>
                <a:gd fmla="*/ 31 h 89" name="T95"/>
                <a:gd fmla="*/ 50 w 89" name="T96"/>
                <a:gd fmla="*/ 35 h 89" name="T97"/>
                <a:gd fmla="*/ 50 w 89" name="T98"/>
                <a:gd fmla="*/ 31 h 89" name="T99"/>
                <a:gd fmla="*/ 23 w 89" name="T100"/>
                <a:gd fmla="*/ 46 h 89" name="T101"/>
                <a:gd fmla="*/ 39 w 89" name="T102"/>
                <a:gd fmla="*/ 42 h 89" name="T103"/>
                <a:gd fmla="*/ 39 w 89" name="T104"/>
                <a:gd fmla="*/ 46 h 89" name="T105"/>
                <a:gd fmla="*/ 50 w 89" name="T106"/>
                <a:gd fmla="*/ 42 h 89" name="T107"/>
                <a:gd fmla="*/ 62 w 89" name="T108"/>
                <a:gd fmla="*/ 46 h 89" name="T109"/>
                <a:gd fmla="*/ 50 w 89" name="T110"/>
                <a:gd fmla="*/ 46 h 89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b" l="0" r="r" t="0"/>
              <a:pathLst>
                <a:path h="89" w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9" name="Freeform 91"/>
            <p:cNvSpPr>
              <a:spLocks noEditPoints="1"/>
            </p:cNvSpPr>
            <p:nvPr/>
          </p:nvSpPr>
          <p:spPr bwMode="auto">
            <a:xfrm>
              <a:off x="11110143" y="3942341"/>
              <a:ext cx="130175" cy="128588"/>
            </a:xfrm>
            <a:custGeom>
              <a:gdLst>
                <a:gd fmla="*/ 27 w 82" name="T0"/>
                <a:gd fmla="*/ 11 h 81" name="T1"/>
                <a:gd fmla="*/ 16 w 82" name="T2"/>
                <a:gd fmla="*/ 0 h 81" name="T3"/>
                <a:gd fmla="*/ 8 w 82" name="T4"/>
                <a:gd fmla="*/ 7 h 81" name="T5"/>
                <a:gd fmla="*/ 19 w 82" name="T6"/>
                <a:gd fmla="*/ 19 h 81" name="T7"/>
                <a:gd fmla="*/ 23 w 82" name="T8"/>
                <a:gd fmla="*/ 23 h 81" name="T9"/>
                <a:gd fmla="*/ 31 w 82" name="T10"/>
                <a:gd fmla="*/ 35 h 81" name="T11"/>
                <a:gd fmla="*/ 23 w 82" name="T12"/>
                <a:gd fmla="*/ 73 h 81" name="T13"/>
                <a:gd fmla="*/ 35 w 82" name="T14"/>
                <a:gd fmla="*/ 66 h 81" name="T15"/>
                <a:gd fmla="*/ 43 w 82" name="T16"/>
                <a:gd fmla="*/ 70 h 81" name="T17"/>
                <a:gd fmla="*/ 47 w 82" name="T18"/>
                <a:gd fmla="*/ 70 h 81" name="T19"/>
                <a:gd fmla="*/ 43 w 82" name="T20"/>
                <a:gd fmla="*/ 77 h 81" name="T21"/>
                <a:gd fmla="*/ 43 w 82" name="T22"/>
                <a:gd fmla="*/ 77 h 81" name="T23"/>
                <a:gd fmla="*/ 51 w 82" name="T24"/>
                <a:gd fmla="*/ 81 h 81" name="T25"/>
                <a:gd fmla="*/ 66 w 82" name="T26"/>
                <a:gd fmla="*/ 54 h 81" name="T27"/>
                <a:gd fmla="*/ 74 w 82" name="T28"/>
                <a:gd fmla="*/ 70 h 81" name="T29"/>
                <a:gd fmla="*/ 70 w 82" name="T30"/>
                <a:gd fmla="*/ 70 h 81" name="T31"/>
                <a:gd fmla="*/ 66 w 82" name="T32"/>
                <a:gd fmla="*/ 73 h 81" name="T33"/>
                <a:gd fmla="*/ 66 w 82" name="T34"/>
                <a:gd fmla="*/ 81 h 81" name="T35"/>
                <a:gd fmla="*/ 82 w 82" name="T36"/>
                <a:gd fmla="*/ 81 h 81" name="T37"/>
                <a:gd fmla="*/ 82 w 82" name="T38"/>
                <a:gd fmla="*/ 73 h 81" name="T39"/>
                <a:gd fmla="*/ 54 w 82" name="T40"/>
                <a:gd fmla="*/ 3 h 81" name="T41"/>
                <a:gd fmla="*/ 54 w 82" name="T42"/>
                <a:gd fmla="*/ 46 h 81" name="T43"/>
                <a:gd fmla="*/ 51 w 82" name="T44"/>
                <a:gd fmla="*/ 35 h 81" name="T45"/>
                <a:gd fmla="*/ 43 w 82" name="T46"/>
                <a:gd fmla="*/ 23 h 81" name="T47"/>
                <a:gd fmla="*/ 54 w 82" name="T48"/>
                <a:gd fmla="*/ 15 h 81" name="T49"/>
                <a:gd fmla="*/ 43 w 82" name="T50"/>
                <a:gd fmla="*/ 7 h 81" name="T51"/>
                <a:gd fmla="*/ 43 w 82" name="T52"/>
                <a:gd fmla="*/ 3 h 81" name="T53"/>
                <a:gd fmla="*/ 43 w 82" name="T54"/>
                <a:gd fmla="*/ 0 h 81" name="T55"/>
                <a:gd fmla="*/ 35 w 82" name="T56"/>
                <a:gd fmla="*/ 0 h 81" name="T57"/>
                <a:gd fmla="*/ 31 w 82" name="T58"/>
                <a:gd fmla="*/ 15 h 81" name="T59"/>
                <a:gd fmla="*/ 23 w 82" name="T60"/>
                <a:gd fmla="*/ 23 h 81" name="T61"/>
                <a:gd fmla="*/ 74 w 82" name="T62"/>
                <a:gd fmla="*/ 11 h 81" name="T63"/>
                <a:gd fmla="*/ 66 w 82" name="T64"/>
                <a:gd fmla="*/ 23 h 81" name="T65"/>
                <a:gd fmla="*/ 74 w 82" name="T66"/>
                <a:gd fmla="*/ 11 h 81" name="T67"/>
                <a:gd fmla="*/ 12 w 82" name="T68"/>
                <a:gd fmla="*/ 38 h 81" name="T69"/>
                <a:gd fmla="*/ 19 w 82" name="T70"/>
                <a:gd fmla="*/ 31 h 81" name="T71"/>
                <a:gd fmla="*/ 8 w 82" name="T72"/>
                <a:gd fmla="*/ 19 h 81" name="T73"/>
                <a:gd fmla="*/ 0 w 82" name="T74"/>
                <a:gd fmla="*/ 27 h 81" name="T75"/>
                <a:gd fmla="*/ 12 w 82" name="T76"/>
                <a:gd fmla="*/ 38 h 81" name="T77"/>
                <a:gd fmla="*/ 66 w 82" name="T78"/>
                <a:gd fmla="*/ 42 h 81" name="T79"/>
                <a:gd fmla="*/ 74 w 82" name="T80"/>
                <a:gd fmla="*/ 35 h 81" name="T81"/>
                <a:gd fmla="*/ 66 w 82" name="T82"/>
                <a:gd fmla="*/ 42 h 81" name="T83"/>
                <a:gd fmla="*/ 4 w 82" name="T84"/>
                <a:gd fmla="*/ 73 h 81" name="T85"/>
                <a:gd fmla="*/ 4 w 82" name="T86"/>
                <a:gd fmla="*/ 73 h 81" name="T87"/>
                <a:gd fmla="*/ 12 w 82" name="T88"/>
                <a:gd fmla="*/ 81 h 81" name="T89"/>
                <a:gd fmla="*/ 16 w 82" name="T90"/>
                <a:gd fmla="*/ 81 h 81" name="T91"/>
                <a:gd fmla="*/ 23 w 82" name="T92"/>
                <a:gd fmla="*/ 46 h 81" name="T93"/>
                <a:gd fmla="*/ 12 w 82" name="T94"/>
                <a:gd fmla="*/ 42 h 81" name="T95"/>
                <a:gd fmla="*/ 4 w 82" name="T96"/>
                <a:gd fmla="*/ 73 h 81" name="T97"/>
                <a:gd fmla="*/ 43 w 82" name="T98"/>
                <a:gd fmla="*/ 46 h 81" name="T99"/>
                <a:gd fmla="*/ 35 w 82" name="T100"/>
                <a:gd fmla="*/ 58 h 81" name="T101"/>
                <a:gd fmla="*/ 43 w 82" name="T102"/>
                <a:gd fmla="*/ 46 h 81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b" l="0" r="r" t="0"/>
              <a:pathLst>
                <a:path h="81" w="82">
                  <a:moveTo>
                    <a:pt x="19" y="19"/>
                  </a:move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0" name="Freeform 92"/>
            <p:cNvSpPr/>
            <p:nvPr/>
          </p:nvSpPr>
          <p:spPr bwMode="auto">
            <a:xfrm>
              <a:off x="11264131" y="3935991"/>
              <a:ext cx="130175" cy="134938"/>
            </a:xfrm>
            <a:custGeom>
              <a:gdLst>
                <a:gd fmla="*/ 51 w 82" name="T0"/>
                <a:gd fmla="*/ 11 h 85" name="T1"/>
                <a:gd fmla="*/ 51 w 82" name="T2"/>
                <a:gd fmla="*/ 11 h 85" name="T3"/>
                <a:gd fmla="*/ 47 w 82" name="T4"/>
                <a:gd fmla="*/ 7 h 85" name="T5"/>
                <a:gd fmla="*/ 47 w 82" name="T6"/>
                <a:gd fmla="*/ 7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4 h 85" name="T13"/>
                <a:gd fmla="*/ 39 w 82" name="T14"/>
                <a:gd fmla="*/ 4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7 h 85" name="T25"/>
                <a:gd fmla="*/ 35 w 82" name="T26"/>
                <a:gd fmla="*/ 27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3 w 82" name="T34"/>
                <a:gd fmla="*/ 77 h 85" name="T35"/>
                <a:gd fmla="*/ 23 w 82" name="T36"/>
                <a:gd fmla="*/ 46 h 85" name="T37"/>
                <a:gd fmla="*/ 35 w 82" name="T38"/>
                <a:gd fmla="*/ 46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6 h 85" name="T45"/>
                <a:gd fmla="*/ 58 w 82" name="T46"/>
                <a:gd fmla="*/ 46 h 85" name="T47"/>
                <a:gd fmla="*/ 58 w 82" name="T48"/>
                <a:gd fmla="*/ 66 h 85" name="T49"/>
                <a:gd fmla="*/ 58 w 82" name="T50"/>
                <a:gd fmla="*/ 66 h 85" name="T51"/>
                <a:gd fmla="*/ 58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7 h 85" name="T59"/>
                <a:gd fmla="*/ 55 w 82" name="T60"/>
                <a:gd fmla="*/ 77 h 85" name="T61"/>
                <a:gd fmla="*/ 66 w 82" name="T62"/>
                <a:gd fmla="*/ 77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7 h 85" name="T73"/>
                <a:gd fmla="*/ 82 w 82" name="T74"/>
                <a:gd fmla="*/ 27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51 w 82" name="T82"/>
                <a:gd fmla="*/ 11 h 85" name="T83"/>
                <a:gd fmla="*/ 51 w 82" name="T84"/>
                <a:gd fmla="*/ 11 h 85" name="T85"/>
                <a:gd fmla="*/ 51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928588" y="2751393"/>
            <a:ext cx="1656294" cy="1714672"/>
            <a:chOff x="8735243" y="2350079"/>
            <a:chExt cx="1936750" cy="2005013"/>
          </a:xfrm>
        </p:grpSpPr>
        <p:sp>
          <p:nvSpPr>
            <p:cNvPr id="559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gdLst>
                <a:gd fmla="*/ 1189 w 1220" name="T0"/>
                <a:gd fmla="*/ 878 h 1263" name="T1"/>
                <a:gd fmla="*/ 968 w 1220" name="T2"/>
                <a:gd fmla="*/ 886 h 1263" name="T3"/>
                <a:gd fmla="*/ 917 w 1220" name="T4"/>
                <a:gd fmla="*/ 797 h 1263" name="T5"/>
                <a:gd fmla="*/ 898 w 1220" name="T6"/>
                <a:gd fmla="*/ 684 h 1263" name="T7"/>
                <a:gd fmla="*/ 894 w 1220" name="T8"/>
                <a:gd fmla="*/ 626 h 1263" name="T9"/>
                <a:gd fmla="*/ 1010 w 1220" name="T10"/>
                <a:gd fmla="*/ 540 h 1263" name="T11"/>
                <a:gd fmla="*/ 1096 w 1220" name="T12"/>
                <a:gd fmla="*/ 525 h 1263" name="T13"/>
                <a:gd fmla="*/ 1092 w 1220" name="T14"/>
                <a:gd fmla="*/ 420 h 1263" name="T15"/>
                <a:gd fmla="*/ 1111 w 1220" name="T16"/>
                <a:gd fmla="*/ 377 h 1263" name="T17"/>
                <a:gd fmla="*/ 1139 w 1220" name="T18"/>
                <a:gd fmla="*/ 257 h 1263" name="T19"/>
                <a:gd fmla="*/ 1096 w 1220" name="T20"/>
                <a:gd fmla="*/ 206 h 1263" name="T21"/>
                <a:gd fmla="*/ 1053 w 1220" name="T22"/>
                <a:gd fmla="*/ 163 h 1263" name="T23"/>
                <a:gd fmla="*/ 1041 w 1220" name="T24"/>
                <a:gd fmla="*/ 82 h 1263" name="T25"/>
                <a:gd fmla="*/ 1010 w 1220" name="T26"/>
                <a:gd fmla="*/ 35 h 1263" name="T27"/>
                <a:gd fmla="*/ 952 w 1220" name="T28"/>
                <a:gd fmla="*/ 24 h 1263" name="T29"/>
                <a:gd fmla="*/ 894 w 1220" name="T30"/>
                <a:gd fmla="*/ 74 h 1263" name="T31"/>
                <a:gd fmla="*/ 855 w 1220" name="T32"/>
                <a:gd fmla="*/ 78 h 1263" name="T33"/>
                <a:gd fmla="*/ 785 w 1220" name="T34"/>
                <a:gd fmla="*/ 136 h 1263" name="T35"/>
                <a:gd fmla="*/ 731 w 1220" name="T36"/>
                <a:gd fmla="*/ 140 h 1263" name="T37"/>
                <a:gd fmla="*/ 680 w 1220" name="T38"/>
                <a:gd fmla="*/ 90 h 1263" name="T39"/>
                <a:gd fmla="*/ 637 w 1220" name="T40"/>
                <a:gd fmla="*/ 125 h 1263" name="T41"/>
                <a:gd fmla="*/ 575 w 1220" name="T42"/>
                <a:gd fmla="*/ 117 h 1263" name="T43"/>
                <a:gd fmla="*/ 544 w 1220" name="T44"/>
                <a:gd fmla="*/ 55 h 1263" name="T45"/>
                <a:gd fmla="*/ 459 w 1220" name="T46"/>
                <a:gd fmla="*/ 0 h 1263" name="T47"/>
                <a:gd fmla="*/ 385 w 1220" name="T48"/>
                <a:gd fmla="*/ 82 h 1263" name="T49"/>
                <a:gd fmla="*/ 389 w 1220" name="T50"/>
                <a:gd fmla="*/ 90 h 1263" name="T51"/>
                <a:gd fmla="*/ 420 w 1220" name="T52"/>
                <a:gd fmla="*/ 272 h 1263" name="T53"/>
                <a:gd fmla="*/ 412 w 1220" name="T54"/>
                <a:gd fmla="*/ 420 h 1263" name="T55"/>
                <a:gd fmla="*/ 412 w 1220" name="T56"/>
                <a:gd fmla="*/ 529 h 1263" name="T57"/>
                <a:gd fmla="*/ 389 w 1220" name="T58"/>
                <a:gd fmla="*/ 602 h 1263" name="T59"/>
                <a:gd fmla="*/ 327 w 1220" name="T60"/>
                <a:gd fmla="*/ 665 h 1263" name="T61"/>
                <a:gd fmla="*/ 164 w 1220" name="T62"/>
                <a:gd fmla="*/ 700 h 1263" name="T63"/>
                <a:gd fmla="*/ 63 w 1220" name="T64"/>
                <a:gd fmla="*/ 801 h 1263" name="T65"/>
                <a:gd fmla="*/ 4 w 1220" name="T66"/>
                <a:gd fmla="*/ 917 h 1263" name="T67"/>
                <a:gd fmla="*/ 28 w 1220" name="T68"/>
                <a:gd fmla="*/ 972 h 1263" name="T69"/>
                <a:gd fmla="*/ 70 w 1220" name="T70"/>
                <a:gd fmla="*/ 1010 h 1263" name="T71"/>
                <a:gd fmla="*/ 82 w 1220" name="T72"/>
                <a:gd fmla="*/ 1088 h 1263" name="T73"/>
                <a:gd fmla="*/ 148 w 1220" name="T74"/>
                <a:gd fmla="*/ 1127 h 1263" name="T75"/>
                <a:gd fmla="*/ 202 w 1220" name="T76"/>
                <a:gd fmla="*/ 1092 h 1263" name="T77"/>
                <a:gd fmla="*/ 237 w 1220" name="T78"/>
                <a:gd fmla="*/ 1146 h 1263" name="T79"/>
                <a:gd fmla="*/ 253 w 1220" name="T80"/>
                <a:gd fmla="*/ 1166 h 1263" name="T81"/>
                <a:gd fmla="*/ 381 w 1220" name="T82"/>
                <a:gd fmla="*/ 1247 h 1263" name="T83"/>
                <a:gd fmla="*/ 381 w 1220" name="T84"/>
                <a:gd fmla="*/ 1247 h 1263" name="T85"/>
                <a:gd fmla="*/ 447 w 1220" name="T86"/>
                <a:gd fmla="*/ 1181 h 1263" name="T87"/>
                <a:gd fmla="*/ 494 w 1220" name="T88"/>
                <a:gd fmla="*/ 1209 h 1263" name="T89"/>
                <a:gd fmla="*/ 564 w 1220" name="T90"/>
                <a:gd fmla="*/ 1193 h 1263" name="T91"/>
                <a:gd fmla="*/ 637 w 1220" name="T92"/>
                <a:gd fmla="*/ 1150 h 1263" name="T93"/>
                <a:gd fmla="*/ 727 w 1220" name="T94"/>
                <a:gd fmla="*/ 1146 h 1263" name="T95"/>
                <a:gd fmla="*/ 750 w 1220" name="T96"/>
                <a:gd fmla="*/ 1150 h 1263" name="T97"/>
                <a:gd fmla="*/ 719 w 1220" name="T98"/>
                <a:gd fmla="*/ 1251 h 1263" name="T99"/>
                <a:gd fmla="*/ 766 w 1220" name="T100"/>
                <a:gd fmla="*/ 1236 h 1263" name="T101"/>
                <a:gd fmla="*/ 828 w 1220" name="T102"/>
                <a:gd fmla="*/ 1240 h 1263" name="T103"/>
                <a:gd fmla="*/ 851 w 1220" name="T104"/>
                <a:gd fmla="*/ 1255 h 1263" name="T105"/>
                <a:gd fmla="*/ 902 w 1220" name="T106"/>
                <a:gd fmla="*/ 1205 h 1263" name="T107"/>
                <a:gd fmla="*/ 979 w 1220" name="T108"/>
                <a:gd fmla="*/ 1174 h 1263" name="T109"/>
                <a:gd fmla="*/ 1041 w 1220" name="T110"/>
                <a:gd fmla="*/ 1100 h 1263" name="T111"/>
                <a:gd fmla="*/ 1076 w 1220" name="T112"/>
                <a:gd fmla="*/ 1065 h 1263" name="T113"/>
                <a:gd fmla="*/ 1127 w 1220" name="T114"/>
                <a:gd fmla="*/ 937 h 1263" name="T115"/>
                <a:gd fmla="*/ 1220 w 1220" name="T116"/>
                <a:gd fmla="*/ 902 h 1263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b" l="0" r="r" t="0"/>
              <a:pathLst>
                <a:path h="1263" w="1220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0" name="Freeform 36"/>
            <p:cNvSpPr/>
            <p:nvPr/>
          </p:nvSpPr>
          <p:spPr bwMode="auto">
            <a:xfrm>
              <a:off x="9981431" y="3472441"/>
              <a:ext cx="36513" cy="44450"/>
            </a:xfrm>
            <a:custGeom>
              <a:gdLst>
                <a:gd fmla="*/ 23 w 23" name="T0"/>
                <a:gd fmla="*/ 16 h 28" name="T1"/>
                <a:gd fmla="*/ 23 w 23" name="T2"/>
                <a:gd fmla="*/ 16 h 28" name="T3"/>
                <a:gd fmla="*/ 20 w 23" name="T4"/>
                <a:gd fmla="*/ 24 h 28" name="T5"/>
                <a:gd fmla="*/ 12 w 23" name="T6"/>
                <a:gd fmla="*/ 28 h 28" name="T7"/>
                <a:gd fmla="*/ 12 w 23" name="T8"/>
                <a:gd fmla="*/ 28 h 28" name="T9"/>
                <a:gd fmla="*/ 4 w 23" name="T10"/>
                <a:gd fmla="*/ 24 h 28" name="T11"/>
                <a:gd fmla="*/ 0 w 23" name="T12"/>
                <a:gd fmla="*/ 16 h 28" name="T13"/>
                <a:gd fmla="*/ 0 w 23" name="T14"/>
                <a:gd fmla="*/ 16 h 28" name="T15"/>
                <a:gd fmla="*/ 4 w 23" name="T16"/>
                <a:gd fmla="*/ 4 h 28" name="T17"/>
                <a:gd fmla="*/ 12 w 23" name="T18"/>
                <a:gd fmla="*/ 0 h 28" name="T19"/>
                <a:gd fmla="*/ 12 w 23" name="T20"/>
                <a:gd fmla="*/ 0 h 28" name="T21"/>
                <a:gd fmla="*/ 20 w 23" name="T22"/>
                <a:gd fmla="*/ 4 h 28" name="T23"/>
                <a:gd fmla="*/ 23 w 23" name="T24"/>
                <a:gd fmla="*/ 16 h 28" name="T25"/>
                <a:gd fmla="*/ 23 w 23" name="T26"/>
                <a:gd fmla="*/ 16 h 28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8" w="23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1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0 w 58" name="T6"/>
                <a:gd fmla="*/ 50 h 58" name="T7"/>
                <a:gd fmla="*/ 42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4 h 58" name="T15"/>
                <a:gd fmla="*/ 11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11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2 w 58" name="T34"/>
                <a:gd fmla="*/ 4 h 58" name="T35"/>
                <a:gd fmla="*/ 50 w 58" name="T36"/>
                <a:gd fmla="*/ 8 h 58" name="T37"/>
                <a:gd fmla="*/ 58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2" name="Freeform 93"/>
            <p:cNvSpPr>
              <a:spLocks noEditPoints="1"/>
            </p:cNvSpPr>
            <p:nvPr/>
          </p:nvSpPr>
          <p:spPr bwMode="auto">
            <a:xfrm>
              <a:off x="9438506" y="3559754"/>
              <a:ext cx="130175" cy="128588"/>
            </a:xfrm>
            <a:custGeom>
              <a:gdLst>
                <a:gd fmla="*/ 51 w 82" name="T0"/>
                <a:gd fmla="*/ 15 h 81" name="T1"/>
                <a:gd fmla="*/ 51 w 82" name="T2"/>
                <a:gd fmla="*/ 15 h 81" name="T3"/>
                <a:gd fmla="*/ 43 w 82" name="T4"/>
                <a:gd fmla="*/ 0 h 81" name="T5"/>
                <a:gd fmla="*/ 43 w 82" name="T6"/>
                <a:gd fmla="*/ 0 h 81" name="T7"/>
                <a:gd fmla="*/ 27 w 82" name="T8"/>
                <a:gd fmla="*/ 4 h 81" name="T9"/>
                <a:gd fmla="*/ 27 w 82" name="T10"/>
                <a:gd fmla="*/ 4 h 81" name="T11"/>
                <a:gd fmla="*/ 35 w 82" name="T12"/>
                <a:gd fmla="*/ 19 h 81" name="T13"/>
                <a:gd fmla="*/ 35 w 82" name="T14"/>
                <a:gd fmla="*/ 19 h 81" name="T15"/>
                <a:gd fmla="*/ 51 w 82" name="T16"/>
                <a:gd fmla="*/ 15 h 81" name="T17"/>
                <a:gd fmla="*/ 51 w 82" name="T18"/>
                <a:gd fmla="*/ 15 h 81" name="T19"/>
                <a:gd fmla="*/ 51 w 82" name="T20"/>
                <a:gd fmla="*/ 15 h 81" name="T21"/>
                <a:gd fmla="*/ 0 w 82" name="T22"/>
                <a:gd fmla="*/ 77 h 81" name="T23"/>
                <a:gd fmla="*/ 0 w 82" name="T24"/>
                <a:gd fmla="*/ 77 h 81" name="T25"/>
                <a:gd fmla="*/ 12 w 82" name="T26"/>
                <a:gd fmla="*/ 81 h 81" name="T27"/>
                <a:gd fmla="*/ 12 w 82" name="T28"/>
                <a:gd fmla="*/ 81 h 81" name="T29"/>
                <a:gd fmla="*/ 31 w 82" name="T30"/>
                <a:gd fmla="*/ 54 h 81" name="T31"/>
                <a:gd fmla="*/ 31 w 82" name="T32"/>
                <a:gd fmla="*/ 54 h 81" name="T33"/>
                <a:gd fmla="*/ 35 w 82" name="T34"/>
                <a:gd fmla="*/ 50 h 81" name="T35"/>
                <a:gd fmla="*/ 35 w 82" name="T36"/>
                <a:gd fmla="*/ 50 h 81" name="T37"/>
                <a:gd fmla="*/ 39 w 82" name="T38"/>
                <a:gd fmla="*/ 46 h 81" name="T39"/>
                <a:gd fmla="*/ 39 w 82" name="T40"/>
                <a:gd fmla="*/ 46 h 81" name="T41"/>
                <a:gd fmla="*/ 24 w 82" name="T42"/>
                <a:gd fmla="*/ 39 h 81" name="T43"/>
                <a:gd fmla="*/ 24 w 82" name="T44"/>
                <a:gd fmla="*/ 39 h 81" name="T45"/>
                <a:gd fmla="*/ 16 w 82" name="T46"/>
                <a:gd fmla="*/ 58 h 81" name="T47"/>
                <a:gd fmla="*/ 0 w 82" name="T48"/>
                <a:gd fmla="*/ 77 h 81" name="T49"/>
                <a:gd fmla="*/ 0 w 82" name="T50"/>
                <a:gd fmla="*/ 77 h 81" name="T51"/>
                <a:gd fmla="*/ 0 w 82" name="T52"/>
                <a:gd fmla="*/ 77 h 81" name="T53"/>
                <a:gd fmla="*/ 78 w 82" name="T54"/>
                <a:gd fmla="*/ 74 h 81" name="T55"/>
                <a:gd fmla="*/ 78 w 82" name="T56"/>
                <a:gd fmla="*/ 74 h 81" name="T57"/>
                <a:gd fmla="*/ 55 w 82" name="T58"/>
                <a:gd fmla="*/ 39 h 81" name="T59"/>
                <a:gd fmla="*/ 55 w 82" name="T60"/>
                <a:gd fmla="*/ 39 h 81" name="T61"/>
                <a:gd fmla="*/ 43 w 82" name="T62"/>
                <a:gd fmla="*/ 46 h 81" name="T63"/>
                <a:gd fmla="*/ 43 w 82" name="T64"/>
                <a:gd fmla="*/ 46 h 81" name="T65"/>
                <a:gd fmla="*/ 55 w 82" name="T66"/>
                <a:gd fmla="*/ 62 h 81" name="T67"/>
                <a:gd fmla="*/ 66 w 82" name="T68"/>
                <a:gd fmla="*/ 81 h 81" name="T69"/>
                <a:gd fmla="*/ 66 w 82" name="T70"/>
                <a:gd fmla="*/ 81 h 81" name="T71"/>
                <a:gd fmla="*/ 78 w 82" name="T72"/>
                <a:gd fmla="*/ 74 h 81" name="T73"/>
                <a:gd fmla="*/ 78 w 82" name="T74"/>
                <a:gd fmla="*/ 74 h 81" name="T75"/>
                <a:gd fmla="*/ 78 w 82" name="T76"/>
                <a:gd fmla="*/ 74 h 81" name="T77"/>
                <a:gd fmla="*/ 0 w 82" name="T78"/>
                <a:gd fmla="*/ 23 h 81" name="T79"/>
                <a:gd fmla="*/ 0 w 82" name="T80"/>
                <a:gd fmla="*/ 31 h 81" name="T81"/>
                <a:gd fmla="*/ 82 w 82" name="T82"/>
                <a:gd fmla="*/ 31 h 81" name="T83"/>
                <a:gd fmla="*/ 82 w 82" name="T84"/>
                <a:gd fmla="*/ 23 h 81" name="T85"/>
                <a:gd fmla="*/ 0 w 82" name="T86"/>
                <a:gd fmla="*/ 23 h 81" name="T87"/>
                <a:gd fmla="*/ 0 w 82" name="T88"/>
                <a:gd fmla="*/ 23 h 81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b" l="0" r="r" t="0"/>
              <a:pathLst>
                <a:path h="81" w="82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3" name="Freeform 94"/>
            <p:cNvSpPr>
              <a:spLocks noEditPoints="1"/>
            </p:cNvSpPr>
            <p:nvPr/>
          </p:nvSpPr>
          <p:spPr bwMode="auto">
            <a:xfrm>
              <a:off x="9586143" y="3559754"/>
              <a:ext cx="130175" cy="134938"/>
            </a:xfrm>
            <a:custGeom>
              <a:gdLst>
                <a:gd fmla="*/ 16 w 82" name="T0"/>
                <a:gd fmla="*/ 31 h 85" name="T1"/>
                <a:gd fmla="*/ 67 w 82" name="T2"/>
                <a:gd fmla="*/ 19 h 85" name="T3"/>
                <a:gd fmla="*/ 78 w 82" name="T4"/>
                <a:gd fmla="*/ 31 h 85" name="T5"/>
                <a:gd fmla="*/ 47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2 w 82" name="T12"/>
                <a:gd fmla="*/ 0 h 85" name="T13"/>
                <a:gd fmla="*/ 35 w 82" name="T14"/>
                <a:gd fmla="*/ 8 h 85" name="T15"/>
                <a:gd fmla="*/ 4 w 82" name="T16"/>
                <a:gd fmla="*/ 31 h 85" name="T17"/>
                <a:gd fmla="*/ 0 w 82" name="T18"/>
                <a:gd fmla="*/ 46 h 85" name="T19"/>
                <a:gd fmla="*/ 20 w 82" name="T20"/>
                <a:gd fmla="*/ 46 h 85" name="T21"/>
                <a:gd fmla="*/ 12 w 82" name="T22"/>
                <a:gd fmla="*/ 58 h 85" name="T23"/>
                <a:gd fmla="*/ 32 w 82" name="T24"/>
                <a:gd fmla="*/ 66 h 85" name="T25"/>
                <a:gd fmla="*/ 20 w 82" name="T26"/>
                <a:gd fmla="*/ 70 h 85" name="T27"/>
                <a:gd fmla="*/ 4 w 82" name="T28"/>
                <a:gd fmla="*/ 74 h 85" name="T29"/>
                <a:gd fmla="*/ 8 w 82" name="T30"/>
                <a:gd fmla="*/ 85 h 85" name="T31"/>
                <a:gd fmla="*/ 47 w 82" name="T32"/>
                <a:gd fmla="*/ 70 h 85" name="T33"/>
                <a:gd fmla="*/ 59 w 82" name="T34"/>
                <a:gd fmla="*/ 77 h 85" name="T35"/>
                <a:gd fmla="*/ 70 w 82" name="T36"/>
                <a:gd fmla="*/ 85 h 85" name="T37"/>
                <a:gd fmla="*/ 74 w 82" name="T38"/>
                <a:gd fmla="*/ 81 h 85" name="T39"/>
                <a:gd fmla="*/ 78 w 82" name="T40"/>
                <a:gd fmla="*/ 74 h 85" name="T41"/>
                <a:gd fmla="*/ 55 w 82" name="T42"/>
                <a:gd fmla="*/ 62 h 85" name="T43"/>
                <a:gd fmla="*/ 82 w 82" name="T44"/>
                <a:gd fmla="*/ 46 h 85" name="T45"/>
                <a:gd fmla="*/ 39 w 82" name="T46"/>
                <a:gd fmla="*/ 35 h 85" name="T47"/>
                <a:gd fmla="*/ 43 w 82" name="T48"/>
                <a:gd fmla="*/ 27 h 85" name="T49"/>
                <a:gd fmla="*/ 43 w 82" name="T50"/>
                <a:gd fmla="*/ 27 h 85" name="T51"/>
                <a:gd fmla="*/ 47 w 82" name="T52"/>
                <a:gd fmla="*/ 27 h 85" name="T53"/>
                <a:gd fmla="*/ 35 w 82" name="T54"/>
                <a:gd fmla="*/ 23 h 85" name="T55"/>
                <a:gd fmla="*/ 32 w 82" name="T56"/>
                <a:gd fmla="*/ 23 h 85" name="T57"/>
                <a:gd fmla="*/ 28 w 82" name="T58"/>
                <a:gd fmla="*/ 35 h 85" name="T59"/>
                <a:gd fmla="*/ 0 w 82" name="T60"/>
                <a:gd fmla="*/ 35 h 85" name="T61"/>
                <a:gd fmla="*/ 0 w 82" name="T62"/>
                <a:gd fmla="*/ 46 h 85" name="T63"/>
                <a:gd fmla="*/ 43 w 82" name="T64"/>
                <a:gd fmla="*/ 58 h 85" name="T65"/>
                <a:gd fmla="*/ 35 w 82" name="T66"/>
                <a:gd fmla="*/ 46 h 85" name="T67"/>
                <a:gd fmla="*/ 51 w 82" name="T68"/>
                <a:gd fmla="*/ 46 h 85" name="T69"/>
                <a:gd fmla="*/ 43 w 82" name="T70"/>
                <a:gd fmla="*/ 58 h 85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85" w="82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4" name="Freeform 95"/>
            <p:cNvSpPr/>
            <p:nvPr/>
          </p:nvSpPr>
          <p:spPr bwMode="auto">
            <a:xfrm>
              <a:off x="9735368" y="3559754"/>
              <a:ext cx="128588" cy="134938"/>
            </a:xfrm>
            <a:custGeom>
              <a:gdLst>
                <a:gd fmla="*/ 46 w 81" name="T0"/>
                <a:gd fmla="*/ 11 h 85" name="T1"/>
                <a:gd fmla="*/ 46 w 81" name="T2"/>
                <a:gd fmla="*/ 11 h 85" name="T3"/>
                <a:gd fmla="*/ 46 w 81" name="T4"/>
                <a:gd fmla="*/ 8 h 85" name="T5"/>
                <a:gd fmla="*/ 46 w 81" name="T6"/>
                <a:gd fmla="*/ 8 h 85" name="T7"/>
                <a:gd fmla="*/ 46 w 81" name="T8"/>
                <a:gd fmla="*/ 0 h 85" name="T9"/>
                <a:gd fmla="*/ 46 w 81" name="T10"/>
                <a:gd fmla="*/ 0 h 85" name="T11"/>
                <a:gd fmla="*/ 39 w 81" name="T12"/>
                <a:gd fmla="*/ 0 h 85" name="T13"/>
                <a:gd fmla="*/ 39 w 81" name="T14"/>
                <a:gd fmla="*/ 0 h 85" name="T15"/>
                <a:gd fmla="*/ 31 w 81" name="T16"/>
                <a:gd fmla="*/ 4 h 85" name="T17"/>
                <a:gd fmla="*/ 31 w 81" name="T18"/>
                <a:gd fmla="*/ 4 h 85" name="T19"/>
                <a:gd fmla="*/ 35 w 81" name="T20"/>
                <a:gd fmla="*/ 11 h 85" name="T21"/>
                <a:gd fmla="*/ 0 w 81" name="T22"/>
                <a:gd fmla="*/ 11 h 85" name="T23"/>
                <a:gd fmla="*/ 0 w 81" name="T24"/>
                <a:gd fmla="*/ 23 h 85" name="T25"/>
                <a:gd fmla="*/ 35 w 81" name="T26"/>
                <a:gd fmla="*/ 23 h 85" name="T27"/>
                <a:gd fmla="*/ 35 w 81" name="T28"/>
                <a:gd fmla="*/ 35 h 85" name="T29"/>
                <a:gd fmla="*/ 7 w 81" name="T30"/>
                <a:gd fmla="*/ 35 h 85" name="T31"/>
                <a:gd fmla="*/ 7 w 81" name="T32"/>
                <a:gd fmla="*/ 74 h 85" name="T33"/>
                <a:gd fmla="*/ 23 w 81" name="T34"/>
                <a:gd fmla="*/ 74 h 85" name="T35"/>
                <a:gd fmla="*/ 23 w 81" name="T36"/>
                <a:gd fmla="*/ 42 h 85" name="T37"/>
                <a:gd fmla="*/ 35 w 81" name="T38"/>
                <a:gd fmla="*/ 42 h 85" name="T39"/>
                <a:gd fmla="*/ 35 w 81" name="T40"/>
                <a:gd fmla="*/ 85 h 85" name="T41"/>
                <a:gd fmla="*/ 46 w 81" name="T42"/>
                <a:gd fmla="*/ 85 h 85" name="T43"/>
                <a:gd fmla="*/ 46 w 81" name="T44"/>
                <a:gd fmla="*/ 42 h 85" name="T45"/>
                <a:gd fmla="*/ 58 w 81" name="T46"/>
                <a:gd fmla="*/ 42 h 85" name="T47"/>
                <a:gd fmla="*/ 58 w 81" name="T48"/>
                <a:gd fmla="*/ 62 h 85" name="T49"/>
                <a:gd fmla="*/ 58 w 81" name="T50"/>
                <a:gd fmla="*/ 62 h 85" name="T51"/>
                <a:gd fmla="*/ 58 w 81" name="T52"/>
                <a:gd fmla="*/ 66 h 85" name="T53"/>
                <a:gd fmla="*/ 50 w 81" name="T54"/>
                <a:gd fmla="*/ 66 h 85" name="T55"/>
                <a:gd fmla="*/ 50 w 81" name="T56"/>
                <a:gd fmla="*/ 66 h 85" name="T57"/>
                <a:gd fmla="*/ 50 w 81" name="T58"/>
                <a:gd fmla="*/ 77 h 85" name="T59"/>
                <a:gd fmla="*/ 50 w 81" name="T60"/>
                <a:gd fmla="*/ 77 h 85" name="T61"/>
                <a:gd fmla="*/ 66 w 81" name="T62"/>
                <a:gd fmla="*/ 74 h 85" name="T63"/>
                <a:gd fmla="*/ 70 w 81" name="T64"/>
                <a:gd fmla="*/ 70 h 85" name="T65"/>
                <a:gd fmla="*/ 70 w 81" name="T66"/>
                <a:gd fmla="*/ 66 h 85" name="T67"/>
                <a:gd fmla="*/ 70 w 81" name="T68"/>
                <a:gd fmla="*/ 35 h 85" name="T69"/>
                <a:gd fmla="*/ 46 w 81" name="T70"/>
                <a:gd fmla="*/ 35 h 85" name="T71"/>
                <a:gd fmla="*/ 46 w 81" name="T72"/>
                <a:gd fmla="*/ 23 h 85" name="T73"/>
                <a:gd fmla="*/ 81 w 81" name="T74"/>
                <a:gd fmla="*/ 23 h 85" name="T75"/>
                <a:gd fmla="*/ 81 w 81" name="T76"/>
                <a:gd fmla="*/ 11 h 85" name="T77"/>
                <a:gd fmla="*/ 39 w 81" name="T78"/>
                <a:gd fmla="*/ 11 h 85" name="T79"/>
                <a:gd fmla="*/ 39 w 81" name="T80"/>
                <a:gd fmla="*/ 11 h 85" name="T81"/>
                <a:gd fmla="*/ 46 w 81" name="T82"/>
                <a:gd fmla="*/ 11 h 85" name="T83"/>
                <a:gd fmla="*/ 46 w 81" name="T84"/>
                <a:gd fmla="*/ 11 h 85" name="T85"/>
                <a:gd fmla="*/ 46 w 81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1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2130779" y="2826555"/>
            <a:ext cx="1065730" cy="1153975"/>
            <a:chOff x="10148118" y="2437391"/>
            <a:chExt cx="1246188" cy="1349375"/>
          </a:xfrm>
        </p:grpSpPr>
        <p:sp>
          <p:nvSpPr>
            <p:cNvPr id="553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gdLst>
                <a:gd fmla="*/ 326 w 785" name="T0"/>
                <a:gd fmla="*/ 843 h 850" name="T1"/>
                <a:gd fmla="*/ 284 w 785" name="T2"/>
                <a:gd fmla="*/ 823 h 850" name="T3"/>
                <a:gd fmla="*/ 186 w 785" name="T4"/>
                <a:gd fmla="*/ 831 h 850" name="T5"/>
                <a:gd fmla="*/ 66 w 785" name="T6"/>
                <a:gd fmla="*/ 823 h 850" name="T7"/>
                <a:gd fmla="*/ 27 w 785" name="T8"/>
                <a:gd fmla="*/ 746 h 850" name="T9"/>
                <a:gd fmla="*/ 16 w 785" name="T10"/>
                <a:gd fmla="*/ 676 h 850" name="T11"/>
                <a:gd fmla="*/ 4 w 785" name="T12"/>
                <a:gd fmla="*/ 614 h 850" name="T13"/>
                <a:gd fmla="*/ 0 w 785" name="T14"/>
                <a:gd fmla="*/ 590 h 850" name="T15"/>
                <a:gd fmla="*/ 27 w 785" name="T16"/>
                <a:gd fmla="*/ 536 h 850" name="T17"/>
                <a:gd fmla="*/ 120 w 785" name="T18"/>
                <a:gd fmla="*/ 489 h 850" name="T19"/>
                <a:gd fmla="*/ 183 w 785" name="T20"/>
                <a:gd fmla="*/ 485 h 850" name="T21"/>
                <a:gd fmla="*/ 218 w 785" name="T22"/>
                <a:gd fmla="*/ 458 h 850" name="T23"/>
                <a:gd fmla="*/ 202 w 785" name="T24"/>
                <a:gd fmla="*/ 369 h 850" name="T25"/>
                <a:gd fmla="*/ 210 w 785" name="T26"/>
                <a:gd fmla="*/ 338 h 850" name="T27"/>
                <a:gd fmla="*/ 221 w 785" name="T28"/>
                <a:gd fmla="*/ 326 h 850" name="T29"/>
                <a:gd fmla="*/ 249 w 785" name="T30"/>
                <a:gd fmla="*/ 248 h 850" name="T31"/>
                <a:gd fmla="*/ 249 w 785" name="T32"/>
                <a:gd fmla="*/ 190 h 850" name="T33"/>
                <a:gd fmla="*/ 221 w 785" name="T34"/>
                <a:gd fmla="*/ 159 h 850" name="T35"/>
                <a:gd fmla="*/ 171 w 785" name="T36"/>
                <a:gd fmla="*/ 140 h 850" name="T37"/>
                <a:gd fmla="*/ 163 w 785" name="T38"/>
                <a:gd fmla="*/ 108 h 850" name="T39"/>
                <a:gd fmla="*/ 163 w 785" name="T40"/>
                <a:gd fmla="*/ 54 h 850" name="T41"/>
                <a:gd fmla="*/ 151 w 785" name="T42"/>
                <a:gd fmla="*/ 27 h 850" name="T43"/>
                <a:gd fmla="*/ 252 w 785" name="T44"/>
                <a:gd fmla="*/ 7 h 850" name="T45"/>
                <a:gd fmla="*/ 326 w 785" name="T46"/>
                <a:gd fmla="*/ 0 h 850" name="T47"/>
                <a:gd fmla="*/ 342 w 785" name="T48"/>
                <a:gd fmla="*/ 0 h 850" name="T49"/>
                <a:gd fmla="*/ 357 w 785" name="T50"/>
                <a:gd fmla="*/ 27 h 850" name="T51"/>
                <a:gd fmla="*/ 350 w 785" name="T52"/>
                <a:gd fmla="*/ 74 h 850" name="T53"/>
                <a:gd fmla="*/ 373 w 785" name="T54"/>
                <a:gd fmla="*/ 105 h 850" name="T55"/>
                <a:gd fmla="*/ 420 w 785" name="T56"/>
                <a:gd fmla="*/ 120 h 850" name="T57"/>
                <a:gd fmla="*/ 447 w 785" name="T58"/>
                <a:gd fmla="*/ 112 h 850" name="T59"/>
                <a:gd fmla="*/ 466 w 785" name="T60"/>
                <a:gd fmla="*/ 124 h 850" name="T61"/>
                <a:gd fmla="*/ 470 w 785" name="T62"/>
                <a:gd fmla="*/ 147 h 850" name="T63"/>
                <a:gd fmla="*/ 478 w 785" name="T64"/>
                <a:gd fmla="*/ 190 h 850" name="T65"/>
                <a:gd fmla="*/ 489 w 785" name="T66"/>
                <a:gd fmla="*/ 225 h 850" name="T67"/>
                <a:gd fmla="*/ 470 w 785" name="T68"/>
                <a:gd fmla="*/ 248 h 850" name="T69"/>
                <a:gd fmla="*/ 482 w 785" name="T70"/>
                <a:gd fmla="*/ 272 h 850" name="T71"/>
                <a:gd fmla="*/ 540 w 785" name="T72"/>
                <a:gd fmla="*/ 322 h 850" name="T73"/>
                <a:gd fmla="*/ 625 w 785" name="T74"/>
                <a:gd fmla="*/ 299 h 850" name="T75"/>
                <a:gd fmla="*/ 719 w 785" name="T76"/>
                <a:gd fmla="*/ 303 h 850" name="T77"/>
                <a:gd fmla="*/ 765 w 785" name="T78"/>
                <a:gd fmla="*/ 307 h 850" name="T79"/>
                <a:gd fmla="*/ 785 w 785" name="T80"/>
                <a:gd fmla="*/ 365 h 850" name="T81"/>
                <a:gd fmla="*/ 781 w 785" name="T82"/>
                <a:gd fmla="*/ 423 h 850" name="T83"/>
                <a:gd fmla="*/ 746 w 785" name="T84"/>
                <a:gd fmla="*/ 470 h 850" name="T85"/>
                <a:gd fmla="*/ 734 w 785" name="T86"/>
                <a:gd fmla="*/ 505 h 850" name="T87"/>
                <a:gd fmla="*/ 684 w 785" name="T88"/>
                <a:gd fmla="*/ 516 h 850" name="T89"/>
                <a:gd fmla="*/ 649 w 785" name="T90"/>
                <a:gd fmla="*/ 575 h 850" name="T91"/>
                <a:gd fmla="*/ 540 w 785" name="T92"/>
                <a:gd fmla="*/ 715 h 850" name="T93"/>
                <a:gd fmla="*/ 486 w 785" name="T94"/>
                <a:gd fmla="*/ 773 h 850" name="T95"/>
                <a:gd fmla="*/ 381 w 785" name="T96"/>
                <a:gd fmla="*/ 835 h 850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b" l="0" r="r" t="0"/>
              <a:pathLst>
                <a:path h="850" w="785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4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gdLst>
                <a:gd fmla="*/ 78 w 78" name="T0"/>
                <a:gd fmla="*/ 35 h 77" name="T1"/>
                <a:gd fmla="*/ 78 w 78" name="T2"/>
                <a:gd fmla="*/ 35 h 77" name="T3"/>
                <a:gd fmla="*/ 74 w 78" name="T4"/>
                <a:gd fmla="*/ 50 h 77" name="T5"/>
                <a:gd fmla="*/ 66 w 78" name="T6"/>
                <a:gd fmla="*/ 62 h 77" name="T7"/>
                <a:gd fmla="*/ 55 w 78" name="T8"/>
                <a:gd fmla="*/ 73 h 77" name="T9"/>
                <a:gd fmla="*/ 39 w 78" name="T10"/>
                <a:gd fmla="*/ 77 h 77" name="T11"/>
                <a:gd fmla="*/ 39 w 78" name="T12"/>
                <a:gd fmla="*/ 77 h 77" name="T13"/>
                <a:gd fmla="*/ 24 w 78" name="T14"/>
                <a:gd fmla="*/ 73 h 77" name="T15"/>
                <a:gd fmla="*/ 12 w 78" name="T16"/>
                <a:gd fmla="*/ 66 h 77" name="T17"/>
                <a:gd fmla="*/ 4 w 78" name="T18"/>
                <a:gd fmla="*/ 54 h 77" name="T19"/>
                <a:gd fmla="*/ 0 w 78" name="T20"/>
                <a:gd fmla="*/ 38 h 77" name="T21"/>
                <a:gd fmla="*/ 0 w 78" name="T22"/>
                <a:gd fmla="*/ 38 h 77" name="T23"/>
                <a:gd fmla="*/ 0 w 78" name="T24"/>
                <a:gd fmla="*/ 23 h 77" name="T25"/>
                <a:gd fmla="*/ 8 w 78" name="T26"/>
                <a:gd fmla="*/ 11 h 77" name="T27"/>
                <a:gd fmla="*/ 20 w 78" name="T28"/>
                <a:gd fmla="*/ 3 h 77" name="T29"/>
                <a:gd fmla="*/ 35 w 78" name="T30"/>
                <a:gd fmla="*/ 0 h 77" name="T31"/>
                <a:gd fmla="*/ 35 w 78" name="T32"/>
                <a:gd fmla="*/ 0 h 77" name="T33"/>
                <a:gd fmla="*/ 51 w 78" name="T34"/>
                <a:gd fmla="*/ 0 h 77" name="T35"/>
                <a:gd fmla="*/ 62 w 78" name="T36"/>
                <a:gd fmla="*/ 7 h 77" name="T37"/>
                <a:gd fmla="*/ 74 w 78" name="T38"/>
                <a:gd fmla="*/ 19 h 77" name="T39"/>
                <a:gd fmla="*/ 78 w 78" name="T40"/>
                <a:gd fmla="*/ 35 h 77" name="T41"/>
                <a:gd fmla="*/ 78 w 78" name="T42"/>
                <a:gd fmla="*/ 35 h 77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77" w="78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5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gdLst>
                <a:gd fmla="*/ 35 w 35" name="T0"/>
                <a:gd fmla="*/ 16 h 35" name="T1"/>
                <a:gd fmla="*/ 35 w 35" name="T2"/>
                <a:gd fmla="*/ 16 h 35" name="T3"/>
                <a:gd fmla="*/ 35 w 35" name="T4"/>
                <a:gd fmla="*/ 23 h 35" name="T5"/>
                <a:gd fmla="*/ 31 w 35" name="T6"/>
                <a:gd fmla="*/ 31 h 35" name="T7"/>
                <a:gd fmla="*/ 23 w 35" name="T8"/>
                <a:gd fmla="*/ 35 h 35" name="T9"/>
                <a:gd fmla="*/ 19 w 35" name="T10"/>
                <a:gd fmla="*/ 35 h 35" name="T11"/>
                <a:gd fmla="*/ 19 w 35" name="T12"/>
                <a:gd fmla="*/ 35 h 35" name="T13"/>
                <a:gd fmla="*/ 11 w 35" name="T14"/>
                <a:gd fmla="*/ 35 h 35" name="T15"/>
                <a:gd fmla="*/ 7 w 35" name="T16"/>
                <a:gd fmla="*/ 31 h 35" name="T17"/>
                <a:gd fmla="*/ 4 w 35" name="T18"/>
                <a:gd fmla="*/ 23 h 35" name="T19"/>
                <a:gd fmla="*/ 0 w 35" name="T20"/>
                <a:gd fmla="*/ 19 h 35" name="T21"/>
                <a:gd fmla="*/ 0 w 35" name="T22"/>
                <a:gd fmla="*/ 19 h 35" name="T23"/>
                <a:gd fmla="*/ 0 w 35" name="T24"/>
                <a:gd fmla="*/ 12 h 35" name="T25"/>
                <a:gd fmla="*/ 4 w 35" name="T26"/>
                <a:gd fmla="*/ 8 h 35" name="T27"/>
                <a:gd fmla="*/ 11 w 35" name="T28"/>
                <a:gd fmla="*/ 4 h 35" name="T29"/>
                <a:gd fmla="*/ 15 w 35" name="T30"/>
                <a:gd fmla="*/ 0 h 35" name="T31"/>
                <a:gd fmla="*/ 15 w 35" name="T32"/>
                <a:gd fmla="*/ 0 h 35" name="T33"/>
                <a:gd fmla="*/ 23 w 35" name="T34"/>
                <a:gd fmla="*/ 0 h 35" name="T35"/>
                <a:gd fmla="*/ 31 w 35" name="T36"/>
                <a:gd fmla="*/ 4 h 35" name="T37"/>
                <a:gd fmla="*/ 35 w 35" name="T38"/>
                <a:gd fmla="*/ 12 h 35" name="T39"/>
                <a:gd fmla="*/ 35 w 35" name="T40"/>
                <a:gd fmla="*/ 16 h 35" name="T41"/>
                <a:gd fmla="*/ 35 w 35" name="T42"/>
                <a:gd fmla="*/ 16 h 3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35" w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6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gdLst>
                <a:gd fmla="*/ 81 w 89" name="T0"/>
                <a:gd fmla="*/ 46 h 85" name="T1"/>
                <a:gd fmla="*/ 81 w 89" name="T2"/>
                <a:gd fmla="*/ 46 h 85" name="T3"/>
                <a:gd fmla="*/ 89 w 89" name="T4"/>
                <a:gd fmla="*/ 31 h 85" name="T5"/>
                <a:gd fmla="*/ 89 w 89" name="T6"/>
                <a:gd fmla="*/ 31 h 85" name="T7"/>
                <a:gd fmla="*/ 78 w 89" name="T8"/>
                <a:gd fmla="*/ 27 h 85" name="T9"/>
                <a:gd fmla="*/ 66 w 89" name="T10"/>
                <a:gd fmla="*/ 23 h 85" name="T11"/>
                <a:gd fmla="*/ 50 w 89" name="T12"/>
                <a:gd fmla="*/ 4 h 85" name="T13"/>
                <a:gd fmla="*/ 50 w 89" name="T14"/>
                <a:gd fmla="*/ 4 h 85" name="T15"/>
                <a:gd fmla="*/ 50 w 89" name="T16"/>
                <a:gd fmla="*/ 4 h 85" name="T17"/>
                <a:gd fmla="*/ 50 w 89" name="T18"/>
                <a:gd fmla="*/ 4 h 85" name="T19"/>
                <a:gd fmla="*/ 54 w 89" name="T20"/>
                <a:gd fmla="*/ 4 h 85" name="T21"/>
                <a:gd fmla="*/ 54 w 89" name="T22"/>
                <a:gd fmla="*/ 4 h 85" name="T23"/>
                <a:gd fmla="*/ 39 w 89" name="T24"/>
                <a:gd fmla="*/ 0 h 85" name="T25"/>
                <a:gd fmla="*/ 39 w 89" name="T26"/>
                <a:gd fmla="*/ 0 h 85" name="T27"/>
                <a:gd fmla="*/ 39 w 89" name="T28"/>
                <a:gd fmla="*/ 0 h 85" name="T29"/>
                <a:gd fmla="*/ 39 w 89" name="T30"/>
                <a:gd fmla="*/ 0 h 85" name="T31"/>
                <a:gd fmla="*/ 31 w 89" name="T32"/>
                <a:gd fmla="*/ 11 h 85" name="T33"/>
                <a:gd fmla="*/ 23 w 89" name="T34"/>
                <a:gd fmla="*/ 19 h 85" name="T35"/>
                <a:gd fmla="*/ 15 w 89" name="T36"/>
                <a:gd fmla="*/ 31 h 85" name="T37"/>
                <a:gd fmla="*/ 0 w 89" name="T38"/>
                <a:gd fmla="*/ 39 h 85" name="T39"/>
                <a:gd fmla="*/ 0 w 89" name="T40"/>
                <a:gd fmla="*/ 39 h 85" name="T41"/>
                <a:gd fmla="*/ 8 w 89" name="T42"/>
                <a:gd fmla="*/ 46 h 85" name="T43"/>
                <a:gd fmla="*/ 8 w 89" name="T44"/>
                <a:gd fmla="*/ 46 h 85" name="T45"/>
                <a:gd fmla="*/ 8 w 89" name="T46"/>
                <a:gd fmla="*/ 46 h 85" name="T47"/>
                <a:gd fmla="*/ 8 w 89" name="T48"/>
                <a:gd fmla="*/ 46 h 85" name="T49"/>
                <a:gd fmla="*/ 23 w 89" name="T50"/>
                <a:gd fmla="*/ 39 h 85" name="T51"/>
                <a:gd fmla="*/ 23 w 89" name="T52"/>
                <a:gd fmla="*/ 43 h 85" name="T53"/>
                <a:gd fmla="*/ 66 w 89" name="T54"/>
                <a:gd fmla="*/ 43 h 85" name="T55"/>
                <a:gd fmla="*/ 66 w 89" name="T56"/>
                <a:gd fmla="*/ 39 h 85" name="T57"/>
                <a:gd fmla="*/ 66 w 89" name="T58"/>
                <a:gd fmla="*/ 39 h 85" name="T59"/>
                <a:gd fmla="*/ 81 w 89" name="T60"/>
                <a:gd fmla="*/ 46 h 85" name="T61"/>
                <a:gd fmla="*/ 81 w 89" name="T62"/>
                <a:gd fmla="*/ 46 h 85" name="T63"/>
                <a:gd fmla="*/ 81 w 89" name="T64"/>
                <a:gd fmla="*/ 46 h 85" name="T65"/>
                <a:gd fmla="*/ 43 w 89" name="T66"/>
                <a:gd fmla="*/ 15 h 85" name="T67"/>
                <a:gd fmla="*/ 43 w 89" name="T68"/>
                <a:gd fmla="*/ 15 h 85" name="T69"/>
                <a:gd fmla="*/ 58 w 89" name="T70"/>
                <a:gd fmla="*/ 31 h 85" name="T71"/>
                <a:gd fmla="*/ 27 w 89" name="T72"/>
                <a:gd fmla="*/ 31 h 85" name="T73"/>
                <a:gd fmla="*/ 27 w 89" name="T74"/>
                <a:gd fmla="*/ 31 h 85" name="T75"/>
                <a:gd fmla="*/ 43 w 89" name="T76"/>
                <a:gd fmla="*/ 15 h 85" name="T77"/>
                <a:gd fmla="*/ 43 w 89" name="T78"/>
                <a:gd fmla="*/ 15 h 85" name="T79"/>
                <a:gd fmla="*/ 43 w 89" name="T80"/>
                <a:gd fmla="*/ 15 h 85" name="T81"/>
                <a:gd fmla="*/ 58 w 89" name="T82"/>
                <a:gd fmla="*/ 85 h 85" name="T83"/>
                <a:gd fmla="*/ 74 w 89" name="T84"/>
                <a:gd fmla="*/ 85 h 85" name="T85"/>
                <a:gd fmla="*/ 74 w 89" name="T86"/>
                <a:gd fmla="*/ 50 h 85" name="T87"/>
                <a:gd fmla="*/ 15 w 89" name="T88"/>
                <a:gd fmla="*/ 50 h 85" name="T89"/>
                <a:gd fmla="*/ 15 w 89" name="T90"/>
                <a:gd fmla="*/ 85 h 85" name="T91"/>
                <a:gd fmla="*/ 27 w 89" name="T92"/>
                <a:gd fmla="*/ 85 h 85" name="T93"/>
                <a:gd fmla="*/ 27 w 89" name="T94"/>
                <a:gd fmla="*/ 81 h 85" name="T95"/>
                <a:gd fmla="*/ 58 w 89" name="T96"/>
                <a:gd fmla="*/ 81 h 85" name="T97"/>
                <a:gd fmla="*/ 58 w 89" name="T98"/>
                <a:gd fmla="*/ 85 h 85" name="T99"/>
                <a:gd fmla="*/ 58 w 89" name="T100"/>
                <a:gd fmla="*/ 85 h 85" name="T101"/>
                <a:gd fmla="*/ 58 w 89" name="T102"/>
                <a:gd fmla="*/ 58 h 85" name="T103"/>
                <a:gd fmla="*/ 58 w 89" name="T104"/>
                <a:gd fmla="*/ 74 h 85" name="T105"/>
                <a:gd fmla="*/ 27 w 89" name="T106"/>
                <a:gd fmla="*/ 74 h 85" name="T107"/>
                <a:gd fmla="*/ 27 w 89" name="T108"/>
                <a:gd fmla="*/ 58 h 85" name="T109"/>
                <a:gd fmla="*/ 58 w 89" name="T110"/>
                <a:gd fmla="*/ 58 h 85" name="T111"/>
                <a:gd fmla="*/ 58 w 89" name="T112"/>
                <a:gd fmla="*/ 58 h 85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b" l="0" r="r" t="0"/>
              <a:pathLst>
                <a:path h="85" w="89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gdLst>
                <a:gd fmla="*/ 0 w 86" name="T0"/>
                <a:gd fmla="*/ 73 h 81" name="T1"/>
                <a:gd fmla="*/ 12 w 86" name="T2"/>
                <a:gd fmla="*/ 81 h 81" name="T3"/>
                <a:gd fmla="*/ 20 w 86" name="T4"/>
                <a:gd fmla="*/ 54 h 81" name="T5"/>
                <a:gd fmla="*/ 27 w 86" name="T6"/>
                <a:gd fmla="*/ 50 h 81" name="T7"/>
                <a:gd fmla="*/ 27 w 86" name="T8"/>
                <a:gd fmla="*/ 66 h 81" name="T9"/>
                <a:gd fmla="*/ 20 w 86" name="T10"/>
                <a:gd fmla="*/ 66 h 81" name="T11"/>
                <a:gd fmla="*/ 20 w 86" name="T12"/>
                <a:gd fmla="*/ 70 h 81" name="T13"/>
                <a:gd fmla="*/ 23 w 86" name="T14"/>
                <a:gd fmla="*/ 77 h 81" name="T15"/>
                <a:gd fmla="*/ 35 w 86" name="T16"/>
                <a:gd fmla="*/ 77 h 81" name="T17"/>
                <a:gd fmla="*/ 35 w 86" name="T18"/>
                <a:gd fmla="*/ 70 h 81" name="T19"/>
                <a:gd fmla="*/ 8 w 86" name="T20"/>
                <a:gd fmla="*/ 0 h 81" name="T21"/>
                <a:gd fmla="*/ 8 w 86" name="T22"/>
                <a:gd fmla="*/ 50 h 81" name="T23"/>
                <a:gd fmla="*/ 0 w 86" name="T24"/>
                <a:gd fmla="*/ 73 h 81" name="T25"/>
                <a:gd fmla="*/ 0 w 86" name="T26"/>
                <a:gd fmla="*/ 73 h 81" name="T27"/>
                <a:gd fmla="*/ 66 w 86" name="T28"/>
                <a:gd fmla="*/ 77 h 81" name="T29"/>
                <a:gd fmla="*/ 78 w 86" name="T30"/>
                <a:gd fmla="*/ 77 h 81" name="T31"/>
                <a:gd fmla="*/ 82 w 86" name="T32"/>
                <a:gd fmla="*/ 77 h 81" name="T33"/>
                <a:gd fmla="*/ 86 w 86" name="T34"/>
                <a:gd fmla="*/ 62 h 81" name="T35"/>
                <a:gd fmla="*/ 74 w 86" name="T36"/>
                <a:gd fmla="*/ 58 h 81" name="T37"/>
                <a:gd fmla="*/ 74 w 86" name="T38"/>
                <a:gd fmla="*/ 66 h 81" name="T39"/>
                <a:gd fmla="*/ 55 w 86" name="T40"/>
                <a:gd fmla="*/ 70 h 81" name="T41"/>
                <a:gd fmla="*/ 51 w 86" name="T42"/>
                <a:gd fmla="*/ 66 h 81" name="T43"/>
                <a:gd fmla="*/ 82 w 86" name="T44"/>
                <a:gd fmla="*/ 42 h 81" name="T45"/>
                <a:gd fmla="*/ 39 w 86" name="T46"/>
                <a:gd fmla="*/ 0 h 81" name="T47"/>
                <a:gd fmla="*/ 39 w 86" name="T48"/>
                <a:gd fmla="*/ 70 h 81" name="T49"/>
                <a:gd fmla="*/ 55 w 86" name="T50"/>
                <a:gd fmla="*/ 77 h 81" name="T51"/>
                <a:gd fmla="*/ 55 w 86" name="T52"/>
                <a:gd fmla="*/ 77 h 81" name="T53"/>
                <a:gd fmla="*/ 27 w 86" name="T54"/>
                <a:gd fmla="*/ 19 h 81" name="T55"/>
                <a:gd fmla="*/ 20 w 86" name="T56"/>
                <a:gd fmla="*/ 11 h 81" name="T57"/>
                <a:gd fmla="*/ 27 w 86" name="T58"/>
                <a:gd fmla="*/ 11 h 81" name="T59"/>
                <a:gd fmla="*/ 51 w 86" name="T60"/>
                <a:gd fmla="*/ 35 h 81" name="T61"/>
                <a:gd fmla="*/ 55 w 86" name="T62"/>
                <a:gd fmla="*/ 11 h 81" name="T63"/>
                <a:gd fmla="*/ 55 w 86" name="T64"/>
                <a:gd fmla="*/ 35 h 81" name="T65"/>
                <a:gd fmla="*/ 70 w 86" name="T66"/>
                <a:gd fmla="*/ 35 h 81" name="T67"/>
                <a:gd fmla="*/ 66 w 86" name="T68"/>
                <a:gd fmla="*/ 11 h 81" name="T69"/>
                <a:gd fmla="*/ 70 w 86" name="T70"/>
                <a:gd fmla="*/ 11 h 81" name="T71"/>
                <a:gd fmla="*/ 27 w 86" name="T72"/>
                <a:gd fmla="*/ 39 h 81" name="T73"/>
                <a:gd fmla="*/ 20 w 86" name="T74"/>
                <a:gd fmla="*/ 31 h 81" name="T75"/>
                <a:gd fmla="*/ 27 w 86" name="T76"/>
                <a:gd fmla="*/ 31 h 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b" l="0" r="r" t="0"/>
              <a:pathLst>
                <a:path h="81" w="86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8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gdLst>
                <a:gd fmla="*/ 51 w 82" name="T0"/>
                <a:gd fmla="*/ 11 h 85" name="T1"/>
                <a:gd fmla="*/ 51 w 82" name="T2"/>
                <a:gd fmla="*/ 11 h 85" name="T3"/>
                <a:gd fmla="*/ 47 w 82" name="T4"/>
                <a:gd fmla="*/ 8 h 85" name="T5"/>
                <a:gd fmla="*/ 47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0 h 85" name="T13"/>
                <a:gd fmla="*/ 39 w 82" name="T14"/>
                <a:gd fmla="*/ 0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3 h 85" name="T25"/>
                <a:gd fmla="*/ 35 w 82" name="T26"/>
                <a:gd fmla="*/ 23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4 w 82" name="T34"/>
                <a:gd fmla="*/ 77 h 85" name="T35"/>
                <a:gd fmla="*/ 24 w 82" name="T36"/>
                <a:gd fmla="*/ 43 h 85" name="T37"/>
                <a:gd fmla="*/ 35 w 82" name="T38"/>
                <a:gd fmla="*/ 43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3 h 85" name="T45"/>
                <a:gd fmla="*/ 59 w 82" name="T46"/>
                <a:gd fmla="*/ 43 h 85" name="T47"/>
                <a:gd fmla="*/ 59 w 82" name="T48"/>
                <a:gd fmla="*/ 62 h 85" name="T49"/>
                <a:gd fmla="*/ 59 w 82" name="T50"/>
                <a:gd fmla="*/ 62 h 85" name="T51"/>
                <a:gd fmla="*/ 59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7 h 85" name="T59"/>
                <a:gd fmla="*/ 55 w 82" name="T60"/>
                <a:gd fmla="*/ 77 h 85" name="T61"/>
                <a:gd fmla="*/ 66 w 82" name="T62"/>
                <a:gd fmla="*/ 74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3 h 85" name="T73"/>
                <a:gd fmla="*/ 82 w 82" name="T74"/>
                <a:gd fmla="*/ 23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51 w 82" name="T82"/>
                <a:gd fmla="*/ 11 h 85" name="T83"/>
                <a:gd fmla="*/ 51 w 82" name="T84"/>
                <a:gd fmla="*/ 11 h 85" name="T85"/>
                <a:gd fmla="*/ 51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sp>
        <p:nvSpPr>
          <p:cNvPr id="498" name="Freeform 25"/>
          <p:cNvSpPr/>
          <p:nvPr/>
        </p:nvSpPr>
        <p:spPr bwMode="auto">
          <a:xfrm>
            <a:off x="2612034" y="2283014"/>
            <a:ext cx="832220" cy="400498"/>
          </a:xfrm>
          <a:custGeom>
            <a:gdLst>
              <a:gd fmla="*/ 613 w 613" name="T0"/>
              <a:gd fmla="*/ 0 h 295" name="T1"/>
              <a:gd fmla="*/ 586 w 613" name="T2"/>
              <a:gd fmla="*/ 46 h 295" name="T3"/>
              <a:gd fmla="*/ 586 w 613" name="T4"/>
              <a:gd fmla="*/ 46 h 295" name="T5"/>
              <a:gd fmla="*/ 578 w 613" name="T6"/>
              <a:gd fmla="*/ 66 h 295" name="T7"/>
              <a:gd fmla="*/ 567 w 613" name="T8"/>
              <a:gd fmla="*/ 81 h 295" name="T9"/>
              <a:gd fmla="*/ 555 w 613" name="T10"/>
              <a:gd fmla="*/ 101 h 295" name="T11"/>
              <a:gd fmla="*/ 540 w 613" name="T12"/>
              <a:gd fmla="*/ 112 h 295" name="T13"/>
              <a:gd fmla="*/ 520 w 613" name="T14"/>
              <a:gd fmla="*/ 124 h 295" name="T15"/>
              <a:gd fmla="*/ 512 w 613" name="T16"/>
              <a:gd fmla="*/ 124 h 295" name="T17"/>
              <a:gd fmla="*/ 501 w 613" name="T18"/>
              <a:gd fmla="*/ 120 h 295" name="T19"/>
              <a:gd fmla="*/ 489 w 613" name="T20"/>
              <a:gd fmla="*/ 116 h 295" name="T21"/>
              <a:gd fmla="*/ 477 w 613" name="T22"/>
              <a:gd fmla="*/ 104 h 295" name="T23"/>
              <a:gd fmla="*/ 477 w 613" name="T24"/>
              <a:gd fmla="*/ 104 h 295" name="T25"/>
              <a:gd fmla="*/ 458 w 613" name="T26"/>
              <a:gd fmla="*/ 89 h 295" name="T27"/>
              <a:gd fmla="*/ 439 w 613" name="T28"/>
              <a:gd fmla="*/ 81 h 295" name="T29"/>
              <a:gd fmla="*/ 423 w 613" name="T30"/>
              <a:gd fmla="*/ 81 h 295" name="T31"/>
              <a:gd fmla="*/ 408 w 613" name="T32"/>
              <a:gd fmla="*/ 89 h 295" name="T33"/>
              <a:gd fmla="*/ 396 w 613" name="T34"/>
              <a:gd fmla="*/ 104 h 295" name="T35"/>
              <a:gd fmla="*/ 384 w 613" name="T36"/>
              <a:gd fmla="*/ 120 h 295" name="T37"/>
              <a:gd fmla="*/ 369 w 613" name="T38"/>
              <a:gd fmla="*/ 147 h 295" name="T39"/>
              <a:gd fmla="*/ 369 w 613" name="T40"/>
              <a:gd fmla="*/ 147 h 295" name="T41"/>
              <a:gd fmla="*/ 361 w 613" name="T42"/>
              <a:gd fmla="*/ 159 h 295" name="T43"/>
              <a:gd fmla="*/ 349 w 613" name="T44"/>
              <a:gd fmla="*/ 163 h 295" name="T45"/>
              <a:gd fmla="*/ 334 w 613" name="T46"/>
              <a:gd fmla="*/ 167 h 295" name="T47"/>
              <a:gd fmla="*/ 318 w 613" name="T48"/>
              <a:gd fmla="*/ 167 h 295" name="T49"/>
              <a:gd fmla="*/ 303 w 613" name="T50"/>
              <a:gd fmla="*/ 163 h 295" name="T51"/>
              <a:gd fmla="*/ 291 w 613" name="T52"/>
              <a:gd fmla="*/ 159 h 295" name="T53"/>
              <a:gd fmla="*/ 279 w 613" name="T54"/>
              <a:gd fmla="*/ 151 h 295" name="T55"/>
              <a:gd fmla="*/ 268 w 613" name="T56"/>
              <a:gd fmla="*/ 139 h 295" name="T57"/>
              <a:gd fmla="*/ 268 w 613" name="T58"/>
              <a:gd fmla="*/ 139 h 295" name="T59"/>
              <a:gd fmla="*/ 260 w 613" name="T60"/>
              <a:gd fmla="*/ 132 h 295" name="T61"/>
              <a:gd fmla="*/ 256 w 613" name="T62"/>
              <a:gd fmla="*/ 128 h 295" name="T63"/>
              <a:gd fmla="*/ 248 w 613" name="T64"/>
              <a:gd fmla="*/ 128 h 295" name="T65"/>
              <a:gd fmla="*/ 240 w 613" name="T66"/>
              <a:gd fmla="*/ 132 h 295" name="T67"/>
              <a:gd fmla="*/ 237 w 613" name="T68"/>
              <a:gd fmla="*/ 139 h 295" name="T69"/>
              <a:gd fmla="*/ 233 w 613" name="T70"/>
              <a:gd fmla="*/ 151 h 295" name="T71"/>
              <a:gd fmla="*/ 229 w 613" name="T72"/>
              <a:gd fmla="*/ 182 h 295" name="T73"/>
              <a:gd fmla="*/ 229 w 613" name="T74"/>
              <a:gd fmla="*/ 182 h 295" name="T75"/>
              <a:gd fmla="*/ 213 w 613" name="T76"/>
              <a:gd fmla="*/ 198 h 295" name="T77"/>
              <a:gd fmla="*/ 174 w 613" name="T78"/>
              <a:gd fmla="*/ 229 h 295" name="T79"/>
              <a:gd fmla="*/ 155 w 613" name="T80"/>
              <a:gd fmla="*/ 240 h 295" name="T81"/>
              <a:gd fmla="*/ 132 w 613" name="T82"/>
              <a:gd fmla="*/ 248 h 295" name="T83"/>
              <a:gd fmla="*/ 120 w 613" name="T84"/>
              <a:gd fmla="*/ 252 h 295" name="T85"/>
              <a:gd fmla="*/ 108 w 613" name="T86"/>
              <a:gd fmla="*/ 248 h 295" name="T87"/>
              <a:gd fmla="*/ 101 w 613" name="T88"/>
              <a:gd fmla="*/ 244 h 295" name="T89"/>
              <a:gd fmla="*/ 93 w 613" name="T90"/>
              <a:gd fmla="*/ 237 h 295" name="T91"/>
              <a:gd fmla="*/ 93 w 613" name="T92"/>
              <a:gd fmla="*/ 237 h 295" name="T93"/>
              <a:gd fmla="*/ 77 w 613" name="T94"/>
              <a:gd fmla="*/ 221 h 295" name="T95"/>
              <a:gd fmla="*/ 66 w 613" name="T96"/>
              <a:gd fmla="*/ 217 h 295" name="T97"/>
              <a:gd fmla="*/ 58 w 613" name="T98"/>
              <a:gd fmla="*/ 221 h 295" name="T99"/>
              <a:gd fmla="*/ 46 w 613" name="T100"/>
              <a:gd fmla="*/ 225 h 295" name="T101"/>
              <a:gd fmla="*/ 38 w 613" name="T102"/>
              <a:gd fmla="*/ 244 h 295" name="T103"/>
              <a:gd fmla="*/ 35 w 613" name="T104"/>
              <a:gd fmla="*/ 252 h 295" name="T105"/>
              <a:gd fmla="*/ 35 w 613" name="T106"/>
              <a:gd fmla="*/ 252 h 295" name="T107"/>
              <a:gd fmla="*/ 23 w 613" name="T108"/>
              <a:gd fmla="*/ 275 h 295" name="T109"/>
              <a:gd fmla="*/ 11 w 613" name="T110"/>
              <a:gd fmla="*/ 287 h 295" name="T111"/>
              <a:gd fmla="*/ 3 w 613" name="T112"/>
              <a:gd fmla="*/ 295 h 295" name="T113"/>
              <a:gd fmla="*/ 0 w 613" name="T114"/>
              <a:gd fmla="*/ 295 h 295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b" l="0" r="r" t="0"/>
            <a:pathLst>
              <a:path h="295" w="613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99" name="Freeform 34"/>
          <p:cNvSpPr/>
          <p:nvPr/>
        </p:nvSpPr>
        <p:spPr bwMode="auto">
          <a:xfrm>
            <a:off x="2210179" y="1892020"/>
            <a:ext cx="1239505" cy="806425"/>
          </a:xfrm>
          <a:custGeom>
            <a:gdLst>
              <a:gd fmla="*/ 913 w 913" name="T0"/>
              <a:gd fmla="*/ 288 h 594" name="T1"/>
              <a:gd fmla="*/ 871 w 913" name="T2"/>
              <a:gd fmla="*/ 276 h 594" name="T3"/>
              <a:gd fmla="*/ 851 w 913" name="T4"/>
              <a:gd fmla="*/ 237 h 594" name="T5"/>
              <a:gd fmla="*/ 847 w 913" name="T6"/>
              <a:gd fmla="*/ 194 h 594" name="T7"/>
              <a:gd fmla="*/ 863 w 913" name="T8"/>
              <a:gd fmla="*/ 152 h 594" name="T9"/>
              <a:gd fmla="*/ 824 w 913" name="T10"/>
              <a:gd fmla="*/ 136 h 594" name="T11"/>
              <a:gd fmla="*/ 766 w 913" name="T12"/>
              <a:gd fmla="*/ 148 h 594" name="T13"/>
              <a:gd fmla="*/ 727 w 913" name="T14"/>
              <a:gd fmla="*/ 183 h 594" name="T15"/>
              <a:gd fmla="*/ 688 w 913" name="T16"/>
              <a:gd fmla="*/ 183 h 594" name="T17"/>
              <a:gd fmla="*/ 672 w 913" name="T18"/>
              <a:gd fmla="*/ 155 h 594" name="T19"/>
              <a:gd fmla="*/ 657 w 913" name="T20"/>
              <a:gd fmla="*/ 136 h 594" name="T21"/>
              <a:gd fmla="*/ 606 w 913" name="T22"/>
              <a:gd fmla="*/ 121 h 594" name="T23"/>
              <a:gd fmla="*/ 552 w 913" name="T24"/>
              <a:gd fmla="*/ 121 h 594" name="T25"/>
              <a:gd fmla="*/ 505 w 913" name="T26"/>
              <a:gd fmla="*/ 86 h 594" name="T27"/>
              <a:gd fmla="*/ 490 w 913" name="T28"/>
              <a:gd fmla="*/ 47 h 594" name="T29"/>
              <a:gd fmla="*/ 482 w 913" name="T30"/>
              <a:gd fmla="*/ 23 h 594" name="T31"/>
              <a:gd fmla="*/ 443 w 913" name="T32"/>
              <a:gd fmla="*/ 0 h 594" name="T33"/>
              <a:gd fmla="*/ 385 w 913" name="T34"/>
              <a:gd fmla="*/ 4 h 594" name="T35"/>
              <a:gd fmla="*/ 338 w 913" name="T36"/>
              <a:gd fmla="*/ 23 h 594" name="T37"/>
              <a:gd fmla="*/ 265 w 913" name="T38"/>
              <a:gd fmla="*/ 54 h 594" name="T39"/>
              <a:gd fmla="*/ 268 w 913" name="T40"/>
              <a:gd fmla="*/ 121 h 594" name="T41"/>
              <a:gd fmla="*/ 257 w 913" name="T42"/>
              <a:gd fmla="*/ 148 h 594" name="T43"/>
              <a:gd fmla="*/ 191 w 913" name="T44"/>
              <a:gd fmla="*/ 148 h 594" name="T45"/>
              <a:gd fmla="*/ 156 w 913" name="T46"/>
              <a:gd fmla="*/ 132 h 594" name="T47"/>
              <a:gd fmla="*/ 140 w 913" name="T48"/>
              <a:gd fmla="*/ 144 h 594" name="T49"/>
              <a:gd fmla="*/ 105 w 913" name="T50"/>
              <a:gd fmla="*/ 148 h 594" name="T51"/>
              <a:gd fmla="*/ 101 w 913" name="T52"/>
              <a:gd fmla="*/ 155 h 594" name="T53"/>
              <a:gd fmla="*/ 101 w 913" name="T54"/>
              <a:gd fmla="*/ 202 h 594" name="T55"/>
              <a:gd fmla="*/ 78 w 913" name="T56"/>
              <a:gd fmla="*/ 241 h 594" name="T57"/>
              <a:gd fmla="*/ 55 w 913" name="T58"/>
              <a:gd fmla="*/ 264 h 594" name="T59"/>
              <a:gd fmla="*/ 51 w 913" name="T60"/>
              <a:gd fmla="*/ 315 h 594" name="T61"/>
              <a:gd fmla="*/ 55 w 913" name="T62"/>
              <a:gd fmla="*/ 338 h 594" name="T63"/>
              <a:gd fmla="*/ 39 w 913" name="T64"/>
              <a:gd fmla="*/ 361 h 594" name="T65"/>
              <a:gd fmla="*/ 0 w 913" name="T66"/>
              <a:gd fmla="*/ 412 h 594" name="T67"/>
              <a:gd fmla="*/ 0 w 913" name="T68"/>
              <a:gd fmla="*/ 424 h 594" name="T69"/>
              <a:gd fmla="*/ 59 w 913" name="T70"/>
              <a:gd fmla="*/ 424 h 594" name="T71"/>
              <a:gd fmla="*/ 160 w 913" name="T72"/>
              <a:gd fmla="*/ 525 h 594" name="T73"/>
              <a:gd fmla="*/ 191 w 913" name="T74"/>
              <a:gd fmla="*/ 567 h 594" name="T75"/>
              <a:gd fmla="*/ 241 w 913" name="T76"/>
              <a:gd fmla="*/ 591 h 594" name="T77"/>
              <a:gd fmla="*/ 296 w 913" name="T78"/>
              <a:gd fmla="*/ 587 h 594" name="T79"/>
              <a:gd fmla="*/ 331 w 913" name="T80"/>
              <a:gd fmla="*/ 544 h 594" name="T81"/>
              <a:gd fmla="*/ 346 w 913" name="T82"/>
              <a:gd fmla="*/ 513 h 594" name="T83"/>
              <a:gd fmla="*/ 377 w 913" name="T84"/>
              <a:gd fmla="*/ 513 h 594" name="T85"/>
              <a:gd fmla="*/ 397 w 913" name="T86"/>
              <a:gd fmla="*/ 532 h 594" name="T87"/>
              <a:gd fmla="*/ 428 w 913" name="T88"/>
              <a:gd fmla="*/ 540 h 594" name="T89"/>
              <a:gd fmla="*/ 509 w 913" name="T90"/>
              <a:gd fmla="*/ 486 h 594" name="T91"/>
              <a:gd fmla="*/ 529 w 913" name="T92"/>
              <a:gd fmla="*/ 439 h 594" name="T93"/>
              <a:gd fmla="*/ 544 w 913" name="T94"/>
              <a:gd fmla="*/ 416 h 594" name="T95"/>
              <a:gd fmla="*/ 568 w 913" name="T96"/>
              <a:gd fmla="*/ 431 h 594" name="T97"/>
              <a:gd fmla="*/ 587 w 913" name="T98"/>
              <a:gd fmla="*/ 447 h 594" name="T99"/>
              <a:gd fmla="*/ 634 w 913" name="T100"/>
              <a:gd fmla="*/ 455 h 594" name="T101"/>
              <a:gd fmla="*/ 665 w 913" name="T102"/>
              <a:gd fmla="*/ 435 h 594" name="T103"/>
              <a:gd fmla="*/ 692 w 913" name="T104"/>
              <a:gd fmla="*/ 392 h 594" name="T105"/>
              <a:gd fmla="*/ 735 w 913" name="T106"/>
              <a:gd fmla="*/ 369 h 594" name="T107"/>
              <a:gd fmla="*/ 777 w 913" name="T108"/>
              <a:gd fmla="*/ 392 h 594" name="T109"/>
              <a:gd fmla="*/ 808 w 913" name="T110"/>
              <a:gd fmla="*/ 412 h 594" name="T111"/>
              <a:gd fmla="*/ 851 w 913" name="T112"/>
              <a:gd fmla="*/ 389 h 594" name="T113"/>
              <a:gd fmla="*/ 882 w 913" name="T114"/>
              <a:gd fmla="*/ 334 h 594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b" l="0" r="r" t="0"/>
            <a:pathLst>
              <a:path h="594" w="913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altLang="en-US" lang="zh-CN"/>
          </a:p>
        </p:txBody>
      </p:sp>
      <p:grpSp>
        <p:nvGrpSpPr>
          <p:cNvPr id="500" name="组合 499"/>
          <p:cNvGrpSpPr/>
          <p:nvPr/>
        </p:nvGrpSpPr>
        <p:grpSpPr>
          <a:xfrm>
            <a:off x="2606603" y="2230067"/>
            <a:ext cx="1850433" cy="1444505"/>
            <a:chOff x="10697393" y="1740479"/>
            <a:chExt cx="2163763" cy="1689100"/>
          </a:xfrm>
        </p:grpSpPr>
        <p:sp>
          <p:nvSpPr>
            <p:cNvPr id="547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gdLst>
                <a:gd fmla="*/ 850 w 1363" name="T0"/>
                <a:gd fmla="*/ 870 h 1064" name="T1"/>
                <a:gd fmla="*/ 917 w 1363" name="T2"/>
                <a:gd fmla="*/ 847 h 1064" name="T3"/>
                <a:gd fmla="*/ 983 w 1363" name="T4"/>
                <a:gd fmla="*/ 792 h 1064" name="T5"/>
                <a:gd fmla="*/ 986 w 1363" name="T6"/>
                <a:gd fmla="*/ 672 h 1064" name="T7"/>
                <a:gd fmla="*/ 967 w 1363" name="T8"/>
                <a:gd fmla="*/ 625 h 1064" name="T9"/>
                <a:gd fmla="*/ 932 w 1363" name="T10"/>
                <a:gd fmla="*/ 602 h 1064" name="T11"/>
                <a:gd fmla="*/ 944 w 1363" name="T12"/>
                <a:gd fmla="*/ 582 h 1064" name="T13"/>
                <a:gd fmla="*/ 920 w 1363" name="T14"/>
                <a:gd fmla="*/ 528 h 1064" name="T15"/>
                <a:gd fmla="*/ 1111 w 1363" name="T16"/>
                <a:gd fmla="*/ 520 h 1064" name="T17"/>
                <a:gd fmla="*/ 1177 w 1363" name="T18"/>
                <a:gd fmla="*/ 582 h 1064" name="T19"/>
                <a:gd fmla="*/ 1239 w 1363" name="T20"/>
                <a:gd fmla="*/ 637 h 1064" name="T21"/>
                <a:gd fmla="*/ 1274 w 1363" name="T22"/>
                <a:gd fmla="*/ 633 h 1064" name="T23"/>
                <a:gd fmla="*/ 1340 w 1363" name="T24"/>
                <a:gd fmla="*/ 544 h 1064" name="T25"/>
                <a:gd fmla="*/ 1344 w 1363" name="T26"/>
                <a:gd fmla="*/ 489 h 1064" name="T27"/>
                <a:gd fmla="*/ 1348 w 1363" name="T28"/>
                <a:gd fmla="*/ 435 h 1064" name="T29"/>
                <a:gd fmla="*/ 1359 w 1363" name="T30"/>
                <a:gd fmla="*/ 396 h 1064" name="T31"/>
                <a:gd fmla="*/ 1324 w 1363" name="T32"/>
                <a:gd fmla="*/ 365 h 1064" name="T33"/>
                <a:gd fmla="*/ 1239 w 1363" name="T34"/>
                <a:gd fmla="*/ 279 h 1064" name="T35"/>
                <a:gd fmla="*/ 1157 w 1363" name="T36"/>
                <a:gd fmla="*/ 229 h 1064" name="T37"/>
                <a:gd fmla="*/ 1095 w 1363" name="T38"/>
                <a:gd fmla="*/ 287 h 1064" name="T39"/>
                <a:gd fmla="*/ 1049 w 1363" name="T40"/>
                <a:gd fmla="*/ 380 h 1064" name="T41"/>
                <a:gd fmla="*/ 1029 w 1363" name="T42"/>
                <a:gd fmla="*/ 408 h 1064" name="T43"/>
                <a:gd fmla="*/ 901 w 1363" name="T44"/>
                <a:gd fmla="*/ 408 h 1064" name="T45"/>
                <a:gd fmla="*/ 792 w 1363" name="T46"/>
                <a:gd fmla="*/ 365 h 1064" name="T47"/>
                <a:gd fmla="*/ 749 w 1363" name="T48"/>
                <a:gd fmla="*/ 299 h 1064" name="T49"/>
                <a:gd fmla="*/ 691 w 1363" name="T50"/>
                <a:gd fmla="*/ 244 h 1064" name="T51"/>
                <a:gd fmla="*/ 730 w 1363" name="T52"/>
                <a:gd fmla="*/ 217 h 1064" name="T53"/>
                <a:gd fmla="*/ 715 w 1363" name="T54"/>
                <a:gd fmla="*/ 178 h 1064" name="T55"/>
                <a:gd fmla="*/ 715 w 1363" name="T56"/>
                <a:gd fmla="*/ 101 h 1064" name="T57"/>
                <a:gd fmla="*/ 715 w 1363" name="T58"/>
                <a:gd fmla="*/ 4 h 1064" name="T59"/>
                <a:gd fmla="*/ 676 w 1363" name="T60"/>
                <a:gd fmla="*/ 19 h 1064" name="T61"/>
                <a:gd fmla="*/ 590 w 1363" name="T62"/>
                <a:gd fmla="*/ 85 h 1064" name="T63"/>
                <a:gd fmla="*/ 528 w 1363" name="T64"/>
                <a:gd fmla="*/ 159 h 1064" name="T65"/>
                <a:gd fmla="*/ 485 w 1363" name="T66"/>
                <a:gd fmla="*/ 143 h 1064" name="T67"/>
                <a:gd fmla="*/ 400 w 1363" name="T68"/>
                <a:gd fmla="*/ 143 h 1064" name="T69"/>
                <a:gd fmla="*/ 353 w 1363" name="T70"/>
                <a:gd fmla="*/ 202 h 1064" name="T71"/>
                <a:gd fmla="*/ 283 w 1363" name="T72"/>
                <a:gd fmla="*/ 190 h 1064" name="T73"/>
                <a:gd fmla="*/ 252 w 1363" name="T74"/>
                <a:gd fmla="*/ 163 h 1064" name="T75"/>
                <a:gd fmla="*/ 237 w 1363" name="T76"/>
                <a:gd fmla="*/ 221 h 1064" name="T77"/>
                <a:gd fmla="*/ 124 w 1363" name="T78"/>
                <a:gd fmla="*/ 287 h 1064" name="T79"/>
                <a:gd fmla="*/ 85 w 1363" name="T80"/>
                <a:gd fmla="*/ 260 h 1064" name="T81"/>
                <a:gd fmla="*/ 39 w 1363" name="T82"/>
                <a:gd fmla="*/ 291 h 1064" name="T83"/>
                <a:gd fmla="*/ 7 w 1363" name="T84"/>
                <a:gd fmla="*/ 338 h 1064" name="T85"/>
                <a:gd fmla="*/ 0 w 1363" name="T86"/>
                <a:gd fmla="*/ 439 h 1064" name="T87"/>
                <a:gd fmla="*/ 7 w 1363" name="T88"/>
                <a:gd fmla="*/ 513 h 1064" name="T89"/>
                <a:gd fmla="*/ 39 w 1363" name="T90"/>
                <a:gd fmla="*/ 551 h 1064" name="T91"/>
                <a:gd fmla="*/ 101 w 1363" name="T92"/>
                <a:gd fmla="*/ 551 h 1064" name="T93"/>
                <a:gd fmla="*/ 124 w 1363" name="T94"/>
                <a:gd fmla="*/ 586 h 1064" name="T95"/>
                <a:gd fmla="*/ 140 w 1363" name="T96"/>
                <a:gd fmla="*/ 637 h 1064" name="T97"/>
                <a:gd fmla="*/ 128 w 1363" name="T98"/>
                <a:gd fmla="*/ 687 h 1064" name="T99"/>
                <a:gd fmla="*/ 194 w 1363" name="T100"/>
                <a:gd fmla="*/ 761 h 1064" name="T101"/>
                <a:gd fmla="*/ 295 w 1363" name="T102"/>
                <a:gd fmla="*/ 726 h 1064" name="T103"/>
                <a:gd fmla="*/ 419 w 1363" name="T104"/>
                <a:gd fmla="*/ 746 h 1064" name="T105"/>
                <a:gd fmla="*/ 435 w 1363" name="T106"/>
                <a:gd fmla="*/ 862 h 1064" name="T107"/>
                <a:gd fmla="*/ 404 w 1363" name="T108"/>
                <a:gd fmla="*/ 940 h 1064" name="T109"/>
                <a:gd fmla="*/ 516 w 1363" name="T110"/>
                <a:gd fmla="*/ 1045 h 1064" name="T111"/>
                <a:gd fmla="*/ 555 w 1363" name="T112"/>
                <a:gd fmla="*/ 1056 h 1064" name="T113"/>
                <a:gd fmla="*/ 606 w 1363" name="T114"/>
                <a:gd fmla="*/ 1025 h 1064" name="T115"/>
                <a:gd fmla="*/ 730 w 1363" name="T116"/>
                <a:gd fmla="*/ 952 h 1064" name="T117"/>
                <a:gd fmla="*/ 819 w 1363" name="T118"/>
                <a:gd fmla="*/ 924 h 1064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b" l="0" r="r" t="0"/>
              <a:pathLst>
                <a:path h="1064" w="1363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8" name="Freeform 64"/>
            <p:cNvSpPr/>
            <p:nvPr/>
          </p:nvSpPr>
          <p:spPr bwMode="auto">
            <a:xfrm>
              <a:off x="11875318" y="2862841"/>
              <a:ext cx="36513" cy="36513"/>
            </a:xfrm>
            <a:custGeom>
              <a:gdLst>
                <a:gd fmla="*/ 23 w 23" name="T0"/>
                <a:gd fmla="*/ 11 h 23" name="T1"/>
                <a:gd fmla="*/ 23 w 23" name="T2"/>
                <a:gd fmla="*/ 11 h 23" name="T3"/>
                <a:gd fmla="*/ 19 w 23" name="T4"/>
                <a:gd fmla="*/ 19 h 23" name="T5"/>
                <a:gd fmla="*/ 11 w 23" name="T6"/>
                <a:gd fmla="*/ 23 h 23" name="T7"/>
                <a:gd fmla="*/ 11 w 23" name="T8"/>
                <a:gd fmla="*/ 23 h 23" name="T9"/>
                <a:gd fmla="*/ 4 w 23" name="T10"/>
                <a:gd fmla="*/ 19 h 23" name="T11"/>
                <a:gd fmla="*/ 0 w 23" name="T12"/>
                <a:gd fmla="*/ 11 h 23" name="T13"/>
                <a:gd fmla="*/ 0 w 23" name="T14"/>
                <a:gd fmla="*/ 11 h 23" name="T15"/>
                <a:gd fmla="*/ 4 w 23" name="T16"/>
                <a:gd fmla="*/ 4 h 23" name="T17"/>
                <a:gd fmla="*/ 11 w 23" name="T18"/>
                <a:gd fmla="*/ 0 h 23" name="T19"/>
                <a:gd fmla="*/ 11 w 23" name="T20"/>
                <a:gd fmla="*/ 0 h 23" name="T21"/>
                <a:gd fmla="*/ 19 w 23" name="T22"/>
                <a:gd fmla="*/ 4 h 23" name="T23"/>
                <a:gd fmla="*/ 23 w 23" name="T24"/>
                <a:gd fmla="*/ 11 h 23" name="T25"/>
                <a:gd fmla="*/ 23 w 23" name="T26"/>
                <a:gd fmla="*/ 11 h 2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3" w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9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5 w 58" name="T4"/>
                <a:gd fmla="*/ 39 h 58" name="T5"/>
                <a:gd fmla="*/ 47 w 58" name="T6"/>
                <a:gd fmla="*/ 47 h 58" name="T7"/>
                <a:gd fmla="*/ 39 w 58" name="T8"/>
                <a:gd fmla="*/ 55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5 h 58" name="T15"/>
                <a:gd fmla="*/ 8 w 58" name="T16"/>
                <a:gd fmla="*/ 47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47 w 58" name="T36"/>
                <a:gd fmla="*/ 8 h 58" name="T37"/>
                <a:gd fmla="*/ 55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0" name="Freeform 99"/>
            <p:cNvSpPr>
              <a:spLocks noEditPoints="1"/>
            </p:cNvSpPr>
            <p:nvPr/>
          </p:nvSpPr>
          <p:spPr bwMode="auto">
            <a:xfrm>
              <a:off x="11578456" y="2659641"/>
              <a:ext cx="136525" cy="134938"/>
            </a:xfrm>
            <a:custGeom>
              <a:gdLst>
                <a:gd fmla="*/ 82 w 86" name="T0"/>
                <a:gd fmla="*/ 38 h 85" name="T1"/>
                <a:gd fmla="*/ 86 w 86" name="T2"/>
                <a:gd fmla="*/ 27 h 85" name="T3"/>
                <a:gd fmla="*/ 70 w 86" name="T4"/>
                <a:gd fmla="*/ 3 h 85" name="T5"/>
                <a:gd fmla="*/ 59 w 86" name="T6"/>
                <a:gd fmla="*/ 0 h 85" name="T7"/>
                <a:gd fmla="*/ 43 w 86" name="T8"/>
                <a:gd fmla="*/ 31 h 85" name="T9"/>
                <a:gd fmla="*/ 24 w 86" name="T10"/>
                <a:gd fmla="*/ 11 h 85" name="T11"/>
                <a:gd fmla="*/ 16 w 86" name="T12"/>
                <a:gd fmla="*/ 7 h 85" name="T13"/>
                <a:gd fmla="*/ 4 w 86" name="T14"/>
                <a:gd fmla="*/ 7 h 85" name="T15"/>
                <a:gd fmla="*/ 24 w 86" name="T16"/>
                <a:gd fmla="*/ 85 h 85" name="T17"/>
                <a:gd fmla="*/ 31 w 86" name="T18"/>
                <a:gd fmla="*/ 58 h 85" name="T19"/>
                <a:gd fmla="*/ 43 w 86" name="T20"/>
                <a:gd fmla="*/ 62 h 85" name="T21"/>
                <a:gd fmla="*/ 59 w 86" name="T22"/>
                <a:gd fmla="*/ 58 h 85" name="T23"/>
                <a:gd fmla="*/ 51 w 86" name="T24"/>
                <a:gd fmla="*/ 54 h 85" name="T25"/>
                <a:gd fmla="*/ 39 w 86" name="T26"/>
                <a:gd fmla="*/ 73 h 85" name="T27"/>
                <a:gd fmla="*/ 59 w 86" name="T28"/>
                <a:gd fmla="*/ 58 h 85" name="T29"/>
                <a:gd fmla="*/ 59 w 86" name="T30"/>
                <a:gd fmla="*/ 73 h 85" name="T31"/>
                <a:gd fmla="*/ 55 w 86" name="T32"/>
                <a:gd fmla="*/ 85 h 85" name="T33"/>
                <a:gd fmla="*/ 66 w 86" name="T34"/>
                <a:gd fmla="*/ 81 h 85" name="T35"/>
                <a:gd fmla="*/ 82 w 86" name="T36"/>
                <a:gd fmla="*/ 50 h 85" name="T37"/>
                <a:gd fmla="*/ 70 w 86" name="T38"/>
                <a:gd fmla="*/ 35 h 85" name="T39"/>
                <a:gd fmla="*/ 74 w 86" name="T40"/>
                <a:gd fmla="*/ 31 h 85" name="T41"/>
                <a:gd fmla="*/ 78 w 86" name="T42"/>
                <a:gd fmla="*/ 35 h 85" name="T43"/>
                <a:gd fmla="*/ 35 w 86" name="T44"/>
                <a:gd fmla="*/ 31 h 85" name="T45"/>
                <a:gd fmla="*/ 35 w 86" name="T46"/>
                <a:gd fmla="*/ 50 h 85" name="T47"/>
                <a:gd fmla="*/ 31 w 86" name="T48"/>
                <a:gd fmla="*/ 15 h 85" name="T49"/>
                <a:gd fmla="*/ 35 w 86" name="T50"/>
                <a:gd fmla="*/ 31 h 85" name="T51"/>
                <a:gd fmla="*/ 62 w 86" name="T52"/>
                <a:gd fmla="*/ 15 h 85" name="T53"/>
                <a:gd fmla="*/ 59 w 86" name="T54"/>
                <a:gd fmla="*/ 27 h 85" name="T55"/>
                <a:gd fmla="*/ 62 w 86" name="T56"/>
                <a:gd fmla="*/ 15 h 85" name="T57"/>
                <a:gd fmla="*/ 20 w 86" name="T58"/>
                <a:gd fmla="*/ 31 h 85" name="T59"/>
                <a:gd fmla="*/ 4 w 86" name="T60"/>
                <a:gd fmla="*/ 27 h 85" name="T61"/>
                <a:gd fmla="*/ 0 w 86" name="T62"/>
                <a:gd fmla="*/ 31 h 85" name="T63"/>
                <a:gd fmla="*/ 12 w 86" name="T64"/>
                <a:gd fmla="*/ 38 h 85" name="T65"/>
                <a:gd fmla="*/ 20 w 86" name="T66"/>
                <a:gd fmla="*/ 31 h 85" name="T67"/>
                <a:gd fmla="*/ 47 w 86" name="T68"/>
                <a:gd fmla="*/ 42 h 85" name="T69"/>
                <a:gd fmla="*/ 43 w 86" name="T70"/>
                <a:gd fmla="*/ 35 h 85" name="T71"/>
                <a:gd fmla="*/ 51 w 86" name="T72"/>
                <a:gd fmla="*/ 38 h 85" name="T73"/>
                <a:gd fmla="*/ 59 w 86" name="T74"/>
                <a:gd fmla="*/ 42 h 85" name="T75"/>
                <a:gd fmla="*/ 8 w 86" name="T76"/>
                <a:gd fmla="*/ 77 h 85" name="T77"/>
                <a:gd fmla="*/ 20 w 86" name="T78"/>
                <a:gd fmla="*/ 54 h 85" name="T79"/>
                <a:gd fmla="*/ 20 w 86" name="T80"/>
                <a:gd fmla="*/ 50 h 85" name="T81"/>
                <a:gd fmla="*/ 0 w 86" name="T82"/>
                <a:gd fmla="*/ 73 h 85" name="T83"/>
                <a:gd fmla="*/ 8 w 86" name="T84"/>
                <a:gd fmla="*/ 77 h 85" name="T85"/>
                <a:gd fmla="*/ 70 w 86" name="T86"/>
                <a:gd fmla="*/ 58 h 85" name="T87"/>
                <a:gd fmla="*/ 86 w 86" name="T88"/>
                <a:gd fmla="*/ 73 h 85" name="T89"/>
                <a:gd fmla="*/ 82 w 86" name="T90"/>
                <a:gd fmla="*/ 62 h 85" name="T91"/>
                <a:gd fmla="*/ 70 w 86" name="T92"/>
                <a:gd fmla="*/ 58 h 85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85" w="86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1" name="Freeform 100"/>
            <p:cNvSpPr>
              <a:spLocks noEditPoints="1"/>
            </p:cNvSpPr>
            <p:nvPr/>
          </p:nvSpPr>
          <p:spPr bwMode="auto">
            <a:xfrm>
              <a:off x="11726093" y="2659641"/>
              <a:ext cx="130175" cy="134938"/>
            </a:xfrm>
            <a:custGeom>
              <a:gdLst>
                <a:gd fmla="*/ 63 w 82" name="T0"/>
                <a:gd fmla="*/ 23 h 85" name="T1"/>
                <a:gd fmla="*/ 55 w 82" name="T2"/>
                <a:gd fmla="*/ 11 h 85" name="T3"/>
                <a:gd fmla="*/ 55 w 82" name="T4"/>
                <a:gd fmla="*/ 7 h 85" name="T5"/>
                <a:gd fmla="*/ 55 w 82" name="T6"/>
                <a:gd fmla="*/ 7 h 85" name="T7"/>
                <a:gd fmla="*/ 51 w 82" name="T8"/>
                <a:gd fmla="*/ 7 h 85" name="T9"/>
                <a:gd fmla="*/ 43 w 82" name="T10"/>
                <a:gd fmla="*/ 7 h 85" name="T11"/>
                <a:gd fmla="*/ 43 w 82" name="T12"/>
                <a:gd fmla="*/ 42 h 85" name="T13"/>
                <a:gd fmla="*/ 39 w 82" name="T14"/>
                <a:gd fmla="*/ 23 h 85" name="T15"/>
                <a:gd fmla="*/ 32 w 82" name="T16"/>
                <a:gd fmla="*/ 7 h 85" name="T17"/>
                <a:gd fmla="*/ 32 w 82" name="T18"/>
                <a:gd fmla="*/ 3 h 85" name="T19"/>
                <a:gd fmla="*/ 32 w 82" name="T20"/>
                <a:gd fmla="*/ 3 h 85" name="T21"/>
                <a:gd fmla="*/ 28 w 82" name="T22"/>
                <a:gd fmla="*/ 3 h 85" name="T23"/>
                <a:gd fmla="*/ 20 w 82" name="T24"/>
                <a:gd fmla="*/ 3 h 85" name="T25"/>
                <a:gd fmla="*/ 20 w 82" name="T26"/>
                <a:gd fmla="*/ 46 h 85" name="T27"/>
                <a:gd fmla="*/ 16 w 82" name="T28"/>
                <a:gd fmla="*/ 66 h 85" name="T29"/>
                <a:gd fmla="*/ 0 w 82" name="T30"/>
                <a:gd fmla="*/ 77 h 85" name="T31"/>
                <a:gd fmla="*/ 12 w 82" name="T32"/>
                <a:gd fmla="*/ 81 h 85" name="T33"/>
                <a:gd fmla="*/ 24 w 82" name="T34"/>
                <a:gd fmla="*/ 73 h 85" name="T35"/>
                <a:gd fmla="*/ 28 w 82" name="T36"/>
                <a:gd fmla="*/ 66 h 85" name="T37"/>
                <a:gd fmla="*/ 32 w 82" name="T38"/>
                <a:gd fmla="*/ 27 h 85" name="T39"/>
                <a:gd fmla="*/ 35 w 82" name="T40"/>
                <a:gd fmla="*/ 50 h 85" name="T41"/>
                <a:gd fmla="*/ 39 w 82" name="T42"/>
                <a:gd fmla="*/ 50 h 85" name="T43"/>
                <a:gd fmla="*/ 43 w 82" name="T44"/>
                <a:gd fmla="*/ 50 h 85" name="T45"/>
                <a:gd fmla="*/ 55 w 82" name="T46"/>
                <a:gd fmla="*/ 81 h 85" name="T47"/>
                <a:gd fmla="*/ 55 w 82" name="T48"/>
                <a:gd fmla="*/ 27 h 85" name="T49"/>
                <a:gd fmla="*/ 59 w 82" name="T50"/>
                <a:gd fmla="*/ 54 h 85" name="T51"/>
                <a:gd fmla="*/ 67 w 82" name="T52"/>
                <a:gd fmla="*/ 85 h 85" name="T53"/>
                <a:gd fmla="*/ 78 w 82" name="T54"/>
                <a:gd fmla="*/ 7 h 85" name="T55"/>
                <a:gd fmla="*/ 82 w 82" name="T56"/>
                <a:gd fmla="*/ 3 h 85" name="T57"/>
                <a:gd fmla="*/ 82 w 82" name="T58"/>
                <a:gd fmla="*/ 3 h 85" name="T59"/>
                <a:gd fmla="*/ 78 w 82" name="T60"/>
                <a:gd fmla="*/ 0 h 85" name="T61"/>
                <a:gd fmla="*/ 67 w 82" name="T62"/>
                <a:gd fmla="*/ 0 h 85" name="T63"/>
                <a:gd fmla="*/ 67 w 82" name="T64"/>
                <a:gd fmla="*/ 42 h 85" name="T65"/>
                <a:gd fmla="*/ 63 w 82" name="T66"/>
                <a:gd fmla="*/ 23 h 85" name="T67"/>
                <a:gd fmla="*/ 16 w 82" name="T68"/>
                <a:gd fmla="*/ 38 h 85" name="T69"/>
                <a:gd fmla="*/ 16 w 82" name="T70"/>
                <a:gd fmla="*/ 23 h 85" name="T71"/>
                <a:gd fmla="*/ 8 w 82" name="T72"/>
                <a:gd fmla="*/ 23 h 85" name="T73"/>
                <a:gd fmla="*/ 8 w 82" name="T74"/>
                <a:gd fmla="*/ 27 h 85" name="T75"/>
                <a:gd fmla="*/ 4 w 82" name="T76"/>
                <a:gd fmla="*/ 50 h 85" name="T77"/>
                <a:gd fmla="*/ 12 w 82" name="T78"/>
                <a:gd fmla="*/ 54 h 85" name="T79"/>
                <a:gd fmla="*/ 16 w 82" name="T80"/>
                <a:gd fmla="*/ 38 h 85" name="T81"/>
                <a:gd fmla="*/ 16 w 82" name="T82"/>
                <a:gd fmla="*/ 38 h 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b" l="0" r="r" t="0"/>
              <a:pathLst>
                <a:path h="85" w="82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2" name="Freeform 101"/>
            <p:cNvSpPr/>
            <p:nvPr/>
          </p:nvSpPr>
          <p:spPr bwMode="auto">
            <a:xfrm>
              <a:off x="11881668" y="2659641"/>
              <a:ext cx="128588" cy="134938"/>
            </a:xfrm>
            <a:custGeom>
              <a:gdLst>
                <a:gd fmla="*/ 46 w 81" name="T0"/>
                <a:gd fmla="*/ 11 h 85" name="T1"/>
                <a:gd fmla="*/ 46 w 81" name="T2"/>
                <a:gd fmla="*/ 11 h 85" name="T3"/>
                <a:gd fmla="*/ 46 w 81" name="T4"/>
                <a:gd fmla="*/ 7 h 85" name="T5"/>
                <a:gd fmla="*/ 46 w 81" name="T6"/>
                <a:gd fmla="*/ 7 h 85" name="T7"/>
                <a:gd fmla="*/ 42 w 81" name="T8"/>
                <a:gd fmla="*/ 0 h 85" name="T9"/>
                <a:gd fmla="*/ 42 w 81" name="T10"/>
                <a:gd fmla="*/ 0 h 85" name="T11"/>
                <a:gd fmla="*/ 38 w 81" name="T12"/>
                <a:gd fmla="*/ 0 h 85" name="T13"/>
                <a:gd fmla="*/ 38 w 81" name="T14"/>
                <a:gd fmla="*/ 0 h 85" name="T15"/>
                <a:gd fmla="*/ 31 w 81" name="T16"/>
                <a:gd fmla="*/ 3 h 85" name="T17"/>
                <a:gd fmla="*/ 31 w 81" name="T18"/>
                <a:gd fmla="*/ 3 h 85" name="T19"/>
                <a:gd fmla="*/ 35 w 81" name="T20"/>
                <a:gd fmla="*/ 15 h 85" name="T21"/>
                <a:gd fmla="*/ 0 w 81" name="T22"/>
                <a:gd fmla="*/ 15 h 85" name="T23"/>
                <a:gd fmla="*/ 0 w 81" name="T24"/>
                <a:gd fmla="*/ 23 h 85" name="T25"/>
                <a:gd fmla="*/ 35 w 81" name="T26"/>
                <a:gd fmla="*/ 23 h 85" name="T27"/>
                <a:gd fmla="*/ 35 w 81" name="T28"/>
                <a:gd fmla="*/ 35 h 85" name="T29"/>
                <a:gd fmla="*/ 7 w 81" name="T30"/>
                <a:gd fmla="*/ 35 h 85" name="T31"/>
                <a:gd fmla="*/ 7 w 81" name="T32"/>
                <a:gd fmla="*/ 73 h 85" name="T33"/>
                <a:gd fmla="*/ 23 w 81" name="T34"/>
                <a:gd fmla="*/ 73 h 85" name="T35"/>
                <a:gd fmla="*/ 23 w 81" name="T36"/>
                <a:gd fmla="*/ 42 h 85" name="T37"/>
                <a:gd fmla="*/ 35 w 81" name="T38"/>
                <a:gd fmla="*/ 42 h 85" name="T39"/>
                <a:gd fmla="*/ 35 w 81" name="T40"/>
                <a:gd fmla="*/ 85 h 85" name="T41"/>
                <a:gd fmla="*/ 46 w 81" name="T42"/>
                <a:gd fmla="*/ 85 h 85" name="T43"/>
                <a:gd fmla="*/ 46 w 81" name="T44"/>
                <a:gd fmla="*/ 42 h 85" name="T45"/>
                <a:gd fmla="*/ 58 w 81" name="T46"/>
                <a:gd fmla="*/ 42 h 85" name="T47"/>
                <a:gd fmla="*/ 58 w 81" name="T48"/>
                <a:gd fmla="*/ 62 h 85" name="T49"/>
                <a:gd fmla="*/ 58 w 81" name="T50"/>
                <a:gd fmla="*/ 62 h 85" name="T51"/>
                <a:gd fmla="*/ 58 w 81" name="T52"/>
                <a:gd fmla="*/ 66 h 85" name="T53"/>
                <a:gd fmla="*/ 50 w 81" name="T54"/>
                <a:gd fmla="*/ 66 h 85" name="T55"/>
                <a:gd fmla="*/ 50 w 81" name="T56"/>
                <a:gd fmla="*/ 66 h 85" name="T57"/>
                <a:gd fmla="*/ 50 w 81" name="T58"/>
                <a:gd fmla="*/ 77 h 85" name="T59"/>
                <a:gd fmla="*/ 50 w 81" name="T60"/>
                <a:gd fmla="*/ 77 h 85" name="T61"/>
                <a:gd fmla="*/ 66 w 81" name="T62"/>
                <a:gd fmla="*/ 73 h 85" name="T63"/>
                <a:gd fmla="*/ 70 w 81" name="T64"/>
                <a:gd fmla="*/ 73 h 85" name="T65"/>
                <a:gd fmla="*/ 70 w 81" name="T66"/>
                <a:gd fmla="*/ 69 h 85" name="T67"/>
                <a:gd fmla="*/ 70 w 81" name="T68"/>
                <a:gd fmla="*/ 35 h 85" name="T69"/>
                <a:gd fmla="*/ 46 w 81" name="T70"/>
                <a:gd fmla="*/ 35 h 85" name="T71"/>
                <a:gd fmla="*/ 46 w 81" name="T72"/>
                <a:gd fmla="*/ 23 h 85" name="T73"/>
                <a:gd fmla="*/ 81 w 81" name="T74"/>
                <a:gd fmla="*/ 23 h 85" name="T75"/>
                <a:gd fmla="*/ 81 w 81" name="T76"/>
                <a:gd fmla="*/ 15 h 85" name="T77"/>
                <a:gd fmla="*/ 38 w 81" name="T78"/>
                <a:gd fmla="*/ 15 h 85" name="T79"/>
                <a:gd fmla="*/ 38 w 81" name="T80"/>
                <a:gd fmla="*/ 15 h 85" name="T81"/>
                <a:gd fmla="*/ 46 w 81" name="T82"/>
                <a:gd fmla="*/ 11 h 85" name="T83"/>
                <a:gd fmla="*/ 46 w 81" name="T84"/>
                <a:gd fmla="*/ 11 h 85" name="T85"/>
                <a:gd fmla="*/ 46 w 81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633985" y="1707384"/>
            <a:ext cx="1492022" cy="1250366"/>
            <a:chOff x="8390756" y="1129291"/>
            <a:chExt cx="1744663" cy="1462088"/>
          </a:xfrm>
        </p:grpSpPr>
        <p:sp>
          <p:nvSpPr>
            <p:cNvPr id="54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gdLst>
                <a:gd fmla="*/ 1045 w 1099" name="T0"/>
                <a:gd fmla="*/ 866 h 921" name="T1"/>
                <a:gd fmla="*/ 1099 w 1099" name="T2"/>
                <a:gd fmla="*/ 843 h 921" name="T3"/>
                <a:gd fmla="*/ 1049 w 1099" name="T4"/>
                <a:gd fmla="*/ 800 h 921" name="T5"/>
                <a:gd fmla="*/ 998 w 1099" name="T6"/>
                <a:gd fmla="*/ 695 h 921" name="T7"/>
                <a:gd fmla="*/ 979 w 1099" name="T8"/>
                <a:gd fmla="*/ 591 h 921" name="T9"/>
                <a:gd fmla="*/ 862 w 1099" name="T10"/>
                <a:gd fmla="*/ 575 h 921" name="T11"/>
                <a:gd fmla="*/ 835 w 1099" name="T12"/>
                <a:gd fmla="*/ 540 h 921" name="T13"/>
                <a:gd fmla="*/ 796 w 1099" name="T14"/>
                <a:gd fmla="*/ 501 h 921" name="T15"/>
                <a:gd fmla="*/ 777 w 1099" name="T16"/>
                <a:gd fmla="*/ 490 h 921" name="T17"/>
                <a:gd fmla="*/ 769 w 1099" name="T18"/>
                <a:gd fmla="*/ 451 h 921" name="T19"/>
                <a:gd fmla="*/ 746 w 1099" name="T20"/>
                <a:gd fmla="*/ 400 h 921" name="T21"/>
                <a:gd fmla="*/ 695 w 1099" name="T22"/>
                <a:gd fmla="*/ 400 h 921" name="T23"/>
                <a:gd fmla="*/ 645 w 1099" name="T24"/>
                <a:gd fmla="*/ 361 h 921" name="T25"/>
                <a:gd fmla="*/ 645 w 1099" name="T26"/>
                <a:gd fmla="*/ 315 h 921" name="T27"/>
                <a:gd fmla="*/ 680 w 1099" name="T28"/>
                <a:gd fmla="*/ 245 h 921" name="T29"/>
                <a:gd fmla="*/ 676 w 1099" name="T30"/>
                <a:gd fmla="*/ 167 h 921" name="T31"/>
                <a:gd fmla="*/ 645 w 1099" name="T32"/>
                <a:gd fmla="*/ 128 h 921" name="T33"/>
                <a:gd fmla="*/ 548 w 1099" name="T34"/>
                <a:gd fmla="*/ 47 h 921" name="T35"/>
                <a:gd fmla="*/ 513 w 1099" name="T36"/>
                <a:gd fmla="*/ 23 h 921" name="T37"/>
                <a:gd fmla="*/ 497 w 1099" name="T38"/>
                <a:gd fmla="*/ 0 h 921" name="T39"/>
                <a:gd fmla="*/ 388 w 1099" name="T40"/>
                <a:gd fmla="*/ 8 h 921" name="T41"/>
                <a:gd fmla="*/ 346 w 1099" name="T42"/>
                <a:gd fmla="*/ 35 h 921" name="T43"/>
                <a:gd fmla="*/ 318 w 1099" name="T44"/>
                <a:gd fmla="*/ 54 h 921" name="T45"/>
                <a:gd fmla="*/ 322 w 1099" name="T46"/>
                <a:gd fmla="*/ 190 h 921" name="T47"/>
                <a:gd fmla="*/ 299 w 1099" name="T48"/>
                <a:gd fmla="*/ 268 h 921" name="T49"/>
                <a:gd fmla="*/ 264 w 1099" name="T50"/>
                <a:gd fmla="*/ 323 h 921" name="T51"/>
                <a:gd fmla="*/ 179 w 1099" name="T52"/>
                <a:gd fmla="*/ 369 h 921" name="T53"/>
                <a:gd fmla="*/ 109 w 1099" name="T54"/>
                <a:gd fmla="*/ 350 h 921" name="T55"/>
                <a:gd fmla="*/ 19 w 1099" name="T56"/>
                <a:gd fmla="*/ 303 h 921" name="T57"/>
                <a:gd fmla="*/ 15 w 1099" name="T58"/>
                <a:gd fmla="*/ 342 h 921" name="T59"/>
                <a:gd fmla="*/ 27 w 1099" name="T60"/>
                <a:gd fmla="*/ 385 h 921" name="T61"/>
                <a:gd fmla="*/ 4 w 1099" name="T62"/>
                <a:gd fmla="*/ 424 h 921" name="T63"/>
                <a:gd fmla="*/ 27 w 1099" name="T64"/>
                <a:gd fmla="*/ 451 h 921" name="T65"/>
                <a:gd fmla="*/ 113 w 1099" name="T66"/>
                <a:gd fmla="*/ 490 h 921" name="T67"/>
                <a:gd fmla="*/ 186 w 1099" name="T68"/>
                <a:gd fmla="*/ 556 h 921" name="T69"/>
                <a:gd fmla="*/ 175 w 1099" name="T70"/>
                <a:gd fmla="*/ 633 h 921" name="T71"/>
                <a:gd fmla="*/ 182 w 1099" name="T72"/>
                <a:gd fmla="*/ 707 h 921" name="T73"/>
                <a:gd fmla="*/ 171 w 1099" name="T74"/>
                <a:gd fmla="*/ 746 h 921" name="T75"/>
                <a:gd fmla="*/ 186 w 1099" name="T76"/>
                <a:gd fmla="*/ 765 h 921" name="T77"/>
                <a:gd fmla="*/ 233 w 1099" name="T78"/>
                <a:gd fmla="*/ 758 h 921" name="T79"/>
                <a:gd fmla="*/ 241 w 1099" name="T80"/>
                <a:gd fmla="*/ 824 h 921" name="T81"/>
                <a:gd fmla="*/ 268 w 1099" name="T82"/>
                <a:gd fmla="*/ 808 h 921" name="T83"/>
                <a:gd fmla="*/ 299 w 1099" name="T84"/>
                <a:gd fmla="*/ 777 h 921" name="T85"/>
                <a:gd fmla="*/ 326 w 1099" name="T86"/>
                <a:gd fmla="*/ 804 h 921" name="T87"/>
                <a:gd fmla="*/ 373 w 1099" name="T88"/>
                <a:gd fmla="*/ 804 h 921" name="T89"/>
                <a:gd fmla="*/ 373 w 1099" name="T90"/>
                <a:gd fmla="*/ 863 h 921" name="T91"/>
                <a:gd fmla="*/ 423 w 1099" name="T92"/>
                <a:gd fmla="*/ 909 h 921" name="T93"/>
                <a:gd fmla="*/ 474 w 1099" name="T94"/>
                <a:gd fmla="*/ 901 h 921" name="T95"/>
                <a:gd fmla="*/ 509 w 1099" name="T96"/>
                <a:gd fmla="*/ 870 h 921" name="T97"/>
                <a:gd fmla="*/ 544 w 1099" name="T98"/>
                <a:gd fmla="*/ 878 h 921" name="T99"/>
                <a:gd fmla="*/ 571 w 1099" name="T100"/>
                <a:gd fmla="*/ 878 h 921" name="T101"/>
                <a:gd fmla="*/ 602 w 1099" name="T102"/>
                <a:gd fmla="*/ 851 h 921" name="T103"/>
                <a:gd fmla="*/ 660 w 1099" name="T104"/>
                <a:gd fmla="*/ 773 h 921" name="T105"/>
                <a:gd fmla="*/ 719 w 1099" name="T106"/>
                <a:gd fmla="*/ 785 h 921" name="T107"/>
                <a:gd fmla="*/ 777 w 1099" name="T108"/>
                <a:gd fmla="*/ 851 h 921" name="T109"/>
                <a:gd fmla="*/ 804 w 1099" name="T110"/>
                <a:gd fmla="*/ 898 h 921" name="T111"/>
                <a:gd fmla="*/ 854 w 1099" name="T112"/>
                <a:gd fmla="*/ 894 h 921" name="T113"/>
                <a:gd fmla="*/ 889 w 1099" name="T114"/>
                <a:gd fmla="*/ 859 h 921" name="T115"/>
                <a:gd fmla="*/ 928 w 1099" name="T116"/>
                <a:gd fmla="*/ 890 h 921" name="T117"/>
                <a:gd fmla="*/ 967 w 1099" name="T118"/>
                <a:gd fmla="*/ 921 h 921" name="T119"/>
                <a:gd fmla="*/ 1018 w 1099" name="T120"/>
                <a:gd fmla="*/ 894 h 921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921" w="1099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2" name="Freeform 48"/>
            <p:cNvSpPr/>
            <p:nvPr/>
          </p:nvSpPr>
          <p:spPr bwMode="auto">
            <a:xfrm>
              <a:off x="9309918" y="1986541"/>
              <a:ext cx="42863" cy="42863"/>
            </a:xfrm>
            <a:custGeom>
              <a:gdLst>
                <a:gd fmla="*/ 27 w 27" name="T0"/>
                <a:gd fmla="*/ 12 h 27" name="T1"/>
                <a:gd fmla="*/ 27 w 27" name="T2"/>
                <a:gd fmla="*/ 12 h 27" name="T3"/>
                <a:gd fmla="*/ 23 w 27" name="T4"/>
                <a:gd fmla="*/ 23 h 27" name="T5"/>
                <a:gd fmla="*/ 15 w 27" name="T6"/>
                <a:gd fmla="*/ 27 h 27" name="T7"/>
                <a:gd fmla="*/ 15 w 27" name="T8"/>
                <a:gd fmla="*/ 27 h 27" name="T9"/>
                <a:gd fmla="*/ 4 w 27" name="T10"/>
                <a:gd fmla="*/ 23 h 27" name="T11"/>
                <a:gd fmla="*/ 0 w 27" name="T12"/>
                <a:gd fmla="*/ 12 h 27" name="T13"/>
                <a:gd fmla="*/ 0 w 27" name="T14"/>
                <a:gd fmla="*/ 12 h 27" name="T15"/>
                <a:gd fmla="*/ 4 w 27" name="T16"/>
                <a:gd fmla="*/ 4 h 27" name="T17"/>
                <a:gd fmla="*/ 15 w 27" name="T18"/>
                <a:gd fmla="*/ 0 h 27" name="T19"/>
                <a:gd fmla="*/ 15 w 27" name="T20"/>
                <a:gd fmla="*/ 0 h 27" name="T21"/>
                <a:gd fmla="*/ 23 w 27" name="T22"/>
                <a:gd fmla="*/ 4 h 27" name="T23"/>
                <a:gd fmla="*/ 27 w 27" name="T24"/>
                <a:gd fmla="*/ 12 h 27" name="T25"/>
                <a:gd fmla="*/ 27 w 27" name="T26"/>
                <a:gd fmla="*/ 12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8 w 58" name="T4"/>
                <a:gd fmla="*/ 38 h 58" name="T5"/>
                <a:gd fmla="*/ 51 w 58" name="T6"/>
                <a:gd fmla="*/ 50 h 58" name="T7"/>
                <a:gd fmla="*/ 43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4 h 58" name="T15"/>
                <a:gd fmla="*/ 8 w 58" name="T16"/>
                <a:gd fmla="*/ 50 h 58" name="T17"/>
                <a:gd fmla="*/ 4 w 58" name="T18"/>
                <a:gd fmla="*/ 38 h 58" name="T19"/>
                <a:gd fmla="*/ 0 w 58" name="T20"/>
                <a:gd fmla="*/ 27 h 58" name="T21"/>
                <a:gd fmla="*/ 0 w 58" name="T22"/>
                <a:gd fmla="*/ 27 h 58" name="T23"/>
                <a:gd fmla="*/ 4 w 58" name="T24"/>
                <a:gd fmla="*/ 15 h 58" name="T25"/>
                <a:gd fmla="*/ 8 w 58" name="T26"/>
                <a:gd fmla="*/ 7 h 58" name="T27"/>
                <a:gd fmla="*/ 20 w 58" name="T28"/>
                <a:gd fmla="*/ 0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0 h 58" name="T35"/>
                <a:gd fmla="*/ 51 w 58" name="T36"/>
                <a:gd fmla="*/ 7 h 58" name="T37"/>
                <a:gd fmla="*/ 58 w 58" name="T38"/>
                <a:gd fmla="*/ 15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4" name="Freeform 102"/>
            <p:cNvSpPr>
              <a:spLocks noEditPoints="1"/>
            </p:cNvSpPr>
            <p:nvPr/>
          </p:nvSpPr>
          <p:spPr bwMode="auto">
            <a:xfrm>
              <a:off x="9117831" y="2061154"/>
              <a:ext cx="136525" cy="141288"/>
            </a:xfrm>
            <a:custGeom>
              <a:gdLst>
                <a:gd fmla="*/ 27 w 86" name="T0"/>
                <a:gd fmla="*/ 58 h 89" name="T1"/>
                <a:gd fmla="*/ 27 w 86" name="T2"/>
                <a:gd fmla="*/ 58 h 89" name="T3"/>
                <a:gd fmla="*/ 39 w 86" name="T4"/>
                <a:gd fmla="*/ 58 h 89" name="T5"/>
                <a:gd fmla="*/ 39 w 86" name="T6"/>
                <a:gd fmla="*/ 62 h 89" name="T7"/>
                <a:gd fmla="*/ 0 w 86" name="T8"/>
                <a:gd fmla="*/ 62 h 89" name="T9"/>
                <a:gd fmla="*/ 0 w 86" name="T10"/>
                <a:gd fmla="*/ 74 h 89" name="T11"/>
                <a:gd fmla="*/ 39 w 86" name="T12"/>
                <a:gd fmla="*/ 74 h 89" name="T13"/>
                <a:gd fmla="*/ 39 w 86" name="T14"/>
                <a:gd fmla="*/ 89 h 89" name="T15"/>
                <a:gd fmla="*/ 51 w 86" name="T16"/>
                <a:gd fmla="*/ 89 h 89" name="T17"/>
                <a:gd fmla="*/ 51 w 86" name="T18"/>
                <a:gd fmla="*/ 74 h 89" name="T19"/>
                <a:gd fmla="*/ 86 w 86" name="T20"/>
                <a:gd fmla="*/ 74 h 89" name="T21"/>
                <a:gd fmla="*/ 86 w 86" name="T22"/>
                <a:gd fmla="*/ 62 h 89" name="T23"/>
                <a:gd fmla="*/ 51 w 86" name="T24"/>
                <a:gd fmla="*/ 62 h 89" name="T25"/>
                <a:gd fmla="*/ 51 w 86" name="T26"/>
                <a:gd fmla="*/ 58 h 89" name="T27"/>
                <a:gd fmla="*/ 74 w 86" name="T28"/>
                <a:gd fmla="*/ 58 h 89" name="T29"/>
                <a:gd fmla="*/ 74 w 86" name="T30"/>
                <a:gd fmla="*/ 35 h 89" name="T31"/>
                <a:gd fmla="*/ 27 w 86" name="T32"/>
                <a:gd fmla="*/ 35 h 89" name="T33"/>
                <a:gd fmla="*/ 27 w 86" name="T34"/>
                <a:gd fmla="*/ 31 h 89" name="T35"/>
                <a:gd fmla="*/ 74 w 86" name="T36"/>
                <a:gd fmla="*/ 31 h 89" name="T37"/>
                <a:gd fmla="*/ 74 w 86" name="T38"/>
                <a:gd fmla="*/ 7 h 89" name="T39"/>
                <a:gd fmla="*/ 47 w 86" name="T40"/>
                <a:gd fmla="*/ 7 h 89" name="T41"/>
                <a:gd fmla="*/ 47 w 86" name="T42"/>
                <a:gd fmla="*/ 7 h 89" name="T43"/>
                <a:gd fmla="*/ 47 w 86" name="T44"/>
                <a:gd fmla="*/ 7 h 89" name="T45"/>
                <a:gd fmla="*/ 47 w 86" name="T46"/>
                <a:gd fmla="*/ 7 h 89" name="T47"/>
                <a:gd fmla="*/ 47 w 86" name="T48"/>
                <a:gd fmla="*/ 4 h 89" name="T49"/>
                <a:gd fmla="*/ 47 w 86" name="T50"/>
                <a:gd fmla="*/ 4 h 89" name="T51"/>
                <a:gd fmla="*/ 43 w 86" name="T52"/>
                <a:gd fmla="*/ 4 h 89" name="T53"/>
                <a:gd fmla="*/ 43 w 86" name="T54"/>
                <a:gd fmla="*/ 4 h 89" name="T55"/>
                <a:gd fmla="*/ 39 w 86" name="T56"/>
                <a:gd fmla="*/ 4 h 89" name="T57"/>
                <a:gd fmla="*/ 39 w 86" name="T58"/>
                <a:gd fmla="*/ 4 h 89" name="T59"/>
                <a:gd fmla="*/ 31 w 86" name="T60"/>
                <a:gd fmla="*/ 0 h 89" name="T61"/>
                <a:gd fmla="*/ 31 w 86" name="T62"/>
                <a:gd fmla="*/ 0 h 89" name="T63"/>
                <a:gd fmla="*/ 31 w 86" name="T64"/>
                <a:gd fmla="*/ 4 h 89" name="T65"/>
                <a:gd fmla="*/ 31 w 86" name="T66"/>
                <a:gd fmla="*/ 4 h 89" name="T67"/>
                <a:gd fmla="*/ 31 w 86" name="T68"/>
                <a:gd fmla="*/ 7 h 89" name="T69"/>
                <a:gd fmla="*/ 16 w 86" name="T70"/>
                <a:gd fmla="*/ 7 h 89" name="T71"/>
                <a:gd fmla="*/ 16 w 86" name="T72"/>
                <a:gd fmla="*/ 58 h 89" name="T73"/>
                <a:gd fmla="*/ 27 w 86" name="T74"/>
                <a:gd fmla="*/ 58 h 89" name="T75"/>
                <a:gd fmla="*/ 27 w 86" name="T76"/>
                <a:gd fmla="*/ 58 h 89" name="T77"/>
                <a:gd fmla="*/ 27 w 86" name="T78"/>
                <a:gd fmla="*/ 19 h 89" name="T79"/>
                <a:gd fmla="*/ 59 w 86" name="T80"/>
                <a:gd fmla="*/ 19 h 89" name="T81"/>
                <a:gd fmla="*/ 59 w 86" name="T82"/>
                <a:gd fmla="*/ 23 h 89" name="T83"/>
                <a:gd fmla="*/ 27 w 86" name="T84"/>
                <a:gd fmla="*/ 23 h 89" name="T85"/>
                <a:gd fmla="*/ 27 w 86" name="T86"/>
                <a:gd fmla="*/ 19 h 89" name="T87"/>
                <a:gd fmla="*/ 27 w 86" name="T88"/>
                <a:gd fmla="*/ 19 h 89" name="T89"/>
                <a:gd fmla="*/ 27 w 86" name="T90"/>
                <a:gd fmla="*/ 42 h 89" name="T91"/>
                <a:gd fmla="*/ 62 w 86" name="T92"/>
                <a:gd fmla="*/ 42 h 89" name="T93"/>
                <a:gd fmla="*/ 62 w 86" name="T94"/>
                <a:gd fmla="*/ 46 h 89" name="T95"/>
                <a:gd fmla="*/ 27 w 86" name="T96"/>
                <a:gd fmla="*/ 46 h 89" name="T97"/>
                <a:gd fmla="*/ 27 w 86" name="T98"/>
                <a:gd fmla="*/ 42 h 89" name="T99"/>
                <a:gd fmla="*/ 27 w 86" name="T100"/>
                <a:gd fmla="*/ 42 h 89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b" l="0" r="r" t="0"/>
              <a:pathLst>
                <a:path h="89" w="86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5" name="Freeform 103"/>
            <p:cNvSpPr>
              <a:spLocks noEditPoints="1"/>
            </p:cNvSpPr>
            <p:nvPr/>
          </p:nvSpPr>
          <p:spPr bwMode="auto">
            <a:xfrm>
              <a:off x="9271818" y="2072266"/>
              <a:ext cx="123825" cy="123825"/>
            </a:xfrm>
            <a:custGeom>
              <a:gdLst>
                <a:gd fmla="*/ 12 w 78" name="T0"/>
                <a:gd fmla="*/ 78 h 78" name="T1"/>
                <a:gd fmla="*/ 12 w 78" name="T2"/>
                <a:gd fmla="*/ 51 h 78" name="T3"/>
                <a:gd fmla="*/ 12 w 78" name="T4"/>
                <a:gd fmla="*/ 51 h 78" name="T5"/>
                <a:gd fmla="*/ 16 w 78" name="T6"/>
                <a:gd fmla="*/ 63 h 78" name="T7"/>
                <a:gd fmla="*/ 16 w 78" name="T8"/>
                <a:gd fmla="*/ 63 h 78" name="T9"/>
                <a:gd fmla="*/ 24 w 78" name="T10"/>
                <a:gd fmla="*/ 63 h 78" name="T11"/>
                <a:gd fmla="*/ 31 w 78" name="T12"/>
                <a:gd fmla="*/ 59 h 78" name="T13"/>
                <a:gd fmla="*/ 35 w 78" name="T14"/>
                <a:gd fmla="*/ 51 h 78" name="T15"/>
                <a:gd fmla="*/ 35 w 78" name="T16"/>
                <a:gd fmla="*/ 47 h 78" name="T17"/>
                <a:gd fmla="*/ 35 w 78" name="T18"/>
                <a:gd fmla="*/ 47 h 78" name="T19"/>
                <a:gd fmla="*/ 31 w 78" name="T20"/>
                <a:gd fmla="*/ 35 h 78" name="T21"/>
                <a:gd fmla="*/ 28 w 78" name="T22"/>
                <a:gd fmla="*/ 28 h 78" name="T23"/>
                <a:gd fmla="*/ 28 w 78" name="T24"/>
                <a:gd fmla="*/ 28 h 78" name="T25"/>
                <a:gd fmla="*/ 31 w 78" name="T26"/>
                <a:gd fmla="*/ 20 h 78" name="T27"/>
                <a:gd fmla="*/ 31 w 78" name="T28"/>
                <a:gd fmla="*/ 20 h 78" name="T29"/>
                <a:gd fmla="*/ 35 w 78" name="T30"/>
                <a:gd fmla="*/ 0 h 78" name="T31"/>
                <a:gd fmla="*/ 0 w 78" name="T32"/>
                <a:gd fmla="*/ 0 h 78" name="T33"/>
                <a:gd fmla="*/ 0 w 78" name="T34"/>
                <a:gd fmla="*/ 78 h 78" name="T35"/>
                <a:gd fmla="*/ 12 w 78" name="T36"/>
                <a:gd fmla="*/ 78 h 78" name="T37"/>
                <a:gd fmla="*/ 12 w 78" name="T38"/>
                <a:gd fmla="*/ 78 h 78" name="T39"/>
                <a:gd fmla="*/ 47 w 78" name="T40"/>
                <a:gd fmla="*/ 74 h 78" name="T41"/>
                <a:gd fmla="*/ 47 w 78" name="T42"/>
                <a:gd fmla="*/ 67 h 78" name="T43"/>
                <a:gd fmla="*/ 63 w 78" name="T44"/>
                <a:gd fmla="*/ 67 h 78" name="T45"/>
                <a:gd fmla="*/ 63 w 78" name="T46"/>
                <a:gd fmla="*/ 78 h 78" name="T47"/>
                <a:gd fmla="*/ 78 w 78" name="T48"/>
                <a:gd fmla="*/ 78 h 78" name="T49"/>
                <a:gd fmla="*/ 78 w 78" name="T50"/>
                <a:gd fmla="*/ 0 h 78" name="T51"/>
                <a:gd fmla="*/ 35 w 78" name="T52"/>
                <a:gd fmla="*/ 0 h 78" name="T53"/>
                <a:gd fmla="*/ 35 w 78" name="T54"/>
                <a:gd fmla="*/ 74 h 78" name="T55"/>
                <a:gd fmla="*/ 47 w 78" name="T56"/>
                <a:gd fmla="*/ 74 h 78" name="T57"/>
                <a:gd fmla="*/ 47 w 78" name="T58"/>
                <a:gd fmla="*/ 74 h 78" name="T59"/>
                <a:gd fmla="*/ 16 w 78" name="T60"/>
                <a:gd fmla="*/ 32 h 78" name="T61"/>
                <a:gd fmla="*/ 16 w 78" name="T62"/>
                <a:gd fmla="*/ 32 h 78" name="T63"/>
                <a:gd fmla="*/ 24 w 78" name="T64"/>
                <a:gd fmla="*/ 43 h 78" name="T65"/>
                <a:gd fmla="*/ 24 w 78" name="T66"/>
                <a:gd fmla="*/ 43 h 78" name="T67"/>
                <a:gd fmla="*/ 20 w 78" name="T68"/>
                <a:gd fmla="*/ 47 h 78" name="T69"/>
                <a:gd fmla="*/ 12 w 78" name="T70"/>
                <a:gd fmla="*/ 51 h 78" name="T71"/>
                <a:gd fmla="*/ 12 w 78" name="T72"/>
                <a:gd fmla="*/ 8 h 78" name="T73"/>
                <a:gd fmla="*/ 20 w 78" name="T74"/>
                <a:gd fmla="*/ 8 h 78" name="T75"/>
                <a:gd fmla="*/ 20 w 78" name="T76"/>
                <a:gd fmla="*/ 8 h 78" name="T77"/>
                <a:gd fmla="*/ 16 w 78" name="T78"/>
                <a:gd fmla="*/ 32 h 78" name="T79"/>
                <a:gd fmla="*/ 16 w 78" name="T80"/>
                <a:gd fmla="*/ 32 h 78" name="T81"/>
                <a:gd fmla="*/ 16 w 78" name="T82"/>
                <a:gd fmla="*/ 32 h 78" name="T83"/>
                <a:gd fmla="*/ 47 w 78" name="T84"/>
                <a:gd fmla="*/ 28 h 78" name="T85"/>
                <a:gd fmla="*/ 47 w 78" name="T86"/>
                <a:gd fmla="*/ 12 h 78" name="T87"/>
                <a:gd fmla="*/ 63 w 78" name="T88"/>
                <a:gd fmla="*/ 12 h 78" name="T89"/>
                <a:gd fmla="*/ 63 w 78" name="T90"/>
                <a:gd fmla="*/ 28 h 78" name="T91"/>
                <a:gd fmla="*/ 47 w 78" name="T92"/>
                <a:gd fmla="*/ 28 h 78" name="T93"/>
                <a:gd fmla="*/ 47 w 78" name="T94"/>
                <a:gd fmla="*/ 28 h 78" name="T95"/>
                <a:gd fmla="*/ 63 w 78" name="T96"/>
                <a:gd fmla="*/ 39 h 78" name="T97"/>
                <a:gd fmla="*/ 63 w 78" name="T98"/>
                <a:gd fmla="*/ 59 h 78" name="T99"/>
                <a:gd fmla="*/ 47 w 78" name="T100"/>
                <a:gd fmla="*/ 59 h 78" name="T101"/>
                <a:gd fmla="*/ 47 w 78" name="T102"/>
                <a:gd fmla="*/ 39 h 78" name="T103"/>
                <a:gd fmla="*/ 63 w 78" name="T104"/>
                <a:gd fmla="*/ 39 h 78" name="T105"/>
                <a:gd fmla="*/ 63 w 78" name="T106"/>
                <a:gd fmla="*/ 39 h 78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78" w="78">
                  <a:moveTo>
                    <a:pt x="12" y="78"/>
                  </a:moveTo>
                  <a:lnTo>
                    <a:pt x="12" y="51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6" name="Freeform 104"/>
            <p:cNvSpPr/>
            <p:nvPr/>
          </p:nvSpPr>
          <p:spPr bwMode="auto">
            <a:xfrm>
              <a:off x="9421043" y="2067504"/>
              <a:ext cx="128588" cy="128588"/>
            </a:xfrm>
            <a:custGeom>
              <a:gdLst>
                <a:gd fmla="*/ 46 w 81" name="T0"/>
                <a:gd fmla="*/ 11 h 81" name="T1"/>
                <a:gd fmla="*/ 46 w 81" name="T2"/>
                <a:gd fmla="*/ 11 h 81" name="T3"/>
                <a:gd fmla="*/ 46 w 81" name="T4"/>
                <a:gd fmla="*/ 7 h 81" name="T5"/>
                <a:gd fmla="*/ 46 w 81" name="T6"/>
                <a:gd fmla="*/ 7 h 81" name="T7"/>
                <a:gd fmla="*/ 42 w 81" name="T8"/>
                <a:gd fmla="*/ 0 h 81" name="T9"/>
                <a:gd fmla="*/ 42 w 81" name="T10"/>
                <a:gd fmla="*/ 0 h 81" name="T11"/>
                <a:gd fmla="*/ 38 w 81" name="T12"/>
                <a:gd fmla="*/ 0 h 81" name="T13"/>
                <a:gd fmla="*/ 38 w 81" name="T14"/>
                <a:gd fmla="*/ 0 h 81" name="T15"/>
                <a:gd fmla="*/ 31 w 81" name="T16"/>
                <a:gd fmla="*/ 0 h 81" name="T17"/>
                <a:gd fmla="*/ 31 w 81" name="T18"/>
                <a:gd fmla="*/ 0 h 81" name="T19"/>
                <a:gd fmla="*/ 35 w 81" name="T20"/>
                <a:gd fmla="*/ 11 h 81" name="T21"/>
                <a:gd fmla="*/ 0 w 81" name="T22"/>
                <a:gd fmla="*/ 11 h 81" name="T23"/>
                <a:gd fmla="*/ 0 w 81" name="T24"/>
                <a:gd fmla="*/ 23 h 81" name="T25"/>
                <a:gd fmla="*/ 35 w 81" name="T26"/>
                <a:gd fmla="*/ 23 h 81" name="T27"/>
                <a:gd fmla="*/ 35 w 81" name="T28"/>
                <a:gd fmla="*/ 31 h 81" name="T29"/>
                <a:gd fmla="*/ 7 w 81" name="T30"/>
                <a:gd fmla="*/ 31 h 81" name="T31"/>
                <a:gd fmla="*/ 7 w 81" name="T32"/>
                <a:gd fmla="*/ 73 h 81" name="T33"/>
                <a:gd fmla="*/ 23 w 81" name="T34"/>
                <a:gd fmla="*/ 73 h 81" name="T35"/>
                <a:gd fmla="*/ 23 w 81" name="T36"/>
                <a:gd fmla="*/ 42 h 81" name="T37"/>
                <a:gd fmla="*/ 35 w 81" name="T38"/>
                <a:gd fmla="*/ 42 h 81" name="T39"/>
                <a:gd fmla="*/ 35 w 81" name="T40"/>
                <a:gd fmla="*/ 81 h 81" name="T41"/>
                <a:gd fmla="*/ 46 w 81" name="T42"/>
                <a:gd fmla="*/ 81 h 81" name="T43"/>
                <a:gd fmla="*/ 46 w 81" name="T44"/>
                <a:gd fmla="*/ 42 h 81" name="T45"/>
                <a:gd fmla="*/ 58 w 81" name="T46"/>
                <a:gd fmla="*/ 42 h 81" name="T47"/>
                <a:gd fmla="*/ 58 w 81" name="T48"/>
                <a:gd fmla="*/ 62 h 81" name="T49"/>
                <a:gd fmla="*/ 58 w 81" name="T50"/>
                <a:gd fmla="*/ 62 h 81" name="T51"/>
                <a:gd fmla="*/ 58 w 81" name="T52"/>
                <a:gd fmla="*/ 62 h 81" name="T53"/>
                <a:gd fmla="*/ 50 w 81" name="T54"/>
                <a:gd fmla="*/ 62 h 81" name="T55"/>
                <a:gd fmla="*/ 50 w 81" name="T56"/>
                <a:gd fmla="*/ 62 h 81" name="T57"/>
                <a:gd fmla="*/ 50 w 81" name="T58"/>
                <a:gd fmla="*/ 73 h 81" name="T59"/>
                <a:gd fmla="*/ 50 w 81" name="T60"/>
                <a:gd fmla="*/ 73 h 81" name="T61"/>
                <a:gd fmla="*/ 66 w 81" name="T62"/>
                <a:gd fmla="*/ 73 h 81" name="T63"/>
                <a:gd fmla="*/ 70 w 81" name="T64"/>
                <a:gd fmla="*/ 70 h 81" name="T65"/>
                <a:gd fmla="*/ 70 w 81" name="T66"/>
                <a:gd fmla="*/ 66 h 81" name="T67"/>
                <a:gd fmla="*/ 70 w 81" name="T68"/>
                <a:gd fmla="*/ 31 h 81" name="T69"/>
                <a:gd fmla="*/ 46 w 81" name="T70"/>
                <a:gd fmla="*/ 31 h 81" name="T71"/>
                <a:gd fmla="*/ 46 w 81" name="T72"/>
                <a:gd fmla="*/ 23 h 81" name="T73"/>
                <a:gd fmla="*/ 81 w 81" name="T74"/>
                <a:gd fmla="*/ 23 h 81" name="T75"/>
                <a:gd fmla="*/ 81 w 81" name="T76"/>
                <a:gd fmla="*/ 11 h 81" name="T77"/>
                <a:gd fmla="*/ 38 w 81" name="T78"/>
                <a:gd fmla="*/ 11 h 81" name="T79"/>
                <a:gd fmla="*/ 38 w 81" name="T80"/>
                <a:gd fmla="*/ 11 h 81" name="T81"/>
                <a:gd fmla="*/ 46 w 81" name="T82"/>
                <a:gd fmla="*/ 11 h 81" name="T83"/>
                <a:gd fmla="*/ 46 w 81" name="T84"/>
                <a:gd fmla="*/ 11 h 81" name="T85"/>
                <a:gd fmla="*/ 46 w 81" name="T86"/>
                <a:gd fmla="*/ 11 h 81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1" w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502" name="组合 501"/>
          <p:cNvGrpSpPr/>
          <p:nvPr/>
        </p:nvGrpSpPr>
        <p:grpSpPr>
          <a:xfrm>
            <a:off x="1921007" y="573773"/>
            <a:ext cx="1671228" cy="1566691"/>
            <a:chOff x="9895706" y="-196272"/>
            <a:chExt cx="1954213" cy="1831975"/>
          </a:xfrm>
        </p:grpSpPr>
        <p:sp>
          <p:nvSpPr>
            <p:cNvPr id="535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gdLst>
                <a:gd fmla="*/ 1103 w 1231" name="T0"/>
                <a:gd fmla="*/ 1095 h 1154" name="T1"/>
                <a:gd fmla="*/ 1138 w 1231" name="T2"/>
                <a:gd fmla="*/ 1002 h 1154" name="T3"/>
                <a:gd fmla="*/ 1177 w 1231" name="T4"/>
                <a:gd fmla="*/ 940 h 1154" name="T5"/>
                <a:gd fmla="*/ 1220 w 1231" name="T6"/>
                <a:gd fmla="*/ 882 h 1154" name="T7"/>
                <a:gd fmla="*/ 1204 w 1231" name="T8"/>
                <a:gd fmla="*/ 796 h 1154" name="T9"/>
                <a:gd fmla="*/ 1103 w 1231" name="T10"/>
                <a:gd fmla="*/ 785 h 1154" name="T11"/>
                <a:gd fmla="*/ 1033 w 1231" name="T12"/>
                <a:gd fmla="*/ 804 h 1154" name="T13"/>
                <a:gd fmla="*/ 936 w 1231" name="T14"/>
                <a:gd fmla="*/ 761 h 1154" name="T15"/>
                <a:gd fmla="*/ 951 w 1231" name="T16"/>
                <a:gd fmla="*/ 672 h 1154" name="T17"/>
                <a:gd fmla="*/ 909 w 1231" name="T18"/>
                <a:gd fmla="*/ 594 h 1154" name="T19"/>
                <a:gd fmla="*/ 847 w 1231" name="T20"/>
                <a:gd fmla="*/ 586 h 1154" name="T21"/>
                <a:gd fmla="*/ 823 w 1231" name="T22"/>
                <a:gd fmla="*/ 555 h 1154" name="T23"/>
                <a:gd fmla="*/ 773 w 1231" name="T24"/>
                <a:gd fmla="*/ 548 h 1154" name="T25"/>
                <a:gd fmla="*/ 738 w 1231" name="T26"/>
                <a:gd fmla="*/ 540 h 1154" name="T27"/>
                <a:gd fmla="*/ 664 w 1231" name="T28"/>
                <a:gd fmla="*/ 509 h 1154" name="T29"/>
                <a:gd fmla="*/ 602 w 1231" name="T30"/>
                <a:gd fmla="*/ 489 h 1154" name="T31"/>
                <a:gd fmla="*/ 512 w 1231" name="T32"/>
                <a:gd fmla="*/ 416 h 1154" name="T33"/>
                <a:gd fmla="*/ 516 w 1231" name="T34"/>
                <a:gd fmla="*/ 338 h 1154" name="T35"/>
                <a:gd fmla="*/ 481 w 1231" name="T36"/>
                <a:gd fmla="*/ 237 h 1154" name="T37"/>
                <a:gd fmla="*/ 400 w 1231" name="T38"/>
                <a:gd fmla="*/ 225 h 1154" name="T39"/>
                <a:gd fmla="*/ 349 w 1231" name="T40"/>
                <a:gd fmla="*/ 182 h 1154" name="T41"/>
                <a:gd fmla="*/ 287 w 1231" name="T42"/>
                <a:gd fmla="*/ 163 h 1154" name="T43"/>
                <a:gd fmla="*/ 241 w 1231" name="T44"/>
                <a:gd fmla="*/ 136 h 1154" name="T45"/>
                <a:gd fmla="*/ 237 w 1231" name="T46"/>
                <a:gd fmla="*/ 101 h 1154" name="T47"/>
                <a:gd fmla="*/ 190 w 1231" name="T48"/>
                <a:gd fmla="*/ 31 h 1154" name="T49"/>
                <a:gd fmla="*/ 128 w 1231" name="T50"/>
                <a:gd fmla="*/ 0 h 1154" name="T51"/>
                <a:gd fmla="*/ 46 w 1231" name="T52"/>
                <a:gd fmla="*/ 62 h 1154" name="T53"/>
                <a:gd fmla="*/ 0 w 1231" name="T54"/>
                <a:gd fmla="*/ 93 h 1154" name="T55"/>
                <a:gd fmla="*/ 15 w 1231" name="T56"/>
                <a:gd fmla="*/ 182 h 1154" name="T57"/>
                <a:gd fmla="*/ 85 w 1231" name="T58"/>
                <a:gd fmla="*/ 252 h 1154" name="T59"/>
                <a:gd fmla="*/ 108 w 1231" name="T60"/>
                <a:gd fmla="*/ 315 h 1154" name="T61"/>
                <a:gd fmla="*/ 175 w 1231" name="T62"/>
                <a:gd fmla="*/ 299 h 1154" name="T63"/>
                <a:gd fmla="*/ 217 w 1231" name="T64"/>
                <a:gd fmla="*/ 303 h 1154" name="T65"/>
                <a:gd fmla="*/ 225 w 1231" name="T66"/>
                <a:gd fmla="*/ 404 h 1154" name="T67"/>
                <a:gd fmla="*/ 244 w 1231" name="T68"/>
                <a:gd fmla="*/ 528 h 1154" name="T69"/>
                <a:gd fmla="*/ 326 w 1231" name="T70"/>
                <a:gd fmla="*/ 520 h 1154" name="T71"/>
                <a:gd fmla="*/ 400 w 1231" name="T72"/>
                <a:gd fmla="*/ 474 h 1154" name="T73"/>
                <a:gd fmla="*/ 435 w 1231" name="T74"/>
                <a:gd fmla="*/ 513 h 1154" name="T75"/>
                <a:gd fmla="*/ 423 w 1231" name="T76"/>
                <a:gd fmla="*/ 598 h 1154" name="T77"/>
                <a:gd fmla="*/ 415 w 1231" name="T78"/>
                <a:gd fmla="*/ 687 h 1154" name="T79"/>
                <a:gd fmla="*/ 384 w 1231" name="T80"/>
                <a:gd fmla="*/ 804 h 1154" name="T81"/>
                <a:gd fmla="*/ 388 w 1231" name="T82"/>
                <a:gd fmla="*/ 944 h 1154" name="T83"/>
                <a:gd fmla="*/ 431 w 1231" name="T84"/>
                <a:gd fmla="*/ 971 h 1154" name="T85"/>
                <a:gd fmla="*/ 419 w 1231" name="T86"/>
                <a:gd fmla="*/ 1022 h 1154" name="T87"/>
                <a:gd fmla="*/ 404 w 1231" name="T88"/>
                <a:gd fmla="*/ 1119 h 1154" name="T89"/>
                <a:gd fmla="*/ 481 w 1231" name="T90"/>
                <a:gd fmla="*/ 1099 h 1154" name="T91"/>
                <a:gd fmla="*/ 536 w 1231" name="T92"/>
                <a:gd fmla="*/ 1022 h 1154" name="T93"/>
                <a:gd fmla="*/ 637 w 1231" name="T94"/>
                <a:gd fmla="*/ 967 h 1154" name="T95"/>
                <a:gd fmla="*/ 703 w 1231" name="T96"/>
                <a:gd fmla="*/ 1014 h 1154" name="T97"/>
                <a:gd fmla="*/ 746 w 1231" name="T98"/>
                <a:gd fmla="*/ 1080 h 1154" name="T99"/>
                <a:gd fmla="*/ 854 w 1231" name="T100"/>
                <a:gd fmla="*/ 1095 h 1154" name="T101"/>
                <a:gd fmla="*/ 893 w 1231" name="T102"/>
                <a:gd fmla="*/ 1142 h 1154" name="T103"/>
                <a:gd fmla="*/ 955 w 1231" name="T104"/>
                <a:gd fmla="*/ 1134 h 1154" name="T105"/>
                <a:gd fmla="*/ 1068 w 1231" name="T106"/>
                <a:gd fmla="*/ 1115 h 1154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1154" w="1231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36" name="Freeform 42"/>
            <p:cNvSpPr/>
            <p:nvPr/>
          </p:nvSpPr>
          <p:spPr bwMode="auto">
            <a:xfrm>
              <a:off x="10573568" y="1122941"/>
              <a:ext cx="42863" cy="38100"/>
            </a:xfrm>
            <a:custGeom>
              <a:gdLst>
                <a:gd fmla="*/ 27 w 27" name="T0"/>
                <a:gd fmla="*/ 12 h 24" name="T1"/>
                <a:gd fmla="*/ 27 w 27" name="T2"/>
                <a:gd fmla="*/ 12 h 24" name="T3"/>
                <a:gd fmla="*/ 23 w 27" name="T4"/>
                <a:gd fmla="*/ 20 h 24" name="T5"/>
                <a:gd fmla="*/ 16 w 27" name="T6"/>
                <a:gd fmla="*/ 24 h 24" name="T7"/>
                <a:gd fmla="*/ 16 w 27" name="T8"/>
                <a:gd fmla="*/ 24 h 24" name="T9"/>
                <a:gd fmla="*/ 4 w 27" name="T10"/>
                <a:gd fmla="*/ 20 h 24" name="T11"/>
                <a:gd fmla="*/ 0 w 27" name="T12"/>
                <a:gd fmla="*/ 12 h 24" name="T13"/>
                <a:gd fmla="*/ 0 w 27" name="T14"/>
                <a:gd fmla="*/ 12 h 24" name="T15"/>
                <a:gd fmla="*/ 4 w 27" name="T16"/>
                <a:gd fmla="*/ 0 h 24" name="T17"/>
                <a:gd fmla="*/ 16 w 27" name="T18"/>
                <a:gd fmla="*/ 0 h 24" name="T19"/>
                <a:gd fmla="*/ 16 w 27" name="T20"/>
                <a:gd fmla="*/ 0 h 24" name="T21"/>
                <a:gd fmla="*/ 23 w 27" name="T22"/>
                <a:gd fmla="*/ 0 h 24" name="T23"/>
                <a:gd fmla="*/ 27 w 27" name="T24"/>
                <a:gd fmla="*/ 12 h 24" name="T25"/>
                <a:gd fmla="*/ 27 w 27" name="T26"/>
                <a:gd fmla="*/ 12 h 24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4" w="27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37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gdLst>
                <a:gd fmla="*/ 59 w 59" name="T0"/>
                <a:gd fmla="*/ 31 h 58" name="T1"/>
                <a:gd fmla="*/ 59 w 59" name="T2"/>
                <a:gd fmla="*/ 31 h 58" name="T3"/>
                <a:gd fmla="*/ 55 w 59" name="T4"/>
                <a:gd fmla="*/ 43 h 58" name="T5"/>
                <a:gd fmla="*/ 51 w 59" name="T6"/>
                <a:gd fmla="*/ 50 h 58" name="T7"/>
                <a:gd fmla="*/ 39 w 59" name="T8"/>
                <a:gd fmla="*/ 58 h 58" name="T9"/>
                <a:gd fmla="*/ 32 w 59" name="T10"/>
                <a:gd fmla="*/ 58 h 58" name="T11"/>
                <a:gd fmla="*/ 32 w 59" name="T12"/>
                <a:gd fmla="*/ 58 h 58" name="T13"/>
                <a:gd fmla="*/ 20 w 59" name="T14"/>
                <a:gd fmla="*/ 58 h 58" name="T15"/>
                <a:gd fmla="*/ 8 w 59" name="T16"/>
                <a:gd fmla="*/ 50 h 58" name="T17"/>
                <a:gd fmla="*/ 4 w 59" name="T18"/>
                <a:gd fmla="*/ 43 h 58" name="T19"/>
                <a:gd fmla="*/ 0 w 59" name="T20"/>
                <a:gd fmla="*/ 31 h 58" name="T21"/>
                <a:gd fmla="*/ 0 w 59" name="T22"/>
                <a:gd fmla="*/ 31 h 58" name="T23"/>
                <a:gd fmla="*/ 4 w 59" name="T24"/>
                <a:gd fmla="*/ 19 h 58" name="T25"/>
                <a:gd fmla="*/ 8 w 59" name="T26"/>
                <a:gd fmla="*/ 11 h 58" name="T27"/>
                <a:gd fmla="*/ 20 w 59" name="T28"/>
                <a:gd fmla="*/ 4 h 58" name="T29"/>
                <a:gd fmla="*/ 32 w 59" name="T30"/>
                <a:gd fmla="*/ 0 h 58" name="T31"/>
                <a:gd fmla="*/ 32 w 59" name="T32"/>
                <a:gd fmla="*/ 0 h 58" name="T33"/>
                <a:gd fmla="*/ 39 w 59" name="T34"/>
                <a:gd fmla="*/ 4 h 58" name="T35"/>
                <a:gd fmla="*/ 51 w 59" name="T36"/>
                <a:gd fmla="*/ 11 h 58" name="T37"/>
                <a:gd fmla="*/ 55 w 59" name="T38"/>
                <a:gd fmla="*/ 19 h 58" name="T39"/>
                <a:gd fmla="*/ 59 w 59" name="T40"/>
                <a:gd fmla="*/ 31 h 58" name="T41"/>
                <a:gd fmla="*/ 59 w 59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38" name="Freeform 108"/>
            <p:cNvSpPr>
              <a:spLocks noEditPoints="1"/>
            </p:cNvSpPr>
            <p:nvPr/>
          </p:nvSpPr>
          <p:spPr bwMode="auto">
            <a:xfrm>
              <a:off x="10678343" y="1043566"/>
              <a:ext cx="130175" cy="134938"/>
            </a:xfrm>
            <a:custGeom>
              <a:gdLst>
                <a:gd fmla="*/ 16 w 82" name="T0"/>
                <a:gd fmla="*/ 15 h 85" name="T1"/>
                <a:gd fmla="*/ 70 w 82" name="T2"/>
                <a:gd fmla="*/ 19 h 85" name="T3"/>
                <a:gd fmla="*/ 82 w 82" name="T4"/>
                <a:gd fmla="*/ 7 h 85" name="T5"/>
                <a:gd fmla="*/ 51 w 82" name="T6"/>
                <a:gd fmla="*/ 7 h 85" name="T7"/>
                <a:gd fmla="*/ 51 w 82" name="T8"/>
                <a:gd fmla="*/ 0 h 85" name="T9"/>
                <a:gd fmla="*/ 51 w 82" name="T10"/>
                <a:gd fmla="*/ 0 h 85" name="T11"/>
                <a:gd fmla="*/ 43 w 82" name="T12"/>
                <a:gd fmla="*/ 0 h 85" name="T13"/>
                <a:gd fmla="*/ 35 w 82" name="T14"/>
                <a:gd fmla="*/ 0 h 85" name="T15"/>
                <a:gd fmla="*/ 35 w 82" name="T16"/>
                <a:gd fmla="*/ 4 h 85" name="T17"/>
                <a:gd fmla="*/ 4 w 82" name="T18"/>
                <a:gd fmla="*/ 7 h 85" name="T19"/>
                <a:gd fmla="*/ 16 w 82" name="T20"/>
                <a:gd fmla="*/ 27 h 85" name="T21"/>
                <a:gd fmla="*/ 66 w 82" name="T22"/>
                <a:gd fmla="*/ 50 h 85" name="T23"/>
                <a:gd fmla="*/ 43 w 82" name="T24"/>
                <a:gd fmla="*/ 54 h 85" name="T25"/>
                <a:gd fmla="*/ 66 w 82" name="T26"/>
                <a:gd fmla="*/ 50 h 85" name="T27"/>
                <a:gd fmla="*/ 66 w 82" name="T28"/>
                <a:gd fmla="*/ 62 h 85" name="T29"/>
                <a:gd fmla="*/ 43 w 82" name="T30"/>
                <a:gd fmla="*/ 70 h 85" name="T31"/>
                <a:gd fmla="*/ 66 w 82" name="T32"/>
                <a:gd fmla="*/ 62 h 85" name="T33"/>
                <a:gd fmla="*/ 31 w 82" name="T34"/>
                <a:gd fmla="*/ 19 h 85" name="T35"/>
                <a:gd fmla="*/ 19 w 82" name="T36"/>
                <a:gd fmla="*/ 15 h 85" name="T37"/>
                <a:gd fmla="*/ 19 w 82" name="T38"/>
                <a:gd fmla="*/ 19 h 85" name="T39"/>
                <a:gd fmla="*/ 12 w 82" name="T40"/>
                <a:gd fmla="*/ 35 h 85" name="T41"/>
                <a:gd fmla="*/ 0 w 82" name="T42"/>
                <a:gd fmla="*/ 54 h 85" name="T43"/>
                <a:gd fmla="*/ 8 w 82" name="T44"/>
                <a:gd fmla="*/ 62 h 85" name="T45"/>
                <a:gd fmla="*/ 12 w 82" name="T46"/>
                <a:gd fmla="*/ 81 h 85" name="T47"/>
                <a:gd fmla="*/ 23 w 82" name="T48"/>
                <a:gd fmla="*/ 35 h 85" name="T49"/>
                <a:gd fmla="*/ 27 w 82" name="T50"/>
                <a:gd fmla="*/ 31 h 85" name="T51"/>
                <a:gd fmla="*/ 27 w 82" name="T52"/>
                <a:gd fmla="*/ 27 h 85" name="T53"/>
                <a:gd fmla="*/ 47 w 82" name="T54"/>
                <a:gd fmla="*/ 31 h 85" name="T55"/>
                <a:gd fmla="*/ 47 w 82" name="T56"/>
                <a:gd fmla="*/ 39 h 85" name="T57"/>
                <a:gd fmla="*/ 31 w 82" name="T58"/>
                <a:gd fmla="*/ 85 h 85" name="T59"/>
                <a:gd fmla="*/ 43 w 82" name="T60"/>
                <a:gd fmla="*/ 77 h 85" name="T61"/>
                <a:gd fmla="*/ 66 w 82" name="T62"/>
                <a:gd fmla="*/ 81 h 85" name="T63"/>
                <a:gd fmla="*/ 78 w 82" name="T64"/>
                <a:gd fmla="*/ 39 h 85" name="T65"/>
                <a:gd fmla="*/ 58 w 82" name="T66"/>
                <a:gd fmla="*/ 31 h 85" name="T67"/>
                <a:gd fmla="*/ 82 w 82" name="T68"/>
                <a:gd fmla="*/ 23 h 85" name="T69"/>
                <a:gd fmla="*/ 31 w 82" name="T70"/>
                <a:gd fmla="*/ 23 h 85" name="T71"/>
                <a:gd fmla="*/ 31 w 82" name="T72"/>
                <a:gd fmla="*/ 19 h 8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b" l="0" r="r" t="0"/>
              <a:pathLst>
                <a:path h="85" w="82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39" name="Freeform 109"/>
            <p:cNvSpPr>
              <a:spLocks noEditPoints="1"/>
            </p:cNvSpPr>
            <p:nvPr/>
          </p:nvSpPr>
          <p:spPr bwMode="auto">
            <a:xfrm>
              <a:off x="10832331" y="1043566"/>
              <a:ext cx="123825" cy="128588"/>
            </a:xfrm>
            <a:custGeom>
              <a:gdLst>
                <a:gd fmla="*/ 58 w 78" name="T0"/>
                <a:gd fmla="*/ 19 h 81" name="T1"/>
                <a:gd fmla="*/ 51 w 78" name="T2"/>
                <a:gd fmla="*/ 11 h 81" name="T3"/>
                <a:gd fmla="*/ 51 w 78" name="T4"/>
                <a:gd fmla="*/ 7 h 81" name="T5"/>
                <a:gd fmla="*/ 51 w 78" name="T6"/>
                <a:gd fmla="*/ 4 h 81" name="T7"/>
                <a:gd fmla="*/ 51 w 78" name="T8"/>
                <a:gd fmla="*/ 4 h 81" name="T9"/>
                <a:gd fmla="*/ 39 w 78" name="T10"/>
                <a:gd fmla="*/ 4 h 81" name="T11"/>
                <a:gd fmla="*/ 39 w 78" name="T12"/>
                <a:gd fmla="*/ 42 h 81" name="T13"/>
                <a:gd fmla="*/ 35 w 78" name="T14"/>
                <a:gd fmla="*/ 19 h 81" name="T15"/>
                <a:gd fmla="*/ 27 w 78" name="T16"/>
                <a:gd fmla="*/ 7 h 81" name="T17"/>
                <a:gd fmla="*/ 27 w 78" name="T18"/>
                <a:gd fmla="*/ 4 h 81" name="T19"/>
                <a:gd fmla="*/ 27 w 78" name="T20"/>
                <a:gd fmla="*/ 0 h 81" name="T21"/>
                <a:gd fmla="*/ 24 w 78" name="T22"/>
                <a:gd fmla="*/ 0 h 81" name="T23"/>
                <a:gd fmla="*/ 16 w 78" name="T24"/>
                <a:gd fmla="*/ 0 h 81" name="T25"/>
                <a:gd fmla="*/ 16 w 78" name="T26"/>
                <a:gd fmla="*/ 46 h 81" name="T27"/>
                <a:gd fmla="*/ 12 w 78" name="T28"/>
                <a:gd fmla="*/ 66 h 81" name="T29"/>
                <a:gd fmla="*/ 0 w 78" name="T30"/>
                <a:gd fmla="*/ 77 h 81" name="T31"/>
                <a:gd fmla="*/ 12 w 78" name="T32"/>
                <a:gd fmla="*/ 81 h 81" name="T33"/>
                <a:gd fmla="*/ 20 w 78" name="T34"/>
                <a:gd fmla="*/ 74 h 81" name="T35"/>
                <a:gd fmla="*/ 24 w 78" name="T36"/>
                <a:gd fmla="*/ 66 h 81" name="T37"/>
                <a:gd fmla="*/ 27 w 78" name="T38"/>
                <a:gd fmla="*/ 27 h 81" name="T39"/>
                <a:gd fmla="*/ 31 w 78" name="T40"/>
                <a:gd fmla="*/ 50 h 81" name="T41"/>
                <a:gd fmla="*/ 35 w 78" name="T42"/>
                <a:gd fmla="*/ 50 h 81" name="T43"/>
                <a:gd fmla="*/ 39 w 78" name="T44"/>
                <a:gd fmla="*/ 50 h 81" name="T45"/>
                <a:gd fmla="*/ 51 w 78" name="T46"/>
                <a:gd fmla="*/ 77 h 81" name="T47"/>
                <a:gd fmla="*/ 51 w 78" name="T48"/>
                <a:gd fmla="*/ 27 h 81" name="T49"/>
                <a:gd fmla="*/ 55 w 78" name="T50"/>
                <a:gd fmla="*/ 50 h 81" name="T51"/>
                <a:gd fmla="*/ 66 w 78" name="T52"/>
                <a:gd fmla="*/ 81 h 81" name="T53"/>
                <a:gd fmla="*/ 78 w 78" name="T54"/>
                <a:gd fmla="*/ 7 h 81" name="T55"/>
                <a:gd fmla="*/ 78 w 78" name="T56"/>
                <a:gd fmla="*/ 4 h 81" name="T57"/>
                <a:gd fmla="*/ 78 w 78" name="T58"/>
                <a:gd fmla="*/ 0 h 81" name="T59"/>
                <a:gd fmla="*/ 74 w 78" name="T60"/>
                <a:gd fmla="*/ 0 h 81" name="T61"/>
                <a:gd fmla="*/ 66 w 78" name="T62"/>
                <a:gd fmla="*/ 0 h 81" name="T63"/>
                <a:gd fmla="*/ 66 w 78" name="T64"/>
                <a:gd fmla="*/ 42 h 81" name="T65"/>
                <a:gd fmla="*/ 58 w 78" name="T66"/>
                <a:gd fmla="*/ 19 h 81" name="T67"/>
                <a:gd fmla="*/ 12 w 78" name="T68"/>
                <a:gd fmla="*/ 39 h 81" name="T69"/>
                <a:gd fmla="*/ 16 w 78" name="T70"/>
                <a:gd fmla="*/ 23 h 81" name="T71"/>
                <a:gd fmla="*/ 4 w 78" name="T72"/>
                <a:gd fmla="*/ 19 h 81" name="T73"/>
                <a:gd fmla="*/ 4 w 78" name="T74"/>
                <a:gd fmla="*/ 23 h 81" name="T75"/>
                <a:gd fmla="*/ 0 w 78" name="T76"/>
                <a:gd fmla="*/ 50 h 81" name="T77"/>
                <a:gd fmla="*/ 8 w 78" name="T78"/>
                <a:gd fmla="*/ 50 h 81" name="T79"/>
                <a:gd fmla="*/ 12 w 78" name="T80"/>
                <a:gd fmla="*/ 39 h 81" name="T81"/>
                <a:gd fmla="*/ 12 w 78" name="T82"/>
                <a:gd fmla="*/ 39 h 81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b" l="0" r="r" t="0"/>
              <a:pathLst>
                <a:path h="81" w="78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0" name="Freeform 110"/>
            <p:cNvSpPr/>
            <p:nvPr/>
          </p:nvSpPr>
          <p:spPr bwMode="auto">
            <a:xfrm>
              <a:off x="10979968" y="1043566"/>
              <a:ext cx="130175" cy="128588"/>
            </a:xfrm>
            <a:custGeom>
              <a:gdLst>
                <a:gd fmla="*/ 47 w 82" name="T0"/>
                <a:gd fmla="*/ 11 h 81" name="T1"/>
                <a:gd fmla="*/ 47 w 82" name="T2"/>
                <a:gd fmla="*/ 11 h 81" name="T3"/>
                <a:gd fmla="*/ 47 w 82" name="T4"/>
                <a:gd fmla="*/ 7 h 81" name="T5"/>
                <a:gd fmla="*/ 47 w 82" name="T6"/>
                <a:gd fmla="*/ 7 h 81" name="T7"/>
                <a:gd fmla="*/ 47 w 82" name="T8"/>
                <a:gd fmla="*/ 0 h 81" name="T9"/>
                <a:gd fmla="*/ 47 w 82" name="T10"/>
                <a:gd fmla="*/ 0 h 81" name="T11"/>
                <a:gd fmla="*/ 39 w 82" name="T12"/>
                <a:gd fmla="*/ 0 h 81" name="T13"/>
                <a:gd fmla="*/ 39 w 82" name="T14"/>
                <a:gd fmla="*/ 0 h 81" name="T15"/>
                <a:gd fmla="*/ 32 w 82" name="T16"/>
                <a:gd fmla="*/ 0 h 81" name="T17"/>
                <a:gd fmla="*/ 32 w 82" name="T18"/>
                <a:gd fmla="*/ 0 h 81" name="T19"/>
                <a:gd fmla="*/ 35 w 82" name="T20"/>
                <a:gd fmla="*/ 11 h 81" name="T21"/>
                <a:gd fmla="*/ 0 w 82" name="T22"/>
                <a:gd fmla="*/ 11 h 81" name="T23"/>
                <a:gd fmla="*/ 0 w 82" name="T24"/>
                <a:gd fmla="*/ 23 h 81" name="T25"/>
                <a:gd fmla="*/ 35 w 82" name="T26"/>
                <a:gd fmla="*/ 23 h 81" name="T27"/>
                <a:gd fmla="*/ 35 w 82" name="T28"/>
                <a:gd fmla="*/ 35 h 81" name="T29"/>
                <a:gd fmla="*/ 12 w 82" name="T30"/>
                <a:gd fmla="*/ 35 h 81" name="T31"/>
                <a:gd fmla="*/ 12 w 82" name="T32"/>
                <a:gd fmla="*/ 74 h 81" name="T33"/>
                <a:gd fmla="*/ 24 w 82" name="T34"/>
                <a:gd fmla="*/ 74 h 81" name="T35"/>
                <a:gd fmla="*/ 24 w 82" name="T36"/>
                <a:gd fmla="*/ 42 h 81" name="T37"/>
                <a:gd fmla="*/ 35 w 82" name="T38"/>
                <a:gd fmla="*/ 42 h 81" name="T39"/>
                <a:gd fmla="*/ 35 w 82" name="T40"/>
                <a:gd fmla="*/ 81 h 81" name="T41"/>
                <a:gd fmla="*/ 47 w 82" name="T42"/>
                <a:gd fmla="*/ 81 h 81" name="T43"/>
                <a:gd fmla="*/ 47 w 82" name="T44"/>
                <a:gd fmla="*/ 42 h 81" name="T45"/>
                <a:gd fmla="*/ 59 w 82" name="T46"/>
                <a:gd fmla="*/ 42 h 81" name="T47"/>
                <a:gd fmla="*/ 59 w 82" name="T48"/>
                <a:gd fmla="*/ 62 h 81" name="T49"/>
                <a:gd fmla="*/ 59 w 82" name="T50"/>
                <a:gd fmla="*/ 62 h 81" name="T51"/>
                <a:gd fmla="*/ 59 w 82" name="T52"/>
                <a:gd fmla="*/ 62 h 81" name="T53"/>
                <a:gd fmla="*/ 51 w 82" name="T54"/>
                <a:gd fmla="*/ 66 h 81" name="T55"/>
                <a:gd fmla="*/ 51 w 82" name="T56"/>
                <a:gd fmla="*/ 66 h 81" name="T57"/>
                <a:gd fmla="*/ 55 w 82" name="T58"/>
                <a:gd fmla="*/ 77 h 81" name="T59"/>
                <a:gd fmla="*/ 55 w 82" name="T60"/>
                <a:gd fmla="*/ 77 h 81" name="T61"/>
                <a:gd fmla="*/ 66 w 82" name="T62"/>
                <a:gd fmla="*/ 74 h 81" name="T63"/>
                <a:gd fmla="*/ 70 w 82" name="T64"/>
                <a:gd fmla="*/ 70 h 81" name="T65"/>
                <a:gd fmla="*/ 70 w 82" name="T66"/>
                <a:gd fmla="*/ 66 h 81" name="T67"/>
                <a:gd fmla="*/ 70 w 82" name="T68"/>
                <a:gd fmla="*/ 35 h 81" name="T69"/>
                <a:gd fmla="*/ 47 w 82" name="T70"/>
                <a:gd fmla="*/ 35 h 81" name="T71"/>
                <a:gd fmla="*/ 47 w 82" name="T72"/>
                <a:gd fmla="*/ 23 h 81" name="T73"/>
                <a:gd fmla="*/ 82 w 82" name="T74"/>
                <a:gd fmla="*/ 23 h 81" name="T75"/>
                <a:gd fmla="*/ 82 w 82" name="T76"/>
                <a:gd fmla="*/ 11 h 81" name="T77"/>
                <a:gd fmla="*/ 39 w 82" name="T78"/>
                <a:gd fmla="*/ 11 h 81" name="T79"/>
                <a:gd fmla="*/ 39 w 82" name="T80"/>
                <a:gd fmla="*/ 11 h 81" name="T81"/>
                <a:gd fmla="*/ 47 w 82" name="T82"/>
                <a:gd fmla="*/ 11 h 81" name="T83"/>
                <a:gd fmla="*/ 47 w 82" name="T84"/>
                <a:gd fmla="*/ 11 h 81" name="T85"/>
                <a:gd fmla="*/ 47 w 82" name="T86"/>
                <a:gd fmla="*/ 11 h 81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1" w="82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036404" y="1211854"/>
            <a:ext cx="480598" cy="886525"/>
            <a:chOff x="10030643" y="549854"/>
            <a:chExt cx="561976" cy="1036638"/>
          </a:xfrm>
        </p:grpSpPr>
        <p:sp>
          <p:nvSpPr>
            <p:cNvPr id="527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gdLst>
                <a:gd fmla="*/ 0 w 195" name="T0"/>
                <a:gd fmla="*/ 58 h 649" name="T1"/>
                <a:gd fmla="*/ 0 w 195" name="T2"/>
                <a:gd fmla="*/ 58 h 649" name="T3"/>
                <a:gd fmla="*/ 16 w 195" name="T4"/>
                <a:gd fmla="*/ 62 h 649" name="T5"/>
                <a:gd fmla="*/ 47 w 195" name="T6"/>
                <a:gd fmla="*/ 58 h 649" name="T7"/>
                <a:gd fmla="*/ 66 w 195" name="T8"/>
                <a:gd fmla="*/ 58 h 649" name="T9"/>
                <a:gd fmla="*/ 82 w 195" name="T10"/>
                <a:gd fmla="*/ 50 h 649" name="T11"/>
                <a:gd fmla="*/ 101 w 195" name="T12"/>
                <a:gd fmla="*/ 43 h 649" name="T13"/>
                <a:gd fmla="*/ 113 w 195" name="T14"/>
                <a:gd fmla="*/ 31 h 649" name="T15"/>
                <a:gd fmla="*/ 113 w 195" name="T16"/>
                <a:gd fmla="*/ 31 h 649" name="T17"/>
                <a:gd fmla="*/ 125 w 195" name="T18"/>
                <a:gd fmla="*/ 19 h 649" name="T19"/>
                <a:gd fmla="*/ 140 w 195" name="T20"/>
                <a:gd fmla="*/ 8 h 649" name="T21"/>
                <a:gd fmla="*/ 156 w 195" name="T22"/>
                <a:gd fmla="*/ 4 h 649" name="T23"/>
                <a:gd fmla="*/ 171 w 195" name="T24"/>
                <a:gd fmla="*/ 0 h 649" name="T25"/>
                <a:gd fmla="*/ 183 w 195" name="T26"/>
                <a:gd fmla="*/ 4 h 649" name="T27"/>
                <a:gd fmla="*/ 191 w 195" name="T28"/>
                <a:gd fmla="*/ 12 h 649" name="T29"/>
                <a:gd fmla="*/ 195 w 195" name="T30"/>
                <a:gd fmla="*/ 23 h 649" name="T31"/>
                <a:gd fmla="*/ 195 w 195" name="T32"/>
                <a:gd fmla="*/ 43 h 649" name="T33"/>
                <a:gd fmla="*/ 195 w 195" name="T34"/>
                <a:gd fmla="*/ 43 h 649" name="T35"/>
                <a:gd fmla="*/ 183 w 195" name="T36"/>
                <a:gd fmla="*/ 78 h 649" name="T37"/>
                <a:gd fmla="*/ 175 w 195" name="T38"/>
                <a:gd fmla="*/ 97 h 649" name="T39"/>
                <a:gd fmla="*/ 164 w 195" name="T40"/>
                <a:gd fmla="*/ 113 h 649" name="T41"/>
                <a:gd fmla="*/ 164 w 195" name="T42"/>
                <a:gd fmla="*/ 113 h 649" name="T43"/>
                <a:gd fmla="*/ 171 w 195" name="T44"/>
                <a:gd fmla="*/ 120 h 649" name="T45"/>
                <a:gd fmla="*/ 179 w 195" name="T46"/>
                <a:gd fmla="*/ 128 h 649" name="T47"/>
                <a:gd fmla="*/ 187 w 195" name="T48"/>
                <a:gd fmla="*/ 140 h 649" name="T49"/>
                <a:gd fmla="*/ 191 w 195" name="T50"/>
                <a:gd fmla="*/ 155 h 649" name="T51"/>
                <a:gd fmla="*/ 195 w 195" name="T52"/>
                <a:gd fmla="*/ 175 h 649" name="T53"/>
                <a:gd fmla="*/ 187 w 195" name="T54"/>
                <a:gd fmla="*/ 194 h 649" name="T55"/>
                <a:gd fmla="*/ 171 w 195" name="T56"/>
                <a:gd fmla="*/ 217 h 649" name="T57"/>
                <a:gd fmla="*/ 171 w 195" name="T58"/>
                <a:gd fmla="*/ 217 h 649" name="T59"/>
                <a:gd fmla="*/ 175 w 195" name="T60"/>
                <a:gd fmla="*/ 233 h 649" name="T61"/>
                <a:gd fmla="*/ 175 w 195" name="T62"/>
                <a:gd fmla="*/ 272 h 649" name="T63"/>
                <a:gd fmla="*/ 171 w 195" name="T64"/>
                <a:gd fmla="*/ 291 h 649" name="T65"/>
                <a:gd fmla="*/ 164 w 195" name="T66"/>
                <a:gd fmla="*/ 311 h 649" name="T67"/>
                <a:gd fmla="*/ 152 w 195" name="T68"/>
                <a:gd fmla="*/ 330 h 649" name="T69"/>
                <a:gd fmla="*/ 140 w 195" name="T70"/>
                <a:gd fmla="*/ 334 h 649" name="T71"/>
                <a:gd fmla="*/ 129 w 195" name="T72"/>
                <a:gd fmla="*/ 342 h 649" name="T73"/>
                <a:gd fmla="*/ 129 w 195" name="T74"/>
                <a:gd fmla="*/ 342 h 649" name="T75"/>
                <a:gd fmla="*/ 129 w 195" name="T76"/>
                <a:gd fmla="*/ 365 h 649" name="T77"/>
                <a:gd fmla="*/ 133 w 195" name="T78"/>
                <a:gd fmla="*/ 419 h 649" name="T79"/>
                <a:gd fmla="*/ 136 w 195" name="T80"/>
                <a:gd fmla="*/ 451 h 649" name="T81"/>
                <a:gd fmla="*/ 144 w 195" name="T82"/>
                <a:gd fmla="*/ 474 h 649" name="T83"/>
                <a:gd fmla="*/ 152 w 195" name="T84"/>
                <a:gd fmla="*/ 486 h 649" name="T85"/>
                <a:gd fmla="*/ 160 w 195" name="T86"/>
                <a:gd fmla="*/ 493 h 649" name="T87"/>
                <a:gd fmla="*/ 167 w 195" name="T88"/>
                <a:gd fmla="*/ 497 h 649" name="T89"/>
                <a:gd fmla="*/ 179 w 195" name="T90"/>
                <a:gd fmla="*/ 497 h 649" name="T91"/>
                <a:gd fmla="*/ 179 w 195" name="T92"/>
                <a:gd fmla="*/ 497 h 649" name="T93"/>
                <a:gd fmla="*/ 191 w 195" name="T94"/>
                <a:gd fmla="*/ 501 h 649" name="T95"/>
                <a:gd fmla="*/ 195 w 195" name="T96"/>
                <a:gd fmla="*/ 505 h 649" name="T97"/>
                <a:gd fmla="*/ 195 w 195" name="T98"/>
                <a:gd fmla="*/ 517 h 649" name="T99"/>
                <a:gd fmla="*/ 191 w 195" name="T100"/>
                <a:gd fmla="*/ 524 h 649" name="T101"/>
                <a:gd fmla="*/ 183 w 195" name="T102"/>
                <a:gd fmla="*/ 544 h 649" name="T103"/>
                <a:gd fmla="*/ 175 w 195" name="T104"/>
                <a:gd fmla="*/ 552 h 649" name="T105"/>
                <a:gd fmla="*/ 175 w 195" name="T106"/>
                <a:gd fmla="*/ 552 h 649" name="T107"/>
                <a:gd fmla="*/ 164 w 195" name="T108"/>
                <a:gd fmla="*/ 571 h 649" name="T109"/>
                <a:gd fmla="*/ 136 w 195" name="T110"/>
                <a:gd fmla="*/ 610 h 649" name="T111"/>
                <a:gd fmla="*/ 117 w 195" name="T112"/>
                <a:gd fmla="*/ 625 h 649" name="T113"/>
                <a:gd fmla="*/ 101 w 195" name="T114"/>
                <a:gd fmla="*/ 641 h 649" name="T115"/>
                <a:gd fmla="*/ 82 w 195" name="T116"/>
                <a:gd fmla="*/ 649 h 649" name="T117"/>
                <a:gd fmla="*/ 74 w 195" name="T118"/>
                <a:gd fmla="*/ 649 h 649" name="T119"/>
                <a:gd fmla="*/ 66 w 195" name="T120"/>
                <a:gd fmla="*/ 645 h 649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649" w="195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</p:grpSpPr>
          <p:sp>
            <p:nvSpPr>
              <p:cNvPr id="529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gdLst>
                  <a:gd fmla="*/ 272 w 354" name="T0"/>
                  <a:gd fmla="*/ 31 h 653" name="T1"/>
                  <a:gd fmla="*/ 241 w 354" name="T2"/>
                  <a:gd fmla="*/ 50 h 653" name="T3"/>
                  <a:gd fmla="*/ 206 w 354" name="T4"/>
                  <a:gd fmla="*/ 58 h 653" name="T5"/>
                  <a:gd fmla="*/ 159 w 354" name="T6"/>
                  <a:gd fmla="*/ 58 h 653" name="T7"/>
                  <a:gd fmla="*/ 159 w 354" name="T8"/>
                  <a:gd fmla="*/ 58 h 653" name="T9"/>
                  <a:gd fmla="*/ 167 w 354" name="T10"/>
                  <a:gd fmla="*/ 101 h 653" name="T11"/>
                  <a:gd fmla="*/ 159 w 354" name="T12"/>
                  <a:gd fmla="*/ 124 h 653" name="T13"/>
                  <a:gd fmla="*/ 136 w 354" name="T14"/>
                  <a:gd fmla="*/ 140 h 653" name="T15"/>
                  <a:gd fmla="*/ 117 w 354" name="T16"/>
                  <a:gd fmla="*/ 148 h 653" name="T17"/>
                  <a:gd fmla="*/ 82 w 354" name="T18"/>
                  <a:gd fmla="*/ 151 h 653" name="T19"/>
                  <a:gd fmla="*/ 51 w 354" name="T20"/>
                  <a:gd fmla="*/ 167 h 653" name="T21"/>
                  <a:gd fmla="*/ 27 w 354" name="T22"/>
                  <a:gd fmla="*/ 190 h 653" name="T23"/>
                  <a:gd fmla="*/ 12 w 354" name="T24"/>
                  <a:gd fmla="*/ 206 h 653" name="T25"/>
                  <a:gd fmla="*/ 0 w 354" name="T26"/>
                  <a:gd fmla="*/ 217 h 653" name="T27"/>
                  <a:gd fmla="*/ 20 w 354" name="T28"/>
                  <a:gd fmla="*/ 245 h 653" name="T29"/>
                  <a:gd fmla="*/ 35 w 354" name="T30"/>
                  <a:gd fmla="*/ 299 h 653" name="T31"/>
                  <a:gd fmla="*/ 47 w 354" name="T32"/>
                  <a:gd fmla="*/ 381 h 653" name="T33"/>
                  <a:gd fmla="*/ 47 w 354" name="T34"/>
                  <a:gd fmla="*/ 458 h 653" name="T35"/>
                  <a:gd fmla="*/ 47 w 354" name="T36"/>
                  <a:gd fmla="*/ 466 h 653" name="T37"/>
                  <a:gd fmla="*/ 55 w 354" name="T38"/>
                  <a:gd fmla="*/ 478 h 653" name="T39"/>
                  <a:gd fmla="*/ 74 w 354" name="T40"/>
                  <a:gd fmla="*/ 489 h 653" name="T41"/>
                  <a:gd fmla="*/ 117 w 354" name="T42"/>
                  <a:gd fmla="*/ 486 h 653" name="T43"/>
                  <a:gd fmla="*/ 148 w 354" name="T44"/>
                  <a:gd fmla="*/ 482 h 653" name="T45"/>
                  <a:gd fmla="*/ 191 w 354" name="T46"/>
                  <a:gd fmla="*/ 501 h 653" name="T47"/>
                  <a:gd fmla="*/ 218 w 354" name="T48"/>
                  <a:gd fmla="*/ 544 h 653" name="T49"/>
                  <a:gd fmla="*/ 225 w 354" name="T50"/>
                  <a:gd fmla="*/ 594 h 653" name="T51"/>
                  <a:gd fmla="*/ 233 w 354" name="T52"/>
                  <a:gd fmla="*/ 649 h 653" name="T53"/>
                  <a:gd fmla="*/ 241 w 354" name="T54"/>
                  <a:gd fmla="*/ 653 h 653" name="T55"/>
                  <a:gd fmla="*/ 264 w 354" name="T56"/>
                  <a:gd fmla="*/ 645 h 653" name="T57"/>
                  <a:gd fmla="*/ 299 w 354" name="T58"/>
                  <a:gd fmla="*/ 610 h 653" name="T59"/>
                  <a:gd fmla="*/ 334 w 354" name="T60"/>
                  <a:gd fmla="*/ 552 h 653" name="T61"/>
                  <a:gd fmla="*/ 342 w 354" name="T62"/>
                  <a:gd fmla="*/ 544 h 653" name="T63"/>
                  <a:gd fmla="*/ 354 w 354" name="T64"/>
                  <a:gd fmla="*/ 517 h 653" name="T65"/>
                  <a:gd fmla="*/ 350 w 354" name="T66"/>
                  <a:gd fmla="*/ 501 h 653" name="T67"/>
                  <a:gd fmla="*/ 338 w 354" name="T68"/>
                  <a:gd fmla="*/ 497 h 653" name="T69"/>
                  <a:gd fmla="*/ 319 w 354" name="T70"/>
                  <a:gd fmla="*/ 493 h 653" name="T71"/>
                  <a:gd fmla="*/ 303 w 354" name="T72"/>
                  <a:gd fmla="*/ 474 h 653" name="T73"/>
                  <a:gd fmla="*/ 292 w 354" name="T74"/>
                  <a:gd fmla="*/ 419 h 653" name="T75"/>
                  <a:gd fmla="*/ 288 w 354" name="T76"/>
                  <a:gd fmla="*/ 342 h 653" name="T77"/>
                  <a:gd fmla="*/ 299 w 354" name="T78"/>
                  <a:gd fmla="*/ 334 h 653" name="T79"/>
                  <a:gd fmla="*/ 323 w 354" name="T80"/>
                  <a:gd fmla="*/ 311 h 653" name="T81"/>
                  <a:gd fmla="*/ 334 w 354" name="T82"/>
                  <a:gd fmla="*/ 272 h 653" name="T83"/>
                  <a:gd fmla="*/ 330 w 354" name="T84"/>
                  <a:gd fmla="*/ 217 h 653" name="T85"/>
                  <a:gd fmla="*/ 346 w 354" name="T86"/>
                  <a:gd fmla="*/ 194 h 653" name="T87"/>
                  <a:gd fmla="*/ 350 w 354" name="T88"/>
                  <a:gd fmla="*/ 155 h 653" name="T89"/>
                  <a:gd fmla="*/ 338 w 354" name="T90"/>
                  <a:gd fmla="*/ 128 h 653" name="T91"/>
                  <a:gd fmla="*/ 323 w 354" name="T92"/>
                  <a:gd fmla="*/ 113 h 653" name="T93"/>
                  <a:gd fmla="*/ 334 w 354" name="T94"/>
                  <a:gd fmla="*/ 97 h 653" name="T95"/>
                  <a:gd fmla="*/ 354 w 354" name="T96"/>
                  <a:gd fmla="*/ 43 h 653" name="T97"/>
                  <a:gd fmla="*/ 354 w 354" name="T98"/>
                  <a:gd fmla="*/ 23 h 653" name="T99"/>
                  <a:gd fmla="*/ 342 w 354" name="T100"/>
                  <a:gd fmla="*/ 4 h 653" name="T101"/>
                  <a:gd fmla="*/ 315 w 354" name="T102"/>
                  <a:gd fmla="*/ 4 h 653" name="T103"/>
                  <a:gd fmla="*/ 284 w 354" name="T104"/>
                  <a:gd fmla="*/ 19 h 653" name="T105"/>
                  <a:gd fmla="*/ 272 w 354" name="T106"/>
                  <a:gd fmla="*/ 31 h 653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b" l="0" r="r" t="0"/>
                <a:pathLst>
                  <a:path h="653" w="354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30" name="Freeform 44"/>
              <p:cNvSpPr/>
              <p:nvPr/>
            </p:nvSpPr>
            <p:spPr bwMode="auto">
              <a:xfrm>
                <a:off x="10419581" y="691141"/>
                <a:ext cx="36513" cy="38100"/>
              </a:xfrm>
              <a:custGeom>
                <a:gdLst>
                  <a:gd fmla="*/ 23 w 23" name="T0"/>
                  <a:gd fmla="*/ 12 h 24" name="T1"/>
                  <a:gd fmla="*/ 23 w 23" name="T2"/>
                  <a:gd fmla="*/ 12 h 24" name="T3"/>
                  <a:gd fmla="*/ 19 w 23" name="T4"/>
                  <a:gd fmla="*/ 20 h 24" name="T5"/>
                  <a:gd fmla="*/ 12 w 23" name="T6"/>
                  <a:gd fmla="*/ 24 h 24" name="T7"/>
                  <a:gd fmla="*/ 12 w 23" name="T8"/>
                  <a:gd fmla="*/ 24 h 24" name="T9"/>
                  <a:gd fmla="*/ 4 w 23" name="T10"/>
                  <a:gd fmla="*/ 20 h 24" name="T11"/>
                  <a:gd fmla="*/ 0 w 23" name="T12"/>
                  <a:gd fmla="*/ 12 h 24" name="T13"/>
                  <a:gd fmla="*/ 0 w 23" name="T14"/>
                  <a:gd fmla="*/ 12 h 24" name="T15"/>
                  <a:gd fmla="*/ 4 w 23" name="T16"/>
                  <a:gd fmla="*/ 4 h 24" name="T17"/>
                  <a:gd fmla="*/ 12 w 23" name="T18"/>
                  <a:gd fmla="*/ 0 h 24" name="T19"/>
                  <a:gd fmla="*/ 12 w 23" name="T20"/>
                  <a:gd fmla="*/ 0 h 24" name="T21"/>
                  <a:gd fmla="*/ 19 w 23" name="T22"/>
                  <a:gd fmla="*/ 4 h 24" name="T23"/>
                  <a:gd fmla="*/ 23 w 23" name="T24"/>
                  <a:gd fmla="*/ 12 h 24" name="T25"/>
                  <a:gd fmla="*/ 23 w 23" name="T26"/>
                  <a:gd fmla="*/ 12 h 2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b" l="0" r="r" t="0"/>
                <a:pathLst>
                  <a:path h="24" w="23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0"/>
                    </a:lnTo>
                    <a:lnTo>
                      <a:pt x="12" y="2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12" y="0"/>
                    </a:lnTo>
                    <a:lnTo>
                      <a:pt x="19" y="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E6001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31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gdLst>
                  <a:gd fmla="*/ 59 w 59" name="T0"/>
                  <a:gd fmla="*/ 27 h 58" name="T1"/>
                  <a:gd fmla="*/ 59 w 59" name="T2"/>
                  <a:gd fmla="*/ 27 h 58" name="T3"/>
                  <a:gd fmla="*/ 55 w 59" name="T4"/>
                  <a:gd fmla="*/ 39 h 58" name="T5"/>
                  <a:gd fmla="*/ 47 w 59" name="T6"/>
                  <a:gd fmla="*/ 46 h 58" name="T7"/>
                  <a:gd fmla="*/ 39 w 59" name="T8"/>
                  <a:gd fmla="*/ 54 h 58" name="T9"/>
                  <a:gd fmla="*/ 28 w 59" name="T10"/>
                  <a:gd fmla="*/ 58 h 58" name="T11"/>
                  <a:gd fmla="*/ 28 w 59" name="T12"/>
                  <a:gd fmla="*/ 58 h 58" name="T13"/>
                  <a:gd fmla="*/ 16 w 59" name="T14"/>
                  <a:gd fmla="*/ 54 h 58" name="T15"/>
                  <a:gd fmla="*/ 8 w 59" name="T16"/>
                  <a:gd fmla="*/ 46 h 58" name="T17"/>
                  <a:gd fmla="*/ 0 w 59" name="T18"/>
                  <a:gd fmla="*/ 39 h 58" name="T19"/>
                  <a:gd fmla="*/ 0 w 59" name="T20"/>
                  <a:gd fmla="*/ 27 h 58" name="T21"/>
                  <a:gd fmla="*/ 0 w 59" name="T22"/>
                  <a:gd fmla="*/ 27 h 58" name="T23"/>
                  <a:gd fmla="*/ 0 w 59" name="T24"/>
                  <a:gd fmla="*/ 15 h 58" name="T25"/>
                  <a:gd fmla="*/ 8 w 59" name="T26"/>
                  <a:gd fmla="*/ 8 h 58" name="T27"/>
                  <a:gd fmla="*/ 16 w 59" name="T28"/>
                  <a:gd fmla="*/ 0 h 58" name="T29"/>
                  <a:gd fmla="*/ 28 w 59" name="T30"/>
                  <a:gd fmla="*/ 0 h 58" name="T31"/>
                  <a:gd fmla="*/ 28 w 59" name="T32"/>
                  <a:gd fmla="*/ 0 h 58" name="T33"/>
                  <a:gd fmla="*/ 39 w 59" name="T34"/>
                  <a:gd fmla="*/ 0 h 58" name="T35"/>
                  <a:gd fmla="*/ 47 w 59" name="T36"/>
                  <a:gd fmla="*/ 8 h 58" name="T37"/>
                  <a:gd fmla="*/ 55 w 59" name="T38"/>
                  <a:gd fmla="*/ 15 h 58" name="T39"/>
                  <a:gd fmla="*/ 59 w 59" name="T40"/>
                  <a:gd fmla="*/ 27 h 58" name="T41"/>
                  <a:gd fmla="*/ 59 w 59" name="T42"/>
                  <a:gd fmla="*/ 27 h 5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57" w="59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noFill/>
              <a:ln w="127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32" name="Freeform 111"/>
              <p:cNvSpPr>
                <a:spLocks noEditPoints="1"/>
              </p:cNvSpPr>
              <p:nvPr/>
            </p:nvSpPr>
            <p:spPr bwMode="auto">
              <a:xfrm>
                <a:off x="10111606" y="834016"/>
                <a:ext cx="134938" cy="134938"/>
              </a:xfrm>
              <a:custGeom>
                <a:gdLst>
                  <a:gd fmla="*/ 27 w 85" name="T0"/>
                  <a:gd fmla="*/ 46 h 85" name="T1"/>
                  <a:gd fmla="*/ 31 w 85" name="T2"/>
                  <a:gd fmla="*/ 42 h 85" name="T3"/>
                  <a:gd fmla="*/ 31 w 85" name="T4"/>
                  <a:gd fmla="*/ 38 h 85" name="T5"/>
                  <a:gd fmla="*/ 42 w 85" name="T6"/>
                  <a:gd fmla="*/ 85 h 85" name="T7"/>
                  <a:gd fmla="*/ 85 w 85" name="T8"/>
                  <a:gd fmla="*/ 77 h 85" name="T9"/>
                  <a:gd fmla="*/ 66 w 85" name="T10"/>
                  <a:gd fmla="*/ 70 h 85" name="T11"/>
                  <a:gd fmla="*/ 81 w 85" name="T12"/>
                  <a:gd fmla="*/ 58 h 85" name="T13"/>
                  <a:gd fmla="*/ 66 w 85" name="T14"/>
                  <a:gd fmla="*/ 50 h 85" name="T15"/>
                  <a:gd fmla="*/ 81 w 85" name="T16"/>
                  <a:gd fmla="*/ 42 h 85" name="T17"/>
                  <a:gd fmla="*/ 66 w 85" name="T18"/>
                  <a:gd fmla="*/ 31 h 85" name="T19"/>
                  <a:gd fmla="*/ 85 w 85" name="T20"/>
                  <a:gd fmla="*/ 23 h 85" name="T21"/>
                  <a:gd fmla="*/ 62 w 85" name="T22"/>
                  <a:gd fmla="*/ 15 h 85" name="T23"/>
                  <a:gd fmla="*/ 70 w 85" name="T24"/>
                  <a:gd fmla="*/ 11 h 85" name="T25"/>
                  <a:gd fmla="*/ 66 w 85" name="T26"/>
                  <a:gd fmla="*/ 0 h 85" name="T27"/>
                  <a:gd fmla="*/ 54 w 85" name="T28"/>
                  <a:gd fmla="*/ 4 h 85" name="T29"/>
                  <a:gd fmla="*/ 46 w 85" name="T30"/>
                  <a:gd fmla="*/ 15 h 85" name="T31"/>
                  <a:gd fmla="*/ 50 w 85" name="T32"/>
                  <a:gd fmla="*/ 4 h 85" name="T33"/>
                  <a:gd fmla="*/ 50 w 85" name="T34"/>
                  <a:gd fmla="*/ 4 h 85" name="T35"/>
                  <a:gd fmla="*/ 39 w 85" name="T36"/>
                  <a:gd fmla="*/ 0 h 85" name="T37"/>
                  <a:gd fmla="*/ 19 w 85" name="T38"/>
                  <a:gd fmla="*/ 42 h 85" name="T39"/>
                  <a:gd fmla="*/ 19 w 85" name="T40"/>
                  <a:gd fmla="*/ 42 h 85" name="T41"/>
                  <a:gd fmla="*/ 15 w 85" name="T42"/>
                  <a:gd fmla="*/ 15 h 85" name="T43"/>
                  <a:gd fmla="*/ 27 w 85" name="T44"/>
                  <a:gd fmla="*/ 11 h 85" name="T45"/>
                  <a:gd fmla="*/ 15 w 85" name="T46"/>
                  <a:gd fmla="*/ 0 h 85" name="T47"/>
                  <a:gd fmla="*/ 7 w 85" name="T48"/>
                  <a:gd fmla="*/ 11 h 85" name="T49"/>
                  <a:gd fmla="*/ 15 w 85" name="T50"/>
                  <a:gd fmla="*/ 15 h 85" name="T51"/>
                  <a:gd fmla="*/ 0 w 85" name="T52"/>
                  <a:gd fmla="*/ 35 h 85" name="T53"/>
                  <a:gd fmla="*/ 15 w 85" name="T54"/>
                  <a:gd fmla="*/ 42 h 85" name="T55"/>
                  <a:gd fmla="*/ 23 w 85" name="T56"/>
                  <a:gd fmla="*/ 31 h 85" name="T57"/>
                  <a:gd fmla="*/ 0 w 85" name="T58"/>
                  <a:gd fmla="*/ 31 h 85" name="T59"/>
                  <a:gd fmla="*/ 0 w 85" name="T60"/>
                  <a:gd fmla="*/ 35 h 85" name="T61"/>
                  <a:gd fmla="*/ 0 w 85" name="T62"/>
                  <a:gd fmla="*/ 35 h 85" name="T63"/>
                  <a:gd fmla="*/ 54 w 85" name="T64"/>
                  <a:gd fmla="*/ 31 h 85" name="T65"/>
                  <a:gd fmla="*/ 42 w 85" name="T66"/>
                  <a:gd fmla="*/ 23 h 85" name="T67"/>
                  <a:gd fmla="*/ 54 w 85" name="T68"/>
                  <a:gd fmla="*/ 23 h 85" name="T69"/>
                  <a:gd fmla="*/ 54 w 85" name="T70"/>
                  <a:gd fmla="*/ 50 h 85" name="T71"/>
                  <a:gd fmla="*/ 42 w 85" name="T72"/>
                  <a:gd fmla="*/ 42 h 85" name="T73"/>
                  <a:gd fmla="*/ 54 w 85" name="T74"/>
                  <a:gd fmla="*/ 42 h 85" name="T75"/>
                  <a:gd fmla="*/ 0 w 85" name="T76"/>
                  <a:gd fmla="*/ 73 h 85" name="T77"/>
                  <a:gd fmla="*/ 11 w 85" name="T78"/>
                  <a:gd fmla="*/ 85 h 85" name="T79"/>
                  <a:gd fmla="*/ 19 w 85" name="T80"/>
                  <a:gd fmla="*/ 66 h 85" name="T81"/>
                  <a:gd fmla="*/ 15 w 85" name="T82"/>
                  <a:gd fmla="*/ 46 h 85" name="T83"/>
                  <a:gd fmla="*/ 7 w 85" name="T84"/>
                  <a:gd fmla="*/ 62 h 85" name="T85"/>
                  <a:gd fmla="*/ 0 w 85" name="T86"/>
                  <a:gd fmla="*/ 73 h 85" name="T87"/>
                  <a:gd fmla="*/ 42 w 85" name="T88"/>
                  <a:gd fmla="*/ 58 h 85" name="T89"/>
                  <a:gd fmla="*/ 54 w 85" name="T90"/>
                  <a:gd fmla="*/ 70 h 85" name="T91"/>
                  <a:gd fmla="*/ 42 w 85" name="T92"/>
                  <a:gd fmla="*/ 58 h 85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b" l="0" r="r" t="0"/>
                <a:pathLst>
                  <a:path h="85" w="85">
                    <a:moveTo>
                      <a:pt x="19" y="42"/>
                    </a:moveTo>
                    <a:lnTo>
                      <a:pt x="27" y="46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85"/>
                    </a:lnTo>
                    <a:lnTo>
                      <a:pt x="42" y="85"/>
                    </a:lnTo>
                    <a:lnTo>
                      <a:pt x="42" y="77"/>
                    </a:lnTo>
                    <a:lnTo>
                      <a:pt x="85" y="77"/>
                    </a:lnTo>
                    <a:lnTo>
                      <a:pt x="85" y="70"/>
                    </a:lnTo>
                    <a:lnTo>
                      <a:pt x="66" y="70"/>
                    </a:lnTo>
                    <a:lnTo>
                      <a:pt x="66" y="58"/>
                    </a:lnTo>
                    <a:lnTo>
                      <a:pt x="81" y="58"/>
                    </a:lnTo>
                    <a:lnTo>
                      <a:pt x="81" y="50"/>
                    </a:lnTo>
                    <a:lnTo>
                      <a:pt x="66" y="50"/>
                    </a:lnTo>
                    <a:lnTo>
                      <a:pt x="66" y="42"/>
                    </a:lnTo>
                    <a:lnTo>
                      <a:pt x="81" y="42"/>
                    </a:lnTo>
                    <a:lnTo>
                      <a:pt x="81" y="31"/>
                    </a:lnTo>
                    <a:lnTo>
                      <a:pt x="66" y="31"/>
                    </a:lnTo>
                    <a:lnTo>
                      <a:pt x="66" y="23"/>
                    </a:lnTo>
                    <a:lnTo>
                      <a:pt x="85" y="23"/>
                    </a:lnTo>
                    <a:lnTo>
                      <a:pt x="85" y="15"/>
                    </a:lnTo>
                    <a:lnTo>
                      <a:pt x="62" y="15"/>
                    </a:lnTo>
                    <a:lnTo>
                      <a:pt x="70" y="11"/>
                    </a:lnTo>
                    <a:lnTo>
                      <a:pt x="66" y="0"/>
                    </a:lnTo>
                    <a:lnTo>
                      <a:pt x="54" y="4"/>
                    </a:lnTo>
                    <a:lnTo>
                      <a:pt x="58" y="15"/>
                    </a:lnTo>
                    <a:lnTo>
                      <a:pt x="46" y="15"/>
                    </a:lnTo>
                    <a:lnTo>
                      <a:pt x="50" y="4"/>
                    </a:lnTo>
                    <a:lnTo>
                      <a:pt x="39" y="0"/>
                    </a:lnTo>
                    <a:lnTo>
                      <a:pt x="31" y="19"/>
                    </a:lnTo>
                    <a:lnTo>
                      <a:pt x="19" y="42"/>
                    </a:lnTo>
                    <a:close/>
                    <a:moveTo>
                      <a:pt x="15" y="15"/>
                    </a:moveTo>
                    <a:lnTo>
                      <a:pt x="15" y="15"/>
                    </a:lnTo>
                    <a:lnTo>
                      <a:pt x="19" y="19"/>
                    </a:lnTo>
                    <a:lnTo>
                      <a:pt x="27" y="11"/>
                    </a:lnTo>
                    <a:lnTo>
                      <a:pt x="15" y="0"/>
                    </a:lnTo>
                    <a:lnTo>
                      <a:pt x="7" y="11"/>
                    </a:lnTo>
                    <a:lnTo>
                      <a:pt x="15" y="15"/>
                    </a:lnTo>
                    <a:close/>
                    <a:moveTo>
                      <a:pt x="0" y="35"/>
                    </a:moveTo>
                    <a:lnTo>
                      <a:pt x="0" y="35"/>
                    </a:lnTo>
                    <a:lnTo>
                      <a:pt x="15" y="42"/>
                    </a:lnTo>
                    <a:lnTo>
                      <a:pt x="23" y="31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0" y="35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42" y="31"/>
                    </a:lnTo>
                    <a:lnTo>
                      <a:pt x="42" y="23"/>
                    </a:lnTo>
                    <a:lnTo>
                      <a:pt x="54" y="23"/>
                    </a:lnTo>
                    <a:close/>
                    <a:moveTo>
                      <a:pt x="54" y="42"/>
                    </a:moveTo>
                    <a:lnTo>
                      <a:pt x="54" y="50"/>
                    </a:lnTo>
                    <a:lnTo>
                      <a:pt x="42" y="50"/>
                    </a:lnTo>
                    <a:lnTo>
                      <a:pt x="42" y="42"/>
                    </a:lnTo>
                    <a:lnTo>
                      <a:pt x="54" y="42"/>
                    </a:lnTo>
                    <a:close/>
                    <a:moveTo>
                      <a:pt x="0" y="73"/>
                    </a:moveTo>
                    <a:lnTo>
                      <a:pt x="0" y="73"/>
                    </a:lnTo>
                    <a:lnTo>
                      <a:pt x="11" y="85"/>
                    </a:lnTo>
                    <a:lnTo>
                      <a:pt x="19" y="66"/>
                    </a:lnTo>
                    <a:lnTo>
                      <a:pt x="23" y="50"/>
                    </a:lnTo>
                    <a:lnTo>
                      <a:pt x="15" y="46"/>
                    </a:lnTo>
                    <a:lnTo>
                      <a:pt x="7" y="62"/>
                    </a:lnTo>
                    <a:lnTo>
                      <a:pt x="0" y="73"/>
                    </a:lnTo>
                    <a:close/>
                    <a:moveTo>
                      <a:pt x="42" y="58"/>
                    </a:moveTo>
                    <a:lnTo>
                      <a:pt x="54" y="58"/>
                    </a:lnTo>
                    <a:lnTo>
                      <a:pt x="54" y="70"/>
                    </a:lnTo>
                    <a:lnTo>
                      <a:pt x="42" y="70"/>
                    </a:lnTo>
                    <a:lnTo>
                      <a:pt x="42" y="58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33" name="Freeform 112"/>
              <p:cNvSpPr>
                <a:spLocks noEditPoints="1"/>
              </p:cNvSpPr>
              <p:nvPr/>
            </p:nvSpPr>
            <p:spPr bwMode="auto">
              <a:xfrm>
                <a:off x="10259243" y="834016"/>
                <a:ext cx="134938" cy="128588"/>
              </a:xfrm>
              <a:custGeom>
                <a:gdLst>
                  <a:gd fmla="*/ 58 w 85" name="T0"/>
                  <a:gd fmla="*/ 4 h 81" name="T1"/>
                  <a:gd fmla="*/ 58 w 85" name="T2"/>
                  <a:gd fmla="*/ 4 h 81" name="T3"/>
                  <a:gd fmla="*/ 58 w 85" name="T4"/>
                  <a:gd fmla="*/ 0 h 81" name="T5"/>
                  <a:gd fmla="*/ 58 w 85" name="T6"/>
                  <a:gd fmla="*/ 0 h 81" name="T7"/>
                  <a:gd fmla="*/ 43 w 85" name="T8"/>
                  <a:gd fmla="*/ 0 h 81" name="T9"/>
                  <a:gd fmla="*/ 43 w 85" name="T10"/>
                  <a:gd fmla="*/ 73 h 81" name="T11"/>
                  <a:gd fmla="*/ 43 w 85" name="T12"/>
                  <a:gd fmla="*/ 73 h 81" name="T13"/>
                  <a:gd fmla="*/ 47 w 85" name="T14"/>
                  <a:gd fmla="*/ 81 h 81" name="T15"/>
                  <a:gd fmla="*/ 54 w 85" name="T16"/>
                  <a:gd fmla="*/ 81 h 81" name="T17"/>
                  <a:gd fmla="*/ 70 w 85" name="T18"/>
                  <a:gd fmla="*/ 81 h 81" name="T19"/>
                  <a:gd fmla="*/ 70 w 85" name="T20"/>
                  <a:gd fmla="*/ 81 h 81" name="T21"/>
                  <a:gd fmla="*/ 78 w 85" name="T22"/>
                  <a:gd fmla="*/ 81 h 81" name="T23"/>
                  <a:gd fmla="*/ 81 w 85" name="T24"/>
                  <a:gd fmla="*/ 77 h 81" name="T25"/>
                  <a:gd fmla="*/ 85 w 85" name="T26"/>
                  <a:gd fmla="*/ 66 h 81" name="T27"/>
                  <a:gd fmla="*/ 85 w 85" name="T28"/>
                  <a:gd fmla="*/ 66 h 81" name="T29"/>
                  <a:gd fmla="*/ 74 w 85" name="T30"/>
                  <a:gd fmla="*/ 58 h 81" name="T31"/>
                  <a:gd fmla="*/ 74 w 85" name="T32"/>
                  <a:gd fmla="*/ 58 h 81" name="T33"/>
                  <a:gd fmla="*/ 70 w 85" name="T34"/>
                  <a:gd fmla="*/ 70 h 81" name="T35"/>
                  <a:gd fmla="*/ 70 w 85" name="T36"/>
                  <a:gd fmla="*/ 70 h 81" name="T37"/>
                  <a:gd fmla="*/ 58 w 85" name="T38"/>
                  <a:gd fmla="*/ 70 h 81" name="T39"/>
                  <a:gd fmla="*/ 58 w 85" name="T40"/>
                  <a:gd fmla="*/ 70 h 81" name="T41"/>
                  <a:gd fmla="*/ 58 w 85" name="T42"/>
                  <a:gd fmla="*/ 70 h 81" name="T43"/>
                  <a:gd fmla="*/ 54 w 85" name="T44"/>
                  <a:gd fmla="*/ 70 h 81" name="T45"/>
                  <a:gd fmla="*/ 54 w 85" name="T46"/>
                  <a:gd fmla="*/ 42 h 81" name="T47"/>
                  <a:gd fmla="*/ 54 w 85" name="T48"/>
                  <a:gd fmla="*/ 42 h 81" name="T49"/>
                  <a:gd fmla="*/ 81 w 85" name="T50"/>
                  <a:gd fmla="*/ 27 h 81" name="T51"/>
                  <a:gd fmla="*/ 81 w 85" name="T52"/>
                  <a:gd fmla="*/ 27 h 81" name="T53"/>
                  <a:gd fmla="*/ 81 w 85" name="T54"/>
                  <a:gd fmla="*/ 27 h 81" name="T55"/>
                  <a:gd fmla="*/ 81 w 85" name="T56"/>
                  <a:gd fmla="*/ 27 h 81" name="T57"/>
                  <a:gd fmla="*/ 74 w 85" name="T58"/>
                  <a:gd fmla="*/ 15 h 81" name="T59"/>
                  <a:gd fmla="*/ 74 w 85" name="T60"/>
                  <a:gd fmla="*/ 15 h 81" name="T61"/>
                  <a:gd fmla="*/ 54 w 85" name="T62"/>
                  <a:gd fmla="*/ 31 h 81" name="T63"/>
                  <a:gd fmla="*/ 54 w 85" name="T64"/>
                  <a:gd fmla="*/ 7 h 81" name="T65"/>
                  <a:gd fmla="*/ 54 w 85" name="T66"/>
                  <a:gd fmla="*/ 7 h 81" name="T67"/>
                  <a:gd fmla="*/ 58 w 85" name="T68"/>
                  <a:gd fmla="*/ 4 h 81" name="T69"/>
                  <a:gd fmla="*/ 58 w 85" name="T70"/>
                  <a:gd fmla="*/ 4 h 81" name="T71"/>
                  <a:gd fmla="*/ 58 w 85" name="T72"/>
                  <a:gd fmla="*/ 4 h 81" name="T73"/>
                  <a:gd fmla="*/ 23 w 85" name="T74"/>
                  <a:gd fmla="*/ 35 h 81" name="T75"/>
                  <a:gd fmla="*/ 23 w 85" name="T76"/>
                  <a:gd fmla="*/ 58 h 81" name="T77"/>
                  <a:gd fmla="*/ 23 w 85" name="T78"/>
                  <a:gd fmla="*/ 58 h 81" name="T79"/>
                  <a:gd fmla="*/ 0 w 85" name="T80"/>
                  <a:gd fmla="*/ 66 h 81" name="T81"/>
                  <a:gd fmla="*/ 0 w 85" name="T82"/>
                  <a:gd fmla="*/ 66 h 81" name="T83"/>
                  <a:gd fmla="*/ 4 w 85" name="T84"/>
                  <a:gd fmla="*/ 77 h 81" name="T85"/>
                  <a:gd fmla="*/ 4 w 85" name="T86"/>
                  <a:gd fmla="*/ 77 h 81" name="T87"/>
                  <a:gd fmla="*/ 12 w 85" name="T88"/>
                  <a:gd fmla="*/ 73 h 81" name="T89"/>
                  <a:gd fmla="*/ 12 w 85" name="T90"/>
                  <a:gd fmla="*/ 73 h 81" name="T91"/>
                  <a:gd fmla="*/ 23 w 85" name="T92"/>
                  <a:gd fmla="*/ 70 h 81" name="T93"/>
                  <a:gd fmla="*/ 23 w 85" name="T94"/>
                  <a:gd fmla="*/ 81 h 81" name="T95"/>
                  <a:gd fmla="*/ 35 w 85" name="T96"/>
                  <a:gd fmla="*/ 81 h 81" name="T97"/>
                  <a:gd fmla="*/ 35 w 85" name="T98"/>
                  <a:gd fmla="*/ 11 h 81" name="T99"/>
                  <a:gd fmla="*/ 35 w 85" name="T100"/>
                  <a:gd fmla="*/ 11 h 81" name="T101"/>
                  <a:gd fmla="*/ 39 w 85" name="T102"/>
                  <a:gd fmla="*/ 4 h 81" name="T103"/>
                  <a:gd fmla="*/ 39 w 85" name="T104"/>
                  <a:gd fmla="*/ 4 h 81" name="T105"/>
                  <a:gd fmla="*/ 39 w 85" name="T106"/>
                  <a:gd fmla="*/ 4 h 81" name="T107"/>
                  <a:gd fmla="*/ 39 w 85" name="T108"/>
                  <a:gd fmla="*/ 4 h 81" name="T109"/>
                  <a:gd fmla="*/ 35 w 85" name="T110"/>
                  <a:gd fmla="*/ 0 h 81" name="T111"/>
                  <a:gd fmla="*/ 35 w 85" name="T112"/>
                  <a:gd fmla="*/ 0 h 81" name="T113"/>
                  <a:gd fmla="*/ 23 w 85" name="T114"/>
                  <a:gd fmla="*/ 0 h 81" name="T115"/>
                  <a:gd fmla="*/ 23 w 85" name="T116"/>
                  <a:gd fmla="*/ 27 h 81" name="T117"/>
                  <a:gd fmla="*/ 4 w 85" name="T118"/>
                  <a:gd fmla="*/ 27 h 81" name="T119"/>
                  <a:gd fmla="*/ 4 w 85" name="T120"/>
                  <a:gd fmla="*/ 35 h 81" name="T121"/>
                  <a:gd fmla="*/ 23 w 85" name="T122"/>
                  <a:gd fmla="*/ 35 h 81" name="T123"/>
                  <a:gd fmla="*/ 23 w 85" name="T124"/>
                  <a:gd fmla="*/ 35 h 81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b" l="0" r="r" t="0"/>
                <a:pathLst>
                  <a:path h="81" w="85">
                    <a:moveTo>
                      <a:pt x="58" y="4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43" y="73"/>
                    </a:lnTo>
                    <a:lnTo>
                      <a:pt x="47" y="81"/>
                    </a:lnTo>
                    <a:lnTo>
                      <a:pt x="54" y="81"/>
                    </a:lnTo>
                    <a:lnTo>
                      <a:pt x="70" y="81"/>
                    </a:lnTo>
                    <a:lnTo>
                      <a:pt x="78" y="81"/>
                    </a:lnTo>
                    <a:lnTo>
                      <a:pt x="81" y="77"/>
                    </a:lnTo>
                    <a:lnTo>
                      <a:pt x="85" y="66"/>
                    </a:lnTo>
                    <a:lnTo>
                      <a:pt x="74" y="58"/>
                    </a:lnTo>
                    <a:lnTo>
                      <a:pt x="70" y="70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54" y="42"/>
                    </a:lnTo>
                    <a:lnTo>
                      <a:pt x="81" y="27"/>
                    </a:lnTo>
                    <a:lnTo>
                      <a:pt x="74" y="15"/>
                    </a:lnTo>
                    <a:lnTo>
                      <a:pt x="54" y="31"/>
                    </a:lnTo>
                    <a:lnTo>
                      <a:pt x="54" y="7"/>
                    </a:lnTo>
                    <a:lnTo>
                      <a:pt x="58" y="4"/>
                    </a:lnTo>
                    <a:close/>
                    <a:moveTo>
                      <a:pt x="23" y="35"/>
                    </a:moveTo>
                    <a:lnTo>
                      <a:pt x="23" y="58"/>
                    </a:lnTo>
                    <a:lnTo>
                      <a:pt x="0" y="66"/>
                    </a:lnTo>
                    <a:lnTo>
                      <a:pt x="4" y="77"/>
                    </a:lnTo>
                    <a:lnTo>
                      <a:pt x="12" y="73"/>
                    </a:lnTo>
                    <a:lnTo>
                      <a:pt x="23" y="70"/>
                    </a:lnTo>
                    <a:lnTo>
                      <a:pt x="23" y="81"/>
                    </a:lnTo>
                    <a:lnTo>
                      <a:pt x="35" y="81"/>
                    </a:lnTo>
                    <a:lnTo>
                      <a:pt x="35" y="11"/>
                    </a:lnTo>
                    <a:lnTo>
                      <a:pt x="39" y="4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" y="27"/>
                    </a:lnTo>
                    <a:lnTo>
                      <a:pt x="4" y="35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34" name="Freeform 113"/>
              <p:cNvSpPr/>
              <p:nvPr/>
            </p:nvSpPr>
            <p:spPr bwMode="auto">
              <a:xfrm>
                <a:off x="10413231" y="834016"/>
                <a:ext cx="130175" cy="134938"/>
              </a:xfrm>
              <a:custGeom>
                <a:gdLst>
                  <a:gd fmla="*/ 47 w 82" name="T0"/>
                  <a:gd fmla="*/ 11 h 85" name="T1"/>
                  <a:gd fmla="*/ 47 w 82" name="T2"/>
                  <a:gd fmla="*/ 11 h 85" name="T3"/>
                  <a:gd fmla="*/ 47 w 82" name="T4"/>
                  <a:gd fmla="*/ 7 h 85" name="T5"/>
                  <a:gd fmla="*/ 47 w 82" name="T6"/>
                  <a:gd fmla="*/ 7 h 85" name="T7"/>
                  <a:gd fmla="*/ 43 w 82" name="T8"/>
                  <a:gd fmla="*/ 0 h 85" name="T9"/>
                  <a:gd fmla="*/ 43 w 82" name="T10"/>
                  <a:gd fmla="*/ 0 h 85" name="T11"/>
                  <a:gd fmla="*/ 39 w 82" name="T12"/>
                  <a:gd fmla="*/ 0 h 85" name="T13"/>
                  <a:gd fmla="*/ 39 w 82" name="T14"/>
                  <a:gd fmla="*/ 0 h 85" name="T15"/>
                  <a:gd fmla="*/ 31 w 82" name="T16"/>
                  <a:gd fmla="*/ 4 h 85" name="T17"/>
                  <a:gd fmla="*/ 31 w 82" name="T18"/>
                  <a:gd fmla="*/ 4 h 85" name="T19"/>
                  <a:gd fmla="*/ 35 w 82" name="T20"/>
                  <a:gd fmla="*/ 11 h 85" name="T21"/>
                  <a:gd fmla="*/ 0 w 82" name="T22"/>
                  <a:gd fmla="*/ 11 h 85" name="T23"/>
                  <a:gd fmla="*/ 0 w 82" name="T24"/>
                  <a:gd fmla="*/ 23 h 85" name="T25"/>
                  <a:gd fmla="*/ 35 w 82" name="T26"/>
                  <a:gd fmla="*/ 23 h 85" name="T27"/>
                  <a:gd fmla="*/ 35 w 82" name="T28"/>
                  <a:gd fmla="*/ 35 h 85" name="T29"/>
                  <a:gd fmla="*/ 8 w 82" name="T30"/>
                  <a:gd fmla="*/ 35 h 85" name="T31"/>
                  <a:gd fmla="*/ 8 w 82" name="T32"/>
                  <a:gd fmla="*/ 73 h 85" name="T33"/>
                  <a:gd fmla="*/ 19 w 82" name="T34"/>
                  <a:gd fmla="*/ 73 h 85" name="T35"/>
                  <a:gd fmla="*/ 19 w 82" name="T36"/>
                  <a:gd fmla="*/ 42 h 85" name="T37"/>
                  <a:gd fmla="*/ 35 w 82" name="T38"/>
                  <a:gd fmla="*/ 42 h 85" name="T39"/>
                  <a:gd fmla="*/ 35 w 82" name="T40"/>
                  <a:gd fmla="*/ 85 h 85" name="T41"/>
                  <a:gd fmla="*/ 47 w 82" name="T42"/>
                  <a:gd fmla="*/ 85 h 85" name="T43"/>
                  <a:gd fmla="*/ 47 w 82" name="T44"/>
                  <a:gd fmla="*/ 42 h 85" name="T45"/>
                  <a:gd fmla="*/ 58 w 82" name="T46"/>
                  <a:gd fmla="*/ 42 h 85" name="T47"/>
                  <a:gd fmla="*/ 58 w 82" name="T48"/>
                  <a:gd fmla="*/ 62 h 85" name="T49"/>
                  <a:gd fmla="*/ 58 w 82" name="T50"/>
                  <a:gd fmla="*/ 62 h 85" name="T51"/>
                  <a:gd fmla="*/ 54 w 82" name="T52"/>
                  <a:gd fmla="*/ 66 h 85" name="T53"/>
                  <a:gd fmla="*/ 47 w 82" name="T54"/>
                  <a:gd fmla="*/ 66 h 85" name="T55"/>
                  <a:gd fmla="*/ 47 w 82" name="T56"/>
                  <a:gd fmla="*/ 66 h 85" name="T57"/>
                  <a:gd fmla="*/ 51 w 82" name="T58"/>
                  <a:gd fmla="*/ 77 h 85" name="T59"/>
                  <a:gd fmla="*/ 51 w 82" name="T60"/>
                  <a:gd fmla="*/ 77 h 85" name="T61"/>
                  <a:gd fmla="*/ 66 w 82" name="T62"/>
                  <a:gd fmla="*/ 73 h 85" name="T63"/>
                  <a:gd fmla="*/ 70 w 82" name="T64"/>
                  <a:gd fmla="*/ 73 h 85" name="T65"/>
                  <a:gd fmla="*/ 70 w 82" name="T66"/>
                  <a:gd fmla="*/ 70 h 85" name="T67"/>
                  <a:gd fmla="*/ 70 w 82" name="T68"/>
                  <a:gd fmla="*/ 35 h 85" name="T69"/>
                  <a:gd fmla="*/ 47 w 82" name="T70"/>
                  <a:gd fmla="*/ 35 h 85" name="T71"/>
                  <a:gd fmla="*/ 47 w 82" name="T72"/>
                  <a:gd fmla="*/ 23 h 85" name="T73"/>
                  <a:gd fmla="*/ 82 w 82" name="T74"/>
                  <a:gd fmla="*/ 23 h 85" name="T75"/>
                  <a:gd fmla="*/ 82 w 82" name="T76"/>
                  <a:gd fmla="*/ 11 h 85" name="T77"/>
                  <a:gd fmla="*/ 39 w 82" name="T78"/>
                  <a:gd fmla="*/ 11 h 85" name="T79"/>
                  <a:gd fmla="*/ 39 w 82" name="T80"/>
                  <a:gd fmla="*/ 11 h 85" name="T81"/>
                  <a:gd fmla="*/ 47 w 82" name="T82"/>
                  <a:gd fmla="*/ 11 h 85" name="T83"/>
                  <a:gd fmla="*/ 47 w 82" name="T84"/>
                  <a:gd fmla="*/ 11 h 85" name="T85"/>
                  <a:gd fmla="*/ 47 w 82" name="T86"/>
                  <a:gd fmla="*/ 11 h 85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b" l="0" r="r" t="0"/>
                <a:pathLst>
                  <a:path h="85" w="82">
                    <a:moveTo>
                      <a:pt x="47" y="11"/>
                    </a:moveTo>
                    <a:lnTo>
                      <a:pt x="47" y="11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1"/>
                    </a:lnTo>
                    <a:lnTo>
                      <a:pt x="0" y="11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3"/>
                    </a:lnTo>
                    <a:lnTo>
                      <a:pt x="19" y="73"/>
                    </a:lnTo>
                    <a:lnTo>
                      <a:pt x="19" y="42"/>
                    </a:lnTo>
                    <a:lnTo>
                      <a:pt x="35" y="42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47" y="66"/>
                    </a:lnTo>
                    <a:lnTo>
                      <a:pt x="51" y="77"/>
                    </a:lnTo>
                    <a:lnTo>
                      <a:pt x="66" y="73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1"/>
                    </a:lnTo>
                    <a:lnTo>
                      <a:pt x="39" y="11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</p:grpSp>
      <p:grpSp>
        <p:nvGrpSpPr>
          <p:cNvPr id="504" name="组合 503"/>
          <p:cNvGrpSpPr/>
          <p:nvPr/>
        </p:nvGrpSpPr>
        <p:grpSpPr>
          <a:xfrm>
            <a:off x="1308721" y="1164337"/>
            <a:ext cx="1044009" cy="1354902"/>
            <a:chOff x="9179743" y="494291"/>
            <a:chExt cx="1220788" cy="1584325"/>
          </a:xfrm>
        </p:grpSpPr>
        <p:sp>
          <p:nvSpPr>
            <p:cNvPr id="521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gdLst>
                <a:gd fmla="*/ 761 w 769" name="T0"/>
                <a:gd fmla="*/ 657 h 998" name="T1"/>
                <a:gd fmla="*/ 738 w 769" name="T2"/>
                <a:gd fmla="*/ 555 h 998" name="T3"/>
                <a:gd fmla="*/ 653 w 769" name="T4"/>
                <a:gd fmla="*/ 521 h 998" name="T5"/>
                <a:gd fmla="*/ 598 w 769" name="T6"/>
                <a:gd fmla="*/ 521 h 998" name="T7"/>
                <a:gd fmla="*/ 583 w 769" name="T8"/>
                <a:gd fmla="*/ 493 h 998" name="T9"/>
                <a:gd fmla="*/ 579 w 769" name="T10"/>
                <a:gd fmla="*/ 373 h 998" name="T11"/>
                <a:gd fmla="*/ 548 w 769" name="T12"/>
                <a:gd fmla="*/ 268 h 998" name="T13"/>
                <a:gd fmla="*/ 509 w 769" name="T14"/>
                <a:gd fmla="*/ 256 h 998" name="T15"/>
                <a:gd fmla="*/ 451 w 769" name="T16"/>
                <a:gd fmla="*/ 276 h 998" name="T17"/>
                <a:gd fmla="*/ 389 w 769" name="T18"/>
                <a:gd fmla="*/ 291 h 998" name="T19"/>
                <a:gd fmla="*/ 323 w 769" name="T20"/>
                <a:gd fmla="*/ 225 h 998" name="T21"/>
                <a:gd fmla="*/ 303 w 769" name="T22"/>
                <a:gd fmla="*/ 124 h 998" name="T23"/>
                <a:gd fmla="*/ 256 w 769" name="T24"/>
                <a:gd fmla="*/ 58 h 998" name="T25"/>
                <a:gd fmla="*/ 214 w 769" name="T26"/>
                <a:gd fmla="*/ 70 h 998" name="T27"/>
                <a:gd fmla="*/ 190 w 769" name="T28"/>
                <a:gd fmla="*/ 62 h 998" name="T29"/>
                <a:gd fmla="*/ 175 w 769" name="T30"/>
                <a:gd fmla="*/ 27 h 998" name="T31"/>
                <a:gd fmla="*/ 117 w 769" name="T32"/>
                <a:gd fmla="*/ 0 h 998" name="T33"/>
                <a:gd fmla="*/ 51 w 769" name="T34"/>
                <a:gd fmla="*/ 35 h 998" name="T35"/>
                <a:gd fmla="*/ 12 w 769" name="T36"/>
                <a:gd fmla="*/ 78 h 998" name="T37"/>
                <a:gd fmla="*/ 12 w 769" name="T38"/>
                <a:gd fmla="*/ 132 h 998" name="T39"/>
                <a:gd fmla="*/ 47 w 769" name="T40"/>
                <a:gd fmla="*/ 159 h 998" name="T41"/>
                <a:gd fmla="*/ 35 w 769" name="T42"/>
                <a:gd fmla="*/ 190 h 998" name="T43"/>
                <a:gd fmla="*/ 8 w 769" name="T44"/>
                <a:gd fmla="*/ 233 h 998" name="T45"/>
                <a:gd fmla="*/ 0 w 769" name="T46"/>
                <a:gd fmla="*/ 287 h 998" name="T47"/>
                <a:gd fmla="*/ 16 w 769" name="T48"/>
                <a:gd fmla="*/ 373 h 998" name="T49"/>
                <a:gd fmla="*/ 4 w 769" name="T50"/>
                <a:gd fmla="*/ 408 h 998" name="T51"/>
                <a:gd fmla="*/ 51 w 769" name="T52"/>
                <a:gd fmla="*/ 443 h 998" name="T53"/>
                <a:gd fmla="*/ 109 w 769" name="T54"/>
                <a:gd fmla="*/ 489 h 998" name="T55"/>
                <a:gd fmla="*/ 167 w 769" name="T56"/>
                <a:gd fmla="*/ 544 h 998" name="T57"/>
                <a:gd fmla="*/ 187 w 769" name="T58"/>
                <a:gd fmla="*/ 602 h 998" name="T59"/>
                <a:gd fmla="*/ 148 w 769" name="T60"/>
                <a:gd fmla="*/ 715 h 998" name="T61"/>
                <a:gd fmla="*/ 144 w 769" name="T62"/>
                <a:gd fmla="*/ 750 h 998" name="T63"/>
                <a:gd fmla="*/ 183 w 769" name="T64"/>
                <a:gd fmla="*/ 792 h 998" name="T65"/>
                <a:gd fmla="*/ 225 w 769" name="T66"/>
                <a:gd fmla="*/ 800 h 998" name="T67"/>
                <a:gd fmla="*/ 268 w 769" name="T68"/>
                <a:gd fmla="*/ 827 h 998" name="T69"/>
                <a:gd fmla="*/ 276 w 769" name="T70"/>
                <a:gd fmla="*/ 882 h 998" name="T71"/>
                <a:gd fmla="*/ 299 w 769" name="T72"/>
                <a:gd fmla="*/ 897 h 998" name="T73"/>
                <a:gd fmla="*/ 334 w 769" name="T74"/>
                <a:gd fmla="*/ 928 h 998" name="T75"/>
                <a:gd fmla="*/ 365 w 769" name="T76"/>
                <a:gd fmla="*/ 971 h 998" name="T77"/>
                <a:gd fmla="*/ 482 w 769" name="T78"/>
                <a:gd fmla="*/ 987 h 998" name="T79"/>
                <a:gd fmla="*/ 466 w 769" name="T80"/>
                <a:gd fmla="*/ 948 h 998" name="T81"/>
                <a:gd fmla="*/ 455 w 769" name="T82"/>
                <a:gd fmla="*/ 878 h 998" name="T83"/>
                <a:gd fmla="*/ 513 w 769" name="T84"/>
                <a:gd fmla="*/ 882 h 998" name="T85"/>
                <a:gd fmla="*/ 606 w 769" name="T86"/>
                <a:gd fmla="*/ 952 h 998" name="T87"/>
                <a:gd fmla="*/ 664 w 769" name="T88"/>
                <a:gd fmla="*/ 956 h 998" name="T89"/>
                <a:gd fmla="*/ 703 w 769" name="T90"/>
                <a:gd fmla="*/ 897 h 998" name="T91"/>
                <a:gd fmla="*/ 719 w 769" name="T92"/>
                <a:gd fmla="*/ 862 h 998" name="T93"/>
                <a:gd fmla="*/ 715 w 769" name="T94"/>
                <a:gd fmla="*/ 812 h 998" name="T95"/>
                <a:gd fmla="*/ 742 w 769" name="T96"/>
                <a:gd fmla="*/ 773 h 998" name="T97"/>
                <a:gd fmla="*/ 769 w 769" name="T98"/>
                <a:gd fmla="*/ 723 h 998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b" l="0" r="r" t="0"/>
              <a:pathLst>
                <a:path h="998" w="769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2" name="Freeform 46"/>
            <p:cNvSpPr/>
            <p:nvPr/>
          </p:nvSpPr>
          <p:spPr bwMode="auto">
            <a:xfrm>
              <a:off x="9333731" y="710191"/>
              <a:ext cx="42863" cy="36513"/>
            </a:xfrm>
            <a:custGeom>
              <a:gdLst>
                <a:gd fmla="*/ 27 w 27" name="T0"/>
                <a:gd fmla="*/ 12 h 23" name="T1"/>
                <a:gd fmla="*/ 27 w 27" name="T2"/>
                <a:gd fmla="*/ 12 h 23" name="T3"/>
                <a:gd fmla="*/ 24 w 27" name="T4"/>
                <a:gd fmla="*/ 19 h 23" name="T5"/>
                <a:gd fmla="*/ 12 w 27" name="T6"/>
                <a:gd fmla="*/ 23 h 23" name="T7"/>
                <a:gd fmla="*/ 12 w 27" name="T8"/>
                <a:gd fmla="*/ 23 h 23" name="T9"/>
                <a:gd fmla="*/ 4 w 27" name="T10"/>
                <a:gd fmla="*/ 19 h 23" name="T11"/>
                <a:gd fmla="*/ 0 w 27" name="T12"/>
                <a:gd fmla="*/ 12 h 23" name="T13"/>
                <a:gd fmla="*/ 0 w 27" name="T14"/>
                <a:gd fmla="*/ 12 h 23" name="T15"/>
                <a:gd fmla="*/ 4 w 27" name="T16"/>
                <a:gd fmla="*/ 4 h 23" name="T17"/>
                <a:gd fmla="*/ 12 w 27" name="T18"/>
                <a:gd fmla="*/ 0 h 23" name="T19"/>
                <a:gd fmla="*/ 12 w 27" name="T20"/>
                <a:gd fmla="*/ 0 h 23" name="T21"/>
                <a:gd fmla="*/ 24 w 27" name="T22"/>
                <a:gd fmla="*/ 4 h 23" name="T23"/>
                <a:gd fmla="*/ 27 w 27" name="T24"/>
                <a:gd fmla="*/ 12 h 23" name="T25"/>
                <a:gd fmla="*/ 27 w 27" name="T26"/>
                <a:gd fmla="*/ 12 h 2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3" w="27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3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4 w 58" name="T4"/>
                <a:gd fmla="*/ 42 h 58" name="T5"/>
                <a:gd fmla="*/ 50 w 58" name="T6"/>
                <a:gd fmla="*/ 50 h 58" name="T7"/>
                <a:gd fmla="*/ 39 w 58" name="T8"/>
                <a:gd fmla="*/ 58 h 58" name="T9"/>
                <a:gd fmla="*/ 27 w 58" name="T10"/>
                <a:gd fmla="*/ 58 h 58" name="T11"/>
                <a:gd fmla="*/ 27 w 58" name="T12"/>
                <a:gd fmla="*/ 58 h 58" name="T13"/>
                <a:gd fmla="*/ 19 w 58" name="T14"/>
                <a:gd fmla="*/ 58 h 58" name="T15"/>
                <a:gd fmla="*/ 7 w 58" name="T16"/>
                <a:gd fmla="*/ 50 h 58" name="T17"/>
                <a:gd fmla="*/ 4 w 58" name="T18"/>
                <a:gd fmla="*/ 42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7 w 58" name="T26"/>
                <a:gd fmla="*/ 11 h 58" name="T27"/>
                <a:gd fmla="*/ 19 w 58" name="T28"/>
                <a:gd fmla="*/ 3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3 h 58" name="T35"/>
                <a:gd fmla="*/ 50 w 58" name="T36"/>
                <a:gd fmla="*/ 11 h 58" name="T37"/>
                <a:gd fmla="*/ 54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4" name="Freeform 114"/>
            <p:cNvSpPr>
              <a:spLocks noEditPoints="1"/>
            </p:cNvSpPr>
            <p:nvPr/>
          </p:nvSpPr>
          <p:spPr bwMode="auto">
            <a:xfrm>
              <a:off x="9248006" y="827666"/>
              <a:ext cx="128588" cy="128588"/>
            </a:xfrm>
            <a:custGeom>
              <a:gdLst>
                <a:gd fmla="*/ 78 w 81" name="T0"/>
                <a:gd fmla="*/ 15 h 81" name="T1"/>
                <a:gd fmla="*/ 46 w 81" name="T2"/>
                <a:gd fmla="*/ 4 h 81" name="T3"/>
                <a:gd fmla="*/ 46 w 81" name="T4"/>
                <a:gd fmla="*/ 4 h 81" name="T5"/>
                <a:gd fmla="*/ 46 w 81" name="T6"/>
                <a:gd fmla="*/ 0 h 81" name="T7"/>
                <a:gd fmla="*/ 31 w 81" name="T8"/>
                <a:gd fmla="*/ 0 h 81" name="T9"/>
                <a:gd fmla="*/ 31 w 81" name="T10"/>
                <a:gd fmla="*/ 4 h 81" name="T11"/>
                <a:gd fmla="*/ 35 w 81" name="T12"/>
                <a:gd fmla="*/ 4 h 81" name="T13"/>
                <a:gd fmla="*/ 0 w 81" name="T14"/>
                <a:gd fmla="*/ 15 h 81" name="T15"/>
                <a:gd fmla="*/ 66 w 81" name="T16"/>
                <a:gd fmla="*/ 35 h 81" name="T17"/>
                <a:gd fmla="*/ 11 w 81" name="T18"/>
                <a:gd fmla="*/ 15 h 81" name="T19"/>
                <a:gd fmla="*/ 66 w 81" name="T20"/>
                <a:gd fmla="*/ 35 h 81" name="T21"/>
                <a:gd fmla="*/ 23 w 81" name="T22"/>
                <a:gd fmla="*/ 23 h 81" name="T23"/>
                <a:gd fmla="*/ 54 w 81" name="T24"/>
                <a:gd fmla="*/ 27 h 81" name="T25"/>
                <a:gd fmla="*/ 23 w 81" name="T26"/>
                <a:gd fmla="*/ 23 h 81" name="T27"/>
                <a:gd fmla="*/ 31 w 81" name="T28"/>
                <a:gd fmla="*/ 58 h 81" name="T29"/>
                <a:gd fmla="*/ 0 w 81" name="T30"/>
                <a:gd fmla="*/ 62 h 81" name="T31"/>
                <a:gd fmla="*/ 31 w 81" name="T32"/>
                <a:gd fmla="*/ 70 h 81" name="T33"/>
                <a:gd fmla="*/ 31 w 81" name="T34"/>
                <a:gd fmla="*/ 74 h 81" name="T35"/>
                <a:gd fmla="*/ 39 w 81" name="T36"/>
                <a:gd fmla="*/ 81 h 81" name="T37"/>
                <a:gd fmla="*/ 66 w 81" name="T38"/>
                <a:gd fmla="*/ 81 h 81" name="T39"/>
                <a:gd fmla="*/ 78 w 81" name="T40"/>
                <a:gd fmla="*/ 74 h 81" name="T41"/>
                <a:gd fmla="*/ 62 w 81" name="T42"/>
                <a:gd fmla="*/ 70 h 81" name="T43"/>
                <a:gd fmla="*/ 62 w 81" name="T44"/>
                <a:gd fmla="*/ 74 h 81" name="T45"/>
                <a:gd fmla="*/ 46 w 81" name="T46"/>
                <a:gd fmla="*/ 74 h 81" name="T47"/>
                <a:gd fmla="*/ 43 w 81" name="T48"/>
                <a:gd fmla="*/ 74 h 81" name="T49"/>
                <a:gd fmla="*/ 43 w 81" name="T50"/>
                <a:gd fmla="*/ 70 h 81" name="T51"/>
                <a:gd fmla="*/ 78 w 81" name="T52"/>
                <a:gd fmla="*/ 58 h 81" name="T53"/>
                <a:gd fmla="*/ 43 w 81" name="T54"/>
                <a:gd fmla="*/ 54 h 81" name="T55"/>
                <a:gd fmla="*/ 58 w 81" name="T56"/>
                <a:gd fmla="*/ 54 h 81" name="T57"/>
                <a:gd fmla="*/ 66 w 81" name="T58"/>
                <a:gd fmla="*/ 54 h 81" name="T59"/>
                <a:gd fmla="*/ 62 w 81" name="T60"/>
                <a:gd fmla="*/ 50 h 81" name="T61"/>
                <a:gd fmla="*/ 70 w 81" name="T62"/>
                <a:gd fmla="*/ 46 h 81" name="T63"/>
                <a:gd fmla="*/ 81 w 81" name="T64"/>
                <a:gd fmla="*/ 50 h 81" name="T65"/>
                <a:gd fmla="*/ 0 w 81" name="T66"/>
                <a:gd fmla="*/ 39 h 81" name="T67"/>
                <a:gd fmla="*/ 11 w 81" name="T68"/>
                <a:gd fmla="*/ 50 h 81" name="T69"/>
                <a:gd fmla="*/ 11 w 81" name="T70"/>
                <a:gd fmla="*/ 58 h 81" name="T71"/>
                <a:gd fmla="*/ 31 w 81" name="T72"/>
                <a:gd fmla="*/ 58 h 81" name="T73"/>
                <a:gd fmla="*/ 31 w 81" name="T74"/>
                <a:gd fmla="*/ 58 h 81" name="T75"/>
                <a:gd fmla="*/ 11 w 81" name="T76"/>
                <a:gd fmla="*/ 46 h 81" name="T77"/>
                <a:gd fmla="*/ 58 w 81" name="T78"/>
                <a:gd fmla="*/ 46 h 81" name="T79"/>
                <a:gd fmla="*/ 11 w 81" name="T80"/>
                <a:gd fmla="*/ 50 h 81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b" l="0" r="r" t="0"/>
              <a:pathLst>
                <a:path h="81" w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5" name="Freeform 115"/>
            <p:cNvSpPr>
              <a:spLocks noEditPoints="1"/>
            </p:cNvSpPr>
            <p:nvPr/>
          </p:nvSpPr>
          <p:spPr bwMode="auto">
            <a:xfrm>
              <a:off x="9395643" y="827666"/>
              <a:ext cx="123825" cy="134938"/>
            </a:xfrm>
            <a:custGeom>
              <a:gdLst>
                <a:gd fmla="*/ 58 w 78" name="T0"/>
                <a:gd fmla="*/ 23 h 85" name="T1"/>
                <a:gd fmla="*/ 51 w 78" name="T2"/>
                <a:gd fmla="*/ 11 h 85" name="T3"/>
                <a:gd fmla="*/ 51 w 78" name="T4"/>
                <a:gd fmla="*/ 8 h 85" name="T5"/>
                <a:gd fmla="*/ 51 w 78" name="T6"/>
                <a:gd fmla="*/ 8 h 85" name="T7"/>
                <a:gd fmla="*/ 51 w 78" name="T8"/>
                <a:gd fmla="*/ 4 h 85" name="T9"/>
                <a:gd fmla="*/ 39 w 78" name="T10"/>
                <a:gd fmla="*/ 4 h 85" name="T11"/>
                <a:gd fmla="*/ 39 w 78" name="T12"/>
                <a:gd fmla="*/ 42 h 85" name="T13"/>
                <a:gd fmla="*/ 35 w 78" name="T14"/>
                <a:gd fmla="*/ 23 h 85" name="T15"/>
                <a:gd fmla="*/ 27 w 78" name="T16"/>
                <a:gd fmla="*/ 8 h 85" name="T17"/>
                <a:gd fmla="*/ 27 w 78" name="T18"/>
                <a:gd fmla="*/ 4 h 85" name="T19"/>
                <a:gd fmla="*/ 27 w 78" name="T20"/>
                <a:gd fmla="*/ 4 h 85" name="T21"/>
                <a:gd fmla="*/ 23 w 78" name="T22"/>
                <a:gd fmla="*/ 4 h 85" name="T23"/>
                <a:gd fmla="*/ 16 w 78" name="T24"/>
                <a:gd fmla="*/ 0 h 85" name="T25"/>
                <a:gd fmla="*/ 16 w 78" name="T26"/>
                <a:gd fmla="*/ 46 h 85" name="T27"/>
                <a:gd fmla="*/ 12 w 78" name="T28"/>
                <a:gd fmla="*/ 66 h 85" name="T29"/>
                <a:gd fmla="*/ 0 w 78" name="T30"/>
                <a:gd fmla="*/ 77 h 85" name="T31"/>
                <a:gd fmla="*/ 12 w 78" name="T32"/>
                <a:gd fmla="*/ 81 h 85" name="T33"/>
                <a:gd fmla="*/ 19 w 78" name="T34"/>
                <a:gd fmla="*/ 74 h 85" name="T35"/>
                <a:gd fmla="*/ 23 w 78" name="T36"/>
                <a:gd fmla="*/ 66 h 85" name="T37"/>
                <a:gd fmla="*/ 27 w 78" name="T38"/>
                <a:gd fmla="*/ 27 h 85" name="T39"/>
                <a:gd fmla="*/ 31 w 78" name="T40"/>
                <a:gd fmla="*/ 50 h 85" name="T41"/>
                <a:gd fmla="*/ 35 w 78" name="T42"/>
                <a:gd fmla="*/ 50 h 85" name="T43"/>
                <a:gd fmla="*/ 39 w 78" name="T44"/>
                <a:gd fmla="*/ 50 h 85" name="T45"/>
                <a:gd fmla="*/ 51 w 78" name="T46"/>
                <a:gd fmla="*/ 81 h 85" name="T47"/>
                <a:gd fmla="*/ 51 w 78" name="T48"/>
                <a:gd fmla="*/ 27 h 85" name="T49"/>
                <a:gd fmla="*/ 54 w 78" name="T50"/>
                <a:gd fmla="*/ 50 h 85" name="T51"/>
                <a:gd fmla="*/ 66 w 78" name="T52"/>
                <a:gd fmla="*/ 85 h 85" name="T53"/>
                <a:gd fmla="*/ 74 w 78" name="T54"/>
                <a:gd fmla="*/ 8 h 85" name="T55"/>
                <a:gd fmla="*/ 78 w 78" name="T56"/>
                <a:gd fmla="*/ 4 h 85" name="T57"/>
                <a:gd fmla="*/ 78 w 78" name="T58"/>
                <a:gd fmla="*/ 0 h 85" name="T59"/>
                <a:gd fmla="*/ 74 w 78" name="T60"/>
                <a:gd fmla="*/ 0 h 85" name="T61"/>
                <a:gd fmla="*/ 66 w 78" name="T62"/>
                <a:gd fmla="*/ 0 h 85" name="T63"/>
                <a:gd fmla="*/ 66 w 78" name="T64"/>
                <a:gd fmla="*/ 42 h 85" name="T65"/>
                <a:gd fmla="*/ 58 w 78" name="T66"/>
                <a:gd fmla="*/ 23 h 85" name="T67"/>
                <a:gd fmla="*/ 12 w 78" name="T68"/>
                <a:gd fmla="*/ 39 h 85" name="T69"/>
                <a:gd fmla="*/ 16 w 78" name="T70"/>
                <a:gd fmla="*/ 23 h 85" name="T71"/>
                <a:gd fmla="*/ 4 w 78" name="T72"/>
                <a:gd fmla="*/ 23 h 85" name="T73"/>
                <a:gd fmla="*/ 4 w 78" name="T74"/>
                <a:gd fmla="*/ 27 h 85" name="T75"/>
                <a:gd fmla="*/ 0 w 78" name="T76"/>
                <a:gd fmla="*/ 50 h 85" name="T77"/>
                <a:gd fmla="*/ 8 w 78" name="T78"/>
                <a:gd fmla="*/ 50 h 85" name="T79"/>
                <a:gd fmla="*/ 12 w 78" name="T80"/>
                <a:gd fmla="*/ 39 h 85" name="T81"/>
                <a:gd fmla="*/ 12 w 78" name="T82"/>
                <a:gd fmla="*/ 39 h 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b" l="0" r="r" t="0"/>
              <a:pathLst>
                <a:path h="85" w="78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6" name="Freeform 116"/>
            <p:cNvSpPr/>
            <p:nvPr/>
          </p:nvSpPr>
          <p:spPr bwMode="auto">
            <a:xfrm>
              <a:off x="9543281" y="827666"/>
              <a:ext cx="130175" cy="134938"/>
            </a:xfrm>
            <a:custGeom>
              <a:gdLst>
                <a:gd fmla="*/ 47 w 82" name="T0"/>
                <a:gd fmla="*/ 11 h 85" name="T1"/>
                <a:gd fmla="*/ 47 w 82" name="T2"/>
                <a:gd fmla="*/ 11 h 85" name="T3"/>
                <a:gd fmla="*/ 47 w 82" name="T4"/>
                <a:gd fmla="*/ 8 h 85" name="T5"/>
                <a:gd fmla="*/ 47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0 h 85" name="T13"/>
                <a:gd fmla="*/ 39 w 82" name="T14"/>
                <a:gd fmla="*/ 0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1 h 85" name="T21"/>
                <a:gd fmla="*/ 0 w 82" name="T22"/>
                <a:gd fmla="*/ 11 h 85" name="T23"/>
                <a:gd fmla="*/ 0 w 82" name="T24"/>
                <a:gd fmla="*/ 23 h 85" name="T25"/>
                <a:gd fmla="*/ 35 w 82" name="T26"/>
                <a:gd fmla="*/ 23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4 h 85" name="T33"/>
                <a:gd fmla="*/ 24 w 82" name="T34"/>
                <a:gd fmla="*/ 74 h 85" name="T35"/>
                <a:gd fmla="*/ 24 w 82" name="T36"/>
                <a:gd fmla="*/ 42 h 85" name="T37"/>
                <a:gd fmla="*/ 35 w 82" name="T38"/>
                <a:gd fmla="*/ 42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2 h 85" name="T45"/>
                <a:gd fmla="*/ 59 w 82" name="T46"/>
                <a:gd fmla="*/ 42 h 85" name="T47"/>
                <a:gd fmla="*/ 59 w 82" name="T48"/>
                <a:gd fmla="*/ 62 h 85" name="T49"/>
                <a:gd fmla="*/ 59 w 82" name="T50"/>
                <a:gd fmla="*/ 62 h 85" name="T51"/>
                <a:gd fmla="*/ 59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1 w 82" name="T58"/>
                <a:gd fmla="*/ 77 h 85" name="T59"/>
                <a:gd fmla="*/ 51 w 82" name="T60"/>
                <a:gd fmla="*/ 77 h 85" name="T61"/>
                <a:gd fmla="*/ 66 w 82" name="T62"/>
                <a:gd fmla="*/ 74 h 85" name="T63"/>
                <a:gd fmla="*/ 70 w 82" name="T64"/>
                <a:gd fmla="*/ 70 h 85" name="T65"/>
                <a:gd fmla="*/ 70 w 82" name="T66"/>
                <a:gd fmla="*/ 70 h 85" name="T67"/>
                <a:gd fmla="*/ 70 w 82" name="T68"/>
                <a:gd fmla="*/ 35 h 85" name="T69"/>
                <a:gd fmla="*/ 47 w 82" name="T70"/>
                <a:gd fmla="*/ 35 h 85" name="T71"/>
                <a:gd fmla="*/ 47 w 82" name="T72"/>
                <a:gd fmla="*/ 23 h 85" name="T73"/>
                <a:gd fmla="*/ 82 w 82" name="T74"/>
                <a:gd fmla="*/ 23 h 85" name="T75"/>
                <a:gd fmla="*/ 82 w 82" name="T76"/>
                <a:gd fmla="*/ 11 h 85" name="T77"/>
                <a:gd fmla="*/ 39 w 82" name="T78"/>
                <a:gd fmla="*/ 11 h 85" name="T79"/>
                <a:gd fmla="*/ 39 w 82" name="T80"/>
                <a:gd fmla="*/ 11 h 85" name="T81"/>
                <a:gd fmla="*/ 47 w 82" name="T82"/>
                <a:gd fmla="*/ 11 h 85" name="T83"/>
                <a:gd fmla="*/ 47 w 82" name="T84"/>
                <a:gd fmla="*/ 11 h 85" name="T85"/>
                <a:gd fmla="*/ 47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2590312" y="2330531"/>
            <a:ext cx="369272" cy="230795"/>
            <a:chOff x="2559768" y="2128375"/>
            <a:chExt cx="369272" cy="230795"/>
          </a:xfrm>
        </p:grpSpPr>
        <p:sp>
          <p:nvSpPr>
            <p:cNvPr id="515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gdLst>
                <a:gd fmla="*/ 24 w 24" name="T0"/>
                <a:gd fmla="*/ 15 h 27" name="T1"/>
                <a:gd fmla="*/ 24 w 24" name="T2"/>
                <a:gd fmla="*/ 15 h 27" name="T3"/>
                <a:gd fmla="*/ 20 w 24" name="T4"/>
                <a:gd fmla="*/ 23 h 27" name="T5"/>
                <a:gd fmla="*/ 12 w 24" name="T6"/>
                <a:gd fmla="*/ 27 h 27" name="T7"/>
                <a:gd fmla="*/ 12 w 24" name="T8"/>
                <a:gd fmla="*/ 27 h 27" name="T9"/>
                <a:gd fmla="*/ 4 w 24" name="T10"/>
                <a:gd fmla="*/ 23 h 27" name="T11"/>
                <a:gd fmla="*/ 0 w 24" name="T12"/>
                <a:gd fmla="*/ 15 h 27" name="T13"/>
                <a:gd fmla="*/ 0 w 24" name="T14"/>
                <a:gd fmla="*/ 15 h 27" name="T15"/>
                <a:gd fmla="*/ 4 w 24" name="T16"/>
                <a:gd fmla="*/ 4 h 27" name="T17"/>
                <a:gd fmla="*/ 12 w 24" name="T18"/>
                <a:gd fmla="*/ 0 h 27" name="T19"/>
                <a:gd fmla="*/ 12 w 24" name="T20"/>
                <a:gd fmla="*/ 0 h 27" name="T21"/>
                <a:gd fmla="*/ 20 w 24" name="T22"/>
                <a:gd fmla="*/ 4 h 27" name="T23"/>
                <a:gd fmla="*/ 24 w 24" name="T24"/>
                <a:gd fmla="*/ 15 h 27" name="T25"/>
                <a:gd fmla="*/ 24 w 24" name="T26"/>
                <a:gd fmla="*/ 15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4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6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1 w 58" name="T6"/>
                <a:gd fmla="*/ 51 h 58" name="T7"/>
                <a:gd fmla="*/ 43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8 h 58" name="T15"/>
                <a:gd fmla="*/ 12 w 58" name="T16"/>
                <a:gd fmla="*/ 51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20 h 58" name="T25"/>
                <a:gd fmla="*/ 12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4 h 58" name="T35"/>
                <a:gd fmla="*/ 51 w 58" name="T36"/>
                <a:gd fmla="*/ 8 h 58" name="T37"/>
                <a:gd fmla="*/ 58 w 58" name="T38"/>
                <a:gd fmla="*/ 20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grpSp>
          <p:nvGrpSpPr>
            <p:cNvPr id="517" name="组合 516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</p:grpSpPr>
          <p:sp>
            <p:nvSpPr>
              <p:cNvPr id="518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gdLst>
                  <a:gd fmla="*/ 43 w 86" name="T0"/>
                  <a:gd fmla="*/ 58 h 89" name="T1"/>
                  <a:gd fmla="*/ 51 w 86" name="T2"/>
                  <a:gd fmla="*/ 62 h 89" name="T3"/>
                  <a:gd fmla="*/ 28 w 86" name="T4"/>
                  <a:gd fmla="*/ 73 h 89" name="T5"/>
                  <a:gd fmla="*/ 51 w 86" name="T6"/>
                  <a:gd fmla="*/ 89 h 89" name="T7"/>
                  <a:gd fmla="*/ 62 w 86" name="T8"/>
                  <a:gd fmla="*/ 73 h 89" name="T9"/>
                  <a:gd fmla="*/ 86 w 86" name="T10"/>
                  <a:gd fmla="*/ 62 h 89" name="T11"/>
                  <a:gd fmla="*/ 62 w 86" name="T12"/>
                  <a:gd fmla="*/ 58 h 89" name="T13"/>
                  <a:gd fmla="*/ 78 w 86" name="T14"/>
                  <a:gd fmla="*/ 34 h 89" name="T15"/>
                  <a:gd fmla="*/ 43 w 86" name="T16"/>
                  <a:gd fmla="*/ 31 h 89" name="T17"/>
                  <a:gd fmla="*/ 78 w 86" name="T18"/>
                  <a:gd fmla="*/ 11 h 89" name="T19"/>
                  <a:gd fmla="*/ 55 w 86" name="T20"/>
                  <a:gd fmla="*/ 11 h 89" name="T21"/>
                  <a:gd fmla="*/ 59 w 86" name="T22"/>
                  <a:gd fmla="*/ 3 h 89" name="T23"/>
                  <a:gd fmla="*/ 59 w 86" name="T24"/>
                  <a:gd fmla="*/ 3 h 89" name="T25"/>
                  <a:gd fmla="*/ 55 w 86" name="T26"/>
                  <a:gd fmla="*/ 3 h 89" name="T27"/>
                  <a:gd fmla="*/ 51 w 86" name="T28"/>
                  <a:gd fmla="*/ 3 h 89" name="T29"/>
                  <a:gd fmla="*/ 43 w 86" name="T30"/>
                  <a:gd fmla="*/ 0 h 89" name="T31"/>
                  <a:gd fmla="*/ 31 w 86" name="T32"/>
                  <a:gd fmla="*/ 11 h 89" name="T33"/>
                  <a:gd fmla="*/ 43 w 86" name="T34"/>
                  <a:gd fmla="*/ 58 h 89" name="T35"/>
                  <a:gd fmla="*/ 66 w 86" name="T36"/>
                  <a:gd fmla="*/ 19 h 89" name="T37"/>
                  <a:gd fmla="*/ 43 w 86" name="T38"/>
                  <a:gd fmla="*/ 23 h 89" name="T39"/>
                  <a:gd fmla="*/ 66 w 86" name="T40"/>
                  <a:gd fmla="*/ 19 h 89" name="T41"/>
                  <a:gd fmla="*/ 66 w 86" name="T42"/>
                  <a:gd fmla="*/ 42 h 89" name="T43"/>
                  <a:gd fmla="*/ 43 w 86" name="T44"/>
                  <a:gd fmla="*/ 46 h 89" name="T45"/>
                  <a:gd fmla="*/ 66 w 86" name="T46"/>
                  <a:gd fmla="*/ 42 h 89" name="T47"/>
                  <a:gd fmla="*/ 0 w 86" name="T48"/>
                  <a:gd fmla="*/ 66 h 89" name="T49"/>
                  <a:gd fmla="*/ 0 w 86" name="T50"/>
                  <a:gd fmla="*/ 66 h 89" name="T51"/>
                  <a:gd fmla="*/ 8 w 86" name="T52"/>
                  <a:gd fmla="*/ 77 h 89" name="T53"/>
                  <a:gd fmla="*/ 31 w 86" name="T54"/>
                  <a:gd fmla="*/ 62 h 89" name="T55"/>
                  <a:gd fmla="*/ 28 w 86" name="T56"/>
                  <a:gd fmla="*/ 54 h 89" name="T57"/>
                  <a:gd fmla="*/ 24 w 86" name="T58"/>
                  <a:gd fmla="*/ 34 h 89" name="T59"/>
                  <a:gd fmla="*/ 28 w 86" name="T60"/>
                  <a:gd fmla="*/ 27 h 89" name="T61"/>
                  <a:gd fmla="*/ 24 w 86" name="T62"/>
                  <a:gd fmla="*/ 15 h 89" name="T63"/>
                  <a:gd fmla="*/ 24 w 86" name="T64"/>
                  <a:gd fmla="*/ 7 h 89" name="T65"/>
                  <a:gd fmla="*/ 24 w 86" name="T66"/>
                  <a:gd fmla="*/ 7 h 89" name="T67"/>
                  <a:gd fmla="*/ 20 w 86" name="T68"/>
                  <a:gd fmla="*/ 7 h 89" name="T69"/>
                  <a:gd fmla="*/ 12 w 86" name="T70"/>
                  <a:gd fmla="*/ 27 h 89" name="T71"/>
                  <a:gd fmla="*/ 0 w 86" name="T72"/>
                  <a:gd fmla="*/ 34 h 89" name="T73"/>
                  <a:gd fmla="*/ 12 w 86" name="T74"/>
                  <a:gd fmla="*/ 62 h 89" name="T75"/>
                  <a:gd fmla="*/ 12 w 86" name="T76"/>
                  <a:gd fmla="*/ 62 h 89" name="T77"/>
                  <a:gd fmla="*/ 0 w 86" name="T78"/>
                  <a:gd fmla="*/ 66 h 89" name="T79"/>
                  <a:gd fmla="*/ 0 w 86" name="T80"/>
                  <a:gd fmla="*/ 66 h 89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b" l="0" r="r" t="0"/>
                <a:pathLst>
                  <a:path h="89" w="86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19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gdLst>
                  <a:gd fmla="*/ 47 w 82" name="T0"/>
                  <a:gd fmla="*/ 12 h 82" name="T1"/>
                  <a:gd fmla="*/ 47 w 82" name="T2"/>
                  <a:gd fmla="*/ 12 h 82" name="T3"/>
                  <a:gd fmla="*/ 47 w 82" name="T4"/>
                  <a:gd fmla="*/ 8 h 82" name="T5"/>
                  <a:gd fmla="*/ 47 w 82" name="T6"/>
                  <a:gd fmla="*/ 8 h 82" name="T7"/>
                  <a:gd fmla="*/ 43 w 82" name="T8"/>
                  <a:gd fmla="*/ 0 h 82" name="T9"/>
                  <a:gd fmla="*/ 43 w 82" name="T10"/>
                  <a:gd fmla="*/ 0 h 82" name="T11"/>
                  <a:gd fmla="*/ 39 w 82" name="T12"/>
                  <a:gd fmla="*/ 0 h 82" name="T13"/>
                  <a:gd fmla="*/ 39 w 82" name="T14"/>
                  <a:gd fmla="*/ 0 h 82" name="T15"/>
                  <a:gd fmla="*/ 32 w 82" name="T16"/>
                  <a:gd fmla="*/ 0 h 82" name="T17"/>
                  <a:gd fmla="*/ 32 w 82" name="T18"/>
                  <a:gd fmla="*/ 0 h 82" name="T19"/>
                  <a:gd fmla="*/ 35 w 82" name="T20"/>
                  <a:gd fmla="*/ 12 h 82" name="T21"/>
                  <a:gd fmla="*/ 0 w 82" name="T22"/>
                  <a:gd fmla="*/ 12 h 82" name="T23"/>
                  <a:gd fmla="*/ 0 w 82" name="T24"/>
                  <a:gd fmla="*/ 24 h 82" name="T25"/>
                  <a:gd fmla="*/ 35 w 82" name="T26"/>
                  <a:gd fmla="*/ 24 h 82" name="T27"/>
                  <a:gd fmla="*/ 35 w 82" name="T28"/>
                  <a:gd fmla="*/ 35 h 82" name="T29"/>
                  <a:gd fmla="*/ 8 w 82" name="T30"/>
                  <a:gd fmla="*/ 35 h 82" name="T31"/>
                  <a:gd fmla="*/ 8 w 82" name="T32"/>
                  <a:gd fmla="*/ 74 h 82" name="T33"/>
                  <a:gd fmla="*/ 20 w 82" name="T34"/>
                  <a:gd fmla="*/ 74 h 82" name="T35"/>
                  <a:gd fmla="*/ 20 w 82" name="T36"/>
                  <a:gd fmla="*/ 43 h 82" name="T37"/>
                  <a:gd fmla="*/ 35 w 82" name="T38"/>
                  <a:gd fmla="*/ 43 h 82" name="T39"/>
                  <a:gd fmla="*/ 35 w 82" name="T40"/>
                  <a:gd fmla="*/ 82 h 82" name="T41"/>
                  <a:gd fmla="*/ 47 w 82" name="T42"/>
                  <a:gd fmla="*/ 82 h 82" name="T43"/>
                  <a:gd fmla="*/ 47 w 82" name="T44"/>
                  <a:gd fmla="*/ 43 h 82" name="T45"/>
                  <a:gd fmla="*/ 59 w 82" name="T46"/>
                  <a:gd fmla="*/ 43 h 82" name="T47"/>
                  <a:gd fmla="*/ 59 w 82" name="T48"/>
                  <a:gd fmla="*/ 63 h 82" name="T49"/>
                  <a:gd fmla="*/ 59 w 82" name="T50"/>
                  <a:gd fmla="*/ 63 h 82" name="T51"/>
                  <a:gd fmla="*/ 55 w 82" name="T52"/>
                  <a:gd fmla="*/ 66 h 82" name="T53"/>
                  <a:gd fmla="*/ 47 w 82" name="T54"/>
                  <a:gd fmla="*/ 66 h 82" name="T55"/>
                  <a:gd fmla="*/ 47 w 82" name="T56"/>
                  <a:gd fmla="*/ 66 h 82" name="T57"/>
                  <a:gd fmla="*/ 51 w 82" name="T58"/>
                  <a:gd fmla="*/ 78 h 82" name="T59"/>
                  <a:gd fmla="*/ 51 w 82" name="T60"/>
                  <a:gd fmla="*/ 78 h 82" name="T61"/>
                  <a:gd fmla="*/ 66 w 82" name="T62"/>
                  <a:gd fmla="*/ 74 h 82" name="T63"/>
                  <a:gd fmla="*/ 70 w 82" name="T64"/>
                  <a:gd fmla="*/ 70 h 82" name="T65"/>
                  <a:gd fmla="*/ 70 w 82" name="T66"/>
                  <a:gd fmla="*/ 66 h 82" name="T67"/>
                  <a:gd fmla="*/ 70 w 82" name="T68"/>
                  <a:gd fmla="*/ 35 h 82" name="T69"/>
                  <a:gd fmla="*/ 47 w 82" name="T70"/>
                  <a:gd fmla="*/ 35 h 82" name="T71"/>
                  <a:gd fmla="*/ 47 w 82" name="T72"/>
                  <a:gd fmla="*/ 24 h 82" name="T73"/>
                  <a:gd fmla="*/ 82 w 82" name="T74"/>
                  <a:gd fmla="*/ 24 h 82" name="T75"/>
                  <a:gd fmla="*/ 82 w 82" name="T76"/>
                  <a:gd fmla="*/ 12 h 82" name="T77"/>
                  <a:gd fmla="*/ 39 w 82" name="T78"/>
                  <a:gd fmla="*/ 12 h 82" name="T79"/>
                  <a:gd fmla="*/ 39 w 82" name="T80"/>
                  <a:gd fmla="*/ 12 h 82" name="T81"/>
                  <a:gd fmla="*/ 47 w 82" name="T82"/>
                  <a:gd fmla="*/ 12 h 82" name="T83"/>
                  <a:gd fmla="*/ 47 w 82" name="T84"/>
                  <a:gd fmla="*/ 12 h 82" name="T85"/>
                  <a:gd fmla="*/ 47 w 82" name="T86"/>
                  <a:gd fmla="*/ 12 h 82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b" l="0" r="r" t="0"/>
                <a:pathLst>
                  <a:path h="82" w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520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gdLst>
                  <a:gd fmla="*/ 12 w 86" name="T0"/>
                  <a:gd fmla="*/ 55 h 86" name="T1"/>
                  <a:gd fmla="*/ 16 w 86" name="T2"/>
                  <a:gd fmla="*/ 51 h 86" name="T3"/>
                  <a:gd fmla="*/ 16 w 86" name="T4"/>
                  <a:gd fmla="*/ 66 h 86" name="T5"/>
                  <a:gd fmla="*/ 0 w 86" name="T6"/>
                  <a:gd fmla="*/ 66 h 86" name="T7"/>
                  <a:gd fmla="*/ 0 w 86" name="T8"/>
                  <a:gd fmla="*/ 74 h 86" name="T9"/>
                  <a:gd fmla="*/ 0 w 86" name="T10"/>
                  <a:gd fmla="*/ 78 h 86" name="T11"/>
                  <a:gd fmla="*/ 4 w 86" name="T12"/>
                  <a:gd fmla="*/ 78 h 86" name="T13"/>
                  <a:gd fmla="*/ 4 w 86" name="T14"/>
                  <a:gd fmla="*/ 78 h 86" name="T15"/>
                  <a:gd fmla="*/ 35 w 86" name="T16"/>
                  <a:gd fmla="*/ 78 h 86" name="T17"/>
                  <a:gd fmla="*/ 39 w 86" name="T18"/>
                  <a:gd fmla="*/ 78 h 86" name="T19"/>
                  <a:gd fmla="*/ 47 w 86" name="T20"/>
                  <a:gd fmla="*/ 78 h 86" name="T21"/>
                  <a:gd fmla="*/ 43 w 86" name="T22"/>
                  <a:gd fmla="*/ 66 h 86" name="T23"/>
                  <a:gd fmla="*/ 39 w 86" name="T24"/>
                  <a:gd fmla="*/ 63 h 86" name="T25"/>
                  <a:gd fmla="*/ 54 w 86" name="T26"/>
                  <a:gd fmla="*/ 86 h 86" name="T27"/>
                  <a:gd fmla="*/ 66 w 86" name="T28"/>
                  <a:gd fmla="*/ 63 h 86" name="T29"/>
                  <a:gd fmla="*/ 86 w 86" name="T30"/>
                  <a:gd fmla="*/ 55 h 86" name="T31"/>
                  <a:gd fmla="*/ 66 w 86" name="T32"/>
                  <a:gd fmla="*/ 43 h 86" name="T33"/>
                  <a:gd fmla="*/ 82 w 86" name="T34"/>
                  <a:gd fmla="*/ 31 h 86" name="T35"/>
                  <a:gd fmla="*/ 66 w 86" name="T36"/>
                  <a:gd fmla="*/ 24 h 86" name="T37"/>
                  <a:gd fmla="*/ 82 w 86" name="T38"/>
                  <a:gd fmla="*/ 12 h 86" name="T39"/>
                  <a:gd fmla="*/ 66 w 86" name="T40"/>
                  <a:gd fmla="*/ 8 h 86" name="T41"/>
                  <a:gd fmla="*/ 66 w 86" name="T42"/>
                  <a:gd fmla="*/ 4 h 86" name="T43"/>
                  <a:gd fmla="*/ 66 w 86" name="T44"/>
                  <a:gd fmla="*/ 0 h 86" name="T45"/>
                  <a:gd fmla="*/ 54 w 86" name="T46"/>
                  <a:gd fmla="*/ 0 h 86" name="T47"/>
                  <a:gd fmla="*/ 43 w 86" name="T48"/>
                  <a:gd fmla="*/ 12 h 86" name="T49"/>
                  <a:gd fmla="*/ 54 w 86" name="T50"/>
                  <a:gd fmla="*/ 24 h 86" name="T51"/>
                  <a:gd fmla="*/ 43 w 86" name="T52"/>
                  <a:gd fmla="*/ 31 h 86" name="T53"/>
                  <a:gd fmla="*/ 54 w 86" name="T54"/>
                  <a:gd fmla="*/ 43 h 86" name="T55"/>
                  <a:gd fmla="*/ 39 w 86" name="T56"/>
                  <a:gd fmla="*/ 55 h 86" name="T57"/>
                  <a:gd fmla="*/ 39 w 86" name="T58"/>
                  <a:gd fmla="*/ 55 h 86" name="T59"/>
                  <a:gd fmla="*/ 27 w 86" name="T60"/>
                  <a:gd fmla="*/ 59 h 86" name="T61"/>
                  <a:gd fmla="*/ 31 w 86" name="T62"/>
                  <a:gd fmla="*/ 63 h 86" name="T63"/>
                  <a:gd fmla="*/ 27 w 86" name="T64"/>
                  <a:gd fmla="*/ 51 h 86" name="T65"/>
                  <a:gd fmla="*/ 31 w 86" name="T66"/>
                  <a:gd fmla="*/ 51 h 86" name="T67"/>
                  <a:gd fmla="*/ 43 w 86" name="T68"/>
                  <a:gd fmla="*/ 16 h 86" name="T69"/>
                  <a:gd fmla="*/ 27 w 86" name="T70"/>
                  <a:gd fmla="*/ 8 h 86" name="T71"/>
                  <a:gd fmla="*/ 27 w 86" name="T72"/>
                  <a:gd fmla="*/ 4 h 86" name="T73"/>
                  <a:gd fmla="*/ 27 w 86" name="T74"/>
                  <a:gd fmla="*/ 0 h 86" name="T75"/>
                  <a:gd fmla="*/ 16 w 86" name="T76"/>
                  <a:gd fmla="*/ 0 h 86" name="T77"/>
                  <a:gd fmla="*/ 4 w 86" name="T78"/>
                  <a:gd fmla="*/ 16 h 86" name="T79"/>
                  <a:gd fmla="*/ 4 w 86" name="T80"/>
                  <a:gd fmla="*/ 55 h 86" name="T81"/>
                  <a:gd fmla="*/ 12 w 86" name="T82"/>
                  <a:gd fmla="*/ 24 h 86" name="T83"/>
                  <a:gd fmla="*/ 16 w 86" name="T84"/>
                  <a:gd fmla="*/ 43 h 86" name="T85"/>
                  <a:gd fmla="*/ 12 w 86" name="T86"/>
                  <a:gd fmla="*/ 43 h 86" name="T87"/>
                  <a:gd fmla="*/ 27 w 86" name="T88"/>
                  <a:gd fmla="*/ 24 h 86" name="T89"/>
                  <a:gd fmla="*/ 31 w 86" name="T90"/>
                  <a:gd fmla="*/ 43 h 86" name="T91"/>
                  <a:gd fmla="*/ 27 w 86" name="T92"/>
                  <a:gd fmla="*/ 43 h 8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b" l="0" r="r" t="0"/>
                <a:pathLst>
                  <a:path h="86" w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</p:grpSp>
      <p:grpSp>
        <p:nvGrpSpPr>
          <p:cNvPr id="506" name="组合 505"/>
          <p:cNvGrpSpPr/>
          <p:nvPr/>
        </p:nvGrpSpPr>
        <p:grpSpPr>
          <a:xfrm>
            <a:off x="1921007" y="2345465"/>
            <a:ext cx="695100" cy="517253"/>
            <a:chOff x="1890463" y="2143309"/>
            <a:chExt cx="695100" cy="517253"/>
          </a:xfrm>
        </p:grpSpPr>
        <p:sp>
          <p:nvSpPr>
            <p:cNvPr id="507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gdLst>
                <a:gd fmla="*/ 159 w 509" name="T0"/>
                <a:gd fmla="*/ 373 h 373" name="T1"/>
                <a:gd fmla="*/ 120 w 509" name="T2"/>
                <a:gd fmla="*/ 350 h 373" name="T3"/>
                <a:gd fmla="*/ 120 w 509" name="T4"/>
                <a:gd fmla="*/ 350 h 373" name="T5"/>
                <a:gd fmla="*/ 112 w 509" name="T6"/>
                <a:gd fmla="*/ 342 h 373" name="T7"/>
                <a:gd fmla="*/ 101 w 509" name="T8"/>
                <a:gd fmla="*/ 330 h 373" name="T9"/>
                <a:gd fmla="*/ 89 w 509" name="T10"/>
                <a:gd fmla="*/ 315 h 373" name="T11"/>
                <a:gd fmla="*/ 74 w 509" name="T12"/>
                <a:gd fmla="*/ 292 h 373" name="T13"/>
                <a:gd fmla="*/ 62 w 509" name="T14"/>
                <a:gd fmla="*/ 264 h 373" name="T15"/>
                <a:gd fmla="*/ 50 w 509" name="T16"/>
                <a:gd fmla="*/ 225 h 373" name="T17"/>
                <a:gd fmla="*/ 39 w 509" name="T18"/>
                <a:gd fmla="*/ 183 h 373" name="T19"/>
                <a:gd fmla="*/ 39 w 509" name="T20"/>
                <a:gd fmla="*/ 183 h 373" name="T21"/>
                <a:gd fmla="*/ 35 w 509" name="T22"/>
                <a:gd fmla="*/ 144 h 373" name="T23"/>
                <a:gd fmla="*/ 31 w 509" name="T24"/>
                <a:gd fmla="*/ 109 h 373" name="T25"/>
                <a:gd fmla="*/ 19 w 509" name="T26"/>
                <a:gd fmla="*/ 78 h 373" name="T27"/>
                <a:gd fmla="*/ 19 w 509" name="T28"/>
                <a:gd fmla="*/ 78 h 373" name="T29"/>
                <a:gd fmla="*/ 4 w 509" name="T30"/>
                <a:gd fmla="*/ 47 h 373" name="T31"/>
                <a:gd fmla="*/ 0 w 509" name="T32"/>
                <a:gd fmla="*/ 31 h 373" name="T33"/>
                <a:gd fmla="*/ 0 w 509" name="T34"/>
                <a:gd fmla="*/ 20 h 373" name="T35"/>
                <a:gd fmla="*/ 4 w 509" name="T36"/>
                <a:gd fmla="*/ 8 h 373" name="T37"/>
                <a:gd fmla="*/ 15 w 509" name="T38"/>
                <a:gd fmla="*/ 0 h 373" name="T39"/>
                <a:gd fmla="*/ 35 w 509" name="T40"/>
                <a:gd fmla="*/ 4 h 373" name="T41"/>
                <a:gd fmla="*/ 62 w 509" name="T42"/>
                <a:gd fmla="*/ 12 h 373" name="T43"/>
                <a:gd fmla="*/ 62 w 509" name="T44"/>
                <a:gd fmla="*/ 12 h 373" name="T45"/>
                <a:gd fmla="*/ 93 w 509" name="T46"/>
                <a:gd fmla="*/ 35 h 373" name="T47"/>
                <a:gd fmla="*/ 143 w 509" name="T48"/>
                <a:gd fmla="*/ 74 h 373" name="T49"/>
                <a:gd fmla="*/ 143 w 509" name="T50"/>
                <a:gd fmla="*/ 74 h 373" name="T51"/>
                <a:gd fmla="*/ 155 w 509" name="T52"/>
                <a:gd fmla="*/ 82 h 373" name="T53"/>
                <a:gd fmla="*/ 167 w 509" name="T54"/>
                <a:gd fmla="*/ 86 h 373" name="T55"/>
                <a:gd fmla="*/ 198 w 509" name="T56"/>
                <a:gd fmla="*/ 86 h 373" name="T57"/>
                <a:gd fmla="*/ 256 w 509" name="T58"/>
                <a:gd fmla="*/ 82 h 373" name="T59"/>
                <a:gd fmla="*/ 256 w 509" name="T60"/>
                <a:gd fmla="*/ 82 h 373" name="T61"/>
                <a:gd fmla="*/ 268 w 509" name="T62"/>
                <a:gd fmla="*/ 86 h 373" name="T63"/>
                <a:gd fmla="*/ 283 w 509" name="T64"/>
                <a:gd fmla="*/ 93 h 373" name="T65"/>
                <a:gd fmla="*/ 314 w 509" name="T66"/>
                <a:gd fmla="*/ 121 h 373" name="T67"/>
                <a:gd fmla="*/ 373 w 509" name="T68"/>
                <a:gd fmla="*/ 187 h 373" name="T69"/>
                <a:gd fmla="*/ 373 w 509" name="T70"/>
                <a:gd fmla="*/ 187 h 373" name="T71"/>
                <a:gd fmla="*/ 392 w 509" name="T72"/>
                <a:gd fmla="*/ 214 h 373" name="T73"/>
                <a:gd fmla="*/ 404 w 509" name="T74"/>
                <a:gd fmla="*/ 225 h 373" name="T75"/>
                <a:gd fmla="*/ 419 w 509" name="T76"/>
                <a:gd fmla="*/ 237 h 373" name="T77"/>
                <a:gd fmla="*/ 435 w 509" name="T78"/>
                <a:gd fmla="*/ 249 h 373" name="T79"/>
                <a:gd fmla="*/ 454 w 509" name="T80"/>
                <a:gd fmla="*/ 253 h 373" name="T81"/>
                <a:gd fmla="*/ 478 w 509" name="T82"/>
                <a:gd fmla="*/ 253 h 373" name="T83"/>
                <a:gd fmla="*/ 509 w 509" name="T84"/>
                <a:gd fmla="*/ 249 h 373" name="T85"/>
                <a:gd fmla="*/ 509 w 509" name="T86"/>
                <a:gd fmla="*/ 249 h 373" name="T87"/>
                <a:gd fmla="*/ 509 w 509" name="T88"/>
                <a:gd fmla="*/ 292 h 373" name="T89"/>
                <a:gd fmla="*/ 509 w 509" name="T90"/>
                <a:gd fmla="*/ 327 h 373" name="T91"/>
                <a:gd fmla="*/ 505 w 509" name="T92"/>
                <a:gd fmla="*/ 354 h 373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373" w="509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08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gdLst>
                <a:gd fmla="*/ 124 w 512" name="T0"/>
                <a:gd fmla="*/ 350 h 377" name="T1"/>
                <a:gd fmla="*/ 112 w 512" name="T2"/>
                <a:gd fmla="*/ 342 h 377" name="T3"/>
                <a:gd fmla="*/ 89 w 512" name="T4"/>
                <a:gd fmla="*/ 315 h 377" name="T5"/>
                <a:gd fmla="*/ 62 w 512" name="T6"/>
                <a:gd fmla="*/ 260 h 377" name="T7"/>
                <a:gd fmla="*/ 39 w 512" name="T8"/>
                <a:gd fmla="*/ 183 h 377" name="T9"/>
                <a:gd fmla="*/ 39 w 512" name="T10"/>
                <a:gd fmla="*/ 144 h 377" name="T11"/>
                <a:gd fmla="*/ 19 w 512" name="T12"/>
                <a:gd fmla="*/ 78 h 377" name="T13"/>
                <a:gd fmla="*/ 4 w 512" name="T14"/>
                <a:gd fmla="*/ 47 h 377" name="T15"/>
                <a:gd fmla="*/ 0 w 512" name="T16"/>
                <a:gd fmla="*/ 16 h 377" name="T17"/>
                <a:gd fmla="*/ 19 w 512" name="T18"/>
                <a:gd fmla="*/ 0 h 377" name="T19"/>
                <a:gd fmla="*/ 66 w 512" name="T20"/>
                <a:gd fmla="*/ 12 h 377" name="T21"/>
                <a:gd fmla="*/ 97 w 512" name="T22"/>
                <a:gd fmla="*/ 35 h 377" name="T23"/>
                <a:gd fmla="*/ 143 w 512" name="T24"/>
                <a:gd fmla="*/ 74 h 377" name="T25"/>
                <a:gd fmla="*/ 167 w 512" name="T26"/>
                <a:gd fmla="*/ 82 h 377" name="T27"/>
                <a:gd fmla="*/ 256 w 512" name="T28"/>
                <a:gd fmla="*/ 82 h 377" name="T29"/>
                <a:gd fmla="*/ 272 w 512" name="T30"/>
                <a:gd fmla="*/ 82 h 377" name="T31"/>
                <a:gd fmla="*/ 314 w 512" name="T32"/>
                <a:gd fmla="*/ 117 h 377" name="T33"/>
                <a:gd fmla="*/ 373 w 512" name="T34"/>
                <a:gd fmla="*/ 183 h 377" name="T35"/>
                <a:gd fmla="*/ 408 w 512" name="T36"/>
                <a:gd fmla="*/ 225 h 377" name="T37"/>
                <a:gd fmla="*/ 435 w 512" name="T38"/>
                <a:gd fmla="*/ 245 h 377" name="T39"/>
                <a:gd fmla="*/ 481 w 512" name="T40"/>
                <a:gd fmla="*/ 253 h 377" name="T41"/>
                <a:gd fmla="*/ 509 w 512" name="T42"/>
                <a:gd fmla="*/ 249 h 377" name="T43"/>
                <a:gd fmla="*/ 509 w 512" name="T44"/>
                <a:gd fmla="*/ 326 h 377" name="T45"/>
                <a:gd fmla="*/ 505 w 512" name="T46"/>
                <a:gd fmla="*/ 354 h 377" name="T47"/>
                <a:gd fmla="*/ 493 w 512" name="T48"/>
                <a:gd fmla="*/ 350 h 377" name="T49"/>
                <a:gd fmla="*/ 485 w 512" name="T50"/>
                <a:gd fmla="*/ 354 h 377" name="T51"/>
                <a:gd fmla="*/ 454 w 512" name="T52"/>
                <a:gd fmla="*/ 357 h 377" name="T53"/>
                <a:gd fmla="*/ 357 w 512" name="T54"/>
                <a:gd fmla="*/ 357 h 377" name="T55"/>
                <a:gd fmla="*/ 310 w 512" name="T56"/>
                <a:gd fmla="*/ 377 h 377" name="T57"/>
                <a:gd fmla="*/ 291 w 512" name="T58"/>
                <a:gd fmla="*/ 346 h 377" name="T59"/>
                <a:gd fmla="*/ 264 w 512" name="T60"/>
                <a:gd fmla="*/ 319 h 377" name="T61"/>
                <a:gd fmla="*/ 241 w 512" name="T62"/>
                <a:gd fmla="*/ 315 h 377" name="T63"/>
                <a:gd fmla="*/ 221 w 512" name="T64"/>
                <a:gd fmla="*/ 323 h 377" name="T65"/>
                <a:gd fmla="*/ 213 w 512" name="T66"/>
                <a:gd fmla="*/ 334 h 377" name="T67"/>
                <a:gd fmla="*/ 171 w 512" name="T68"/>
                <a:gd fmla="*/ 369 h 377" name="T69"/>
                <a:gd fmla="*/ 155 w 512" name="T70"/>
                <a:gd fmla="*/ 373 h 377" name="T71"/>
                <a:gd fmla="*/ 159 w 512" name="T72"/>
                <a:gd fmla="*/ 373 h 377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b" l="0" r="r" t="0"/>
              <a:pathLst>
                <a:path h="377" w="512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09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gdLst>
                <a:gd fmla="*/ 124 w 512" name="T0"/>
                <a:gd fmla="*/ 350 h 377" name="T1"/>
                <a:gd fmla="*/ 112 w 512" name="T2"/>
                <a:gd fmla="*/ 342 h 377" name="T3"/>
                <a:gd fmla="*/ 89 w 512" name="T4"/>
                <a:gd fmla="*/ 315 h 377" name="T5"/>
                <a:gd fmla="*/ 62 w 512" name="T6"/>
                <a:gd fmla="*/ 260 h 377" name="T7"/>
                <a:gd fmla="*/ 39 w 512" name="T8"/>
                <a:gd fmla="*/ 183 h 377" name="T9"/>
                <a:gd fmla="*/ 39 w 512" name="T10"/>
                <a:gd fmla="*/ 144 h 377" name="T11"/>
                <a:gd fmla="*/ 19 w 512" name="T12"/>
                <a:gd fmla="*/ 78 h 377" name="T13"/>
                <a:gd fmla="*/ 4 w 512" name="T14"/>
                <a:gd fmla="*/ 47 h 377" name="T15"/>
                <a:gd fmla="*/ 0 w 512" name="T16"/>
                <a:gd fmla="*/ 16 h 377" name="T17"/>
                <a:gd fmla="*/ 19 w 512" name="T18"/>
                <a:gd fmla="*/ 0 h 377" name="T19"/>
                <a:gd fmla="*/ 66 w 512" name="T20"/>
                <a:gd fmla="*/ 12 h 377" name="T21"/>
                <a:gd fmla="*/ 97 w 512" name="T22"/>
                <a:gd fmla="*/ 35 h 377" name="T23"/>
                <a:gd fmla="*/ 143 w 512" name="T24"/>
                <a:gd fmla="*/ 74 h 377" name="T25"/>
                <a:gd fmla="*/ 167 w 512" name="T26"/>
                <a:gd fmla="*/ 82 h 377" name="T27"/>
                <a:gd fmla="*/ 256 w 512" name="T28"/>
                <a:gd fmla="*/ 82 h 377" name="T29"/>
                <a:gd fmla="*/ 272 w 512" name="T30"/>
                <a:gd fmla="*/ 82 h 377" name="T31"/>
                <a:gd fmla="*/ 314 w 512" name="T32"/>
                <a:gd fmla="*/ 117 h 377" name="T33"/>
                <a:gd fmla="*/ 373 w 512" name="T34"/>
                <a:gd fmla="*/ 183 h 377" name="T35"/>
                <a:gd fmla="*/ 408 w 512" name="T36"/>
                <a:gd fmla="*/ 225 h 377" name="T37"/>
                <a:gd fmla="*/ 435 w 512" name="T38"/>
                <a:gd fmla="*/ 245 h 377" name="T39"/>
                <a:gd fmla="*/ 481 w 512" name="T40"/>
                <a:gd fmla="*/ 253 h 377" name="T41"/>
                <a:gd fmla="*/ 509 w 512" name="T42"/>
                <a:gd fmla="*/ 249 h 377" name="T43"/>
                <a:gd fmla="*/ 509 w 512" name="T44"/>
                <a:gd fmla="*/ 326 h 377" name="T45"/>
                <a:gd fmla="*/ 505 w 512" name="T46"/>
                <a:gd fmla="*/ 354 h 377" name="T47"/>
                <a:gd fmla="*/ 493 w 512" name="T48"/>
                <a:gd fmla="*/ 350 h 377" name="T49"/>
                <a:gd fmla="*/ 485 w 512" name="T50"/>
                <a:gd fmla="*/ 354 h 377" name="T51"/>
                <a:gd fmla="*/ 454 w 512" name="T52"/>
                <a:gd fmla="*/ 357 h 377" name="T53"/>
                <a:gd fmla="*/ 357 w 512" name="T54"/>
                <a:gd fmla="*/ 357 h 377" name="T55"/>
                <a:gd fmla="*/ 310 w 512" name="T56"/>
                <a:gd fmla="*/ 377 h 377" name="T57"/>
                <a:gd fmla="*/ 291 w 512" name="T58"/>
                <a:gd fmla="*/ 346 h 377" name="T59"/>
                <a:gd fmla="*/ 264 w 512" name="T60"/>
                <a:gd fmla="*/ 319 h 377" name="T61"/>
                <a:gd fmla="*/ 241 w 512" name="T62"/>
                <a:gd fmla="*/ 315 h 377" name="T63"/>
                <a:gd fmla="*/ 221 w 512" name="T64"/>
                <a:gd fmla="*/ 323 h 377" name="T65"/>
                <a:gd fmla="*/ 213 w 512" name="T66"/>
                <a:gd fmla="*/ 334 h 377" name="T67"/>
                <a:gd fmla="*/ 171 w 512" name="T68"/>
                <a:gd fmla="*/ 369 h 377" name="T69"/>
                <a:gd fmla="*/ 155 w 512" name="T70"/>
                <a:gd fmla="*/ 373 h 37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b" l="0" r="r" t="0"/>
              <a:pathLst>
                <a:path h="377" w="512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0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gdLst>
                <a:gd fmla="*/ 23 w 23" name="T0"/>
                <a:gd fmla="*/ 12 h 24" name="T1"/>
                <a:gd fmla="*/ 23 w 23" name="T2"/>
                <a:gd fmla="*/ 12 h 24" name="T3"/>
                <a:gd fmla="*/ 20 w 23" name="T4"/>
                <a:gd fmla="*/ 20 h 24" name="T5"/>
                <a:gd fmla="*/ 12 w 23" name="T6"/>
                <a:gd fmla="*/ 24 h 24" name="T7"/>
                <a:gd fmla="*/ 12 w 23" name="T8"/>
                <a:gd fmla="*/ 24 h 24" name="T9"/>
                <a:gd fmla="*/ 4 w 23" name="T10"/>
                <a:gd fmla="*/ 20 h 24" name="T11"/>
                <a:gd fmla="*/ 0 w 23" name="T12"/>
                <a:gd fmla="*/ 12 h 24" name="T13"/>
                <a:gd fmla="*/ 0 w 23" name="T14"/>
                <a:gd fmla="*/ 12 h 24" name="T15"/>
                <a:gd fmla="*/ 4 w 23" name="T16"/>
                <a:gd fmla="*/ 0 h 24" name="T17"/>
                <a:gd fmla="*/ 12 w 23" name="T18"/>
                <a:gd fmla="*/ 0 h 24" name="T19"/>
                <a:gd fmla="*/ 12 w 23" name="T20"/>
                <a:gd fmla="*/ 0 h 24" name="T21"/>
                <a:gd fmla="*/ 20 w 23" name="T22"/>
                <a:gd fmla="*/ 0 h 24" name="T23"/>
                <a:gd fmla="*/ 23 w 23" name="T24"/>
                <a:gd fmla="*/ 12 h 24" name="T25"/>
                <a:gd fmla="*/ 23 w 23" name="T26"/>
                <a:gd fmla="*/ 12 h 24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4" w="23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1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0 w 58" name="T6"/>
                <a:gd fmla="*/ 50 h 58" name="T7"/>
                <a:gd fmla="*/ 42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8 h 58" name="T15"/>
                <a:gd fmla="*/ 11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11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2 w 58" name="T34"/>
                <a:gd fmla="*/ 4 h 58" name="T35"/>
                <a:gd fmla="*/ 50 w 58" name="T36"/>
                <a:gd fmla="*/ 8 h 58" name="T37"/>
                <a:gd fmla="*/ 58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2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gdLst>
                <a:gd fmla="*/ 27 w 81" name="T0"/>
                <a:gd fmla="*/ 50 h 85" name="T1"/>
                <a:gd fmla="*/ 31 w 81" name="T2"/>
                <a:gd fmla="*/ 43 h 85" name="T3"/>
                <a:gd fmla="*/ 31 w 81" name="T4"/>
                <a:gd fmla="*/ 43 h 85" name="T5"/>
                <a:gd fmla="*/ 42 w 81" name="T6"/>
                <a:gd fmla="*/ 85 h 85" name="T7"/>
                <a:gd fmla="*/ 81 w 81" name="T8"/>
                <a:gd fmla="*/ 78 h 85" name="T9"/>
                <a:gd fmla="*/ 66 w 81" name="T10"/>
                <a:gd fmla="*/ 70 h 85" name="T11"/>
                <a:gd fmla="*/ 77 w 81" name="T12"/>
                <a:gd fmla="*/ 62 h 85" name="T13"/>
                <a:gd fmla="*/ 66 w 81" name="T14"/>
                <a:gd fmla="*/ 50 h 85" name="T15"/>
                <a:gd fmla="*/ 77 w 81" name="T16"/>
                <a:gd fmla="*/ 43 h 85" name="T17"/>
                <a:gd fmla="*/ 66 w 81" name="T18"/>
                <a:gd fmla="*/ 35 h 85" name="T19"/>
                <a:gd fmla="*/ 81 w 81" name="T20"/>
                <a:gd fmla="*/ 27 h 85" name="T21"/>
                <a:gd fmla="*/ 62 w 81" name="T22"/>
                <a:gd fmla="*/ 15 h 85" name="T23"/>
                <a:gd fmla="*/ 70 w 81" name="T24"/>
                <a:gd fmla="*/ 12 h 85" name="T25"/>
                <a:gd fmla="*/ 62 w 81" name="T26"/>
                <a:gd fmla="*/ 0 h 85" name="T27"/>
                <a:gd fmla="*/ 50 w 81" name="T28"/>
                <a:gd fmla="*/ 4 h 85" name="T29"/>
                <a:gd fmla="*/ 42 w 81" name="T30"/>
                <a:gd fmla="*/ 15 h 85" name="T31"/>
                <a:gd fmla="*/ 50 w 81" name="T32"/>
                <a:gd fmla="*/ 8 h 85" name="T33"/>
                <a:gd fmla="*/ 50 w 81" name="T34"/>
                <a:gd fmla="*/ 4 h 85" name="T35"/>
                <a:gd fmla="*/ 35 w 81" name="T36"/>
                <a:gd fmla="*/ 0 h 85" name="T37"/>
                <a:gd fmla="*/ 19 w 81" name="T38"/>
                <a:gd fmla="*/ 43 h 85" name="T39"/>
                <a:gd fmla="*/ 19 w 81" name="T40"/>
                <a:gd fmla="*/ 43 h 85" name="T41"/>
                <a:gd fmla="*/ 15 w 81" name="T42"/>
                <a:gd fmla="*/ 19 h 85" name="T43"/>
                <a:gd fmla="*/ 27 w 81" name="T44"/>
                <a:gd fmla="*/ 15 h 85" name="T45"/>
                <a:gd fmla="*/ 15 w 81" name="T46"/>
                <a:gd fmla="*/ 4 h 85" name="T47"/>
                <a:gd fmla="*/ 7 w 81" name="T48"/>
                <a:gd fmla="*/ 12 h 85" name="T49"/>
                <a:gd fmla="*/ 15 w 81" name="T50"/>
                <a:gd fmla="*/ 19 h 85" name="T51"/>
                <a:gd fmla="*/ 0 w 81" name="T52"/>
                <a:gd fmla="*/ 35 h 85" name="T53"/>
                <a:gd fmla="*/ 11 w 81" name="T54"/>
                <a:gd fmla="*/ 43 h 85" name="T55"/>
                <a:gd fmla="*/ 19 w 81" name="T56"/>
                <a:gd fmla="*/ 35 h 85" name="T57"/>
                <a:gd fmla="*/ 0 w 81" name="T58"/>
                <a:gd fmla="*/ 35 h 85" name="T59"/>
                <a:gd fmla="*/ 0 w 81" name="T60"/>
                <a:gd fmla="*/ 35 h 85" name="T61"/>
                <a:gd fmla="*/ 0 w 81" name="T62"/>
                <a:gd fmla="*/ 35 h 85" name="T63"/>
                <a:gd fmla="*/ 54 w 81" name="T64"/>
                <a:gd fmla="*/ 35 h 85" name="T65"/>
                <a:gd fmla="*/ 42 w 81" name="T66"/>
                <a:gd fmla="*/ 27 h 85" name="T67"/>
                <a:gd fmla="*/ 54 w 81" name="T68"/>
                <a:gd fmla="*/ 27 h 85" name="T69"/>
                <a:gd fmla="*/ 54 w 81" name="T70"/>
                <a:gd fmla="*/ 50 h 85" name="T71"/>
                <a:gd fmla="*/ 42 w 81" name="T72"/>
                <a:gd fmla="*/ 43 h 85" name="T73"/>
                <a:gd fmla="*/ 54 w 81" name="T74"/>
                <a:gd fmla="*/ 43 h 85" name="T75"/>
                <a:gd fmla="*/ 0 w 81" name="T76"/>
                <a:gd fmla="*/ 78 h 85" name="T77"/>
                <a:gd fmla="*/ 11 w 81" name="T78"/>
                <a:gd fmla="*/ 85 h 85" name="T79"/>
                <a:gd fmla="*/ 19 w 81" name="T80"/>
                <a:gd fmla="*/ 66 h 85" name="T81"/>
                <a:gd fmla="*/ 15 w 81" name="T82"/>
                <a:gd fmla="*/ 46 h 85" name="T83"/>
                <a:gd fmla="*/ 7 w 81" name="T84"/>
                <a:gd fmla="*/ 62 h 85" name="T85"/>
                <a:gd fmla="*/ 0 w 81" name="T86"/>
                <a:gd fmla="*/ 78 h 85" name="T87"/>
                <a:gd fmla="*/ 42 w 81" name="T88"/>
                <a:gd fmla="*/ 62 h 85" name="T89"/>
                <a:gd fmla="*/ 54 w 81" name="T90"/>
                <a:gd fmla="*/ 70 h 85" name="T91"/>
                <a:gd fmla="*/ 42 w 81" name="T92"/>
                <a:gd fmla="*/ 62 h 85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85" w="81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3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gdLst>
                <a:gd fmla="*/ 35 w 82" name="T0"/>
                <a:gd fmla="*/ 27 h 85" name="T1"/>
                <a:gd fmla="*/ 8 w 82" name="T2"/>
                <a:gd fmla="*/ 85 h 85" name="T3"/>
                <a:gd fmla="*/ 19 w 82" name="T4"/>
                <a:gd fmla="*/ 35 h 85" name="T5"/>
                <a:gd fmla="*/ 23 w 82" name="T6"/>
                <a:gd fmla="*/ 39 h 85" name="T7"/>
                <a:gd fmla="*/ 27 w 82" name="T8"/>
                <a:gd fmla="*/ 46 h 85" name="T9"/>
                <a:gd fmla="*/ 23 w 82" name="T10"/>
                <a:gd fmla="*/ 54 h 85" name="T11"/>
                <a:gd fmla="*/ 35 w 82" name="T12"/>
                <a:gd fmla="*/ 62 h 85" name="T13"/>
                <a:gd fmla="*/ 19 w 82" name="T14"/>
                <a:gd fmla="*/ 70 h 85" name="T15"/>
                <a:gd fmla="*/ 35 w 82" name="T16"/>
                <a:gd fmla="*/ 81 h 85" name="T17"/>
                <a:gd fmla="*/ 47 w 82" name="T18"/>
                <a:gd fmla="*/ 70 h 85" name="T19"/>
                <a:gd fmla="*/ 62 w 82" name="T20"/>
                <a:gd fmla="*/ 62 h 85" name="T21"/>
                <a:gd fmla="*/ 47 w 82" name="T22"/>
                <a:gd fmla="*/ 54 h 85" name="T23"/>
                <a:gd fmla="*/ 62 w 82" name="T24"/>
                <a:gd fmla="*/ 46 h 85" name="T25"/>
                <a:gd fmla="*/ 50 w 82" name="T26"/>
                <a:gd fmla="*/ 46 h 85" name="T27"/>
                <a:gd fmla="*/ 58 w 82" name="T28"/>
                <a:gd fmla="*/ 43 h 85" name="T29"/>
                <a:gd fmla="*/ 58 w 82" name="T30"/>
                <a:gd fmla="*/ 39 h 85" name="T31"/>
                <a:gd fmla="*/ 62 w 82" name="T32"/>
                <a:gd fmla="*/ 35 h 85" name="T33"/>
                <a:gd fmla="*/ 62 w 82" name="T34"/>
                <a:gd fmla="*/ 70 h 85" name="T35"/>
                <a:gd fmla="*/ 58 w 82" name="T36"/>
                <a:gd fmla="*/ 74 h 85" name="T37"/>
                <a:gd fmla="*/ 54 w 82" name="T38"/>
                <a:gd fmla="*/ 74 h 85" name="T39"/>
                <a:gd fmla="*/ 58 w 82" name="T40"/>
                <a:gd fmla="*/ 85 h 85" name="T41"/>
                <a:gd fmla="*/ 74 w 82" name="T42"/>
                <a:gd fmla="*/ 81 h 85" name="T43"/>
                <a:gd fmla="*/ 78 w 82" name="T44"/>
                <a:gd fmla="*/ 74 h 85" name="T45"/>
                <a:gd fmla="*/ 47 w 82" name="T46"/>
                <a:gd fmla="*/ 27 h 85" name="T47"/>
                <a:gd fmla="*/ 82 w 82" name="T48"/>
                <a:gd fmla="*/ 19 h 85" name="T49"/>
                <a:gd fmla="*/ 47 w 82" name="T50"/>
                <a:gd fmla="*/ 12 h 85" name="T51"/>
                <a:gd fmla="*/ 47 w 82" name="T52"/>
                <a:gd fmla="*/ 4 h 85" name="T53"/>
                <a:gd fmla="*/ 47 w 82" name="T54"/>
                <a:gd fmla="*/ 0 h 85" name="T55"/>
                <a:gd fmla="*/ 35 w 82" name="T56"/>
                <a:gd fmla="*/ 12 h 85" name="T57"/>
                <a:gd fmla="*/ 0 w 82" name="T58"/>
                <a:gd fmla="*/ 19 h 85" name="T59"/>
                <a:gd fmla="*/ 35 w 82" name="T60"/>
                <a:gd fmla="*/ 19 h 85" name="T61"/>
                <a:gd fmla="*/ 39 w 82" name="T62"/>
                <a:gd fmla="*/ 43 h 85" name="T63"/>
                <a:gd fmla="*/ 35 w 82" name="T64"/>
                <a:gd fmla="*/ 39 h 85" name="T65"/>
                <a:gd fmla="*/ 35 w 82" name="T66"/>
                <a:gd fmla="*/ 35 h 85" name="T67"/>
                <a:gd fmla="*/ 47 w 82" name="T68"/>
                <a:gd fmla="*/ 35 h 85" name="T69"/>
                <a:gd fmla="*/ 35 w 82" name="T70"/>
                <a:gd fmla="*/ 46 h 85" name="T71"/>
                <a:gd fmla="*/ 39 w 82" name="T72"/>
                <a:gd fmla="*/ 43 h 8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b" l="0" r="r" t="0"/>
              <a:pathLst>
                <a:path h="85" w="82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4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gdLst>
                <a:gd fmla="*/ 51 w 82" name="T0"/>
                <a:gd fmla="*/ 12 h 85" name="T1"/>
                <a:gd fmla="*/ 51 w 82" name="T2"/>
                <a:gd fmla="*/ 12 h 85" name="T3"/>
                <a:gd fmla="*/ 51 w 82" name="T4"/>
                <a:gd fmla="*/ 8 h 85" name="T5"/>
                <a:gd fmla="*/ 51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4 h 85" name="T13"/>
                <a:gd fmla="*/ 39 w 82" name="T14"/>
                <a:gd fmla="*/ 4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7 h 85" name="T25"/>
                <a:gd fmla="*/ 35 w 82" name="T26"/>
                <a:gd fmla="*/ 27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8 h 85" name="T33"/>
                <a:gd fmla="*/ 23 w 82" name="T34"/>
                <a:gd fmla="*/ 78 h 85" name="T35"/>
                <a:gd fmla="*/ 23 w 82" name="T36"/>
                <a:gd fmla="*/ 46 h 85" name="T37"/>
                <a:gd fmla="*/ 35 w 82" name="T38"/>
                <a:gd fmla="*/ 46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6 h 85" name="T45"/>
                <a:gd fmla="*/ 62 w 82" name="T46"/>
                <a:gd fmla="*/ 46 h 85" name="T47"/>
                <a:gd fmla="*/ 62 w 82" name="T48"/>
                <a:gd fmla="*/ 62 h 85" name="T49"/>
                <a:gd fmla="*/ 62 w 82" name="T50"/>
                <a:gd fmla="*/ 62 h 85" name="T51"/>
                <a:gd fmla="*/ 58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8 h 85" name="T59"/>
                <a:gd fmla="*/ 55 w 82" name="T60"/>
                <a:gd fmla="*/ 78 h 85" name="T61"/>
                <a:gd fmla="*/ 70 w 82" name="T62"/>
                <a:gd fmla="*/ 78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7 h 85" name="T73"/>
                <a:gd fmla="*/ 82 w 82" name="T74"/>
                <a:gd fmla="*/ 27 h 85" name="T75"/>
                <a:gd fmla="*/ 82 w 82" name="T76"/>
                <a:gd fmla="*/ 15 h 85" name="T77"/>
                <a:gd fmla="*/ 43 w 82" name="T78"/>
                <a:gd fmla="*/ 15 h 85" name="T79"/>
                <a:gd fmla="*/ 43 w 82" name="T80"/>
                <a:gd fmla="*/ 15 h 85" name="T81"/>
                <a:gd fmla="*/ 51 w 82" name="T82"/>
                <a:gd fmla="*/ 12 h 85" name="T83"/>
                <a:gd fmla="*/ 51 w 82" name="T84"/>
                <a:gd fmla="*/ 12 h 85" name="T85"/>
                <a:gd fmla="*/ 51 w 82" name="T86"/>
                <a:gd fmla="*/ 12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634144" y="467819"/>
            <a:ext cx="4120596" cy="5863296"/>
            <a:chOff x="618904" y="528779"/>
            <a:chExt cx="4120596" cy="586329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6779" y="528779"/>
              <a:ext cx="4102721" cy="5759015"/>
              <a:chOff x="603441" y="371617"/>
              <a:chExt cx="4102721" cy="5759015"/>
            </a:xfrm>
            <a:solidFill>
              <a:srgbClr val="29A7A4"/>
            </a:solidFill>
          </p:grpSpPr>
          <p:sp>
            <p:nvSpPr>
              <p:cNvPr id="350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gdLst>
                  <a:gd fmla="*/ 1169 w 3022" name="T0"/>
                  <a:gd fmla="*/ 3994 h 4242" name="T1"/>
                  <a:gd fmla="*/ 1336 w 3022" name="T2"/>
                  <a:gd fmla="*/ 3795 h 4242" name="T3"/>
                  <a:gd fmla="*/ 1492 w 3022" name="T4"/>
                  <a:gd fmla="*/ 3916 h 4242" name="T5"/>
                  <a:gd fmla="*/ 1810 w 3022" name="T6"/>
                  <a:gd fmla="*/ 4129 h 4242" name="T7"/>
                  <a:gd fmla="*/ 2051 w 3022" name="T8"/>
                  <a:gd fmla="*/ 4207 h 4242" name="T9"/>
                  <a:gd fmla="*/ 2311 w 3022" name="T10"/>
                  <a:gd fmla="*/ 4079 h 4242" name="T11"/>
                  <a:gd fmla="*/ 2498 w 3022" name="T12"/>
                  <a:gd fmla="*/ 3842 h 4242" name="T13"/>
                  <a:gd fmla="*/ 2521 w 3022" name="T14"/>
                  <a:gd fmla="*/ 3539 h 4242" name="T15"/>
                  <a:gd fmla="*/ 2661 w 3022" name="T16"/>
                  <a:gd fmla="*/ 3566 h 4242" name="T17"/>
                  <a:gd fmla="*/ 2847 w 3022" name="T18"/>
                  <a:gd fmla="*/ 3512 h 4242" name="T19"/>
                  <a:gd fmla="*/ 2750 w 3022" name="T20"/>
                  <a:gd fmla="*/ 3395 h 4242" name="T21"/>
                  <a:gd fmla="*/ 2906 w 3022" name="T22"/>
                  <a:gd fmla="*/ 3205 h 4242" name="T23"/>
                  <a:gd fmla="*/ 2960 w 3022" name="T24"/>
                  <a:gd fmla="*/ 2921 h 4242" name="T25"/>
                  <a:gd fmla="*/ 2704 w 3022" name="T26"/>
                  <a:gd fmla="*/ 2789 h 4242" name="T27"/>
                  <a:gd fmla="*/ 2482 w 3022" name="T28"/>
                  <a:gd fmla="*/ 2700 h 4242" name="T29"/>
                  <a:gd fmla="*/ 2455 w 3022" name="T30"/>
                  <a:gd fmla="*/ 2482 h 4242" name="T31"/>
                  <a:gd fmla="*/ 2350 w 3022" name="T32"/>
                  <a:gd fmla="*/ 2405 h 4242" name="T33"/>
                  <a:gd fmla="*/ 2230 w 3022" name="T34"/>
                  <a:gd fmla="*/ 2172 h 4242" name="T35"/>
                  <a:gd fmla="*/ 2436 w 3022" name="T36"/>
                  <a:gd fmla="*/ 1900 h 4242" name="T37"/>
                  <a:gd fmla="*/ 2401 w 3022" name="T38"/>
                  <a:gd fmla="*/ 1795 h 4242" name="T39"/>
                  <a:gd fmla="*/ 2696 w 3022" name="T40"/>
                  <a:gd fmla="*/ 1865 h 4242" name="T41"/>
                  <a:gd fmla="*/ 2801 w 3022" name="T42"/>
                  <a:gd fmla="*/ 1655 h 4242" name="T43"/>
                  <a:gd fmla="*/ 2634 w 3022" name="T44"/>
                  <a:gd fmla="*/ 1453 h 4242" name="T45"/>
                  <a:gd fmla="*/ 2439 w 3022" name="T46"/>
                  <a:gd fmla="*/ 1628 h 4242" name="T47"/>
                  <a:gd fmla="*/ 2152 w 3022" name="T48"/>
                  <a:gd fmla="*/ 1453 h 4242" name="T49"/>
                  <a:gd fmla="*/ 2160 w 3022" name="T50"/>
                  <a:gd fmla="*/ 1220 h 4242" name="T51"/>
                  <a:gd fmla="*/ 2024 w 3022" name="T52"/>
                  <a:gd fmla="*/ 1123 h 4242" name="T53"/>
                  <a:gd fmla="*/ 2156 w 3022" name="T54"/>
                  <a:gd fmla="*/ 882 h 4242" name="T55"/>
                  <a:gd fmla="*/ 1997 w 3022" name="T56"/>
                  <a:gd fmla="*/ 804 h 4242" name="T57"/>
                  <a:gd fmla="*/ 1857 w 3022" name="T58"/>
                  <a:gd fmla="*/ 594 h 4242" name="T59"/>
                  <a:gd fmla="*/ 1721 w 3022" name="T60"/>
                  <a:gd fmla="*/ 548 h 4242" name="T61"/>
                  <a:gd fmla="*/ 1534 w 3022" name="T62"/>
                  <a:gd fmla="*/ 474 h 4242" name="T63"/>
                  <a:gd fmla="*/ 1402 w 3022" name="T64"/>
                  <a:gd fmla="*/ 217 h 4242" name="T65"/>
                  <a:gd fmla="*/ 1196 w 3022" name="T66"/>
                  <a:gd fmla="*/ 147 h 4242" name="T67"/>
                  <a:gd fmla="*/ 1095 w 3022" name="T68"/>
                  <a:gd fmla="*/ 0 h 4242" name="T69"/>
                  <a:gd fmla="*/ 963 w 3022" name="T70"/>
                  <a:gd fmla="*/ 182 h 4242" name="T71"/>
                  <a:gd fmla="*/ 1142 w 3022" name="T72"/>
                  <a:gd fmla="*/ 295 h 4242" name="T73"/>
                  <a:gd fmla="*/ 1200 w 3022" name="T74"/>
                  <a:gd fmla="*/ 575 h 4242" name="T75"/>
                  <a:gd fmla="*/ 971 w 3022" name="T76"/>
                  <a:gd fmla="*/ 691 h 4242" name="T77"/>
                  <a:gd fmla="*/ 753 w 3022" name="T78"/>
                  <a:gd fmla="*/ 493 h 4242" name="T79"/>
                  <a:gd fmla="*/ 567 w 3022" name="T80"/>
                  <a:gd fmla="*/ 454 h 4242" name="T81"/>
                  <a:gd fmla="*/ 497 w 3022" name="T82"/>
                  <a:gd fmla="*/ 637 h 4242" name="T83"/>
                  <a:gd fmla="*/ 357 w 3022" name="T84"/>
                  <a:gd fmla="*/ 870 h 4242" name="T85"/>
                  <a:gd fmla="*/ 214 w 3022" name="T86"/>
                  <a:gd fmla="*/ 1193 h 4242" name="T87"/>
                  <a:gd fmla="*/ 23 w 3022" name="T88"/>
                  <a:gd fmla="*/ 1227 h 4242" name="T89"/>
                  <a:gd fmla="*/ 175 w 3022" name="T90"/>
                  <a:gd fmla="*/ 1468 h 4242" name="T91"/>
                  <a:gd fmla="*/ 241 w 3022" name="T92"/>
                  <a:gd fmla="*/ 1655 h 4242" name="T93"/>
                  <a:gd fmla="*/ 365 w 3022" name="T94"/>
                  <a:gd fmla="*/ 1678 h 4242" name="T95"/>
                  <a:gd fmla="*/ 544 w 3022" name="T96"/>
                  <a:gd fmla="*/ 1713 h 4242" name="T97"/>
                  <a:gd fmla="*/ 637 w 3022" name="T98"/>
                  <a:gd fmla="*/ 2117 h 4242" name="T99"/>
                  <a:gd fmla="*/ 342 w 3022" name="T100"/>
                  <a:gd fmla="*/ 2331 h 4242" name="T101"/>
                  <a:gd fmla="*/ 291 w 3022" name="T102"/>
                  <a:gd fmla="*/ 2630 h 4242" name="T103"/>
                  <a:gd fmla="*/ 454 w 3022" name="T104"/>
                  <a:gd fmla="*/ 2750 h 4242" name="T105"/>
                  <a:gd fmla="*/ 668 w 3022" name="T106"/>
                  <a:gd fmla="*/ 2929 h 4242" name="T107"/>
                  <a:gd fmla="*/ 447 w 3022" name="T108"/>
                  <a:gd fmla="*/ 3096 h 4242" name="T109"/>
                  <a:gd fmla="*/ 517 w 3022" name="T110"/>
                  <a:gd fmla="*/ 3294 h 4242" name="T111"/>
                  <a:gd fmla="*/ 610 w 3022" name="T112"/>
                  <a:gd fmla="*/ 3520 h 4242" name="T113"/>
                  <a:gd fmla="*/ 680 w 3022" name="T114"/>
                  <a:gd fmla="*/ 3830 h 4242" name="T115"/>
                  <a:gd fmla="*/ 924 w 3022" name="T116"/>
                  <a:gd fmla="*/ 3690 h 4242" name="T117"/>
                  <a:gd fmla="*/ 1107 w 3022" name="T118"/>
                  <a:gd fmla="*/ 3753 h 4242" name="T119"/>
                  <a:gd fmla="*/ 1045 w 3022" name="T120"/>
                  <a:gd fmla="*/ 3873 h 424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b" l="0" r="r" t="0"/>
                <a:pathLst>
                  <a:path h="4242" w="302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grpFill/>
              <a:ln w="123825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1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gdLst>
                  <a:gd fmla="*/ 415 w 415" name="T0"/>
                  <a:gd fmla="*/ 0 h 995" name="T1"/>
                  <a:gd fmla="*/ 388 w 415" name="T2"/>
                  <a:gd fmla="*/ 20 h 995" name="T3"/>
                  <a:gd fmla="*/ 369 w 415" name="T4"/>
                  <a:gd fmla="*/ 55 h 995" name="T5"/>
                  <a:gd fmla="*/ 353 w 415" name="T6"/>
                  <a:gd fmla="*/ 109 h 995" name="T7"/>
                  <a:gd fmla="*/ 345 w 415" name="T8"/>
                  <a:gd fmla="*/ 194 h 995" name="T9"/>
                  <a:gd fmla="*/ 330 w 415" name="T10"/>
                  <a:gd fmla="*/ 222 h 995" name="T11"/>
                  <a:gd fmla="*/ 318 w 415" name="T12"/>
                  <a:gd fmla="*/ 229 h 995" name="T13"/>
                  <a:gd fmla="*/ 299 w 415" name="T14"/>
                  <a:gd fmla="*/ 268 h 995" name="T15"/>
                  <a:gd fmla="*/ 295 w 415" name="T16"/>
                  <a:gd fmla="*/ 346 h 995" name="T17"/>
                  <a:gd fmla="*/ 295 w 415" name="T18"/>
                  <a:gd fmla="*/ 350 h 995" name="T19"/>
                  <a:gd fmla="*/ 283 w 415" name="T20"/>
                  <a:gd fmla="*/ 365 h 995" name="T21"/>
                  <a:gd fmla="*/ 256 w 415" name="T22"/>
                  <a:gd fmla="*/ 373 h 995" name="T23"/>
                  <a:gd fmla="*/ 236 w 415" name="T24"/>
                  <a:gd fmla="*/ 373 h 995" name="T25"/>
                  <a:gd fmla="*/ 202 w 415" name="T26"/>
                  <a:gd fmla="*/ 385 h 995" name="T27"/>
                  <a:gd fmla="*/ 143 w 415" name="T28"/>
                  <a:gd fmla="*/ 431 h 995" name="T29"/>
                  <a:gd fmla="*/ 120 w 415" name="T30"/>
                  <a:gd fmla="*/ 451 h 995" name="T31"/>
                  <a:gd fmla="*/ 108 w 415" name="T32"/>
                  <a:gd fmla="*/ 447 h 995" name="T33"/>
                  <a:gd fmla="*/ 93 w 415" name="T34"/>
                  <a:gd fmla="*/ 451 h 995" name="T35"/>
                  <a:gd fmla="*/ 73 w 415" name="T36"/>
                  <a:gd fmla="*/ 486 h 995" name="T37"/>
                  <a:gd fmla="*/ 58 w 415" name="T38"/>
                  <a:gd fmla="*/ 529 h 995" name="T39"/>
                  <a:gd fmla="*/ 58 w 415" name="T40"/>
                  <a:gd fmla="*/ 536 h 995" name="T41"/>
                  <a:gd fmla="*/ 97 w 415" name="T42"/>
                  <a:gd fmla="*/ 583 h 995" name="T43"/>
                  <a:gd fmla="*/ 143 w 415" name="T44"/>
                  <a:gd fmla="*/ 641 h 995" name="T45"/>
                  <a:gd fmla="*/ 143 w 415" name="T46"/>
                  <a:gd fmla="*/ 653 h 995" name="T47"/>
                  <a:gd fmla="*/ 128 w 415" name="T48"/>
                  <a:gd fmla="*/ 696 h 995" name="T49"/>
                  <a:gd fmla="*/ 104 w 415" name="T50"/>
                  <a:gd fmla="*/ 719 h 995" name="T51"/>
                  <a:gd fmla="*/ 81 w 415" name="T52"/>
                  <a:gd fmla="*/ 727 h 995" name="T53"/>
                  <a:gd fmla="*/ 19 w 415" name="T54"/>
                  <a:gd fmla="*/ 731 h 995" name="T55"/>
                  <a:gd fmla="*/ 15 w 415" name="T56"/>
                  <a:gd fmla="*/ 742 h 995" name="T57"/>
                  <a:gd fmla="*/ 34 w 415" name="T58"/>
                  <a:gd fmla="*/ 762 h 995" name="T59"/>
                  <a:gd fmla="*/ 62 w 415" name="T60"/>
                  <a:gd fmla="*/ 773 h 995" name="T61"/>
                  <a:gd fmla="*/ 93 w 415" name="T62"/>
                  <a:gd fmla="*/ 793 h 995" name="T63"/>
                  <a:gd fmla="*/ 116 w 415" name="T64"/>
                  <a:gd fmla="*/ 824 h 995" name="T65"/>
                  <a:gd fmla="*/ 108 w 415" name="T66"/>
                  <a:gd fmla="*/ 870 h 995" name="T67"/>
                  <a:gd fmla="*/ 101 w 415" name="T68"/>
                  <a:gd fmla="*/ 882 h 995" name="T69"/>
                  <a:gd fmla="*/ 62 w 415" name="T70"/>
                  <a:gd fmla="*/ 913 h 995" name="T71"/>
                  <a:gd fmla="*/ 27 w 415" name="T72"/>
                  <a:gd fmla="*/ 929 h 995" name="T73"/>
                  <a:gd fmla="*/ 27 w 415" name="T74"/>
                  <a:gd fmla="*/ 960 h 995" name="T75"/>
                  <a:gd fmla="*/ 27 w 415" name="T76"/>
                  <a:gd fmla="*/ 960 h 995" name="T77"/>
                  <a:gd fmla="*/ 19 w 415" name="T78"/>
                  <a:gd fmla="*/ 968 h 995" name="T79"/>
                  <a:gd fmla="*/ 0 w 415" name="T80"/>
                  <a:gd fmla="*/ 995 h 995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b" l="0" r="r" t="0"/>
                <a:pathLst>
                  <a:path h="995" w="41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  <a:extLst/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2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gdLst>
                  <a:gd fmla="*/ 470 w 470" name="T0"/>
                  <a:gd fmla="*/ 0 h 408" name="T1"/>
                  <a:gd fmla="*/ 424 w 470" name="T2"/>
                  <a:gd fmla="*/ 66 h 408" name="T3"/>
                  <a:gd fmla="*/ 424 w 470" name="T4"/>
                  <a:gd fmla="*/ 66 h 408" name="T5"/>
                  <a:gd fmla="*/ 420 w 470" name="T6"/>
                  <a:gd fmla="*/ 81 h 408" name="T7"/>
                  <a:gd fmla="*/ 412 w 470" name="T8"/>
                  <a:gd fmla="*/ 105 h 408" name="T9"/>
                  <a:gd fmla="*/ 400 w 470" name="T10"/>
                  <a:gd fmla="*/ 116 h 408" name="T11"/>
                  <a:gd fmla="*/ 389 w 470" name="T12"/>
                  <a:gd fmla="*/ 128 h 408" name="T13"/>
                  <a:gd fmla="*/ 373 w 470" name="T14"/>
                  <a:gd fmla="*/ 132 h 408" name="T15"/>
                  <a:gd fmla="*/ 354 w 470" name="T16"/>
                  <a:gd fmla="*/ 132 h 408" name="T17"/>
                  <a:gd fmla="*/ 354 w 470" name="T18"/>
                  <a:gd fmla="*/ 132 h 408" name="T19"/>
                  <a:gd fmla="*/ 350 w 470" name="T20"/>
                  <a:gd fmla="*/ 132 h 408" name="T21"/>
                  <a:gd fmla="*/ 342 w 470" name="T22"/>
                  <a:gd fmla="*/ 143 h 408" name="T23"/>
                  <a:gd fmla="*/ 334 w 470" name="T24"/>
                  <a:gd fmla="*/ 159 h 408" name="T25"/>
                  <a:gd fmla="*/ 334 w 470" name="T26"/>
                  <a:gd fmla="*/ 171 h 408" name="T27"/>
                  <a:gd fmla="*/ 334 w 470" name="T28"/>
                  <a:gd fmla="*/ 182 h 408" name="T29"/>
                  <a:gd fmla="*/ 334 w 470" name="T30"/>
                  <a:gd fmla="*/ 182 h 408" name="T31"/>
                  <a:gd fmla="*/ 334 w 470" name="T32"/>
                  <a:gd fmla="*/ 186 h 408" name="T33"/>
                  <a:gd fmla="*/ 330 w 470" name="T34"/>
                  <a:gd fmla="*/ 190 h 408" name="T35"/>
                  <a:gd fmla="*/ 323 w 470" name="T36"/>
                  <a:gd fmla="*/ 190 h 408" name="T37"/>
                  <a:gd fmla="*/ 303 w 470" name="T38"/>
                  <a:gd fmla="*/ 190 h 408" name="T39"/>
                  <a:gd fmla="*/ 303 w 470" name="T40"/>
                  <a:gd fmla="*/ 190 h 408" name="T41"/>
                  <a:gd fmla="*/ 288 w 470" name="T42"/>
                  <a:gd fmla="*/ 190 h 408" name="T43"/>
                  <a:gd fmla="*/ 280 w 470" name="T44"/>
                  <a:gd fmla="*/ 198 h 408" name="T45"/>
                  <a:gd fmla="*/ 272 w 470" name="T46"/>
                  <a:gd fmla="*/ 206 h 408" name="T47"/>
                  <a:gd fmla="*/ 268 w 470" name="T48"/>
                  <a:gd fmla="*/ 217 h 408" name="T49"/>
                  <a:gd fmla="*/ 264 w 470" name="T50"/>
                  <a:gd fmla="*/ 248 h 408" name="T51"/>
                  <a:gd fmla="*/ 264 w 470" name="T52"/>
                  <a:gd fmla="*/ 279 h 408" name="T53"/>
                  <a:gd fmla="*/ 264 w 470" name="T54"/>
                  <a:gd fmla="*/ 279 h 408" name="T55"/>
                  <a:gd fmla="*/ 264 w 470" name="T56"/>
                  <a:gd fmla="*/ 326 h 408" name="T57"/>
                  <a:gd fmla="*/ 264 w 470" name="T58"/>
                  <a:gd fmla="*/ 345 h 408" name="T59"/>
                  <a:gd fmla="*/ 264 w 470" name="T60"/>
                  <a:gd fmla="*/ 345 h 408" name="T61"/>
                  <a:gd fmla="*/ 268 w 470" name="T62"/>
                  <a:gd fmla="*/ 353 h 408" name="T63"/>
                  <a:gd fmla="*/ 264 w 470" name="T64"/>
                  <a:gd fmla="*/ 361 h 408" name="T65"/>
                  <a:gd fmla="*/ 264 w 470" name="T66"/>
                  <a:gd fmla="*/ 365 h 408" name="T67"/>
                  <a:gd fmla="*/ 260 w 470" name="T68"/>
                  <a:gd fmla="*/ 365 h 408" name="T69"/>
                  <a:gd fmla="*/ 249 w 470" name="T70"/>
                  <a:gd fmla="*/ 361 h 408" name="T71"/>
                  <a:gd fmla="*/ 237 w 470" name="T72"/>
                  <a:gd fmla="*/ 345 h 408" name="T73"/>
                  <a:gd fmla="*/ 218 w 470" name="T74"/>
                  <a:gd fmla="*/ 318 h 408" name="T75"/>
                  <a:gd fmla="*/ 218 w 470" name="T76"/>
                  <a:gd fmla="*/ 318 h 408" name="T77"/>
                  <a:gd fmla="*/ 206 w 470" name="T78"/>
                  <a:gd fmla="*/ 307 h 408" name="T79"/>
                  <a:gd fmla="*/ 198 w 470" name="T80"/>
                  <a:gd fmla="*/ 295 h 408" name="T81"/>
                  <a:gd fmla="*/ 187 w 470" name="T82"/>
                  <a:gd fmla="*/ 291 h 408" name="T83"/>
                  <a:gd fmla="*/ 179 w 470" name="T84"/>
                  <a:gd fmla="*/ 287 h 408" name="T85"/>
                  <a:gd fmla="*/ 171 w 470" name="T86"/>
                  <a:gd fmla="*/ 287 h 408" name="T87"/>
                  <a:gd fmla="*/ 163 w 470" name="T88"/>
                  <a:gd fmla="*/ 291 h 408" name="T89"/>
                  <a:gd fmla="*/ 152 w 470" name="T90"/>
                  <a:gd fmla="*/ 307 h 408" name="T91"/>
                  <a:gd fmla="*/ 144 w 470" name="T92"/>
                  <a:gd fmla="*/ 322 h 408" name="T93"/>
                  <a:gd fmla="*/ 136 w 470" name="T94"/>
                  <a:gd fmla="*/ 342 h 408" name="T95"/>
                  <a:gd fmla="*/ 124 w 470" name="T96"/>
                  <a:gd fmla="*/ 365 h 408" name="T97"/>
                  <a:gd fmla="*/ 124 w 470" name="T98"/>
                  <a:gd fmla="*/ 365 h 408" name="T99"/>
                  <a:gd fmla="*/ 117 w 470" name="T100"/>
                  <a:gd fmla="*/ 377 h 408" name="T101"/>
                  <a:gd fmla="*/ 105 w 470" name="T102"/>
                  <a:gd fmla="*/ 380 h 408" name="T103"/>
                  <a:gd fmla="*/ 90 w 470" name="T104"/>
                  <a:gd fmla="*/ 380 h 408" name="T105"/>
                  <a:gd fmla="*/ 74 w 470" name="T106"/>
                  <a:gd fmla="*/ 380 h 408" name="T107"/>
                  <a:gd fmla="*/ 74 w 470" name="T108"/>
                  <a:gd fmla="*/ 380 h 408" name="T109"/>
                  <a:gd fmla="*/ 47 w 470" name="T110"/>
                  <a:gd fmla="*/ 396 h 408" name="T111"/>
                  <a:gd fmla="*/ 23 w 470" name="T112"/>
                  <a:gd fmla="*/ 408 h 408" name="T113"/>
                  <a:gd fmla="*/ 12 w 470" name="T114"/>
                  <a:gd fmla="*/ 408 h 408" name="T115"/>
                  <a:gd fmla="*/ 0 w 470" name="T116"/>
                  <a:gd fmla="*/ 408 h 408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b" l="0" r="r" t="0"/>
                <a:pathLst>
                  <a:path h="408" w="470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  <a:extLst/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3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gdLst>
                  <a:gd fmla="*/ 58 w 89" name="T0"/>
                  <a:gd fmla="*/ 0 h 129" name="T1"/>
                  <a:gd fmla="*/ 58 w 89" name="T2"/>
                  <a:gd fmla="*/ 0 h 129" name="T3"/>
                  <a:gd fmla="*/ 39 w 89" name="T4"/>
                  <a:gd fmla="*/ 31 h 129" name="T5"/>
                  <a:gd fmla="*/ 23 w 89" name="T6"/>
                  <a:gd fmla="*/ 59 h 129" name="T7"/>
                  <a:gd fmla="*/ 7 w 89" name="T8"/>
                  <a:gd fmla="*/ 86 h 129" name="T9"/>
                  <a:gd fmla="*/ 0 w 89" name="T10"/>
                  <a:gd fmla="*/ 113 h 129" name="T11"/>
                  <a:gd fmla="*/ 0 w 89" name="T12"/>
                  <a:gd fmla="*/ 121 h 129" name="T13"/>
                  <a:gd fmla="*/ 4 w 89" name="T14"/>
                  <a:gd fmla="*/ 125 h 129" name="T15"/>
                  <a:gd fmla="*/ 11 w 89" name="T16"/>
                  <a:gd fmla="*/ 129 h 129" name="T17"/>
                  <a:gd fmla="*/ 27 w 89" name="T18"/>
                  <a:gd fmla="*/ 125 h 129" name="T19"/>
                  <a:gd fmla="*/ 46 w 89" name="T20"/>
                  <a:gd fmla="*/ 113 h 129" name="T21"/>
                  <a:gd fmla="*/ 73 w 89" name="T22"/>
                  <a:gd fmla="*/ 98 h 129" name="T23"/>
                  <a:gd fmla="*/ 73 w 89" name="T24"/>
                  <a:gd fmla="*/ 98 h 129" name="T25"/>
                  <a:gd fmla="*/ 77 w 89" name="T26"/>
                  <a:gd fmla="*/ 90 h 129" name="T27"/>
                  <a:gd fmla="*/ 85 w 89" name="T28"/>
                  <a:gd fmla="*/ 82 h 129" name="T29"/>
                  <a:gd fmla="*/ 89 w 89" name="T30"/>
                  <a:gd fmla="*/ 70 h 129" name="T31"/>
                  <a:gd fmla="*/ 89 w 89" name="T32"/>
                  <a:gd fmla="*/ 55 h 129" name="T33"/>
                  <a:gd fmla="*/ 89 w 89" name="T34"/>
                  <a:gd fmla="*/ 35 h 129" name="T35"/>
                  <a:gd fmla="*/ 77 w 89" name="T36"/>
                  <a:gd fmla="*/ 20 h 129" name="T37"/>
                  <a:gd fmla="*/ 58 w 89" name="T38"/>
                  <a:gd fmla="*/ 0 h 129" name="T39"/>
                  <a:gd fmla="*/ 58 w 89" name="T40"/>
                  <a:gd fmla="*/ 0 h 12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b" l="0" r="r" t="0"/>
                <a:pathLst>
                  <a:path h="129" w="8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grpSp>
            <p:nvGrpSpPr>
              <p:cNvPr id="354" name="组合 353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  <a:grpFill/>
            </p:grpSpPr>
            <p:sp>
              <p:nvSpPr>
                <p:cNvPr id="475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gdLst>
                    <a:gd fmla="*/ 1084 w 1146" name="T0"/>
                    <a:gd fmla="*/ 389 h 1003" name="T1"/>
                    <a:gd fmla="*/ 1131 w 1146" name="T2"/>
                    <a:gd fmla="*/ 218 h 1003" name="T3"/>
                    <a:gd fmla="*/ 1142 w 1146" name="T4"/>
                    <a:gd fmla="*/ 144 h 1003" name="T5"/>
                    <a:gd fmla="*/ 1084 w 1146" name="T6"/>
                    <a:gd fmla="*/ 132 h 1003" name="T7"/>
                    <a:gd fmla="*/ 979 w 1146" name="T8"/>
                    <a:gd fmla="*/ 24 h 1003" name="T9"/>
                    <a:gd fmla="*/ 948 w 1146" name="T10"/>
                    <a:gd fmla="*/ 24 h 1003" name="T11"/>
                    <a:gd fmla="*/ 874 w 1146" name="T12"/>
                    <a:gd fmla="*/ 20 h 1003" name="T13"/>
                    <a:gd fmla="*/ 816 w 1146" name="T14"/>
                    <a:gd fmla="*/ 8 h 1003" name="T15"/>
                    <a:gd fmla="*/ 762 w 1146" name="T16"/>
                    <a:gd fmla="*/ 39 h 1003" name="T17"/>
                    <a:gd fmla="*/ 571 w 1146" name="T18"/>
                    <a:gd fmla="*/ 16 h 1003" name="T19"/>
                    <a:gd fmla="*/ 513 w 1146" name="T20"/>
                    <a:gd fmla="*/ 121 h 1003" name="T21"/>
                    <a:gd fmla="*/ 455 w 1146" name="T22"/>
                    <a:gd fmla="*/ 148 h 1003" name="T23"/>
                    <a:gd fmla="*/ 435 w 1146" name="T24"/>
                    <a:gd fmla="*/ 198 h 1003" name="T25"/>
                    <a:gd fmla="*/ 404 w 1146" name="T26"/>
                    <a:gd fmla="*/ 206 h 1003" name="T27"/>
                    <a:gd fmla="*/ 369 w 1146" name="T28"/>
                    <a:gd fmla="*/ 233 h 1003" name="T29"/>
                    <a:gd fmla="*/ 365 w 1146" name="T30"/>
                    <a:gd fmla="*/ 361 h 1003" name="T31"/>
                    <a:gd fmla="*/ 361 w 1146" name="T32"/>
                    <a:gd fmla="*/ 381 h 1003" name="T33"/>
                    <a:gd fmla="*/ 307 w 1146" name="T34"/>
                    <a:gd fmla="*/ 323 h 1003" name="T35"/>
                    <a:gd fmla="*/ 264 w 1146" name="T36"/>
                    <a:gd fmla="*/ 307 h 1003" name="T37"/>
                    <a:gd fmla="*/ 225 w 1146" name="T38"/>
                    <a:gd fmla="*/ 381 h 1003" name="T39"/>
                    <a:gd fmla="*/ 175 w 1146" name="T40"/>
                    <a:gd fmla="*/ 396 h 1003" name="T41"/>
                    <a:gd fmla="*/ 101 w 1146" name="T42"/>
                    <a:gd fmla="*/ 428 h 1003" name="T43"/>
                    <a:gd fmla="*/ 78 w 1146" name="T44"/>
                    <a:gd fmla="*/ 459 h 1003" name="T45"/>
                    <a:gd fmla="*/ 12 w 1146" name="T46"/>
                    <a:gd fmla="*/ 525 h 1003" name="T47"/>
                    <a:gd fmla="*/ 0 w 1146" name="T48"/>
                    <a:gd fmla="*/ 544 h 1003" name="T49"/>
                    <a:gd fmla="*/ 66 w 1146" name="T50"/>
                    <a:gd fmla="*/ 532 h 1003" name="T51"/>
                    <a:gd fmla="*/ 90 w 1146" name="T52"/>
                    <a:gd fmla="*/ 567 h 1003" name="T53"/>
                    <a:gd fmla="*/ 136 w 1146" name="T54"/>
                    <a:gd fmla="*/ 610 h 1003" name="T55"/>
                    <a:gd fmla="*/ 179 w 1146" name="T56"/>
                    <a:gd fmla="*/ 630 h 1003" name="T57"/>
                    <a:gd fmla="*/ 210 w 1146" name="T58"/>
                    <a:gd fmla="*/ 649 h 1003" name="T59"/>
                    <a:gd fmla="*/ 233 w 1146" name="T60"/>
                    <a:gd fmla="*/ 699 h 1003" name="T61"/>
                    <a:gd fmla="*/ 222 w 1146" name="T62"/>
                    <a:gd fmla="*/ 855 h 1003" name="T63"/>
                    <a:gd fmla="*/ 268 w 1146" name="T64"/>
                    <a:gd fmla="*/ 874 h 1003" name="T65"/>
                    <a:gd fmla="*/ 342 w 1146" name="T66"/>
                    <a:gd fmla="*/ 909 h 1003" name="T67"/>
                    <a:gd fmla="*/ 354 w 1146" name="T68"/>
                    <a:gd fmla="*/ 971 h 1003" name="T69"/>
                    <a:gd fmla="*/ 365 w 1146" name="T70"/>
                    <a:gd fmla="*/ 1003 h 1003" name="T71"/>
                    <a:gd fmla="*/ 396 w 1146" name="T72"/>
                    <a:gd fmla="*/ 979 h 1003" name="T73"/>
                    <a:gd fmla="*/ 532 w 1146" name="T74"/>
                    <a:gd fmla="*/ 894 h 1003" name="T75"/>
                    <a:gd fmla="*/ 591 w 1146" name="T76"/>
                    <a:gd fmla="*/ 890 h 1003" name="T77"/>
                    <a:gd fmla="*/ 618 w 1146" name="T78"/>
                    <a:gd fmla="*/ 835 h 1003" name="T79"/>
                    <a:gd fmla="*/ 661 w 1146" name="T80"/>
                    <a:gd fmla="*/ 746 h 1003" name="T81"/>
                    <a:gd fmla="*/ 676 w 1146" name="T82"/>
                    <a:gd fmla="*/ 758 h 1003" name="T83"/>
                    <a:gd fmla="*/ 715 w 1146" name="T84"/>
                    <a:gd fmla="*/ 762 h 1003" name="T85"/>
                    <a:gd fmla="*/ 765 w 1146" name="T86"/>
                    <a:gd fmla="*/ 769 h 1003" name="T87"/>
                    <a:gd fmla="*/ 797 w 1146" name="T88"/>
                    <a:gd fmla="*/ 789 h 1003" name="T89"/>
                    <a:gd fmla="*/ 855 w 1146" name="T90"/>
                    <a:gd fmla="*/ 797 h 1003" name="T91"/>
                    <a:gd fmla="*/ 863 w 1146" name="T92"/>
                    <a:gd fmla="*/ 758 h 1003" name="T93"/>
                    <a:gd fmla="*/ 979 w 1146" name="T94"/>
                    <a:gd fmla="*/ 723 h 1003" name="T95"/>
                    <a:gd fmla="*/ 940 w 1146" name="T96"/>
                    <a:gd fmla="*/ 699 h 1003" name="T97"/>
                    <a:gd fmla="*/ 936 w 1146" name="T98"/>
                    <a:gd fmla="*/ 618 h 1003" name="T99"/>
                    <a:gd fmla="*/ 929 w 1146" name="T100"/>
                    <a:gd fmla="*/ 602 h 1003" name="T101"/>
                    <a:gd fmla="*/ 882 w 1146" name="T102"/>
                    <a:gd fmla="*/ 610 h 1003" name="T103"/>
                    <a:gd fmla="*/ 863 w 1146" name="T104"/>
                    <a:gd fmla="*/ 564 h 1003" name="T105"/>
                    <a:gd fmla="*/ 932 w 1146" name="T106"/>
                    <a:gd fmla="*/ 525 h 1003" name="T107"/>
                    <a:gd fmla="*/ 971 w 1146" name="T108"/>
                    <a:gd fmla="*/ 497 h 1003" name="T109"/>
                    <a:gd fmla="*/ 1030 w 1146" name="T110"/>
                    <a:gd fmla="*/ 416 h 1003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</a:gdLst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b="b" l="0" r="r" t="0"/>
                  <a:pathLst>
                    <a:path h="1003" w="1146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6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gdLst>
                    <a:gd fmla="*/ 23 w 23" name="T0"/>
                    <a:gd fmla="*/ 12 h 27" name="T1"/>
                    <a:gd fmla="*/ 23 w 23" name="T2"/>
                    <a:gd fmla="*/ 12 h 27" name="T3"/>
                    <a:gd fmla="*/ 19 w 23" name="T4"/>
                    <a:gd fmla="*/ 24 h 27" name="T5"/>
                    <a:gd fmla="*/ 11 w 23" name="T6"/>
                    <a:gd fmla="*/ 27 h 27" name="T7"/>
                    <a:gd fmla="*/ 11 w 23" name="T8"/>
                    <a:gd fmla="*/ 27 h 27" name="T9"/>
                    <a:gd fmla="*/ 0 w 23" name="T10"/>
                    <a:gd fmla="*/ 24 h 27" name="T11"/>
                    <a:gd fmla="*/ 0 w 23" name="T12"/>
                    <a:gd fmla="*/ 12 h 27" name="T13"/>
                    <a:gd fmla="*/ 0 w 23" name="T14"/>
                    <a:gd fmla="*/ 12 h 27" name="T15"/>
                    <a:gd fmla="*/ 0 w 23" name="T16"/>
                    <a:gd fmla="*/ 4 h 27" name="T17"/>
                    <a:gd fmla="*/ 11 w 23" name="T18"/>
                    <a:gd fmla="*/ 0 h 27" name="T19"/>
                    <a:gd fmla="*/ 11 w 23" name="T20"/>
                    <a:gd fmla="*/ 0 h 27" name="T21"/>
                    <a:gd fmla="*/ 19 w 23" name="T22"/>
                    <a:gd fmla="*/ 4 h 27" name="T23"/>
                    <a:gd fmla="*/ 23 w 23" name="T24"/>
                    <a:gd fmla="*/ 12 h 27" name="T25"/>
                    <a:gd fmla="*/ 23 w 23" name="T26"/>
                    <a:gd fmla="*/ 12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3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7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gdLst>
                    <a:gd fmla="*/ 59 w 59" name="T0"/>
                    <a:gd fmla="*/ 27 h 58" name="T1"/>
                    <a:gd fmla="*/ 59 w 59" name="T2"/>
                    <a:gd fmla="*/ 27 h 58" name="T3"/>
                    <a:gd fmla="*/ 59 w 59" name="T4"/>
                    <a:gd fmla="*/ 39 h 58" name="T5"/>
                    <a:gd fmla="*/ 51 w 59" name="T6"/>
                    <a:gd fmla="*/ 50 h 58" name="T7"/>
                    <a:gd fmla="*/ 43 w 59" name="T8"/>
                    <a:gd fmla="*/ 54 h 58" name="T9"/>
                    <a:gd fmla="*/ 31 w 59" name="T10"/>
                    <a:gd fmla="*/ 58 h 58" name="T11"/>
                    <a:gd fmla="*/ 31 w 59" name="T12"/>
                    <a:gd fmla="*/ 58 h 58" name="T13"/>
                    <a:gd fmla="*/ 20 w 59" name="T14"/>
                    <a:gd fmla="*/ 54 h 58" name="T15"/>
                    <a:gd fmla="*/ 8 w 59" name="T16"/>
                    <a:gd fmla="*/ 50 h 58" name="T17"/>
                    <a:gd fmla="*/ 4 w 59" name="T18"/>
                    <a:gd fmla="*/ 39 h 58" name="T19"/>
                    <a:gd fmla="*/ 0 w 59" name="T20"/>
                    <a:gd fmla="*/ 27 h 58" name="T21"/>
                    <a:gd fmla="*/ 0 w 59" name="T22"/>
                    <a:gd fmla="*/ 27 h 58" name="T23"/>
                    <a:gd fmla="*/ 4 w 59" name="T24"/>
                    <a:gd fmla="*/ 15 h 58" name="T25"/>
                    <a:gd fmla="*/ 8 w 59" name="T26"/>
                    <a:gd fmla="*/ 8 h 58" name="T27"/>
                    <a:gd fmla="*/ 20 w 59" name="T28"/>
                    <a:gd fmla="*/ 4 h 58" name="T29"/>
                    <a:gd fmla="*/ 31 w 59" name="T30"/>
                    <a:gd fmla="*/ 0 h 58" name="T31"/>
                    <a:gd fmla="*/ 31 w 59" name="T32"/>
                    <a:gd fmla="*/ 0 h 58" name="T33"/>
                    <a:gd fmla="*/ 43 w 59" name="T34"/>
                    <a:gd fmla="*/ 4 h 58" name="T35"/>
                    <a:gd fmla="*/ 51 w 59" name="T36"/>
                    <a:gd fmla="*/ 8 h 58" name="T37"/>
                    <a:gd fmla="*/ 59 w 59" name="T38"/>
                    <a:gd fmla="*/ 15 h 58" name="T39"/>
                    <a:gd fmla="*/ 59 w 59" name="T40"/>
                    <a:gd fmla="*/ 27 h 58" name="T41"/>
                    <a:gd fmla="*/ 59 w 59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8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gdLst>
                    <a:gd fmla="*/ 0 w 78" name="T0"/>
                    <a:gd fmla="*/ 27 h 81" name="T1"/>
                    <a:gd fmla="*/ 12 w 78" name="T2"/>
                    <a:gd fmla="*/ 27 h 81" name="T3"/>
                    <a:gd fmla="*/ 12 w 78" name="T4"/>
                    <a:gd fmla="*/ 19 h 81" name="T5"/>
                    <a:gd fmla="*/ 66 w 78" name="T6"/>
                    <a:gd fmla="*/ 19 h 81" name="T7"/>
                    <a:gd fmla="*/ 66 w 78" name="T8"/>
                    <a:gd fmla="*/ 27 h 81" name="T9"/>
                    <a:gd fmla="*/ 78 w 78" name="T10"/>
                    <a:gd fmla="*/ 27 h 81" name="T11"/>
                    <a:gd fmla="*/ 78 w 78" name="T12"/>
                    <a:gd fmla="*/ 7 h 81" name="T13"/>
                    <a:gd fmla="*/ 47 w 78" name="T14"/>
                    <a:gd fmla="*/ 7 h 81" name="T15"/>
                    <a:gd fmla="*/ 47 w 78" name="T16"/>
                    <a:gd fmla="*/ 7 h 81" name="T17"/>
                    <a:gd fmla="*/ 47 w 78" name="T18"/>
                    <a:gd fmla="*/ 3 h 81" name="T19"/>
                    <a:gd fmla="*/ 47 w 78" name="T20"/>
                    <a:gd fmla="*/ 3 h 81" name="T21"/>
                    <a:gd fmla="*/ 47 w 78" name="T22"/>
                    <a:gd fmla="*/ 0 h 81" name="T23"/>
                    <a:gd fmla="*/ 31 w 78" name="T24"/>
                    <a:gd fmla="*/ 0 h 81" name="T25"/>
                    <a:gd fmla="*/ 31 w 78" name="T26"/>
                    <a:gd fmla="*/ 7 h 81" name="T27"/>
                    <a:gd fmla="*/ 0 w 78" name="T28"/>
                    <a:gd fmla="*/ 7 h 81" name="T29"/>
                    <a:gd fmla="*/ 0 w 78" name="T30"/>
                    <a:gd fmla="*/ 7 h 81" name="T31"/>
                    <a:gd fmla="*/ 0 w 78" name="T32"/>
                    <a:gd fmla="*/ 27 h 81" name="T33"/>
                    <a:gd fmla="*/ 0 w 78" name="T34"/>
                    <a:gd fmla="*/ 27 h 81" name="T35"/>
                    <a:gd fmla="*/ 16 w 78" name="T36"/>
                    <a:gd fmla="*/ 23 h 81" name="T37"/>
                    <a:gd fmla="*/ 16 w 78" name="T38"/>
                    <a:gd fmla="*/ 31 h 81" name="T39"/>
                    <a:gd fmla="*/ 62 w 78" name="T40"/>
                    <a:gd fmla="*/ 31 h 81" name="T41"/>
                    <a:gd fmla="*/ 62 w 78" name="T42"/>
                    <a:gd fmla="*/ 23 h 81" name="T43"/>
                    <a:gd fmla="*/ 16 w 78" name="T44"/>
                    <a:gd fmla="*/ 23 h 81" name="T45"/>
                    <a:gd fmla="*/ 16 w 78" name="T46"/>
                    <a:gd fmla="*/ 23 h 81" name="T47"/>
                    <a:gd fmla="*/ 70 w 78" name="T48"/>
                    <a:gd fmla="*/ 69 h 81" name="T49"/>
                    <a:gd fmla="*/ 70 w 78" name="T50"/>
                    <a:gd fmla="*/ 34 h 81" name="T51"/>
                    <a:gd fmla="*/ 12 w 78" name="T52"/>
                    <a:gd fmla="*/ 34 h 81" name="T53"/>
                    <a:gd fmla="*/ 12 w 78" name="T54"/>
                    <a:gd fmla="*/ 69 h 81" name="T55"/>
                    <a:gd fmla="*/ 70 w 78" name="T56"/>
                    <a:gd fmla="*/ 69 h 81" name="T57"/>
                    <a:gd fmla="*/ 70 w 78" name="T58"/>
                    <a:gd fmla="*/ 69 h 81" name="T59"/>
                    <a:gd fmla="*/ 23 w 78" name="T60"/>
                    <a:gd fmla="*/ 46 h 81" name="T61"/>
                    <a:gd fmla="*/ 23 w 78" name="T62"/>
                    <a:gd fmla="*/ 42 h 81" name="T63"/>
                    <a:gd fmla="*/ 55 w 78" name="T64"/>
                    <a:gd fmla="*/ 42 h 81" name="T65"/>
                    <a:gd fmla="*/ 55 w 78" name="T66"/>
                    <a:gd fmla="*/ 46 h 81" name="T67"/>
                    <a:gd fmla="*/ 23 w 78" name="T68"/>
                    <a:gd fmla="*/ 46 h 81" name="T69"/>
                    <a:gd fmla="*/ 23 w 78" name="T70"/>
                    <a:gd fmla="*/ 46 h 81" name="T71"/>
                    <a:gd fmla="*/ 23 w 78" name="T72"/>
                    <a:gd fmla="*/ 62 h 81" name="T73"/>
                    <a:gd fmla="*/ 23 w 78" name="T74"/>
                    <a:gd fmla="*/ 54 h 81" name="T75"/>
                    <a:gd fmla="*/ 55 w 78" name="T76"/>
                    <a:gd fmla="*/ 54 h 81" name="T77"/>
                    <a:gd fmla="*/ 55 w 78" name="T78"/>
                    <a:gd fmla="*/ 62 h 81" name="T79"/>
                    <a:gd fmla="*/ 23 w 78" name="T80"/>
                    <a:gd fmla="*/ 62 h 81" name="T81"/>
                    <a:gd fmla="*/ 23 w 78" name="T82"/>
                    <a:gd fmla="*/ 62 h 81" name="T83"/>
                    <a:gd fmla="*/ 78 w 78" name="T84"/>
                    <a:gd fmla="*/ 73 h 81" name="T85"/>
                    <a:gd fmla="*/ 0 w 78" name="T86"/>
                    <a:gd fmla="*/ 73 h 81" name="T87"/>
                    <a:gd fmla="*/ 0 w 78" name="T88"/>
                    <a:gd fmla="*/ 81 h 81" name="T89"/>
                    <a:gd fmla="*/ 78 w 78" name="T90"/>
                    <a:gd fmla="*/ 81 h 81" name="T91"/>
                    <a:gd fmla="*/ 78 w 78" name="T92"/>
                    <a:gd fmla="*/ 73 h 81" name="T93"/>
                    <a:gd fmla="*/ 78 w 78" name="T94"/>
                    <a:gd fmla="*/ 73 h 81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81" w="78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9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gdLst>
                    <a:gd fmla="*/ 28 w 86" name="T0"/>
                    <a:gd fmla="*/ 42 h 85" name="T1"/>
                    <a:gd fmla="*/ 24 w 86" name="T2"/>
                    <a:gd fmla="*/ 62 h 85" name="T3"/>
                    <a:gd fmla="*/ 12 w 86" name="T4"/>
                    <a:gd fmla="*/ 77 h 85" name="T5"/>
                    <a:gd fmla="*/ 24 w 86" name="T6"/>
                    <a:gd fmla="*/ 85 h 85" name="T7"/>
                    <a:gd fmla="*/ 35 w 86" name="T8"/>
                    <a:gd fmla="*/ 62 h 85" name="T9"/>
                    <a:gd fmla="*/ 39 w 86" name="T10"/>
                    <a:gd fmla="*/ 73 h 85" name="T11"/>
                    <a:gd fmla="*/ 51 w 86" name="T12"/>
                    <a:gd fmla="*/ 62 h 85" name="T13"/>
                    <a:gd fmla="*/ 39 w 86" name="T14"/>
                    <a:gd fmla="*/ 31 h 85" name="T15"/>
                    <a:gd fmla="*/ 55 w 86" name="T16"/>
                    <a:gd fmla="*/ 27 h 85" name="T17"/>
                    <a:gd fmla="*/ 59 w 86" name="T18"/>
                    <a:gd fmla="*/ 62 h 85" name="T19"/>
                    <a:gd fmla="*/ 51 w 86" name="T20"/>
                    <a:gd fmla="*/ 73 h 85" name="T21"/>
                    <a:gd fmla="*/ 43 w 86" name="T22"/>
                    <a:gd fmla="*/ 77 h 85" name="T23"/>
                    <a:gd fmla="*/ 51 w 86" name="T24"/>
                    <a:gd fmla="*/ 85 h 85" name="T25"/>
                    <a:gd fmla="*/ 63 w 86" name="T26"/>
                    <a:gd fmla="*/ 73 h 85" name="T27"/>
                    <a:gd fmla="*/ 78 w 86" name="T28"/>
                    <a:gd fmla="*/ 85 h 85" name="T29"/>
                    <a:gd fmla="*/ 86 w 86" name="T30"/>
                    <a:gd fmla="*/ 81 h 85" name="T31"/>
                    <a:gd fmla="*/ 86 w 86" name="T32"/>
                    <a:gd fmla="*/ 66 h 85" name="T33"/>
                    <a:gd fmla="*/ 78 w 86" name="T34"/>
                    <a:gd fmla="*/ 62 h 85" name="T35"/>
                    <a:gd fmla="*/ 74 w 86" name="T36"/>
                    <a:gd fmla="*/ 66 h 85" name="T37"/>
                    <a:gd fmla="*/ 70 w 86" name="T38"/>
                    <a:gd fmla="*/ 62 h 85" name="T39"/>
                    <a:gd fmla="*/ 82 w 86" name="T40"/>
                    <a:gd fmla="*/ 34 h 85" name="T41"/>
                    <a:gd fmla="*/ 70 w 86" name="T42"/>
                    <a:gd fmla="*/ 31 h 85" name="T43"/>
                    <a:gd fmla="*/ 67 w 86" name="T44"/>
                    <a:gd fmla="*/ 50 h 85" name="T45"/>
                    <a:gd fmla="*/ 67 w 86" name="T46"/>
                    <a:gd fmla="*/ 38 h 85" name="T47"/>
                    <a:gd fmla="*/ 63 w 86" name="T48"/>
                    <a:gd fmla="*/ 27 h 85" name="T49"/>
                    <a:gd fmla="*/ 82 w 86" name="T50"/>
                    <a:gd fmla="*/ 15 h 85" name="T51"/>
                    <a:gd fmla="*/ 74 w 86" name="T52"/>
                    <a:gd fmla="*/ 15 h 85" name="T53"/>
                    <a:gd fmla="*/ 82 w 86" name="T54"/>
                    <a:gd fmla="*/ 11 h 85" name="T55"/>
                    <a:gd fmla="*/ 67 w 86" name="T56"/>
                    <a:gd fmla="*/ 3 h 85" name="T57"/>
                    <a:gd fmla="*/ 67 w 86" name="T58"/>
                    <a:gd fmla="*/ 7 h 85" name="T59"/>
                    <a:gd fmla="*/ 70 w 86" name="T60"/>
                    <a:gd fmla="*/ 15 h 85" name="T61"/>
                    <a:gd fmla="*/ 63 w 86" name="T62"/>
                    <a:gd fmla="*/ 11 h 85" name="T63"/>
                    <a:gd fmla="*/ 63 w 86" name="T64"/>
                    <a:gd fmla="*/ 0 h 85" name="T65"/>
                    <a:gd fmla="*/ 67 w 86" name="T66"/>
                    <a:gd fmla="*/ 0 h 85" name="T67"/>
                    <a:gd fmla="*/ 55 w 86" name="T68"/>
                    <a:gd fmla="*/ 0 h 85" name="T69"/>
                    <a:gd fmla="*/ 51 w 86" name="T70"/>
                    <a:gd fmla="*/ 0 h 85" name="T71"/>
                    <a:gd fmla="*/ 51 w 86" name="T72"/>
                    <a:gd fmla="*/ 3 h 85" name="T73"/>
                    <a:gd fmla="*/ 55 w 86" name="T74"/>
                    <a:gd fmla="*/ 15 h 85" name="T75"/>
                    <a:gd fmla="*/ 28 w 86" name="T76"/>
                    <a:gd fmla="*/ 15 h 85" name="T77"/>
                    <a:gd fmla="*/ 28 w 86" name="T78"/>
                    <a:gd fmla="*/ 42 h 85" name="T79"/>
                    <a:gd fmla="*/ 35 w 86" name="T80"/>
                    <a:gd fmla="*/ 62 h 85" name="T81"/>
                    <a:gd fmla="*/ 43 w 86" name="T82"/>
                    <a:gd fmla="*/ 42 h 85" name="T83"/>
                    <a:gd fmla="*/ 43 w 86" name="T84"/>
                    <a:gd fmla="*/ 50 h 85" name="T85"/>
                    <a:gd fmla="*/ 35 w 86" name="T86"/>
                    <a:gd fmla="*/ 62 h 85" name="T87"/>
                    <a:gd fmla="*/ 35 w 86" name="T88"/>
                    <a:gd fmla="*/ 62 h 85" name="T89"/>
                    <a:gd fmla="*/ 0 w 86" name="T90"/>
                    <a:gd fmla="*/ 62 h 85" name="T91"/>
                    <a:gd fmla="*/ 4 w 86" name="T92"/>
                    <a:gd fmla="*/ 73 h 85" name="T93"/>
                    <a:gd fmla="*/ 24 w 86" name="T94"/>
                    <a:gd fmla="*/ 62 h 85" name="T95"/>
                    <a:gd fmla="*/ 24 w 86" name="T96"/>
                    <a:gd fmla="*/ 54 h 85" name="T97"/>
                    <a:gd fmla="*/ 20 w 86" name="T98"/>
                    <a:gd fmla="*/ 34 h 85" name="T99"/>
                    <a:gd fmla="*/ 24 w 86" name="T100"/>
                    <a:gd fmla="*/ 23 h 85" name="T101"/>
                    <a:gd fmla="*/ 20 w 86" name="T102"/>
                    <a:gd fmla="*/ 11 h 85" name="T103"/>
                    <a:gd fmla="*/ 20 w 86" name="T104"/>
                    <a:gd fmla="*/ 7 h 85" name="T105"/>
                    <a:gd fmla="*/ 20 w 86" name="T106"/>
                    <a:gd fmla="*/ 3 h 85" name="T107"/>
                    <a:gd fmla="*/ 20 w 86" name="T108"/>
                    <a:gd fmla="*/ 3 h 85" name="T109"/>
                    <a:gd fmla="*/ 12 w 86" name="T110"/>
                    <a:gd fmla="*/ 3 h 85" name="T111"/>
                    <a:gd fmla="*/ 8 w 86" name="T112"/>
                    <a:gd fmla="*/ 23 h 85" name="T113"/>
                    <a:gd fmla="*/ 0 w 86" name="T114"/>
                    <a:gd fmla="*/ 34 h 85" name="T115"/>
                    <a:gd fmla="*/ 8 w 86" name="T116"/>
                    <a:gd fmla="*/ 58 h 85" name="T117"/>
                    <a:gd fmla="*/ 8 w 86" name="T118"/>
                    <a:gd fmla="*/ 58 h 85" name="T119"/>
                    <a:gd fmla="*/ 0 w 86" name="T120"/>
                    <a:gd fmla="*/ 62 h 85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85" w="86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80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7 h 85" name="T5"/>
                    <a:gd fmla="*/ 46 w 81" name="T6"/>
                    <a:gd fmla="*/ 7 h 85" name="T7"/>
                    <a:gd fmla="*/ 42 w 81" name="T8"/>
                    <a:gd fmla="*/ 0 h 85" name="T9"/>
                    <a:gd fmla="*/ 42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3 h 85" name="T17"/>
                    <a:gd fmla="*/ 31 w 81" name="T18"/>
                    <a:gd fmla="*/ 3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4 h 85" name="T29"/>
                    <a:gd fmla="*/ 7 w 81" name="T30"/>
                    <a:gd fmla="*/ 34 h 85" name="T31"/>
                    <a:gd fmla="*/ 7 w 81" name="T32"/>
                    <a:gd fmla="*/ 73 h 85" name="T33"/>
                    <a:gd fmla="*/ 23 w 81" name="T34"/>
                    <a:gd fmla="*/ 73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3 h 85" name="T63"/>
                    <a:gd fmla="*/ 70 w 81" name="T64"/>
                    <a:gd fmla="*/ 73 h 85" name="T65"/>
                    <a:gd fmla="*/ 70 w 81" name="T66"/>
                    <a:gd fmla="*/ 69 h 85" name="T67"/>
                    <a:gd fmla="*/ 70 w 81" name="T68"/>
                    <a:gd fmla="*/ 34 h 85" name="T69"/>
                    <a:gd fmla="*/ 46 w 81" name="T70"/>
                    <a:gd fmla="*/ 34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38 w 81" name="T78"/>
                    <a:gd fmla="*/ 15 h 85" name="T79"/>
                    <a:gd fmla="*/ 38 w 81" name="T80"/>
                    <a:gd fmla="*/ 15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5" name="组合 354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  <a:grpFill/>
            </p:grpSpPr>
            <p:sp>
              <p:nvSpPr>
                <p:cNvPr id="469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gdLst>
                    <a:gd fmla="*/ 1038 w 1181" name="T0"/>
                    <a:gd fmla="*/ 412 h 921" name="T1"/>
                    <a:gd fmla="*/ 937 w 1181" name="T2"/>
                    <a:gd fmla="*/ 459 h 921" name="T3"/>
                    <a:gd fmla="*/ 913 w 1181" name="T4"/>
                    <a:gd fmla="*/ 471 h 921" name="T5"/>
                    <a:gd fmla="*/ 902 w 1181" name="T6"/>
                    <a:gd fmla="*/ 463 h 921" name="T7"/>
                    <a:gd fmla="*/ 898 w 1181" name="T8"/>
                    <a:gd fmla="*/ 397 h 921" name="T9"/>
                    <a:gd fmla="*/ 871 w 1181" name="T10"/>
                    <a:gd fmla="*/ 354 h 921" name="T11"/>
                    <a:gd fmla="*/ 816 w 1181" name="T12"/>
                    <a:gd fmla="*/ 342 h 921" name="T13"/>
                    <a:gd fmla="*/ 770 w 1181" name="T14"/>
                    <a:gd fmla="*/ 323 h 921" name="T15"/>
                    <a:gd fmla="*/ 781 w 1181" name="T16"/>
                    <a:gd fmla="*/ 167 h 921" name="T17"/>
                    <a:gd fmla="*/ 770 w 1181" name="T18"/>
                    <a:gd fmla="*/ 121 h 921" name="T19"/>
                    <a:gd fmla="*/ 742 w 1181" name="T20"/>
                    <a:gd fmla="*/ 121 h 921" name="T21"/>
                    <a:gd fmla="*/ 715 w 1181" name="T22"/>
                    <a:gd fmla="*/ 82 h 921" name="T23"/>
                    <a:gd fmla="*/ 684 w 1181" name="T24"/>
                    <a:gd fmla="*/ 78 h 921" name="T25"/>
                    <a:gd fmla="*/ 645 w 1181" name="T26"/>
                    <a:gd fmla="*/ 59 h 921" name="T27"/>
                    <a:gd fmla="*/ 626 w 1181" name="T28"/>
                    <a:gd fmla="*/ 4 h 921" name="T29"/>
                    <a:gd fmla="*/ 599 w 1181" name="T30"/>
                    <a:gd fmla="*/ 16 h 921" name="T31"/>
                    <a:gd fmla="*/ 540 w 1181" name="T32"/>
                    <a:gd fmla="*/ 66 h 921" name="T33"/>
                    <a:gd fmla="*/ 498 w 1181" name="T34"/>
                    <a:gd fmla="*/ 160 h 921" name="T35"/>
                    <a:gd fmla="*/ 455 w 1181" name="T36"/>
                    <a:gd fmla="*/ 214 h 921" name="T37"/>
                    <a:gd fmla="*/ 467 w 1181" name="T38"/>
                    <a:gd fmla="*/ 257 h 921" name="T39"/>
                    <a:gd fmla="*/ 300 w 1181" name="T40"/>
                    <a:gd fmla="*/ 315 h 921" name="T41"/>
                    <a:gd fmla="*/ 222 w 1181" name="T42"/>
                    <a:gd fmla="*/ 327 h 921" name="T43"/>
                    <a:gd fmla="*/ 70 w 1181" name="T44"/>
                    <a:gd fmla="*/ 369 h 921" name="T45"/>
                    <a:gd fmla="*/ 31 w 1181" name="T46"/>
                    <a:gd fmla="*/ 373 h 921" name="T47"/>
                    <a:gd fmla="*/ 0 w 1181" name="T48"/>
                    <a:gd fmla="*/ 455 h 921" name="T49"/>
                    <a:gd fmla="*/ 8 w 1181" name="T50"/>
                    <a:gd fmla="*/ 474 h 921" name="T51"/>
                    <a:gd fmla="*/ 43 w 1181" name="T52"/>
                    <a:gd fmla="*/ 494 h 921" name="T53"/>
                    <a:gd fmla="*/ 59 w 1181" name="T54"/>
                    <a:gd fmla="*/ 537 h 921" name="T55"/>
                    <a:gd fmla="*/ 98 w 1181" name="T56"/>
                    <a:gd fmla="*/ 552 h 921" name="T57"/>
                    <a:gd fmla="*/ 152 w 1181" name="T58"/>
                    <a:gd fmla="*/ 556 h 921" name="T59"/>
                    <a:gd fmla="*/ 164 w 1181" name="T60"/>
                    <a:gd fmla="*/ 606 h 921" name="T61"/>
                    <a:gd fmla="*/ 191 w 1181" name="T62"/>
                    <a:gd fmla="*/ 688 h 921" name="T63"/>
                    <a:gd fmla="*/ 241 w 1181" name="T64"/>
                    <a:gd fmla="*/ 754 h 921" name="T65"/>
                    <a:gd fmla="*/ 296 w 1181" name="T66"/>
                    <a:gd fmla="*/ 766 h 921" name="T67"/>
                    <a:gd fmla="*/ 416 w 1181" name="T68"/>
                    <a:gd fmla="*/ 785 h 921" name="T69"/>
                    <a:gd fmla="*/ 509 w 1181" name="T70"/>
                    <a:gd fmla="*/ 793 h 921" name="T71"/>
                    <a:gd fmla="*/ 583 w 1181" name="T72"/>
                    <a:gd fmla="*/ 797 h 921" name="T73"/>
                    <a:gd fmla="*/ 630 w 1181" name="T74"/>
                    <a:gd fmla="*/ 843 h 921" name="T75"/>
                    <a:gd fmla="*/ 645 w 1181" name="T76"/>
                    <a:gd fmla="*/ 909 h 921" name="T77"/>
                    <a:gd fmla="*/ 715 w 1181" name="T78"/>
                    <a:gd fmla="*/ 906 h 921" name="T79"/>
                    <a:gd fmla="*/ 766 w 1181" name="T80"/>
                    <a:gd fmla="*/ 867 h 921" name="T81"/>
                    <a:gd fmla="*/ 808 w 1181" name="T82"/>
                    <a:gd fmla="*/ 824 h 921" name="T83"/>
                    <a:gd fmla="*/ 843 w 1181" name="T84"/>
                    <a:gd fmla="*/ 828 h 921" name="T85"/>
                    <a:gd fmla="*/ 890 w 1181" name="T86"/>
                    <a:gd fmla="*/ 777 h 921" name="T87"/>
                    <a:gd fmla="*/ 983 w 1181" name="T88"/>
                    <a:gd fmla="*/ 758 h 921" name="T89"/>
                    <a:gd fmla="*/ 1053 w 1181" name="T90"/>
                    <a:gd fmla="*/ 638 h 921" name="T91"/>
                    <a:gd fmla="*/ 1119 w 1181" name="T92"/>
                    <a:gd fmla="*/ 599 h 921" name="T93"/>
                    <a:gd fmla="*/ 1139 w 1181" name="T94"/>
                    <a:gd fmla="*/ 548 h 921" name="T95"/>
                    <a:gd fmla="*/ 1154 w 1181" name="T96"/>
                    <a:gd fmla="*/ 517 h 921" name="T97"/>
                    <a:gd fmla="*/ 1174 w 1181" name="T98"/>
                    <a:gd fmla="*/ 513 h 921" name="T99"/>
                    <a:gd fmla="*/ 1174 w 1181" name="T100"/>
                    <a:gd fmla="*/ 451 h 921" name="T101"/>
                    <a:gd fmla="*/ 1154 w 1181" name="T102"/>
                    <a:gd fmla="*/ 373 h 921" name="T103"/>
                    <a:gd fmla="*/ 1092 w 1181" name="T104"/>
                    <a:gd fmla="*/ 358 h 921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921" w="118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0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gdLst>
                    <a:gd fmla="*/ 27 w 27" name="T0"/>
                    <a:gd fmla="*/ 12 h 24" name="T1"/>
                    <a:gd fmla="*/ 27 w 27" name="T2"/>
                    <a:gd fmla="*/ 12 h 24" name="T3"/>
                    <a:gd fmla="*/ 23 w 27" name="T4"/>
                    <a:gd fmla="*/ 20 h 24" name="T5"/>
                    <a:gd fmla="*/ 15 w 27" name="T6"/>
                    <a:gd fmla="*/ 24 h 24" name="T7"/>
                    <a:gd fmla="*/ 15 w 27" name="T8"/>
                    <a:gd fmla="*/ 24 h 24" name="T9"/>
                    <a:gd fmla="*/ 4 w 27" name="T10"/>
                    <a:gd fmla="*/ 20 h 24" name="T11"/>
                    <a:gd fmla="*/ 0 w 27" name="T12"/>
                    <a:gd fmla="*/ 12 h 24" name="T13"/>
                    <a:gd fmla="*/ 0 w 27" name="T14"/>
                    <a:gd fmla="*/ 12 h 24" name="T15"/>
                    <a:gd fmla="*/ 4 w 27" name="T16"/>
                    <a:gd fmla="*/ 4 h 24" name="T17"/>
                    <a:gd fmla="*/ 15 w 27" name="T18"/>
                    <a:gd fmla="*/ 0 h 24" name="T19"/>
                    <a:gd fmla="*/ 15 w 27" name="T20"/>
                    <a:gd fmla="*/ 0 h 24" name="T21"/>
                    <a:gd fmla="*/ 23 w 27" name="T22"/>
                    <a:gd fmla="*/ 4 h 24" name="T23"/>
                    <a:gd fmla="*/ 27 w 27" name="T24"/>
                    <a:gd fmla="*/ 12 h 24" name="T25"/>
                    <a:gd fmla="*/ 27 w 27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1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4 w 58" name="T4"/>
                    <a:gd fmla="*/ 43 h 58" name="T5"/>
                    <a:gd fmla="*/ 51 w 58" name="T6"/>
                    <a:gd fmla="*/ 50 h 58" name="T7"/>
                    <a:gd fmla="*/ 39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8 h 58" name="T15"/>
                    <a:gd fmla="*/ 8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8 w 58" name="T26"/>
                    <a:gd fmla="*/ 12 h 58" name="T27"/>
                    <a:gd fmla="*/ 20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39 w 58" name="T34"/>
                    <a:gd fmla="*/ 4 h 58" name="T35"/>
                    <a:gd fmla="*/ 51 w 58" name="T36"/>
                    <a:gd fmla="*/ 12 h 58" name="T37"/>
                    <a:gd fmla="*/ 54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2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gdLst>
                    <a:gd fmla="*/ 24 w 86" name="T0"/>
                    <a:gd fmla="*/ 19 h 89" name="T1"/>
                    <a:gd fmla="*/ 0 w 86" name="T2"/>
                    <a:gd fmla="*/ 23 h 89" name="T3"/>
                    <a:gd fmla="*/ 35 w 86" name="T4"/>
                    <a:gd fmla="*/ 31 h 89" name="T5"/>
                    <a:gd fmla="*/ 12 w 86" name="T6"/>
                    <a:gd fmla="*/ 35 h 89" name="T7"/>
                    <a:gd fmla="*/ 24 w 86" name="T8"/>
                    <a:gd fmla="*/ 70 h 89" name="T9"/>
                    <a:gd fmla="*/ 16 w 86" name="T10"/>
                    <a:gd fmla="*/ 74 h 89" name="T11"/>
                    <a:gd fmla="*/ 4 w 86" name="T12"/>
                    <a:gd fmla="*/ 78 h 89" name="T13"/>
                    <a:gd fmla="*/ 12 w 86" name="T14"/>
                    <a:gd fmla="*/ 86 h 89" name="T15"/>
                    <a:gd fmla="*/ 31 w 86" name="T16"/>
                    <a:gd fmla="*/ 70 h 89" name="T17"/>
                    <a:gd fmla="*/ 47 w 86" name="T18"/>
                    <a:gd fmla="*/ 74 h 89" name="T19"/>
                    <a:gd fmla="*/ 70 w 86" name="T20"/>
                    <a:gd fmla="*/ 89 h 89" name="T21"/>
                    <a:gd fmla="*/ 78 w 86" name="T22"/>
                    <a:gd fmla="*/ 78 h 89" name="T23"/>
                    <a:gd fmla="*/ 74 w 86" name="T24"/>
                    <a:gd fmla="*/ 70 h 89" name="T25"/>
                    <a:gd fmla="*/ 47 w 86" name="T26"/>
                    <a:gd fmla="*/ 35 h 89" name="T27"/>
                    <a:gd fmla="*/ 86 w 86" name="T28"/>
                    <a:gd fmla="*/ 31 h 89" name="T29"/>
                    <a:gd fmla="*/ 62 w 86" name="T30"/>
                    <a:gd fmla="*/ 23 h 89" name="T31"/>
                    <a:gd fmla="*/ 78 w 86" name="T32"/>
                    <a:gd fmla="*/ 19 h 89" name="T33"/>
                    <a:gd fmla="*/ 62 w 86" name="T34"/>
                    <a:gd fmla="*/ 8 h 89" name="T35"/>
                    <a:gd fmla="*/ 62 w 86" name="T36"/>
                    <a:gd fmla="*/ 8 h 89" name="T37"/>
                    <a:gd fmla="*/ 62 w 86" name="T38"/>
                    <a:gd fmla="*/ 4 h 89" name="T39"/>
                    <a:gd fmla="*/ 62 w 86" name="T40"/>
                    <a:gd fmla="*/ 4 h 89" name="T41"/>
                    <a:gd fmla="*/ 47 w 86" name="T42"/>
                    <a:gd fmla="*/ 0 h 89" name="T43"/>
                    <a:gd fmla="*/ 35 w 86" name="T44"/>
                    <a:gd fmla="*/ 8 h 89" name="T45"/>
                    <a:gd fmla="*/ 35 w 86" name="T46"/>
                    <a:gd fmla="*/ 8 h 89" name="T47"/>
                    <a:gd fmla="*/ 35 w 86" name="T48"/>
                    <a:gd fmla="*/ 4 h 89" name="T49"/>
                    <a:gd fmla="*/ 39 w 86" name="T50"/>
                    <a:gd fmla="*/ 4 h 89" name="T51"/>
                    <a:gd fmla="*/ 24 w 86" name="T52"/>
                    <a:gd fmla="*/ 0 h 89" name="T53"/>
                    <a:gd fmla="*/ 8 w 86" name="T54"/>
                    <a:gd fmla="*/ 8 h 89" name="T55"/>
                    <a:gd fmla="*/ 8 w 86" name="T56"/>
                    <a:gd fmla="*/ 19 h 89" name="T57"/>
                    <a:gd fmla="*/ 47 w 86" name="T58"/>
                    <a:gd fmla="*/ 23 h 89" name="T59"/>
                    <a:gd fmla="*/ 35 w 86" name="T60"/>
                    <a:gd fmla="*/ 19 h 89" name="T61"/>
                    <a:gd fmla="*/ 47 w 86" name="T62"/>
                    <a:gd fmla="*/ 19 h 89" name="T63"/>
                    <a:gd fmla="*/ 35 w 86" name="T64"/>
                    <a:gd fmla="*/ 47 h 89" name="T65"/>
                    <a:gd fmla="*/ 24 w 86" name="T66"/>
                    <a:gd fmla="*/ 43 h 89" name="T67"/>
                    <a:gd fmla="*/ 35 w 86" name="T68"/>
                    <a:gd fmla="*/ 43 h 89" name="T69"/>
                    <a:gd fmla="*/ 59 w 86" name="T70"/>
                    <a:gd fmla="*/ 43 h 89" name="T71"/>
                    <a:gd fmla="*/ 47 w 86" name="T72"/>
                    <a:gd fmla="*/ 47 h 89" name="T73"/>
                    <a:gd fmla="*/ 47 w 86" name="T74"/>
                    <a:gd fmla="*/ 43 h 89" name="T75"/>
                    <a:gd fmla="*/ 35 w 86" name="T76"/>
                    <a:gd fmla="*/ 58 h 89" name="T77"/>
                    <a:gd fmla="*/ 24 w 86" name="T78"/>
                    <a:gd fmla="*/ 54 h 89" name="T79"/>
                    <a:gd fmla="*/ 35 w 86" name="T80"/>
                    <a:gd fmla="*/ 54 h 89" name="T81"/>
                    <a:gd fmla="*/ 47 w 86" name="T82"/>
                    <a:gd fmla="*/ 54 h 89" name="T83"/>
                    <a:gd fmla="*/ 59 w 86" name="T84"/>
                    <a:gd fmla="*/ 58 h 89" name="T85"/>
                    <a:gd fmla="*/ 47 w 86" name="T86"/>
                    <a:gd fmla="*/ 58 h 89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9" w="86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3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gdLst>
                    <a:gd fmla="*/ 12 w 70" name="T0"/>
                    <a:gd fmla="*/ 27 h 78" name="T1"/>
                    <a:gd fmla="*/ 12 w 70" name="T2"/>
                    <a:gd fmla="*/ 27 h 78" name="T3"/>
                    <a:gd fmla="*/ 12 w 70" name="T4"/>
                    <a:gd fmla="*/ 19 h 78" name="T5"/>
                    <a:gd fmla="*/ 12 w 70" name="T6"/>
                    <a:gd fmla="*/ 19 h 78" name="T7"/>
                    <a:gd fmla="*/ 12 w 70" name="T8"/>
                    <a:gd fmla="*/ 19 h 78" name="T9"/>
                    <a:gd fmla="*/ 12 w 70" name="T10"/>
                    <a:gd fmla="*/ 19 h 78" name="T11"/>
                    <a:gd fmla="*/ 12 w 70" name="T12"/>
                    <a:gd fmla="*/ 19 h 78" name="T13"/>
                    <a:gd fmla="*/ 12 w 70" name="T14"/>
                    <a:gd fmla="*/ 19 h 78" name="T15"/>
                    <a:gd fmla="*/ 8 w 70" name="T16"/>
                    <a:gd fmla="*/ 19 h 78" name="T17"/>
                    <a:gd fmla="*/ 0 w 70" name="T18"/>
                    <a:gd fmla="*/ 19 h 78" name="T19"/>
                    <a:gd fmla="*/ 0 w 70" name="T20"/>
                    <a:gd fmla="*/ 74 h 78" name="T21"/>
                    <a:gd fmla="*/ 59 w 70" name="T22"/>
                    <a:gd fmla="*/ 74 h 78" name="T23"/>
                    <a:gd fmla="*/ 59 w 70" name="T24"/>
                    <a:gd fmla="*/ 78 h 78" name="T25"/>
                    <a:gd fmla="*/ 70 w 70" name="T26"/>
                    <a:gd fmla="*/ 78 h 78" name="T27"/>
                    <a:gd fmla="*/ 70 w 70" name="T28"/>
                    <a:gd fmla="*/ 27 h 78" name="T29"/>
                    <a:gd fmla="*/ 70 w 70" name="T30"/>
                    <a:gd fmla="*/ 27 h 78" name="T31"/>
                    <a:gd fmla="*/ 70 w 70" name="T32"/>
                    <a:gd fmla="*/ 19 h 78" name="T33"/>
                    <a:gd fmla="*/ 70 w 70" name="T34"/>
                    <a:gd fmla="*/ 19 h 78" name="T35"/>
                    <a:gd fmla="*/ 70 w 70" name="T36"/>
                    <a:gd fmla="*/ 19 h 78" name="T37"/>
                    <a:gd fmla="*/ 70 w 70" name="T38"/>
                    <a:gd fmla="*/ 19 h 78" name="T39"/>
                    <a:gd fmla="*/ 66 w 70" name="T40"/>
                    <a:gd fmla="*/ 19 h 78" name="T41"/>
                    <a:gd fmla="*/ 59 w 70" name="T42"/>
                    <a:gd fmla="*/ 19 h 78" name="T43"/>
                    <a:gd fmla="*/ 59 w 70" name="T44"/>
                    <a:gd fmla="*/ 66 h 78" name="T45"/>
                    <a:gd fmla="*/ 43 w 70" name="T46"/>
                    <a:gd fmla="*/ 66 h 78" name="T47"/>
                    <a:gd fmla="*/ 43 w 70" name="T48"/>
                    <a:gd fmla="*/ 8 h 78" name="T49"/>
                    <a:gd fmla="*/ 43 w 70" name="T50"/>
                    <a:gd fmla="*/ 8 h 78" name="T51"/>
                    <a:gd fmla="*/ 43 w 70" name="T52"/>
                    <a:gd fmla="*/ 0 h 78" name="T53"/>
                    <a:gd fmla="*/ 43 w 70" name="T54"/>
                    <a:gd fmla="*/ 0 h 78" name="T55"/>
                    <a:gd fmla="*/ 43 w 70" name="T56"/>
                    <a:gd fmla="*/ 0 h 78" name="T57"/>
                    <a:gd fmla="*/ 43 w 70" name="T58"/>
                    <a:gd fmla="*/ 0 h 78" name="T59"/>
                    <a:gd fmla="*/ 35 w 70" name="T60"/>
                    <a:gd fmla="*/ 0 h 78" name="T61"/>
                    <a:gd fmla="*/ 28 w 70" name="T62"/>
                    <a:gd fmla="*/ 0 h 78" name="T63"/>
                    <a:gd fmla="*/ 28 w 70" name="T64"/>
                    <a:gd fmla="*/ 66 h 78" name="T65"/>
                    <a:gd fmla="*/ 12 w 70" name="T66"/>
                    <a:gd fmla="*/ 66 h 78" name="T67"/>
                    <a:gd fmla="*/ 12 w 70" name="T68"/>
                    <a:gd fmla="*/ 27 h 78" name="T69"/>
                    <a:gd fmla="*/ 12 w 70" name="T70"/>
                    <a:gd fmla="*/ 27 h 78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78" w="70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74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gdLst>
                    <a:gd fmla="*/ 50 w 85" name="T0"/>
                    <a:gd fmla="*/ 12 h 86" name="T1"/>
                    <a:gd fmla="*/ 50 w 85" name="T2"/>
                    <a:gd fmla="*/ 12 h 86" name="T3"/>
                    <a:gd fmla="*/ 50 w 85" name="T4"/>
                    <a:gd fmla="*/ 8 h 86" name="T5"/>
                    <a:gd fmla="*/ 50 w 85" name="T6"/>
                    <a:gd fmla="*/ 8 h 86" name="T7"/>
                    <a:gd fmla="*/ 46 w 85" name="T8"/>
                    <a:gd fmla="*/ 0 h 86" name="T9"/>
                    <a:gd fmla="*/ 46 w 85" name="T10"/>
                    <a:gd fmla="*/ 0 h 86" name="T11"/>
                    <a:gd fmla="*/ 43 w 85" name="T12"/>
                    <a:gd fmla="*/ 4 h 86" name="T13"/>
                    <a:gd fmla="*/ 43 w 85" name="T14"/>
                    <a:gd fmla="*/ 4 h 86" name="T15"/>
                    <a:gd fmla="*/ 35 w 85" name="T16"/>
                    <a:gd fmla="*/ 4 h 86" name="T17"/>
                    <a:gd fmla="*/ 35 w 85" name="T18"/>
                    <a:gd fmla="*/ 4 h 86" name="T19"/>
                    <a:gd fmla="*/ 39 w 85" name="T20"/>
                    <a:gd fmla="*/ 16 h 86" name="T21"/>
                    <a:gd fmla="*/ 0 w 85" name="T22"/>
                    <a:gd fmla="*/ 16 h 86" name="T23"/>
                    <a:gd fmla="*/ 0 w 85" name="T24"/>
                    <a:gd fmla="*/ 27 h 86" name="T25"/>
                    <a:gd fmla="*/ 35 w 85" name="T26"/>
                    <a:gd fmla="*/ 27 h 86" name="T27"/>
                    <a:gd fmla="*/ 35 w 85" name="T28"/>
                    <a:gd fmla="*/ 35 h 86" name="T29"/>
                    <a:gd fmla="*/ 11 w 85" name="T30"/>
                    <a:gd fmla="*/ 35 h 86" name="T31"/>
                    <a:gd fmla="*/ 11 w 85" name="T32"/>
                    <a:gd fmla="*/ 78 h 86" name="T33"/>
                    <a:gd fmla="*/ 23 w 85" name="T34"/>
                    <a:gd fmla="*/ 78 h 86" name="T35"/>
                    <a:gd fmla="*/ 23 w 85" name="T36"/>
                    <a:gd fmla="*/ 47 h 86" name="T37"/>
                    <a:gd fmla="*/ 35 w 85" name="T38"/>
                    <a:gd fmla="*/ 47 h 86" name="T39"/>
                    <a:gd fmla="*/ 35 w 85" name="T40"/>
                    <a:gd fmla="*/ 86 h 86" name="T41"/>
                    <a:gd fmla="*/ 50 w 85" name="T42"/>
                    <a:gd fmla="*/ 86 h 86" name="T43"/>
                    <a:gd fmla="*/ 50 w 85" name="T44"/>
                    <a:gd fmla="*/ 47 h 86" name="T45"/>
                    <a:gd fmla="*/ 62 w 85" name="T46"/>
                    <a:gd fmla="*/ 47 h 86" name="T47"/>
                    <a:gd fmla="*/ 62 w 85" name="T48"/>
                    <a:gd fmla="*/ 62 h 86" name="T49"/>
                    <a:gd fmla="*/ 62 w 85" name="T50"/>
                    <a:gd fmla="*/ 62 h 86" name="T51"/>
                    <a:gd fmla="*/ 58 w 85" name="T52"/>
                    <a:gd fmla="*/ 66 h 86" name="T53"/>
                    <a:gd fmla="*/ 50 w 85" name="T54"/>
                    <a:gd fmla="*/ 66 h 86" name="T55"/>
                    <a:gd fmla="*/ 50 w 85" name="T56"/>
                    <a:gd fmla="*/ 66 h 86" name="T57"/>
                    <a:gd fmla="*/ 54 w 85" name="T58"/>
                    <a:gd fmla="*/ 78 h 86" name="T59"/>
                    <a:gd fmla="*/ 54 w 85" name="T60"/>
                    <a:gd fmla="*/ 78 h 86" name="T61"/>
                    <a:gd fmla="*/ 70 w 85" name="T62"/>
                    <a:gd fmla="*/ 78 h 86" name="T63"/>
                    <a:gd fmla="*/ 74 w 85" name="T64"/>
                    <a:gd fmla="*/ 74 h 86" name="T65"/>
                    <a:gd fmla="*/ 74 w 85" name="T66"/>
                    <a:gd fmla="*/ 70 h 86" name="T67"/>
                    <a:gd fmla="*/ 74 w 85" name="T68"/>
                    <a:gd fmla="*/ 35 h 86" name="T69"/>
                    <a:gd fmla="*/ 50 w 85" name="T70"/>
                    <a:gd fmla="*/ 35 h 86" name="T71"/>
                    <a:gd fmla="*/ 50 w 85" name="T72"/>
                    <a:gd fmla="*/ 27 h 86" name="T73"/>
                    <a:gd fmla="*/ 85 w 85" name="T74"/>
                    <a:gd fmla="*/ 27 h 86" name="T75"/>
                    <a:gd fmla="*/ 85 w 85" name="T76"/>
                    <a:gd fmla="*/ 16 h 86" name="T77"/>
                    <a:gd fmla="*/ 43 w 85" name="T78"/>
                    <a:gd fmla="*/ 16 h 86" name="T79"/>
                    <a:gd fmla="*/ 43 w 85" name="T80"/>
                    <a:gd fmla="*/ 16 h 86" name="T81"/>
                    <a:gd fmla="*/ 50 w 85" name="T82"/>
                    <a:gd fmla="*/ 12 h 86" name="T83"/>
                    <a:gd fmla="*/ 50 w 85" name="T84"/>
                    <a:gd fmla="*/ 12 h 86" name="T85"/>
                    <a:gd fmla="*/ 50 w 85" name="T86"/>
                    <a:gd fmla="*/ 12 h 8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6" w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6" name="组合 355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  <a:grpFill/>
            </p:grpSpPr>
            <p:sp>
              <p:nvSpPr>
                <p:cNvPr id="463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gdLst>
                    <a:gd fmla="*/ 1010 w 1014" name="T0"/>
                    <a:gd fmla="*/ 101 h 990" name="T1"/>
                    <a:gd fmla="*/ 960 w 1014" name="T2"/>
                    <a:gd fmla="*/ 50 h 990" name="T3"/>
                    <a:gd fmla="*/ 913 w 1014" name="T4"/>
                    <a:gd fmla="*/ 19 h 990" name="T5"/>
                    <a:gd fmla="*/ 917 w 1014" name="T6"/>
                    <a:gd fmla="*/ 7 h 990" name="T7"/>
                    <a:gd fmla="*/ 855 w 1014" name="T8"/>
                    <a:gd fmla="*/ 31 h 990" name="T9"/>
                    <a:gd fmla="*/ 824 w 1014" name="T10"/>
                    <a:gd fmla="*/ 58 h 990" name="T11"/>
                    <a:gd fmla="*/ 797 w 1014" name="T12"/>
                    <a:gd fmla="*/ 54 h 990" name="T13"/>
                    <a:gd fmla="*/ 777 w 1014" name="T14"/>
                    <a:gd fmla="*/ 15 h 990" name="T15"/>
                    <a:gd fmla="*/ 754 w 1014" name="T16"/>
                    <a:gd fmla="*/ 15 h 990" name="T17"/>
                    <a:gd fmla="*/ 715 w 1014" name="T18"/>
                    <a:gd fmla="*/ 31 h 990" name="T19"/>
                    <a:gd fmla="*/ 606 w 1014" name="T20"/>
                    <a:gd fmla="*/ 81 h 990" name="T21"/>
                    <a:gd fmla="*/ 517 w 1014" name="T22"/>
                    <a:gd fmla="*/ 97 h 990" name="T23"/>
                    <a:gd fmla="*/ 455 w 1014" name="T24"/>
                    <a:gd fmla="*/ 105 h 990" name="T25"/>
                    <a:gd fmla="*/ 424 w 1014" name="T26"/>
                    <a:gd fmla="*/ 194 h 990" name="T27"/>
                    <a:gd fmla="*/ 404 w 1014" name="T28"/>
                    <a:gd fmla="*/ 256 h 990" name="T29"/>
                    <a:gd fmla="*/ 346 w 1014" name="T30"/>
                    <a:gd fmla="*/ 256 h 990" name="T31"/>
                    <a:gd fmla="*/ 284 w 1014" name="T32"/>
                    <a:gd fmla="*/ 241 h 990" name="T33"/>
                    <a:gd fmla="*/ 214 w 1014" name="T34"/>
                    <a:gd fmla="*/ 276 h 990" name="T35"/>
                    <a:gd fmla="*/ 179 w 1014" name="T36"/>
                    <a:gd fmla="*/ 334 h 990" name="T37"/>
                    <a:gd fmla="*/ 202 w 1014" name="T38"/>
                    <a:gd fmla="*/ 380 h 990" name="T39"/>
                    <a:gd fmla="*/ 163 w 1014" name="T40"/>
                    <a:gd fmla="*/ 454 h 990" name="T41"/>
                    <a:gd fmla="*/ 89 w 1014" name="T42"/>
                    <a:gd fmla="*/ 555 h 990" name="T43"/>
                    <a:gd fmla="*/ 89 w 1014" name="T44"/>
                    <a:gd fmla="*/ 567 h 990" name="T45"/>
                    <a:gd fmla="*/ 136 w 1014" name="T46"/>
                    <a:gd fmla="*/ 641 h 990" name="T47"/>
                    <a:gd fmla="*/ 144 w 1014" name="T48"/>
                    <a:gd fmla="*/ 676 h 990" name="T49"/>
                    <a:gd fmla="*/ 175 w 1014" name="T50"/>
                    <a:gd fmla="*/ 672 h 990" name="T51"/>
                    <a:gd fmla="*/ 194 w 1014" name="T52"/>
                    <a:gd fmla="*/ 687 h 990" name="T53"/>
                    <a:gd fmla="*/ 128 w 1014" name="T54"/>
                    <a:gd fmla="*/ 796 h 990" name="T55"/>
                    <a:gd fmla="*/ 97 w 1014" name="T56"/>
                    <a:gd fmla="*/ 792 h 990" name="T57"/>
                    <a:gd fmla="*/ 47 w 1014" name="T58"/>
                    <a:gd fmla="*/ 812 h 990" name="T59"/>
                    <a:gd fmla="*/ 0 w 1014" name="T60"/>
                    <a:gd fmla="*/ 917 h 990" name="T61"/>
                    <a:gd fmla="*/ 51 w 1014" name="T62"/>
                    <a:gd fmla="*/ 944 h 990" name="T63"/>
                    <a:gd fmla="*/ 86 w 1014" name="T64"/>
                    <a:gd fmla="*/ 936 h 990" name="T65"/>
                    <a:gd fmla="*/ 97 w 1014" name="T66"/>
                    <a:gd fmla="*/ 986 h 990" name="T67"/>
                    <a:gd fmla="*/ 121 w 1014" name="T68"/>
                    <a:gd fmla="*/ 975 h 990" name="T69"/>
                    <a:gd fmla="*/ 280 w 1014" name="T70"/>
                    <a:gd fmla="*/ 901 h 990" name="T71"/>
                    <a:gd fmla="*/ 330 w 1014" name="T72"/>
                    <a:gd fmla="*/ 808 h 990" name="T73"/>
                    <a:gd fmla="*/ 295 w 1014" name="T74"/>
                    <a:gd fmla="*/ 796 h 990" name="T75"/>
                    <a:gd fmla="*/ 295 w 1014" name="T76"/>
                    <a:gd fmla="*/ 773 h 990" name="T77"/>
                    <a:gd fmla="*/ 358 w 1014" name="T78"/>
                    <a:gd fmla="*/ 726 h 990" name="T79"/>
                    <a:gd fmla="*/ 361 w 1014" name="T80"/>
                    <a:gd fmla="*/ 699 h 990" name="T81"/>
                    <a:gd fmla="*/ 389 w 1014" name="T82"/>
                    <a:gd fmla="*/ 621 h 990" name="T83"/>
                    <a:gd fmla="*/ 431 w 1014" name="T84"/>
                    <a:gd fmla="*/ 617 h 990" name="T85"/>
                    <a:gd fmla="*/ 579 w 1014" name="T86"/>
                    <a:gd fmla="*/ 575 h 990" name="T87"/>
                    <a:gd fmla="*/ 657 w 1014" name="T88"/>
                    <a:gd fmla="*/ 563 h 990" name="T89"/>
                    <a:gd fmla="*/ 828 w 1014" name="T90"/>
                    <a:gd fmla="*/ 501 h 990" name="T91"/>
                    <a:gd fmla="*/ 816 w 1014" name="T92"/>
                    <a:gd fmla="*/ 443 h 990" name="T93"/>
                    <a:gd fmla="*/ 859 w 1014" name="T94"/>
                    <a:gd fmla="*/ 408 h 990" name="T95"/>
                    <a:gd fmla="*/ 898 w 1014" name="T96"/>
                    <a:gd fmla="*/ 314 h 990" name="T97"/>
                    <a:gd fmla="*/ 909 w 1014" name="T98"/>
                    <a:gd fmla="*/ 256 h 990" name="T99"/>
                    <a:gd fmla="*/ 921 w 1014" name="T100"/>
                    <a:gd fmla="*/ 237 h 990" name="T101"/>
                    <a:gd fmla="*/ 936 w 1014" name="T102"/>
                    <a:gd fmla="*/ 202 h 990" name="T103"/>
                    <a:gd fmla="*/ 1006 w 1014" name="T104"/>
                    <a:gd fmla="*/ 147 h 990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990" w="1014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4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gdLst>
                    <a:gd fmla="*/ 23 w 23" name="T0"/>
                    <a:gd fmla="*/ 11 h 27" name="T1"/>
                    <a:gd fmla="*/ 23 w 23" name="T2"/>
                    <a:gd fmla="*/ 11 h 27" name="T3"/>
                    <a:gd fmla="*/ 19 w 23" name="T4"/>
                    <a:gd fmla="*/ 23 h 27" name="T5"/>
                    <a:gd fmla="*/ 11 w 23" name="T6"/>
                    <a:gd fmla="*/ 27 h 27" name="T7"/>
                    <a:gd fmla="*/ 11 w 23" name="T8"/>
                    <a:gd fmla="*/ 27 h 27" name="T9"/>
                    <a:gd fmla="*/ 4 w 23" name="T10"/>
                    <a:gd fmla="*/ 23 h 27" name="T11"/>
                    <a:gd fmla="*/ 0 w 23" name="T12"/>
                    <a:gd fmla="*/ 11 h 27" name="T13"/>
                    <a:gd fmla="*/ 0 w 23" name="T14"/>
                    <a:gd fmla="*/ 11 h 27" name="T15"/>
                    <a:gd fmla="*/ 4 w 23" name="T16"/>
                    <a:gd fmla="*/ 3 h 27" name="T17"/>
                    <a:gd fmla="*/ 11 w 23" name="T18"/>
                    <a:gd fmla="*/ 0 h 27" name="T19"/>
                    <a:gd fmla="*/ 11 w 23" name="T20"/>
                    <a:gd fmla="*/ 0 h 27" name="T21"/>
                    <a:gd fmla="*/ 19 w 23" name="T22"/>
                    <a:gd fmla="*/ 3 h 27" name="T23"/>
                    <a:gd fmla="*/ 23 w 23" name="T24"/>
                    <a:gd fmla="*/ 11 h 27" name="T25"/>
                    <a:gd fmla="*/ 23 w 23" name="T26"/>
                    <a:gd fmla="*/ 11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5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8 w 58" name="T4"/>
                    <a:gd fmla="*/ 39 h 58" name="T5"/>
                    <a:gd fmla="*/ 51 w 58" name="T6"/>
                    <a:gd fmla="*/ 50 h 58" name="T7"/>
                    <a:gd fmla="*/ 43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4 h 58" name="T15"/>
                    <a:gd fmla="*/ 12 w 58" name="T16"/>
                    <a:gd fmla="*/ 50 h 58" name="T17"/>
                    <a:gd fmla="*/ 4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4 w 58" name="T24"/>
                    <a:gd fmla="*/ 19 h 58" name="T25"/>
                    <a:gd fmla="*/ 12 w 58" name="T26"/>
                    <a:gd fmla="*/ 8 h 58" name="T27"/>
                    <a:gd fmla="*/ 20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4 h 58" name="T35"/>
                    <a:gd fmla="*/ 51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6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gdLst>
                    <a:gd fmla="*/ 27 w 86" name="T0"/>
                    <a:gd fmla="*/ 12 h 82" name="T1"/>
                    <a:gd fmla="*/ 12 w 86" name="T2"/>
                    <a:gd fmla="*/ 0 h 82" name="T3"/>
                    <a:gd fmla="*/ 4 w 86" name="T4"/>
                    <a:gd fmla="*/ 8 h 82" name="T5"/>
                    <a:gd fmla="*/ 20 w 86" name="T6"/>
                    <a:gd fmla="*/ 20 h 82" name="T7"/>
                    <a:gd fmla="*/ 27 w 86" name="T8"/>
                    <a:gd fmla="*/ 12 h 82" name="T9"/>
                    <a:gd fmla="*/ 43 w 86" name="T10"/>
                    <a:gd fmla="*/ 16 h 82" name="T11"/>
                    <a:gd fmla="*/ 43 w 86" name="T12"/>
                    <a:gd fmla="*/ 12 h 82" name="T13"/>
                    <a:gd fmla="*/ 43 w 86" name="T14"/>
                    <a:gd fmla="*/ 12 h 82" name="T15"/>
                    <a:gd fmla="*/ 35 w 86" name="T16"/>
                    <a:gd fmla="*/ 8 h 82" name="T17"/>
                    <a:gd fmla="*/ 31 w 86" name="T18"/>
                    <a:gd fmla="*/ 31 h 82" name="T19"/>
                    <a:gd fmla="*/ 24 w 86" name="T20"/>
                    <a:gd fmla="*/ 31 h 82" name="T21"/>
                    <a:gd fmla="*/ 4 w 86" name="T22"/>
                    <a:gd fmla="*/ 24 h 82" name="T23"/>
                    <a:gd fmla="*/ 0 w 86" name="T24"/>
                    <a:gd fmla="*/ 35 h 82" name="T25"/>
                    <a:gd fmla="*/ 16 w 86" name="T26"/>
                    <a:gd fmla="*/ 43 h 82" name="T27"/>
                    <a:gd fmla="*/ 20 w 86" name="T28"/>
                    <a:gd fmla="*/ 47 h 82" name="T29"/>
                    <a:gd fmla="*/ 31 w 86" name="T30"/>
                    <a:gd fmla="*/ 70 h 82" name="T31"/>
                    <a:gd fmla="*/ 31 w 86" name="T32"/>
                    <a:gd fmla="*/ 78 h 82" name="T33"/>
                    <a:gd fmla="*/ 51 w 86" name="T34"/>
                    <a:gd fmla="*/ 82 h 82" name="T35"/>
                    <a:gd fmla="*/ 66 w 86" name="T36"/>
                    <a:gd fmla="*/ 82 h 82" name="T37"/>
                    <a:gd fmla="*/ 78 w 86" name="T38"/>
                    <a:gd fmla="*/ 78 h 82" name="T39"/>
                    <a:gd fmla="*/ 82 w 86" name="T40"/>
                    <a:gd fmla="*/ 74 h 82" name="T41"/>
                    <a:gd fmla="*/ 86 w 86" name="T42"/>
                    <a:gd fmla="*/ 62 h 82" name="T43"/>
                    <a:gd fmla="*/ 70 w 86" name="T44"/>
                    <a:gd fmla="*/ 62 h 82" name="T45"/>
                    <a:gd fmla="*/ 62 w 86" name="T46"/>
                    <a:gd fmla="*/ 70 h 82" name="T47"/>
                    <a:gd fmla="*/ 47 w 86" name="T48"/>
                    <a:gd fmla="*/ 70 h 82" name="T49"/>
                    <a:gd fmla="*/ 43 w 86" name="T50"/>
                    <a:gd fmla="*/ 66 h 82" name="T51"/>
                    <a:gd fmla="*/ 47 w 86" name="T52"/>
                    <a:gd fmla="*/ 35 h 82" name="T53"/>
                    <a:gd fmla="*/ 59 w 86" name="T54"/>
                    <a:gd fmla="*/ 62 h 82" name="T55"/>
                    <a:gd fmla="*/ 59 w 86" name="T56"/>
                    <a:gd fmla="*/ 51 h 82" name="T57"/>
                    <a:gd fmla="*/ 62 w 86" name="T58"/>
                    <a:gd fmla="*/ 59 h 82" name="T59"/>
                    <a:gd fmla="*/ 78 w 86" name="T60"/>
                    <a:gd fmla="*/ 47 h 82" name="T61"/>
                    <a:gd fmla="*/ 78 w 86" name="T62"/>
                    <a:gd fmla="*/ 16 h 82" name="T63"/>
                    <a:gd fmla="*/ 59 w 86" name="T64"/>
                    <a:gd fmla="*/ 8 h 82" name="T65"/>
                    <a:gd fmla="*/ 59 w 86" name="T66"/>
                    <a:gd fmla="*/ 4 h 82" name="T67"/>
                    <a:gd fmla="*/ 59 w 86" name="T68"/>
                    <a:gd fmla="*/ 0 h 82" name="T69"/>
                    <a:gd fmla="*/ 51 w 86" name="T70"/>
                    <a:gd fmla="*/ 0 h 82" name="T71"/>
                    <a:gd fmla="*/ 47 w 86" name="T72"/>
                    <a:gd fmla="*/ 27 h 82" name="T73"/>
                    <a:gd fmla="*/ 43 w 86" name="T74"/>
                    <a:gd fmla="*/ 16 h 82" name="T75"/>
                    <a:gd fmla="*/ 66 w 86" name="T76"/>
                    <a:gd fmla="*/ 43 h 82" name="T77"/>
                    <a:gd fmla="*/ 62 w 86" name="T78"/>
                    <a:gd fmla="*/ 47 h 82" name="T79"/>
                    <a:gd fmla="*/ 59 w 86" name="T80"/>
                    <a:gd fmla="*/ 35 h 82" name="T81"/>
                    <a:gd fmla="*/ 66 w 86" name="T82"/>
                    <a:gd fmla="*/ 31 h 82" name="T83"/>
                    <a:gd fmla="*/ 66 w 86" name="T84"/>
                    <a:gd fmla="*/ 43 h 82" name="T85"/>
                    <a:gd fmla="*/ 0 w 86" name="T86"/>
                    <a:gd fmla="*/ 78 h 82" name="T87"/>
                    <a:gd fmla="*/ 4 w 86" name="T88"/>
                    <a:gd fmla="*/ 78 h 82" name="T89"/>
                    <a:gd fmla="*/ 12 w 86" name="T90"/>
                    <a:gd fmla="*/ 82 h 82" name="T91"/>
                    <a:gd fmla="*/ 20 w 86" name="T92"/>
                    <a:gd fmla="*/ 59 h 82" name="T93"/>
                    <a:gd fmla="*/ 24 w 86" name="T94"/>
                    <a:gd fmla="*/ 51 h 82" name="T95"/>
                    <a:gd fmla="*/ 12 w 86" name="T96"/>
                    <a:gd fmla="*/ 47 h 82" name="T97"/>
                    <a:gd fmla="*/ 12 w 86" name="T98"/>
                    <a:gd fmla="*/ 43 h 82" name="T99"/>
                    <a:gd fmla="*/ 0 w 86" name="T100"/>
                    <a:gd fmla="*/ 74 h 82" name="T101"/>
                    <a:gd fmla="*/ 0 w 86" name="T102"/>
                    <a:gd fmla="*/ 78 h 82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2" w="86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7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gdLst>
                    <a:gd fmla="*/ 62 w 77" name="T0"/>
                    <a:gd fmla="*/ 24 h 86" name="T1"/>
                    <a:gd fmla="*/ 50 w 77" name="T2"/>
                    <a:gd fmla="*/ 12 h 86" name="T3"/>
                    <a:gd fmla="*/ 50 w 77" name="T4"/>
                    <a:gd fmla="*/ 8 h 86" name="T5"/>
                    <a:gd fmla="*/ 50 w 77" name="T6"/>
                    <a:gd fmla="*/ 8 h 86" name="T7"/>
                    <a:gd fmla="*/ 50 w 77" name="T8"/>
                    <a:gd fmla="*/ 8 h 86" name="T9"/>
                    <a:gd fmla="*/ 38 w 77" name="T10"/>
                    <a:gd fmla="*/ 4 h 86" name="T11"/>
                    <a:gd fmla="*/ 38 w 77" name="T12"/>
                    <a:gd fmla="*/ 43 h 86" name="T13"/>
                    <a:gd fmla="*/ 34 w 77" name="T14"/>
                    <a:gd fmla="*/ 24 h 86" name="T15"/>
                    <a:gd fmla="*/ 27 w 77" name="T16"/>
                    <a:gd fmla="*/ 8 h 86" name="T17"/>
                    <a:gd fmla="*/ 27 w 77" name="T18"/>
                    <a:gd fmla="*/ 4 h 86" name="T19"/>
                    <a:gd fmla="*/ 27 w 77" name="T20"/>
                    <a:gd fmla="*/ 4 h 86" name="T21"/>
                    <a:gd fmla="*/ 27 w 77" name="T22"/>
                    <a:gd fmla="*/ 4 h 86" name="T23"/>
                    <a:gd fmla="*/ 15 w 77" name="T24"/>
                    <a:gd fmla="*/ 0 h 86" name="T25"/>
                    <a:gd fmla="*/ 15 w 77" name="T26"/>
                    <a:gd fmla="*/ 47 h 86" name="T27"/>
                    <a:gd fmla="*/ 11 w 77" name="T28"/>
                    <a:gd fmla="*/ 66 h 86" name="T29"/>
                    <a:gd fmla="*/ 0 w 77" name="T30"/>
                    <a:gd fmla="*/ 78 h 86" name="T31"/>
                    <a:gd fmla="*/ 11 w 77" name="T32"/>
                    <a:gd fmla="*/ 82 h 86" name="T33"/>
                    <a:gd fmla="*/ 19 w 77" name="T34"/>
                    <a:gd fmla="*/ 74 h 86" name="T35"/>
                    <a:gd fmla="*/ 23 w 77" name="T36"/>
                    <a:gd fmla="*/ 66 h 86" name="T37"/>
                    <a:gd fmla="*/ 27 w 77" name="T38"/>
                    <a:gd fmla="*/ 27 h 86" name="T39"/>
                    <a:gd fmla="*/ 31 w 77" name="T40"/>
                    <a:gd fmla="*/ 51 h 86" name="T41"/>
                    <a:gd fmla="*/ 38 w 77" name="T42"/>
                    <a:gd fmla="*/ 51 h 86" name="T43"/>
                    <a:gd fmla="*/ 38 w 77" name="T44"/>
                    <a:gd fmla="*/ 51 h 86" name="T45"/>
                    <a:gd fmla="*/ 50 w 77" name="T46"/>
                    <a:gd fmla="*/ 82 h 86" name="T47"/>
                    <a:gd fmla="*/ 50 w 77" name="T48"/>
                    <a:gd fmla="*/ 27 h 86" name="T49"/>
                    <a:gd fmla="*/ 54 w 77" name="T50"/>
                    <a:gd fmla="*/ 51 h 86" name="T51"/>
                    <a:gd fmla="*/ 66 w 77" name="T52"/>
                    <a:gd fmla="*/ 86 h 86" name="T53"/>
                    <a:gd fmla="*/ 77 w 77" name="T54"/>
                    <a:gd fmla="*/ 8 h 86" name="T55"/>
                    <a:gd fmla="*/ 77 w 77" name="T56"/>
                    <a:gd fmla="*/ 4 h 86" name="T57"/>
                    <a:gd fmla="*/ 77 w 77" name="T58"/>
                    <a:gd fmla="*/ 0 h 86" name="T59"/>
                    <a:gd fmla="*/ 77 w 77" name="T60"/>
                    <a:gd fmla="*/ 0 h 86" name="T61"/>
                    <a:gd fmla="*/ 66 w 77" name="T62"/>
                    <a:gd fmla="*/ 0 h 86" name="T63"/>
                    <a:gd fmla="*/ 66 w 77" name="T64"/>
                    <a:gd fmla="*/ 43 h 86" name="T65"/>
                    <a:gd fmla="*/ 62 w 77" name="T66"/>
                    <a:gd fmla="*/ 24 h 86" name="T67"/>
                    <a:gd fmla="*/ 11 w 77" name="T68"/>
                    <a:gd fmla="*/ 39 h 86" name="T69"/>
                    <a:gd fmla="*/ 15 w 77" name="T70"/>
                    <a:gd fmla="*/ 24 h 86" name="T71"/>
                    <a:gd fmla="*/ 3 w 77" name="T72"/>
                    <a:gd fmla="*/ 24 h 86" name="T73"/>
                    <a:gd fmla="*/ 3 w 77" name="T74"/>
                    <a:gd fmla="*/ 27 h 86" name="T75"/>
                    <a:gd fmla="*/ 0 w 77" name="T76"/>
                    <a:gd fmla="*/ 51 h 86" name="T77"/>
                    <a:gd fmla="*/ 11 w 77" name="T78"/>
                    <a:gd fmla="*/ 55 h 86" name="T79"/>
                    <a:gd fmla="*/ 11 w 77" name="T80"/>
                    <a:gd fmla="*/ 39 h 86" name="T81"/>
                    <a:gd fmla="*/ 11 w 77" name="T82"/>
                    <a:gd fmla="*/ 39 h 8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6" w="77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8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gdLst>
                    <a:gd fmla="*/ 50 w 81" name="T0"/>
                    <a:gd fmla="*/ 12 h 86" name="T1"/>
                    <a:gd fmla="*/ 50 w 81" name="T2"/>
                    <a:gd fmla="*/ 12 h 86" name="T3"/>
                    <a:gd fmla="*/ 46 w 81" name="T4"/>
                    <a:gd fmla="*/ 8 h 86" name="T5"/>
                    <a:gd fmla="*/ 46 w 81" name="T6"/>
                    <a:gd fmla="*/ 8 h 86" name="T7"/>
                    <a:gd fmla="*/ 46 w 81" name="T8"/>
                    <a:gd fmla="*/ 0 h 86" name="T9"/>
                    <a:gd fmla="*/ 46 w 81" name="T10"/>
                    <a:gd fmla="*/ 0 h 86" name="T11"/>
                    <a:gd fmla="*/ 39 w 81" name="T12"/>
                    <a:gd fmla="*/ 0 h 86" name="T13"/>
                    <a:gd fmla="*/ 39 w 81" name="T14"/>
                    <a:gd fmla="*/ 0 h 86" name="T15"/>
                    <a:gd fmla="*/ 31 w 81" name="T16"/>
                    <a:gd fmla="*/ 4 h 86" name="T17"/>
                    <a:gd fmla="*/ 31 w 81" name="T18"/>
                    <a:gd fmla="*/ 4 h 86" name="T19"/>
                    <a:gd fmla="*/ 35 w 81" name="T20"/>
                    <a:gd fmla="*/ 12 h 86" name="T21"/>
                    <a:gd fmla="*/ 0 w 81" name="T22"/>
                    <a:gd fmla="*/ 12 h 86" name="T23"/>
                    <a:gd fmla="*/ 0 w 81" name="T24"/>
                    <a:gd fmla="*/ 24 h 86" name="T25"/>
                    <a:gd fmla="*/ 35 w 81" name="T26"/>
                    <a:gd fmla="*/ 24 h 86" name="T27"/>
                    <a:gd fmla="*/ 35 w 81" name="T28"/>
                    <a:gd fmla="*/ 35 h 86" name="T29"/>
                    <a:gd fmla="*/ 11 w 81" name="T30"/>
                    <a:gd fmla="*/ 35 h 86" name="T31"/>
                    <a:gd fmla="*/ 11 w 81" name="T32"/>
                    <a:gd fmla="*/ 74 h 86" name="T33"/>
                    <a:gd fmla="*/ 23 w 81" name="T34"/>
                    <a:gd fmla="*/ 74 h 86" name="T35"/>
                    <a:gd fmla="*/ 23 w 81" name="T36"/>
                    <a:gd fmla="*/ 43 h 86" name="T37"/>
                    <a:gd fmla="*/ 35 w 81" name="T38"/>
                    <a:gd fmla="*/ 43 h 86" name="T39"/>
                    <a:gd fmla="*/ 35 w 81" name="T40"/>
                    <a:gd fmla="*/ 86 h 86" name="T41"/>
                    <a:gd fmla="*/ 46 w 81" name="T42"/>
                    <a:gd fmla="*/ 86 h 86" name="T43"/>
                    <a:gd fmla="*/ 46 w 81" name="T44"/>
                    <a:gd fmla="*/ 43 h 86" name="T45"/>
                    <a:gd fmla="*/ 62 w 81" name="T46"/>
                    <a:gd fmla="*/ 43 h 86" name="T47"/>
                    <a:gd fmla="*/ 62 w 81" name="T48"/>
                    <a:gd fmla="*/ 62 h 86" name="T49"/>
                    <a:gd fmla="*/ 62 w 81" name="T50"/>
                    <a:gd fmla="*/ 62 h 86" name="T51"/>
                    <a:gd fmla="*/ 58 w 81" name="T52"/>
                    <a:gd fmla="*/ 66 h 86" name="T53"/>
                    <a:gd fmla="*/ 50 w 81" name="T54"/>
                    <a:gd fmla="*/ 66 h 86" name="T55"/>
                    <a:gd fmla="*/ 50 w 81" name="T56"/>
                    <a:gd fmla="*/ 66 h 86" name="T57"/>
                    <a:gd fmla="*/ 54 w 81" name="T58"/>
                    <a:gd fmla="*/ 78 h 86" name="T59"/>
                    <a:gd fmla="*/ 54 w 81" name="T60"/>
                    <a:gd fmla="*/ 78 h 86" name="T61"/>
                    <a:gd fmla="*/ 66 w 81" name="T62"/>
                    <a:gd fmla="*/ 74 h 86" name="T63"/>
                    <a:gd fmla="*/ 70 w 81" name="T64"/>
                    <a:gd fmla="*/ 74 h 86" name="T65"/>
                    <a:gd fmla="*/ 74 w 81" name="T66"/>
                    <a:gd fmla="*/ 70 h 86" name="T67"/>
                    <a:gd fmla="*/ 74 w 81" name="T68"/>
                    <a:gd fmla="*/ 35 h 86" name="T69"/>
                    <a:gd fmla="*/ 46 w 81" name="T70"/>
                    <a:gd fmla="*/ 35 h 86" name="T71"/>
                    <a:gd fmla="*/ 46 w 81" name="T72"/>
                    <a:gd fmla="*/ 24 h 86" name="T73"/>
                    <a:gd fmla="*/ 81 w 81" name="T74"/>
                    <a:gd fmla="*/ 24 h 86" name="T75"/>
                    <a:gd fmla="*/ 81 w 81" name="T76"/>
                    <a:gd fmla="*/ 12 h 86" name="T77"/>
                    <a:gd fmla="*/ 39 w 81" name="T78"/>
                    <a:gd fmla="*/ 12 h 86" name="T79"/>
                    <a:gd fmla="*/ 39 w 81" name="T80"/>
                    <a:gd fmla="*/ 12 h 86" name="T81"/>
                    <a:gd fmla="*/ 50 w 81" name="T82"/>
                    <a:gd fmla="*/ 12 h 86" name="T83"/>
                    <a:gd fmla="*/ 50 w 81" name="T84"/>
                    <a:gd fmla="*/ 12 h 86" name="T85"/>
                    <a:gd fmla="*/ 50 w 81" name="T86"/>
                    <a:gd fmla="*/ 12 h 8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6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  <a:grpFill/>
            </p:grpSpPr>
            <p:sp>
              <p:nvSpPr>
                <p:cNvPr id="457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gdLst>
                    <a:gd fmla="*/ 1130 w 1289" name="T0"/>
                    <a:gd fmla="*/ 260 h 1173" name="T1"/>
                    <a:gd fmla="*/ 986 w 1289" name="T2"/>
                    <a:gd fmla="*/ 245 h 1173" name="T3"/>
                    <a:gd fmla="*/ 889 w 1289" name="T4"/>
                    <a:gd fmla="*/ 151 h 1173" name="T5"/>
                    <a:gd fmla="*/ 850 w 1289" name="T6"/>
                    <a:gd fmla="*/ 0 h 1173" name="T7"/>
                    <a:gd fmla="*/ 835 w 1289" name="T8"/>
                    <a:gd fmla="*/ 23 h 1173" name="T9"/>
                    <a:gd fmla="*/ 773 w 1289" name="T10"/>
                    <a:gd fmla="*/ 85 h 1173" name="T11"/>
                    <a:gd fmla="*/ 699 w 1289" name="T12"/>
                    <a:gd fmla="*/ 132 h 1173" name="T13"/>
                    <a:gd fmla="*/ 633 w 1289" name="T14"/>
                    <a:gd fmla="*/ 186 h 1173" name="T15"/>
                    <a:gd fmla="*/ 606 w 1289" name="T16"/>
                    <a:gd fmla="*/ 182 h 1173" name="T17"/>
                    <a:gd fmla="*/ 551 w 1289" name="T18"/>
                    <a:gd fmla="*/ 163 h 1173" name="T19"/>
                    <a:gd fmla="*/ 493 w 1289" name="T20"/>
                    <a:gd fmla="*/ 194 h 1173" name="T21"/>
                    <a:gd fmla="*/ 524 w 1289" name="T22"/>
                    <a:gd fmla="*/ 97 h 1173" name="T23"/>
                    <a:gd fmla="*/ 501 w 1289" name="T24"/>
                    <a:gd fmla="*/ 81 h 1173" name="T25"/>
                    <a:gd fmla="*/ 419 w 1289" name="T26"/>
                    <a:gd fmla="*/ 85 h 1173" name="T27"/>
                    <a:gd fmla="*/ 349 w 1289" name="T28"/>
                    <a:gd fmla="*/ 116 h 1173" name="T29"/>
                    <a:gd fmla="*/ 283 w 1289" name="T30"/>
                    <a:gd fmla="*/ 144 h 1173" name="T31"/>
                    <a:gd fmla="*/ 229 w 1289" name="T32"/>
                    <a:gd fmla="*/ 116 h 1173" name="T33"/>
                    <a:gd fmla="*/ 163 w 1289" name="T34"/>
                    <a:gd fmla="*/ 167 h 1173" name="T35"/>
                    <a:gd fmla="*/ 171 w 1289" name="T36"/>
                    <a:gd fmla="*/ 194 h 1173" name="T37"/>
                    <a:gd fmla="*/ 229 w 1289" name="T38"/>
                    <a:gd fmla="*/ 241 h 1173" name="T39"/>
                    <a:gd fmla="*/ 194 w 1289" name="T40"/>
                    <a:gd fmla="*/ 260 h 1173" name="T41"/>
                    <a:gd fmla="*/ 77 w 1289" name="T42"/>
                    <a:gd fmla="*/ 315 h 1173" name="T43"/>
                    <a:gd fmla="*/ 66 w 1289" name="T44"/>
                    <a:gd fmla="*/ 377 h 1173" name="T45"/>
                    <a:gd fmla="*/ 15 w 1289" name="T46"/>
                    <a:gd fmla="*/ 408 h 1173" name="T47"/>
                    <a:gd fmla="*/ 11 w 1289" name="T48"/>
                    <a:gd fmla="*/ 462 h 1173" name="T49"/>
                    <a:gd fmla="*/ 42 w 1289" name="T50"/>
                    <a:gd fmla="*/ 536 h 1173" name="T51"/>
                    <a:gd fmla="*/ 81 w 1289" name="T52"/>
                    <a:gd fmla="*/ 567 h 1173" name="T53"/>
                    <a:gd fmla="*/ 74 w 1289" name="T54"/>
                    <a:gd fmla="*/ 621 h 1173" name="T55"/>
                    <a:gd fmla="*/ 74 w 1289" name="T56"/>
                    <a:gd fmla="*/ 691 h 1173" name="T57"/>
                    <a:gd fmla="*/ 66 w 1289" name="T58"/>
                    <a:gd fmla="*/ 742 h 1173" name="T59"/>
                    <a:gd fmla="*/ 124 w 1289" name="T60"/>
                    <a:gd fmla="*/ 796 h 1173" name="T61"/>
                    <a:gd fmla="*/ 171 w 1289" name="T62"/>
                    <a:gd fmla="*/ 874 h 1173" name="T63"/>
                    <a:gd fmla="*/ 159 w 1289" name="T64"/>
                    <a:gd fmla="*/ 1002 h 1173" name="T65"/>
                    <a:gd fmla="*/ 182 w 1289" name="T66"/>
                    <a:gd fmla="*/ 1057 h 1173" name="T67"/>
                    <a:gd fmla="*/ 190 w 1289" name="T68"/>
                    <a:gd fmla="*/ 1123 h 1173" name="T69"/>
                    <a:gd fmla="*/ 276 w 1289" name="T70"/>
                    <a:gd fmla="*/ 1173 h 1173" name="T71"/>
                    <a:gd fmla="*/ 326 w 1289" name="T72"/>
                    <a:gd fmla="*/ 1138 h 1173" name="T73"/>
                    <a:gd fmla="*/ 404 w 1289" name="T74"/>
                    <a:gd fmla="*/ 1107 h 1173" name="T75"/>
                    <a:gd fmla="*/ 458 w 1289" name="T76"/>
                    <a:gd fmla="*/ 1068 h 1173" name="T77"/>
                    <a:gd fmla="*/ 497 w 1289" name="T78"/>
                    <a:gd fmla="*/ 967 h 1173" name="T79"/>
                    <a:gd fmla="*/ 544 w 1289" name="T80"/>
                    <a:gd fmla="*/ 940 h 1173" name="T81"/>
                    <a:gd fmla="*/ 610 w 1289" name="T82"/>
                    <a:gd fmla="*/ 967 h 1173" name="T83"/>
                    <a:gd fmla="*/ 687 w 1289" name="T84"/>
                    <a:gd fmla="*/ 855 h 1173" name="T85"/>
                    <a:gd fmla="*/ 726 w 1289" name="T86"/>
                    <a:gd fmla="*/ 781 h 1173" name="T87"/>
                    <a:gd fmla="*/ 707 w 1289" name="T88"/>
                    <a:gd fmla="*/ 722 h 1173" name="T89"/>
                    <a:gd fmla="*/ 777 w 1289" name="T90"/>
                    <a:gd fmla="*/ 649 h 1173" name="T91"/>
                    <a:gd fmla="*/ 843 w 1289" name="T92"/>
                    <a:gd fmla="*/ 649 h 1173" name="T93"/>
                    <a:gd fmla="*/ 928 w 1289" name="T94"/>
                    <a:gd fmla="*/ 656 h 1173" name="T95"/>
                    <a:gd fmla="*/ 951 w 1289" name="T96"/>
                    <a:gd fmla="*/ 563 h 1173" name="T97"/>
                    <a:gd fmla="*/ 1010 w 1289" name="T98"/>
                    <a:gd fmla="*/ 497 h 1173" name="T99"/>
                    <a:gd fmla="*/ 1119 w 1289" name="T100"/>
                    <a:gd fmla="*/ 497 h 1173" name="T101"/>
                    <a:gd fmla="*/ 1239 w 1289" name="T102"/>
                    <a:gd fmla="*/ 431 h 1173" name="T103"/>
                    <a:gd fmla="*/ 1274 w 1289" name="T104"/>
                    <a:gd fmla="*/ 419 h 1173" name="T105"/>
                    <a:gd fmla="*/ 1286 w 1289" name="T106"/>
                    <a:gd fmla="*/ 326 h 1173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1173" w="1289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8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gdLst>
                    <a:gd fmla="*/ 27 w 27" name="T0"/>
                    <a:gd fmla="*/ 11 h 23" name="T1"/>
                    <a:gd fmla="*/ 27 w 27" name="T2"/>
                    <a:gd fmla="*/ 11 h 23" name="T3"/>
                    <a:gd fmla="*/ 23 w 27" name="T4"/>
                    <a:gd fmla="*/ 19 h 23" name="T5"/>
                    <a:gd fmla="*/ 12 w 27" name="T6"/>
                    <a:gd fmla="*/ 23 h 23" name="T7"/>
                    <a:gd fmla="*/ 12 w 27" name="T8"/>
                    <a:gd fmla="*/ 23 h 23" name="T9"/>
                    <a:gd fmla="*/ 4 w 27" name="T10"/>
                    <a:gd fmla="*/ 19 h 23" name="T11"/>
                    <a:gd fmla="*/ 0 w 27" name="T12"/>
                    <a:gd fmla="*/ 11 h 23" name="T13"/>
                    <a:gd fmla="*/ 0 w 27" name="T14"/>
                    <a:gd fmla="*/ 11 h 23" name="T15"/>
                    <a:gd fmla="*/ 4 w 27" name="T16"/>
                    <a:gd fmla="*/ 3 h 23" name="T17"/>
                    <a:gd fmla="*/ 12 w 27" name="T18"/>
                    <a:gd fmla="*/ 0 h 23" name="T19"/>
                    <a:gd fmla="*/ 12 w 27" name="T20"/>
                    <a:gd fmla="*/ 0 h 23" name="T21"/>
                    <a:gd fmla="*/ 23 w 27" name="T22"/>
                    <a:gd fmla="*/ 3 h 23" name="T23"/>
                    <a:gd fmla="*/ 27 w 27" name="T24"/>
                    <a:gd fmla="*/ 11 h 23" name="T25"/>
                    <a:gd fmla="*/ 27 w 27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9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gdLst>
                    <a:gd fmla="*/ 59 w 59" name="T0"/>
                    <a:gd fmla="*/ 31 h 58" name="T1"/>
                    <a:gd fmla="*/ 59 w 59" name="T2"/>
                    <a:gd fmla="*/ 31 h 58" name="T3"/>
                    <a:gd fmla="*/ 55 w 59" name="T4"/>
                    <a:gd fmla="*/ 43 h 58" name="T5"/>
                    <a:gd fmla="*/ 51 w 59" name="T6"/>
                    <a:gd fmla="*/ 51 h 58" name="T7"/>
                    <a:gd fmla="*/ 39 w 59" name="T8"/>
                    <a:gd fmla="*/ 58 h 58" name="T9"/>
                    <a:gd fmla="*/ 28 w 59" name="T10"/>
                    <a:gd fmla="*/ 58 h 58" name="T11"/>
                    <a:gd fmla="*/ 28 w 59" name="T12"/>
                    <a:gd fmla="*/ 58 h 58" name="T13"/>
                    <a:gd fmla="*/ 20 w 59" name="T14"/>
                    <a:gd fmla="*/ 58 h 58" name="T15"/>
                    <a:gd fmla="*/ 8 w 59" name="T16"/>
                    <a:gd fmla="*/ 51 h 58" name="T17"/>
                    <a:gd fmla="*/ 4 w 59" name="T18"/>
                    <a:gd fmla="*/ 43 h 58" name="T19"/>
                    <a:gd fmla="*/ 0 w 59" name="T20"/>
                    <a:gd fmla="*/ 31 h 58" name="T21"/>
                    <a:gd fmla="*/ 0 w 59" name="T22"/>
                    <a:gd fmla="*/ 31 h 58" name="T23"/>
                    <a:gd fmla="*/ 4 w 59" name="T24"/>
                    <a:gd fmla="*/ 20 h 58" name="T25"/>
                    <a:gd fmla="*/ 8 w 59" name="T26"/>
                    <a:gd fmla="*/ 12 h 58" name="T27"/>
                    <a:gd fmla="*/ 20 w 59" name="T28"/>
                    <a:gd fmla="*/ 4 h 58" name="T29"/>
                    <a:gd fmla="*/ 28 w 59" name="T30"/>
                    <a:gd fmla="*/ 0 h 58" name="T31"/>
                    <a:gd fmla="*/ 28 w 59" name="T32"/>
                    <a:gd fmla="*/ 0 h 58" name="T33"/>
                    <a:gd fmla="*/ 39 w 59" name="T34"/>
                    <a:gd fmla="*/ 4 h 58" name="T35"/>
                    <a:gd fmla="*/ 51 w 59" name="T36"/>
                    <a:gd fmla="*/ 12 h 58" name="T37"/>
                    <a:gd fmla="*/ 55 w 59" name="T38"/>
                    <a:gd fmla="*/ 20 h 58" name="T39"/>
                    <a:gd fmla="*/ 59 w 59" name="T40"/>
                    <a:gd fmla="*/ 31 h 58" name="T41"/>
                    <a:gd fmla="*/ 59 w 59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0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gdLst>
                    <a:gd fmla="*/ 16 w 86" name="T0"/>
                    <a:gd fmla="*/ 31 h 86" name="T1"/>
                    <a:gd fmla="*/ 66 w 86" name="T2"/>
                    <a:gd fmla="*/ 20 h 86" name="T3"/>
                    <a:gd fmla="*/ 78 w 86" name="T4"/>
                    <a:gd fmla="*/ 31 h 86" name="T5"/>
                    <a:gd fmla="*/ 51 w 86" name="T6"/>
                    <a:gd fmla="*/ 8 h 86" name="T7"/>
                    <a:gd fmla="*/ 51 w 86" name="T8"/>
                    <a:gd fmla="*/ 0 h 86" name="T9"/>
                    <a:gd fmla="*/ 47 w 86" name="T10"/>
                    <a:gd fmla="*/ 0 h 86" name="T11"/>
                    <a:gd fmla="*/ 35 w 86" name="T12"/>
                    <a:gd fmla="*/ 0 h 86" name="T13"/>
                    <a:gd fmla="*/ 35 w 86" name="T14"/>
                    <a:gd fmla="*/ 8 h 86" name="T15"/>
                    <a:gd fmla="*/ 4 w 86" name="T16"/>
                    <a:gd fmla="*/ 31 h 86" name="T17"/>
                    <a:gd fmla="*/ 0 w 86" name="T18"/>
                    <a:gd fmla="*/ 47 h 86" name="T19"/>
                    <a:gd fmla="*/ 23 w 86" name="T20"/>
                    <a:gd fmla="*/ 47 h 86" name="T21"/>
                    <a:gd fmla="*/ 16 w 86" name="T22"/>
                    <a:gd fmla="*/ 59 h 86" name="T23"/>
                    <a:gd fmla="*/ 35 w 86" name="T24"/>
                    <a:gd fmla="*/ 66 h 86" name="T25"/>
                    <a:gd fmla="*/ 23 w 86" name="T26"/>
                    <a:gd fmla="*/ 70 h 86" name="T27"/>
                    <a:gd fmla="*/ 4 w 86" name="T28"/>
                    <a:gd fmla="*/ 74 h 86" name="T29"/>
                    <a:gd fmla="*/ 12 w 86" name="T30"/>
                    <a:gd fmla="*/ 86 h 86" name="T31"/>
                    <a:gd fmla="*/ 51 w 86" name="T32"/>
                    <a:gd fmla="*/ 70 h 86" name="T33"/>
                    <a:gd fmla="*/ 62 w 86" name="T34"/>
                    <a:gd fmla="*/ 78 h 86" name="T35"/>
                    <a:gd fmla="*/ 74 w 86" name="T36"/>
                    <a:gd fmla="*/ 86 h 86" name="T37"/>
                    <a:gd fmla="*/ 78 w 86" name="T38"/>
                    <a:gd fmla="*/ 82 h 86" name="T39"/>
                    <a:gd fmla="*/ 82 w 86" name="T40"/>
                    <a:gd fmla="*/ 74 h 86" name="T41"/>
                    <a:gd fmla="*/ 58 w 86" name="T42"/>
                    <a:gd fmla="*/ 63 h 86" name="T43"/>
                    <a:gd fmla="*/ 86 w 86" name="T44"/>
                    <a:gd fmla="*/ 47 h 86" name="T45"/>
                    <a:gd fmla="*/ 43 w 86" name="T46"/>
                    <a:gd fmla="*/ 35 h 86" name="T47"/>
                    <a:gd fmla="*/ 47 w 86" name="T48"/>
                    <a:gd fmla="*/ 28 h 86" name="T49"/>
                    <a:gd fmla="*/ 47 w 86" name="T50"/>
                    <a:gd fmla="*/ 28 h 86" name="T51"/>
                    <a:gd fmla="*/ 47 w 86" name="T52"/>
                    <a:gd fmla="*/ 28 h 86" name="T53"/>
                    <a:gd fmla="*/ 35 w 86" name="T54"/>
                    <a:gd fmla="*/ 24 h 86" name="T55"/>
                    <a:gd fmla="*/ 35 w 86" name="T56"/>
                    <a:gd fmla="*/ 24 h 86" name="T57"/>
                    <a:gd fmla="*/ 27 w 86" name="T58"/>
                    <a:gd fmla="*/ 35 h 86" name="T59"/>
                    <a:gd fmla="*/ 0 w 86" name="T60"/>
                    <a:gd fmla="*/ 35 h 86" name="T61"/>
                    <a:gd fmla="*/ 0 w 86" name="T62"/>
                    <a:gd fmla="*/ 47 h 86" name="T63"/>
                    <a:gd fmla="*/ 47 w 86" name="T64"/>
                    <a:gd fmla="*/ 59 h 86" name="T65"/>
                    <a:gd fmla="*/ 35 w 86" name="T66"/>
                    <a:gd fmla="*/ 47 h 86" name="T67"/>
                    <a:gd fmla="*/ 51 w 86" name="T68"/>
                    <a:gd fmla="*/ 47 h 86" name="T69"/>
                    <a:gd fmla="*/ 47 w 86" name="T70"/>
                    <a:gd fmla="*/ 59 h 8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86" w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1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gdLst>
                    <a:gd fmla="*/ 54 w 89" name="T0"/>
                    <a:gd fmla="*/ 4 h 86" name="T1"/>
                    <a:gd fmla="*/ 54 w 89" name="T2"/>
                    <a:gd fmla="*/ 0 h 86" name="T3"/>
                    <a:gd fmla="*/ 42 w 89" name="T4"/>
                    <a:gd fmla="*/ 0 h 86" name="T5"/>
                    <a:gd fmla="*/ 38 w 89" name="T6"/>
                    <a:gd fmla="*/ 0 h 86" name="T7"/>
                    <a:gd fmla="*/ 42 w 89" name="T8"/>
                    <a:gd fmla="*/ 8 h 86" name="T9"/>
                    <a:gd fmla="*/ 11 w 89" name="T10"/>
                    <a:gd fmla="*/ 8 h 86" name="T11"/>
                    <a:gd fmla="*/ 11 w 89" name="T12"/>
                    <a:gd fmla="*/ 39 h 86" name="T13"/>
                    <a:gd fmla="*/ 0 w 89" name="T14"/>
                    <a:gd fmla="*/ 78 h 86" name="T15"/>
                    <a:gd fmla="*/ 11 w 89" name="T16"/>
                    <a:gd fmla="*/ 86 h 86" name="T17"/>
                    <a:gd fmla="*/ 19 w 89" name="T18"/>
                    <a:gd fmla="*/ 66 h 86" name="T19"/>
                    <a:gd fmla="*/ 23 w 89" name="T20"/>
                    <a:gd fmla="*/ 35 h 86" name="T21"/>
                    <a:gd fmla="*/ 85 w 89" name="T22"/>
                    <a:gd fmla="*/ 20 h 86" name="T23"/>
                    <a:gd fmla="*/ 58 w 89" name="T24"/>
                    <a:gd fmla="*/ 8 h 86" name="T25"/>
                    <a:gd fmla="*/ 54 w 89" name="T26"/>
                    <a:gd fmla="*/ 4 h 86" name="T27"/>
                    <a:gd fmla="*/ 54 w 89" name="T28"/>
                    <a:gd fmla="*/ 4 h 86" name="T29"/>
                    <a:gd fmla="*/ 19 w 89" name="T30"/>
                    <a:gd fmla="*/ 74 h 86" name="T31"/>
                    <a:gd fmla="*/ 27 w 89" name="T32"/>
                    <a:gd fmla="*/ 86 h 86" name="T33"/>
                    <a:gd fmla="*/ 54 w 89" name="T34"/>
                    <a:gd fmla="*/ 59 h 86" name="T35"/>
                    <a:gd fmla="*/ 62 w 89" name="T36"/>
                    <a:gd fmla="*/ 74 h 86" name="T37"/>
                    <a:gd fmla="*/ 77 w 89" name="T38"/>
                    <a:gd fmla="*/ 86 h 86" name="T39"/>
                    <a:gd fmla="*/ 85 w 89" name="T40"/>
                    <a:gd fmla="*/ 74 h 86" name="T41"/>
                    <a:gd fmla="*/ 89 w 89" name="T42"/>
                    <a:gd fmla="*/ 70 h 86" name="T43"/>
                    <a:gd fmla="*/ 69 w 89" name="T44"/>
                    <a:gd fmla="*/ 63 h 86" name="T45"/>
                    <a:gd fmla="*/ 58 w 89" name="T46"/>
                    <a:gd fmla="*/ 43 h 86" name="T47"/>
                    <a:gd fmla="*/ 81 w 89" name="T48"/>
                    <a:gd fmla="*/ 35 h 86" name="T49"/>
                    <a:gd fmla="*/ 58 w 89" name="T50"/>
                    <a:gd fmla="*/ 31 h 86" name="T51"/>
                    <a:gd fmla="*/ 58 w 89" name="T52"/>
                    <a:gd fmla="*/ 24 h 86" name="T53"/>
                    <a:gd fmla="*/ 58 w 89" name="T54"/>
                    <a:gd fmla="*/ 24 h 86" name="T55"/>
                    <a:gd fmla="*/ 54 w 89" name="T56"/>
                    <a:gd fmla="*/ 24 h 86" name="T57"/>
                    <a:gd fmla="*/ 46 w 89" name="T58"/>
                    <a:gd fmla="*/ 35 h 86" name="T59"/>
                    <a:gd fmla="*/ 27 w 89" name="T60"/>
                    <a:gd fmla="*/ 43 h 86" name="T61"/>
                    <a:gd fmla="*/ 42 w 89" name="T62"/>
                    <a:gd fmla="*/ 43 h 86" name="T63"/>
                    <a:gd fmla="*/ 19 w 89" name="T64"/>
                    <a:gd fmla="*/ 74 h 86" name="T65"/>
                    <a:gd fmla="*/ 19 w 89" name="T66"/>
                    <a:gd fmla="*/ 74 h 8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</a:gdLst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b="b" l="0" r="r" t="0"/>
                  <a:pathLst>
                    <a:path h="86" w="89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62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gdLst>
                    <a:gd fmla="*/ 50 w 81" name="T0"/>
                    <a:gd fmla="*/ 12 h 82" name="T1"/>
                    <a:gd fmla="*/ 50 w 81" name="T2"/>
                    <a:gd fmla="*/ 12 h 82" name="T3"/>
                    <a:gd fmla="*/ 50 w 81" name="T4"/>
                    <a:gd fmla="*/ 8 h 82" name="T5"/>
                    <a:gd fmla="*/ 50 w 81" name="T6"/>
                    <a:gd fmla="*/ 8 h 82" name="T7"/>
                    <a:gd fmla="*/ 46 w 81" name="T8"/>
                    <a:gd fmla="*/ 0 h 82" name="T9"/>
                    <a:gd fmla="*/ 46 w 81" name="T10"/>
                    <a:gd fmla="*/ 0 h 82" name="T11"/>
                    <a:gd fmla="*/ 38 w 81" name="T12"/>
                    <a:gd fmla="*/ 0 h 82" name="T13"/>
                    <a:gd fmla="*/ 38 w 81" name="T14"/>
                    <a:gd fmla="*/ 0 h 82" name="T15"/>
                    <a:gd fmla="*/ 31 w 81" name="T16"/>
                    <a:gd fmla="*/ 0 h 82" name="T17"/>
                    <a:gd fmla="*/ 31 w 81" name="T18"/>
                    <a:gd fmla="*/ 0 h 82" name="T19"/>
                    <a:gd fmla="*/ 35 w 81" name="T20"/>
                    <a:gd fmla="*/ 12 h 82" name="T21"/>
                    <a:gd fmla="*/ 0 w 81" name="T22"/>
                    <a:gd fmla="*/ 12 h 82" name="T23"/>
                    <a:gd fmla="*/ 0 w 81" name="T24"/>
                    <a:gd fmla="*/ 24 h 82" name="T25"/>
                    <a:gd fmla="*/ 35 w 81" name="T26"/>
                    <a:gd fmla="*/ 24 h 82" name="T27"/>
                    <a:gd fmla="*/ 35 w 81" name="T28"/>
                    <a:gd fmla="*/ 35 h 82" name="T29"/>
                    <a:gd fmla="*/ 11 w 81" name="T30"/>
                    <a:gd fmla="*/ 35 h 82" name="T31"/>
                    <a:gd fmla="*/ 11 w 81" name="T32"/>
                    <a:gd fmla="*/ 74 h 82" name="T33"/>
                    <a:gd fmla="*/ 23 w 81" name="T34"/>
                    <a:gd fmla="*/ 74 h 82" name="T35"/>
                    <a:gd fmla="*/ 23 w 81" name="T36"/>
                    <a:gd fmla="*/ 43 h 82" name="T37"/>
                    <a:gd fmla="*/ 35 w 81" name="T38"/>
                    <a:gd fmla="*/ 43 h 82" name="T39"/>
                    <a:gd fmla="*/ 35 w 81" name="T40"/>
                    <a:gd fmla="*/ 82 h 82" name="T41"/>
                    <a:gd fmla="*/ 50 w 81" name="T42"/>
                    <a:gd fmla="*/ 82 h 82" name="T43"/>
                    <a:gd fmla="*/ 50 w 81" name="T44"/>
                    <a:gd fmla="*/ 43 h 82" name="T45"/>
                    <a:gd fmla="*/ 62 w 81" name="T46"/>
                    <a:gd fmla="*/ 43 h 82" name="T47"/>
                    <a:gd fmla="*/ 62 w 81" name="T48"/>
                    <a:gd fmla="*/ 63 h 82" name="T49"/>
                    <a:gd fmla="*/ 62 w 81" name="T50"/>
                    <a:gd fmla="*/ 63 h 82" name="T51"/>
                    <a:gd fmla="*/ 58 w 81" name="T52"/>
                    <a:gd fmla="*/ 66 h 82" name="T53"/>
                    <a:gd fmla="*/ 50 w 81" name="T54"/>
                    <a:gd fmla="*/ 66 h 82" name="T55"/>
                    <a:gd fmla="*/ 50 w 81" name="T56"/>
                    <a:gd fmla="*/ 66 h 82" name="T57"/>
                    <a:gd fmla="*/ 54 w 81" name="T58"/>
                    <a:gd fmla="*/ 78 h 82" name="T59"/>
                    <a:gd fmla="*/ 54 w 81" name="T60"/>
                    <a:gd fmla="*/ 78 h 82" name="T61"/>
                    <a:gd fmla="*/ 70 w 81" name="T62"/>
                    <a:gd fmla="*/ 74 h 82" name="T63"/>
                    <a:gd fmla="*/ 73 w 81" name="T64"/>
                    <a:gd fmla="*/ 70 h 82" name="T65"/>
                    <a:gd fmla="*/ 73 w 81" name="T66"/>
                    <a:gd fmla="*/ 66 h 82" name="T67"/>
                    <a:gd fmla="*/ 73 w 81" name="T68"/>
                    <a:gd fmla="*/ 35 h 82" name="T69"/>
                    <a:gd fmla="*/ 50 w 81" name="T70"/>
                    <a:gd fmla="*/ 35 h 82" name="T71"/>
                    <a:gd fmla="*/ 50 w 81" name="T72"/>
                    <a:gd fmla="*/ 24 h 82" name="T73"/>
                    <a:gd fmla="*/ 81 w 81" name="T74"/>
                    <a:gd fmla="*/ 24 h 82" name="T75"/>
                    <a:gd fmla="*/ 81 w 81" name="T76"/>
                    <a:gd fmla="*/ 12 h 82" name="T77"/>
                    <a:gd fmla="*/ 42 w 81" name="T78"/>
                    <a:gd fmla="*/ 12 h 82" name="T79"/>
                    <a:gd fmla="*/ 42 w 81" name="T80"/>
                    <a:gd fmla="*/ 12 h 82" name="T81"/>
                    <a:gd fmla="*/ 50 w 81" name="T82"/>
                    <a:gd fmla="*/ 12 h 82" name="T83"/>
                    <a:gd fmla="*/ 50 w 81" name="T84"/>
                    <a:gd fmla="*/ 12 h 82" name="T85"/>
                    <a:gd fmla="*/ 50 w 81" name="T86"/>
                    <a:gd fmla="*/ 12 h 82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2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8" name="组合 357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  <a:grpFill/>
            </p:grpSpPr>
            <p:sp>
              <p:nvSpPr>
                <p:cNvPr id="451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gdLst>
                    <a:gd fmla="*/ 194 w 194" name="T0"/>
                    <a:gd fmla="*/ 39 h 155" name="T1"/>
                    <a:gd fmla="*/ 194 w 194" name="T2"/>
                    <a:gd fmla="*/ 39 h 155" name="T3"/>
                    <a:gd fmla="*/ 186 w 194" name="T4"/>
                    <a:gd fmla="*/ 39 h 155" name="T5"/>
                    <a:gd fmla="*/ 167 w 194" name="T6"/>
                    <a:gd fmla="*/ 42 h 155" name="T7"/>
                    <a:gd fmla="*/ 155 w 194" name="T8"/>
                    <a:gd fmla="*/ 42 h 155" name="T9"/>
                    <a:gd fmla="*/ 140 w 194" name="T10"/>
                    <a:gd fmla="*/ 39 h 155" name="T11"/>
                    <a:gd fmla="*/ 124 w 194" name="T12"/>
                    <a:gd fmla="*/ 31 h 155" name="T13"/>
                    <a:gd fmla="*/ 112 w 194" name="T14"/>
                    <a:gd fmla="*/ 19 h 155" name="T15"/>
                    <a:gd fmla="*/ 112 w 194" name="T16"/>
                    <a:gd fmla="*/ 19 h 155" name="T17"/>
                    <a:gd fmla="*/ 97 w 194" name="T18"/>
                    <a:gd fmla="*/ 7 h 155" name="T19"/>
                    <a:gd fmla="*/ 85 w 194" name="T20"/>
                    <a:gd fmla="*/ 4 h 155" name="T21"/>
                    <a:gd fmla="*/ 73 w 194" name="T22"/>
                    <a:gd fmla="*/ 0 h 155" name="T23"/>
                    <a:gd fmla="*/ 62 w 194" name="T24"/>
                    <a:gd fmla="*/ 4 h 155" name="T25"/>
                    <a:gd fmla="*/ 50 w 194" name="T26"/>
                    <a:gd fmla="*/ 11 h 155" name="T27"/>
                    <a:gd fmla="*/ 42 w 194" name="T28"/>
                    <a:gd fmla="*/ 27 h 155" name="T29"/>
                    <a:gd fmla="*/ 39 w 194" name="T30"/>
                    <a:gd fmla="*/ 46 h 155" name="T31"/>
                    <a:gd fmla="*/ 42 w 194" name="T32"/>
                    <a:gd fmla="*/ 74 h 155" name="T33"/>
                    <a:gd fmla="*/ 42 w 194" name="T34"/>
                    <a:gd fmla="*/ 74 h 155" name="T35"/>
                    <a:gd fmla="*/ 42 w 194" name="T36"/>
                    <a:gd fmla="*/ 97 h 155" name="T37"/>
                    <a:gd fmla="*/ 39 w 194" name="T38"/>
                    <a:gd fmla="*/ 112 h 155" name="T39"/>
                    <a:gd fmla="*/ 31 w 194" name="T40"/>
                    <a:gd fmla="*/ 128 h 155" name="T41"/>
                    <a:gd fmla="*/ 23 w 194" name="T42"/>
                    <a:gd fmla="*/ 140 h 155" name="T43"/>
                    <a:gd fmla="*/ 7 w 194" name="T44"/>
                    <a:gd fmla="*/ 151 h 155" name="T45"/>
                    <a:gd fmla="*/ 0 w 194" name="T46"/>
                    <a:gd fmla="*/ 155 h 155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  <a:gd fmla="*/ 0 60000 65536" name="T66"/>
                    <a:gd fmla="*/ 0 60000 6553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</a:gdLst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b="b" l="0" r="r" t="0"/>
                  <a:pathLst>
                    <a:path h="155" w="194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2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gdLst>
                    <a:gd fmla="*/ 0 w 155" name="T0"/>
                    <a:gd fmla="*/ 0 h 62" name="T1"/>
                    <a:gd fmla="*/ 0 w 155" name="T2"/>
                    <a:gd fmla="*/ 0 h 62" name="T3"/>
                    <a:gd fmla="*/ 15 w 155" name="T4"/>
                    <a:gd fmla="*/ 15 h 62" name="T5"/>
                    <a:gd fmla="*/ 27 w 155" name="T6"/>
                    <a:gd fmla="*/ 31 h 62" name="T7"/>
                    <a:gd fmla="*/ 35 w 155" name="T8"/>
                    <a:gd fmla="*/ 43 h 62" name="T9"/>
                    <a:gd fmla="*/ 35 w 155" name="T10"/>
                    <a:gd fmla="*/ 43 h 62" name="T11"/>
                    <a:gd fmla="*/ 38 w 155" name="T12"/>
                    <a:gd fmla="*/ 54 h 62" name="T13"/>
                    <a:gd fmla="*/ 42 w 155" name="T14"/>
                    <a:gd fmla="*/ 58 h 62" name="T15"/>
                    <a:gd fmla="*/ 46 w 155" name="T16"/>
                    <a:gd fmla="*/ 62 h 62" name="T17"/>
                    <a:gd fmla="*/ 54 w 155" name="T18"/>
                    <a:gd fmla="*/ 62 h 62" name="T19"/>
                    <a:gd fmla="*/ 62 w 155" name="T20"/>
                    <a:gd fmla="*/ 58 h 62" name="T21"/>
                    <a:gd fmla="*/ 69 w 155" name="T22"/>
                    <a:gd fmla="*/ 54 h 62" name="T23"/>
                    <a:gd fmla="*/ 81 w 155" name="T24"/>
                    <a:gd fmla="*/ 43 h 62" name="T25"/>
                    <a:gd fmla="*/ 81 w 155" name="T26"/>
                    <a:gd fmla="*/ 43 h 62" name="T27"/>
                    <a:gd fmla="*/ 93 w 155" name="T28"/>
                    <a:gd fmla="*/ 31 h 62" name="T29"/>
                    <a:gd fmla="*/ 104 w 155" name="T30"/>
                    <a:gd fmla="*/ 23 h 62" name="T31"/>
                    <a:gd fmla="*/ 128 w 155" name="T32"/>
                    <a:gd fmla="*/ 11 h 62" name="T33"/>
                    <a:gd fmla="*/ 147 w 155" name="T34"/>
                    <a:gd fmla="*/ 11 h 62" name="T35"/>
                    <a:gd fmla="*/ 155 w 155" name="T36"/>
                    <a:gd fmla="*/ 11 h 62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  <a:gd fmla="*/ 0 60000 65536" name="T42"/>
                    <a:gd fmla="*/ 0 60000 65536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</a:gdLst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b="b" l="0" r="r" t="0"/>
                  <a:pathLst>
                    <a:path h="62" w="1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3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gdLst>
                    <a:gd fmla="*/ 0 w 283" name="T0"/>
                    <a:gd fmla="*/ 155 h 295" name="T1"/>
                    <a:gd fmla="*/ 23 w 283" name="T2"/>
                    <a:gd fmla="*/ 140 h 295" name="T3"/>
                    <a:gd fmla="*/ 39 w 283" name="T4"/>
                    <a:gd fmla="*/ 112 h 295" name="T5"/>
                    <a:gd fmla="*/ 42 w 283" name="T6"/>
                    <a:gd fmla="*/ 74 h 295" name="T7"/>
                    <a:gd fmla="*/ 39 w 283" name="T8"/>
                    <a:gd fmla="*/ 46 h 295" name="T9"/>
                    <a:gd fmla="*/ 50 w 283" name="T10"/>
                    <a:gd fmla="*/ 11 h 295" name="T11"/>
                    <a:gd fmla="*/ 73 w 283" name="T12"/>
                    <a:gd fmla="*/ 0 h 295" name="T13"/>
                    <a:gd fmla="*/ 97 w 283" name="T14"/>
                    <a:gd fmla="*/ 7 h 295" name="T15"/>
                    <a:gd fmla="*/ 112 w 283" name="T16"/>
                    <a:gd fmla="*/ 19 h 295" name="T17"/>
                    <a:gd fmla="*/ 140 w 283" name="T18"/>
                    <a:gd fmla="*/ 39 h 295" name="T19"/>
                    <a:gd fmla="*/ 167 w 283" name="T20"/>
                    <a:gd fmla="*/ 42 h 295" name="T21"/>
                    <a:gd fmla="*/ 194 w 283" name="T22"/>
                    <a:gd fmla="*/ 39 h 295" name="T23"/>
                    <a:gd fmla="*/ 198 w 283" name="T24"/>
                    <a:gd fmla="*/ 39 h 295" name="T25"/>
                    <a:gd fmla="*/ 209 w 283" name="T26"/>
                    <a:gd fmla="*/ 58 h 295" name="T27"/>
                    <a:gd fmla="*/ 275 w 283" name="T28"/>
                    <a:gd fmla="*/ 132 h 295" name="T29"/>
                    <a:gd fmla="*/ 283 w 283" name="T30"/>
                    <a:gd fmla="*/ 151 h 295" name="T31"/>
                    <a:gd fmla="*/ 275 w 283" name="T32"/>
                    <a:gd fmla="*/ 190 h 295" name="T33"/>
                    <a:gd fmla="*/ 256 w 283" name="T34"/>
                    <a:gd fmla="*/ 221 h 295" name="T35"/>
                    <a:gd fmla="*/ 221 w 283" name="T36"/>
                    <a:gd fmla="*/ 237 h 295" name="T37"/>
                    <a:gd fmla="*/ 163 w 283" name="T38"/>
                    <a:gd fmla="*/ 241 h 295" name="T39"/>
                    <a:gd fmla="*/ 159 w 283" name="T40"/>
                    <a:gd fmla="*/ 241 h 295" name="T41"/>
                    <a:gd fmla="*/ 128 w 283" name="T42"/>
                    <a:gd fmla="*/ 248 h 295" name="T43"/>
                    <a:gd fmla="*/ 85 w 283" name="T44"/>
                    <a:gd fmla="*/ 276 h 295" name="T45"/>
                    <a:gd fmla="*/ 73 w 283" name="T46"/>
                    <a:gd fmla="*/ 287 h 295" name="T47"/>
                    <a:gd fmla="*/ 58 w 283" name="T48"/>
                    <a:gd fmla="*/ 295 h 295" name="T49"/>
                    <a:gd fmla="*/ 46 w 283" name="T50"/>
                    <a:gd fmla="*/ 291 h 295" name="T51"/>
                    <a:gd fmla="*/ 39 w 283" name="T52"/>
                    <a:gd fmla="*/ 276 h 295" name="T53"/>
                    <a:gd fmla="*/ 31 w 283" name="T54"/>
                    <a:gd fmla="*/ 264 h 295" name="T55"/>
                    <a:gd fmla="*/ 4 w 283" name="T56"/>
                    <a:gd fmla="*/ 233 h 295" name="T57"/>
                    <a:gd fmla="*/ 4 w 283" name="T58"/>
                    <a:gd fmla="*/ 233 h 295" name="T59"/>
                    <a:gd fmla="*/ 7 w 283" name="T60"/>
                    <a:gd fmla="*/ 182 h 295" name="T61"/>
                    <a:gd fmla="*/ 0 w 283" name="T62"/>
                    <a:gd fmla="*/ 155 h 295" name="T63"/>
                    <a:gd fmla="*/ 0 60000 65536" name="T64"/>
                    <a:gd fmla="*/ 0 60000 65536" name="T65"/>
                    <a:gd fmla="*/ 0 60000 65536" name="T66"/>
                    <a:gd fmla="*/ 0 60000 6553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</a:gdLst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b="b" l="0" r="r" t="0"/>
                  <a:pathLst>
                    <a:path h="295" w="283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4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gdLst>
                    <a:gd fmla="*/ 27 w 85" name="T0"/>
                    <a:gd fmla="*/ 3 h 85" name="T1"/>
                    <a:gd fmla="*/ 27 w 85" name="T2"/>
                    <a:gd fmla="*/ 3 h 85" name="T3"/>
                    <a:gd fmla="*/ 15 w 85" name="T4"/>
                    <a:gd fmla="*/ 0 h 85" name="T5"/>
                    <a:gd fmla="*/ 0 w 85" name="T6"/>
                    <a:gd fmla="*/ 35 h 85" name="T7"/>
                    <a:gd fmla="*/ 7 w 85" name="T8"/>
                    <a:gd fmla="*/ 42 h 85" name="T9"/>
                    <a:gd fmla="*/ 11 w 85" name="T10"/>
                    <a:gd fmla="*/ 35 h 85" name="T11"/>
                    <a:gd fmla="*/ 15 w 85" name="T12"/>
                    <a:gd fmla="*/ 46 h 85" name="T13"/>
                    <a:gd fmla="*/ 4 w 85" name="T14"/>
                    <a:gd fmla="*/ 54 h 85" name="T15"/>
                    <a:gd fmla="*/ 15 w 85" name="T16"/>
                    <a:gd fmla="*/ 70 h 85" name="T17"/>
                    <a:gd fmla="*/ 11 w 85" name="T18"/>
                    <a:gd fmla="*/ 70 h 85" name="T19"/>
                    <a:gd fmla="*/ 11 w 85" name="T20"/>
                    <a:gd fmla="*/ 73 h 85" name="T21"/>
                    <a:gd fmla="*/ 15 w 85" name="T22"/>
                    <a:gd fmla="*/ 85 h 85" name="T23"/>
                    <a:gd fmla="*/ 15 w 85" name="T24"/>
                    <a:gd fmla="*/ 81 h 85" name="T25"/>
                    <a:gd fmla="*/ 35 w 85" name="T26"/>
                    <a:gd fmla="*/ 70 h 85" name="T27"/>
                    <a:gd fmla="*/ 35 w 85" name="T28"/>
                    <a:gd fmla="*/ 66 h 85" name="T29"/>
                    <a:gd fmla="*/ 23 w 85" name="T30"/>
                    <a:gd fmla="*/ 66 h 85" name="T31"/>
                    <a:gd fmla="*/ 35 w 85" name="T32"/>
                    <a:gd fmla="*/ 54 h 85" name="T33"/>
                    <a:gd fmla="*/ 23 w 85" name="T34"/>
                    <a:gd fmla="*/ 46 h 85" name="T35"/>
                    <a:gd fmla="*/ 35 w 85" name="T36"/>
                    <a:gd fmla="*/ 35 h 85" name="T37"/>
                    <a:gd fmla="*/ 15 w 85" name="T38"/>
                    <a:gd fmla="*/ 27 h 85" name="T39"/>
                    <a:gd fmla="*/ 35 w 85" name="T40"/>
                    <a:gd fmla="*/ 19 h 85" name="T41"/>
                    <a:gd fmla="*/ 23 w 85" name="T42"/>
                    <a:gd fmla="*/ 11 h 85" name="T43"/>
                    <a:gd fmla="*/ 23 w 85" name="T44"/>
                    <a:gd fmla="*/ 11 h 85" name="T45"/>
                    <a:gd fmla="*/ 27 w 85" name="T46"/>
                    <a:gd fmla="*/ 3 h 85" name="T47"/>
                    <a:gd fmla="*/ 70 w 85" name="T48"/>
                    <a:gd fmla="*/ 19 h 85" name="T49"/>
                    <a:gd fmla="*/ 50 w 85" name="T50"/>
                    <a:gd fmla="*/ 31 h 85" name="T51"/>
                    <a:gd fmla="*/ 70 w 85" name="T52"/>
                    <a:gd fmla="*/ 19 h 85" name="T53"/>
                    <a:gd fmla="*/ 58 w 85" name="T54"/>
                    <a:gd fmla="*/ 70 h 85" name="T55"/>
                    <a:gd fmla="*/ 62 w 85" name="T56"/>
                    <a:gd fmla="*/ 66 h 85" name="T57"/>
                    <a:gd fmla="*/ 70 w 85" name="T58"/>
                    <a:gd fmla="*/ 70 h 85" name="T59"/>
                    <a:gd fmla="*/ 46 w 85" name="T60"/>
                    <a:gd fmla="*/ 35 h 85" name="T61"/>
                    <a:gd fmla="*/ 58 w 85" name="T62"/>
                    <a:gd fmla="*/ 70 h 85" name="T63"/>
                    <a:gd fmla="*/ 62 w 85" name="T64"/>
                    <a:gd fmla="*/ 42 h 85" name="T65"/>
                    <a:gd fmla="*/ 58 w 85" name="T66"/>
                    <a:gd fmla="*/ 58 h 85" name="T67"/>
                    <a:gd fmla="*/ 62 w 85" name="T68"/>
                    <a:gd fmla="*/ 42 h 85" name="T69"/>
                    <a:gd fmla="*/ 35 w 85" name="T70"/>
                    <a:gd fmla="*/ 85 h 85" name="T71"/>
                    <a:gd fmla="*/ 46 w 85" name="T72"/>
                    <a:gd fmla="*/ 15 h 85" name="T73"/>
                    <a:gd fmla="*/ 73 w 85" name="T74"/>
                    <a:gd fmla="*/ 70 h 85" name="T75"/>
                    <a:gd fmla="*/ 70 w 85" name="T76"/>
                    <a:gd fmla="*/ 73 h 85" name="T77"/>
                    <a:gd fmla="*/ 66 w 85" name="T78"/>
                    <a:gd fmla="*/ 73 h 85" name="T79"/>
                    <a:gd fmla="*/ 66 w 85" name="T80"/>
                    <a:gd fmla="*/ 85 h 85" name="T81"/>
                    <a:gd fmla="*/ 81 w 85" name="T82"/>
                    <a:gd fmla="*/ 81 h 85" name="T83"/>
                    <a:gd fmla="*/ 85 w 85" name="T84"/>
                    <a:gd fmla="*/ 3 h 85" name="T85"/>
                    <a:gd fmla="*/ 35 w 85" name="T86"/>
                    <a:gd fmla="*/ 85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5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gdLst>
                    <a:gd fmla="*/ 46 w 81" name="T0"/>
                    <a:gd fmla="*/ 19 h 85" name="T1"/>
                    <a:gd fmla="*/ 27 w 81" name="T2"/>
                    <a:gd fmla="*/ 23 h 85" name="T3"/>
                    <a:gd fmla="*/ 39 w 81" name="T4"/>
                    <a:gd fmla="*/ 35 h 85" name="T5"/>
                    <a:gd fmla="*/ 27 w 81" name="T6"/>
                    <a:gd fmla="*/ 42 h 85" name="T7"/>
                    <a:gd fmla="*/ 23 w 81" name="T8"/>
                    <a:gd fmla="*/ 38 h 85" name="T9"/>
                    <a:gd fmla="*/ 23 w 81" name="T10"/>
                    <a:gd fmla="*/ 35 h 85" name="T11"/>
                    <a:gd fmla="*/ 0 w 81" name="T12"/>
                    <a:gd fmla="*/ 3 h 85" name="T13"/>
                    <a:gd fmla="*/ 11 w 81" name="T14"/>
                    <a:gd fmla="*/ 85 h 85" name="T15"/>
                    <a:gd fmla="*/ 11 w 81" name="T16"/>
                    <a:gd fmla="*/ 62 h 85" name="T17"/>
                    <a:gd fmla="*/ 11 w 81" name="T18"/>
                    <a:gd fmla="*/ 70 h 85" name="T19"/>
                    <a:gd fmla="*/ 23 w 81" name="T20"/>
                    <a:gd fmla="*/ 62 h 85" name="T21"/>
                    <a:gd fmla="*/ 27 w 81" name="T22"/>
                    <a:gd fmla="*/ 46 h 85" name="T23"/>
                    <a:gd fmla="*/ 27 w 81" name="T24"/>
                    <a:gd fmla="*/ 46 h 85" name="T25"/>
                    <a:gd fmla="*/ 31 w 81" name="T26"/>
                    <a:gd fmla="*/ 50 h 85" name="T27"/>
                    <a:gd fmla="*/ 46 w 81" name="T28"/>
                    <a:gd fmla="*/ 38 h 85" name="T29"/>
                    <a:gd fmla="*/ 42 w 81" name="T30"/>
                    <a:gd fmla="*/ 35 h 85" name="T31"/>
                    <a:gd fmla="*/ 81 w 81" name="T32"/>
                    <a:gd fmla="*/ 23 h 85" name="T33"/>
                    <a:gd fmla="*/ 58 w 81" name="T34"/>
                    <a:gd fmla="*/ 19 h 85" name="T35"/>
                    <a:gd fmla="*/ 77 w 81" name="T36"/>
                    <a:gd fmla="*/ 7 h 85" name="T37"/>
                    <a:gd fmla="*/ 58 w 81" name="T38"/>
                    <a:gd fmla="*/ 7 h 85" name="T39"/>
                    <a:gd fmla="*/ 58 w 81" name="T40"/>
                    <a:gd fmla="*/ 3 h 85" name="T41"/>
                    <a:gd fmla="*/ 58 w 81" name="T42"/>
                    <a:gd fmla="*/ 3 h 85" name="T43"/>
                    <a:gd fmla="*/ 50 w 81" name="T44"/>
                    <a:gd fmla="*/ 0 h 85" name="T45"/>
                    <a:gd fmla="*/ 46 w 81" name="T46"/>
                    <a:gd fmla="*/ 7 h 85" name="T47"/>
                    <a:gd fmla="*/ 31 w 81" name="T48"/>
                    <a:gd fmla="*/ 19 h 85" name="T49"/>
                    <a:gd fmla="*/ 11 w 81" name="T50"/>
                    <a:gd fmla="*/ 35 h 85" name="T51"/>
                    <a:gd fmla="*/ 15 w 81" name="T52"/>
                    <a:gd fmla="*/ 50 h 85" name="T53"/>
                    <a:gd fmla="*/ 15 w 81" name="T54"/>
                    <a:gd fmla="*/ 58 h 85" name="T55"/>
                    <a:gd fmla="*/ 11 w 81" name="T56"/>
                    <a:gd fmla="*/ 15 h 85" name="T57"/>
                    <a:gd fmla="*/ 11 w 81" name="T58"/>
                    <a:gd fmla="*/ 35 h 85" name="T59"/>
                    <a:gd fmla="*/ 54 w 81" name="T60"/>
                    <a:gd fmla="*/ 62 h 85" name="T61"/>
                    <a:gd fmla="*/ 46 w 81" name="T62"/>
                    <a:gd fmla="*/ 54 h 85" name="T63"/>
                    <a:gd fmla="*/ 58 w 81" name="T64"/>
                    <a:gd fmla="*/ 54 h 85" name="T65"/>
                    <a:gd fmla="*/ 54 w 81" name="T66"/>
                    <a:gd fmla="*/ 62 h 85" name="T67"/>
                    <a:gd fmla="*/ 54 w 81" name="T68"/>
                    <a:gd fmla="*/ 42 h 85" name="T69"/>
                    <a:gd fmla="*/ 46 w 81" name="T70"/>
                    <a:gd fmla="*/ 42 h 85" name="T71"/>
                    <a:gd fmla="*/ 35 w 81" name="T72"/>
                    <a:gd fmla="*/ 54 h 85" name="T73"/>
                    <a:gd fmla="*/ 27 w 81" name="T74"/>
                    <a:gd fmla="*/ 62 h 85" name="T75"/>
                    <a:gd fmla="*/ 31 w 81" name="T76"/>
                    <a:gd fmla="*/ 70 h 85" name="T77"/>
                    <a:gd fmla="*/ 42 w 81" name="T78"/>
                    <a:gd fmla="*/ 62 h 85" name="T79"/>
                    <a:gd fmla="*/ 46 w 81" name="T80"/>
                    <a:gd fmla="*/ 70 h 85" name="T81"/>
                    <a:gd fmla="*/ 19 w 81" name="T82"/>
                    <a:gd fmla="*/ 77 h 85" name="T83"/>
                    <a:gd fmla="*/ 27 w 81" name="T84"/>
                    <a:gd fmla="*/ 85 h 85" name="T85"/>
                    <a:gd fmla="*/ 54 w 81" name="T86"/>
                    <a:gd fmla="*/ 77 h 85" name="T87"/>
                    <a:gd fmla="*/ 77 w 81" name="T88"/>
                    <a:gd fmla="*/ 85 h 85" name="T89"/>
                    <a:gd fmla="*/ 81 w 81" name="T90"/>
                    <a:gd fmla="*/ 73 h 85" name="T91"/>
                    <a:gd fmla="*/ 62 w 81" name="T92"/>
                    <a:gd fmla="*/ 70 h 85" name="T93"/>
                    <a:gd fmla="*/ 70 w 81" name="T94"/>
                    <a:gd fmla="*/ 50 h 85" name="T95"/>
                    <a:gd fmla="*/ 74 w 81" name="T96"/>
                    <a:gd fmla="*/ 50 h 85" name="T97"/>
                    <a:gd fmla="*/ 74 w 81" name="T98"/>
                    <a:gd fmla="*/ 50 h 85" name="T99"/>
                    <a:gd fmla="*/ 77 w 81" name="T100"/>
                    <a:gd fmla="*/ 46 h 85" name="T101"/>
                    <a:gd fmla="*/ 81 w 81" name="T102"/>
                    <a:gd fmla="*/ 42 h 85" name="T103"/>
                    <a:gd fmla="*/ 62 w 81" name="T104"/>
                    <a:gd fmla="*/ 35 h 85" name="T105"/>
                    <a:gd fmla="*/ 58 w 81" name="T106"/>
                    <a:gd fmla="*/ 35 h 85" name="T107"/>
                    <a:gd fmla="*/ 54 w 81" name="T108"/>
                    <a:gd fmla="*/ 38 h 85" name="T109"/>
                    <a:gd fmla="*/ 54 w 81" name="T110"/>
                    <a:gd fmla="*/ 38 h 85" name="T111"/>
                    <a:gd fmla="*/ 70 w 81" name="T112"/>
                    <a:gd fmla="*/ 46 h 85" name="T113"/>
                    <a:gd fmla="*/ 54 w 81" name="T114"/>
                    <a:gd fmla="*/ 46 h 85" name="T115"/>
                    <a:gd fmla="*/ 54 w 81" name="T116"/>
                    <a:gd fmla="*/ 42 h 85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</a:gdLst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b="b" l="0" r="r" t="0"/>
                  <a:pathLst>
                    <a:path h="85" w="81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6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gdLst>
                    <a:gd fmla="*/ 47 w 82" name="T0"/>
                    <a:gd fmla="*/ 11 h 85" name="T1"/>
                    <a:gd fmla="*/ 47 w 82" name="T2"/>
                    <a:gd fmla="*/ 11 h 85" name="T3"/>
                    <a:gd fmla="*/ 47 w 82" name="T4"/>
                    <a:gd fmla="*/ 7 h 85" name="T5"/>
                    <a:gd fmla="*/ 47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3 h 85" name="T13"/>
                    <a:gd fmla="*/ 39 w 82" name="T14"/>
                    <a:gd fmla="*/ 3 h 85" name="T15"/>
                    <a:gd fmla="*/ 31 w 82" name="T16"/>
                    <a:gd fmla="*/ 3 h 85" name="T17"/>
                    <a:gd fmla="*/ 31 w 82" name="T18"/>
                    <a:gd fmla="*/ 3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3 w 82" name="T34"/>
                    <a:gd fmla="*/ 77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58 w 82" name="T46"/>
                    <a:gd fmla="*/ 46 h 85" name="T47"/>
                    <a:gd fmla="*/ 58 w 82" name="T48"/>
                    <a:gd fmla="*/ 62 h 85" name="T49"/>
                    <a:gd fmla="*/ 58 w 82" name="T50"/>
                    <a:gd fmla="*/ 62 h 85" name="T51"/>
                    <a:gd fmla="*/ 58 w 82" name="T52"/>
                    <a:gd fmla="*/ 66 h 85" name="T53"/>
                    <a:gd fmla="*/ 50 w 82" name="T54"/>
                    <a:gd fmla="*/ 66 h 85" name="T55"/>
                    <a:gd fmla="*/ 50 w 82" name="T56"/>
                    <a:gd fmla="*/ 66 h 85" name="T57"/>
                    <a:gd fmla="*/ 54 w 82" name="T58"/>
                    <a:gd fmla="*/ 77 h 85" name="T59"/>
                    <a:gd fmla="*/ 54 w 82" name="T60"/>
                    <a:gd fmla="*/ 77 h 85" name="T61"/>
                    <a:gd fmla="*/ 66 w 82" name="T62"/>
                    <a:gd fmla="*/ 77 h 85" name="T63"/>
                    <a:gd fmla="*/ 70 w 82" name="T64"/>
                    <a:gd fmla="*/ 73 h 85" name="T65"/>
                    <a:gd fmla="*/ 70 w 82" name="T66"/>
                    <a:gd fmla="*/ 70 h 85" name="T67"/>
                    <a:gd fmla="*/ 70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47 w 82" name="T82"/>
                    <a:gd fmla="*/ 11 h 85" name="T83"/>
                    <a:gd fmla="*/ 47 w 82" name="T84"/>
                    <a:gd fmla="*/ 11 h 85" name="T85"/>
                    <a:gd fmla="*/ 47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  <a:grpFill/>
            </p:grpSpPr>
            <p:sp>
              <p:nvSpPr>
                <p:cNvPr id="445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gdLst>
                    <a:gd fmla="*/ 567 w 567" name="T0"/>
                    <a:gd fmla="*/ 237 h 649" name="T1"/>
                    <a:gd fmla="*/ 536 w 567" name="T2"/>
                    <a:gd fmla="*/ 210 h 649" name="T3"/>
                    <a:gd fmla="*/ 521 w 567" name="T4"/>
                    <a:gd fmla="*/ 175 h 649" name="T5"/>
                    <a:gd fmla="*/ 470 w 567" name="T6"/>
                    <a:gd fmla="*/ 175 h 649" name="T7"/>
                    <a:gd fmla="*/ 412 w 567" name="T8"/>
                    <a:gd fmla="*/ 128 h 649" name="T9"/>
                    <a:gd fmla="*/ 373 w 567" name="T10"/>
                    <a:gd fmla="*/ 85 h 649" name="T11"/>
                    <a:gd fmla="*/ 361 w 567" name="T12"/>
                    <a:gd fmla="*/ 54 h 649" name="T13"/>
                    <a:gd fmla="*/ 354 w 567" name="T14"/>
                    <a:gd fmla="*/ 31 h 649" name="T15"/>
                    <a:gd fmla="*/ 319 w 567" name="T16"/>
                    <a:gd fmla="*/ 0 h 649" name="T17"/>
                    <a:gd fmla="*/ 311 w 567" name="T18"/>
                    <a:gd fmla="*/ 4 h 649" name="T19"/>
                    <a:gd fmla="*/ 284 w 567" name="T20"/>
                    <a:gd fmla="*/ 50 h 649" name="T21"/>
                    <a:gd fmla="*/ 280 w 567" name="T22"/>
                    <a:gd fmla="*/ 132 h 649" name="T23"/>
                    <a:gd fmla="*/ 264 w 567" name="T24"/>
                    <a:gd fmla="*/ 147 h 649" name="T25"/>
                    <a:gd fmla="*/ 218 w 567" name="T26"/>
                    <a:gd fmla="*/ 159 h 649" name="T27"/>
                    <a:gd fmla="*/ 183 w 567" name="T28"/>
                    <a:gd fmla="*/ 171 h 649" name="T29"/>
                    <a:gd fmla="*/ 117 w 567" name="T30"/>
                    <a:gd fmla="*/ 225 h 649" name="T31"/>
                    <a:gd fmla="*/ 93 w 567" name="T32"/>
                    <a:gd fmla="*/ 233 h 649" name="T33"/>
                    <a:gd fmla="*/ 78 w 567" name="T34"/>
                    <a:gd fmla="*/ 233 h 649" name="T35"/>
                    <a:gd fmla="*/ 39 w 567" name="T36"/>
                    <a:gd fmla="*/ 311 h 649" name="T37"/>
                    <a:gd fmla="*/ 51 w 567" name="T38"/>
                    <a:gd fmla="*/ 334 h 649" name="T39"/>
                    <a:gd fmla="*/ 128 w 567" name="T40"/>
                    <a:gd fmla="*/ 423 h 649" name="T41"/>
                    <a:gd fmla="*/ 120 w 567" name="T42"/>
                    <a:gd fmla="*/ 466 h 649" name="T43"/>
                    <a:gd fmla="*/ 86 w 567" name="T44"/>
                    <a:gd fmla="*/ 505 h 649" name="T45"/>
                    <a:gd fmla="*/ 4 w 567" name="T46"/>
                    <a:gd fmla="*/ 513 h 649" name="T47"/>
                    <a:gd fmla="*/ 0 w 567" name="T48"/>
                    <a:gd fmla="*/ 524 h 649" name="T49"/>
                    <a:gd fmla="*/ 16 w 567" name="T50"/>
                    <a:gd fmla="*/ 544 h 649" name="T51"/>
                    <a:gd fmla="*/ 74 w 567" name="T52"/>
                    <a:gd fmla="*/ 575 h 649" name="T53"/>
                    <a:gd fmla="*/ 97 w 567" name="T54"/>
                    <a:gd fmla="*/ 621 h 649" name="T55"/>
                    <a:gd fmla="*/ 93 w 567" name="T56"/>
                    <a:gd fmla="*/ 649 h 649" name="T57"/>
                    <a:gd fmla="*/ 140 w 567" name="T58"/>
                    <a:gd fmla="*/ 637 h 649" name="T59"/>
                    <a:gd fmla="*/ 183 w 567" name="T60"/>
                    <a:gd fmla="*/ 621 h 649" name="T61"/>
                    <a:gd fmla="*/ 221 w 567" name="T62"/>
                    <a:gd fmla="*/ 606 h 649" name="T63"/>
                    <a:gd fmla="*/ 237 w 567" name="T64"/>
                    <a:gd fmla="*/ 559 h 649" name="T65"/>
                    <a:gd fmla="*/ 268 w 567" name="T66"/>
                    <a:gd fmla="*/ 528 h 649" name="T67"/>
                    <a:gd fmla="*/ 291 w 567" name="T68"/>
                    <a:gd fmla="*/ 536 h 649" name="T69"/>
                    <a:gd fmla="*/ 311 w 567" name="T70"/>
                    <a:gd fmla="*/ 559 h 649" name="T71"/>
                    <a:gd fmla="*/ 354 w 567" name="T72"/>
                    <a:gd fmla="*/ 606 h 649" name="T73"/>
                    <a:gd fmla="*/ 361 w 567" name="T74"/>
                    <a:gd fmla="*/ 594 h 649" name="T75"/>
                    <a:gd fmla="*/ 357 w 567" name="T76"/>
                    <a:gd fmla="*/ 563 h 649" name="T77"/>
                    <a:gd fmla="*/ 357 w 567" name="T78"/>
                    <a:gd fmla="*/ 485 h 649" name="T79"/>
                    <a:gd fmla="*/ 377 w 567" name="T80"/>
                    <a:gd fmla="*/ 435 h 649" name="T81"/>
                    <a:gd fmla="*/ 396 w 567" name="T82"/>
                    <a:gd fmla="*/ 427 h 649" name="T83"/>
                    <a:gd fmla="*/ 431 w 567" name="T84"/>
                    <a:gd fmla="*/ 423 h 649" name="T85"/>
                    <a:gd fmla="*/ 427 w 567" name="T86"/>
                    <a:gd fmla="*/ 408 h 649" name="T87"/>
                    <a:gd fmla="*/ 443 w 567" name="T88"/>
                    <a:gd fmla="*/ 373 h 649" name="T89"/>
                    <a:gd fmla="*/ 466 w 567" name="T90"/>
                    <a:gd fmla="*/ 369 h 649" name="T91"/>
                    <a:gd fmla="*/ 505 w 567" name="T92"/>
                    <a:gd fmla="*/ 342 h 649" name="T93"/>
                    <a:gd fmla="*/ 563 w 567" name="T94"/>
                    <a:gd fmla="*/ 241 h 649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649" w="567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6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gdLst>
                    <a:gd fmla="*/ 27 w 27" name="T0"/>
                    <a:gd fmla="*/ 11 h 27" name="T1"/>
                    <a:gd fmla="*/ 27 w 27" name="T2"/>
                    <a:gd fmla="*/ 11 h 27" name="T3"/>
                    <a:gd fmla="*/ 23 w 27" name="T4"/>
                    <a:gd fmla="*/ 23 h 27" name="T5"/>
                    <a:gd fmla="*/ 11 w 27" name="T6"/>
                    <a:gd fmla="*/ 27 h 27" name="T7"/>
                    <a:gd fmla="*/ 11 w 27" name="T8"/>
                    <a:gd fmla="*/ 27 h 27" name="T9"/>
                    <a:gd fmla="*/ 3 w 27" name="T10"/>
                    <a:gd fmla="*/ 23 h 27" name="T11"/>
                    <a:gd fmla="*/ 0 w 27" name="T12"/>
                    <a:gd fmla="*/ 11 h 27" name="T13"/>
                    <a:gd fmla="*/ 0 w 27" name="T14"/>
                    <a:gd fmla="*/ 11 h 27" name="T15"/>
                    <a:gd fmla="*/ 3 w 27" name="T16"/>
                    <a:gd fmla="*/ 3 h 27" name="T17"/>
                    <a:gd fmla="*/ 11 w 27" name="T18"/>
                    <a:gd fmla="*/ 0 h 27" name="T19"/>
                    <a:gd fmla="*/ 11 w 27" name="T20"/>
                    <a:gd fmla="*/ 0 h 27" name="T21"/>
                    <a:gd fmla="*/ 23 w 27" name="T22"/>
                    <a:gd fmla="*/ 3 h 27" name="T23"/>
                    <a:gd fmla="*/ 27 w 27" name="T24"/>
                    <a:gd fmla="*/ 11 h 27" name="T25"/>
                    <a:gd fmla="*/ 27 w 27" name="T26"/>
                    <a:gd fmla="*/ 11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7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4 w 58" name="T4"/>
                    <a:gd fmla="*/ 39 h 58" name="T5"/>
                    <a:gd fmla="*/ 51 w 58" name="T6"/>
                    <a:gd fmla="*/ 51 h 58" name="T7"/>
                    <a:gd fmla="*/ 39 w 58" name="T8"/>
                    <a:gd fmla="*/ 54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4 h 58" name="T15"/>
                    <a:gd fmla="*/ 8 w 58" name="T16"/>
                    <a:gd fmla="*/ 51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51 w 58" name="T36"/>
                    <a:gd fmla="*/ 8 h 58" name="T37"/>
                    <a:gd fmla="*/ 54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8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gdLst>
                    <a:gd fmla="*/ 34 w 81" name="T0"/>
                    <a:gd fmla="*/ 23 h 85" name="T1"/>
                    <a:gd fmla="*/ 46 w 81" name="T2"/>
                    <a:gd fmla="*/ 19 h 85" name="T3"/>
                    <a:gd fmla="*/ 62 w 81" name="T4"/>
                    <a:gd fmla="*/ 23 h 85" name="T5"/>
                    <a:gd fmla="*/ 81 w 81" name="T6"/>
                    <a:gd fmla="*/ 19 h 85" name="T7"/>
                    <a:gd fmla="*/ 62 w 81" name="T8"/>
                    <a:gd fmla="*/ 11 h 85" name="T9"/>
                    <a:gd fmla="*/ 62 w 81" name="T10"/>
                    <a:gd fmla="*/ 7 h 85" name="T11"/>
                    <a:gd fmla="*/ 62 w 81" name="T12"/>
                    <a:gd fmla="*/ 4 h 85" name="T13"/>
                    <a:gd fmla="*/ 62 w 81" name="T14"/>
                    <a:gd fmla="*/ 0 h 85" name="T15"/>
                    <a:gd fmla="*/ 58 w 81" name="T16"/>
                    <a:gd fmla="*/ 0 h 85" name="T17"/>
                    <a:gd fmla="*/ 46 w 81" name="T18"/>
                    <a:gd fmla="*/ 11 h 85" name="T19"/>
                    <a:gd fmla="*/ 34 w 81" name="T20"/>
                    <a:gd fmla="*/ 7 h 85" name="T21"/>
                    <a:gd fmla="*/ 34 w 81" name="T22"/>
                    <a:gd fmla="*/ 4 h 85" name="T23"/>
                    <a:gd fmla="*/ 34 w 81" name="T24"/>
                    <a:gd fmla="*/ 0 h 85" name="T25"/>
                    <a:gd fmla="*/ 34 w 81" name="T26"/>
                    <a:gd fmla="*/ 0 h 85" name="T27"/>
                    <a:gd fmla="*/ 23 w 81" name="T28"/>
                    <a:gd fmla="*/ 0 h 85" name="T29"/>
                    <a:gd fmla="*/ 3 w 81" name="T30"/>
                    <a:gd fmla="*/ 11 h 85" name="T31"/>
                    <a:gd fmla="*/ 23 w 81" name="T32"/>
                    <a:gd fmla="*/ 19 h 85" name="T33"/>
                    <a:gd fmla="*/ 23 w 81" name="T34"/>
                    <a:gd fmla="*/ 23 h 85" name="T35"/>
                    <a:gd fmla="*/ 3 w 81" name="T36"/>
                    <a:gd fmla="*/ 46 h 85" name="T37"/>
                    <a:gd fmla="*/ 27 w 81" name="T38"/>
                    <a:gd fmla="*/ 54 h 85" name="T39"/>
                    <a:gd fmla="*/ 23 w 81" name="T40"/>
                    <a:gd fmla="*/ 62 h 85" name="T41"/>
                    <a:gd fmla="*/ 0 w 81" name="T42"/>
                    <a:gd fmla="*/ 77 h 85" name="T43"/>
                    <a:gd fmla="*/ 7 w 81" name="T44"/>
                    <a:gd fmla="*/ 85 h 85" name="T45"/>
                    <a:gd fmla="*/ 19 w 81" name="T46"/>
                    <a:gd fmla="*/ 81 h 85" name="T47"/>
                    <a:gd fmla="*/ 34 w 81" name="T48"/>
                    <a:gd fmla="*/ 66 h 85" name="T49"/>
                    <a:gd fmla="*/ 42 w 81" name="T50"/>
                    <a:gd fmla="*/ 54 h 85" name="T51"/>
                    <a:gd fmla="*/ 42 w 81" name="T52"/>
                    <a:gd fmla="*/ 73 h 85" name="T53"/>
                    <a:gd fmla="*/ 50 w 81" name="T54"/>
                    <a:gd fmla="*/ 81 h 85" name="T55"/>
                    <a:gd fmla="*/ 69 w 81" name="T56"/>
                    <a:gd fmla="*/ 81 h 85" name="T57"/>
                    <a:gd fmla="*/ 77 w 81" name="T58"/>
                    <a:gd fmla="*/ 81 h 85" name="T59"/>
                    <a:gd fmla="*/ 81 w 81" name="T60"/>
                    <a:gd fmla="*/ 66 h 85" name="T61"/>
                    <a:gd fmla="*/ 81 w 81" name="T62"/>
                    <a:gd fmla="*/ 66 h 85" name="T63"/>
                    <a:gd fmla="*/ 69 w 81" name="T64"/>
                    <a:gd fmla="*/ 62 h 85" name="T65"/>
                    <a:gd fmla="*/ 66 w 81" name="T66"/>
                    <a:gd fmla="*/ 73 h 85" name="T67"/>
                    <a:gd fmla="*/ 58 w 81" name="T68"/>
                    <a:gd fmla="*/ 73 h 85" name="T69"/>
                    <a:gd fmla="*/ 54 w 81" name="T70"/>
                    <a:gd fmla="*/ 54 h 85" name="T71"/>
                    <a:gd fmla="*/ 81 w 81" name="T72"/>
                    <a:gd fmla="*/ 46 h 85" name="T73"/>
                    <a:gd fmla="*/ 42 w 81" name="T74"/>
                    <a:gd fmla="*/ 46 h 85" name="T75"/>
                    <a:gd fmla="*/ 73 w 81" name="T76"/>
                    <a:gd fmla="*/ 39 h 85" name="T77"/>
                    <a:gd fmla="*/ 11 w 81" name="T78"/>
                    <a:gd fmla="*/ 27 h 85" name="T79"/>
                    <a:gd fmla="*/ 31 w 81" name="T80"/>
                    <a:gd fmla="*/ 39 h 85" name="T81"/>
                    <a:gd fmla="*/ 31 w 81" name="T82"/>
                    <a:gd fmla="*/ 46 h 85" name="T83"/>
                    <a:gd fmla="*/ 31 w 81" name="T84"/>
                    <a:gd fmla="*/ 46 h 85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</a:gdLst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b="b" l="0" r="r" t="0"/>
                  <a:pathLst>
                    <a:path h="85" w="81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9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gdLst>
                    <a:gd fmla="*/ 27 w 85" name="T0"/>
                    <a:gd fmla="*/ 11 h 85" name="T1"/>
                    <a:gd fmla="*/ 19 w 85" name="T2"/>
                    <a:gd fmla="*/ 0 h 85" name="T3"/>
                    <a:gd fmla="*/ 8 w 85" name="T4"/>
                    <a:gd fmla="*/ 7 h 85" name="T5"/>
                    <a:gd fmla="*/ 19 w 85" name="T6"/>
                    <a:gd fmla="*/ 19 h 85" name="T7"/>
                    <a:gd fmla="*/ 23 w 85" name="T8"/>
                    <a:gd fmla="*/ 27 h 85" name="T9"/>
                    <a:gd fmla="*/ 35 w 85" name="T10"/>
                    <a:gd fmla="*/ 39 h 85" name="T11"/>
                    <a:gd fmla="*/ 27 w 85" name="T12"/>
                    <a:gd fmla="*/ 73 h 85" name="T13"/>
                    <a:gd fmla="*/ 35 w 85" name="T14"/>
                    <a:gd fmla="*/ 70 h 85" name="T15"/>
                    <a:gd fmla="*/ 43 w 85" name="T16"/>
                    <a:gd fmla="*/ 73 h 85" name="T17"/>
                    <a:gd fmla="*/ 50 w 85" name="T18"/>
                    <a:gd fmla="*/ 73 h 85" name="T19"/>
                    <a:gd fmla="*/ 43 w 85" name="T20"/>
                    <a:gd fmla="*/ 77 h 85" name="T21"/>
                    <a:gd fmla="*/ 43 w 85" name="T22"/>
                    <a:gd fmla="*/ 77 h 85" name="T23"/>
                    <a:gd fmla="*/ 50 w 85" name="T24"/>
                    <a:gd fmla="*/ 85 h 85" name="T25"/>
                    <a:gd fmla="*/ 66 w 85" name="T26"/>
                    <a:gd fmla="*/ 54 h 85" name="T27"/>
                    <a:gd fmla="*/ 74 w 85" name="T28"/>
                    <a:gd fmla="*/ 70 h 85" name="T29"/>
                    <a:gd fmla="*/ 74 w 85" name="T30"/>
                    <a:gd fmla="*/ 73 h 85" name="T31"/>
                    <a:gd fmla="*/ 66 w 85" name="T32"/>
                    <a:gd fmla="*/ 73 h 85" name="T33"/>
                    <a:gd fmla="*/ 70 w 85" name="T34"/>
                    <a:gd fmla="*/ 85 h 85" name="T35"/>
                    <a:gd fmla="*/ 81 w 85" name="T36"/>
                    <a:gd fmla="*/ 81 h 85" name="T37"/>
                    <a:gd fmla="*/ 85 w 85" name="T38"/>
                    <a:gd fmla="*/ 73 h 85" name="T39"/>
                    <a:gd fmla="*/ 58 w 85" name="T40"/>
                    <a:gd fmla="*/ 4 h 85" name="T41"/>
                    <a:gd fmla="*/ 58 w 85" name="T42"/>
                    <a:gd fmla="*/ 50 h 85" name="T43"/>
                    <a:gd fmla="*/ 54 w 85" name="T44"/>
                    <a:gd fmla="*/ 39 h 85" name="T45"/>
                    <a:gd fmla="*/ 43 w 85" name="T46"/>
                    <a:gd fmla="*/ 27 h 85" name="T47"/>
                    <a:gd fmla="*/ 54 w 85" name="T48"/>
                    <a:gd fmla="*/ 15 h 85" name="T49"/>
                    <a:gd fmla="*/ 43 w 85" name="T50"/>
                    <a:gd fmla="*/ 7 h 85" name="T51"/>
                    <a:gd fmla="*/ 46 w 85" name="T52"/>
                    <a:gd fmla="*/ 4 h 85" name="T53"/>
                    <a:gd fmla="*/ 46 w 85" name="T54"/>
                    <a:gd fmla="*/ 4 h 85" name="T55"/>
                    <a:gd fmla="*/ 39 w 85" name="T56"/>
                    <a:gd fmla="*/ 0 h 85" name="T57"/>
                    <a:gd fmla="*/ 35 w 85" name="T58"/>
                    <a:gd fmla="*/ 15 h 85" name="T59"/>
                    <a:gd fmla="*/ 23 w 85" name="T60"/>
                    <a:gd fmla="*/ 27 h 85" name="T61"/>
                    <a:gd fmla="*/ 74 w 85" name="T62"/>
                    <a:gd fmla="*/ 15 h 85" name="T63"/>
                    <a:gd fmla="*/ 66 w 85" name="T64"/>
                    <a:gd fmla="*/ 27 h 85" name="T65"/>
                    <a:gd fmla="*/ 74 w 85" name="T66"/>
                    <a:gd fmla="*/ 15 h 85" name="T67"/>
                    <a:gd fmla="*/ 15 w 85" name="T68"/>
                    <a:gd fmla="*/ 42 h 85" name="T69"/>
                    <a:gd fmla="*/ 23 w 85" name="T70"/>
                    <a:gd fmla="*/ 31 h 85" name="T71"/>
                    <a:gd fmla="*/ 12 w 85" name="T72"/>
                    <a:gd fmla="*/ 19 h 85" name="T73"/>
                    <a:gd fmla="*/ 0 w 85" name="T74"/>
                    <a:gd fmla="*/ 31 h 85" name="T75"/>
                    <a:gd fmla="*/ 15 w 85" name="T76"/>
                    <a:gd fmla="*/ 42 h 85" name="T77"/>
                    <a:gd fmla="*/ 66 w 85" name="T78"/>
                    <a:gd fmla="*/ 46 h 85" name="T79"/>
                    <a:gd fmla="*/ 74 w 85" name="T80"/>
                    <a:gd fmla="*/ 35 h 85" name="T81"/>
                    <a:gd fmla="*/ 66 w 85" name="T82"/>
                    <a:gd fmla="*/ 46 h 85" name="T83"/>
                    <a:gd fmla="*/ 4 w 85" name="T84"/>
                    <a:gd fmla="*/ 73 h 85" name="T85"/>
                    <a:gd fmla="*/ 4 w 85" name="T86"/>
                    <a:gd fmla="*/ 73 h 85" name="T87"/>
                    <a:gd fmla="*/ 15 w 85" name="T88"/>
                    <a:gd fmla="*/ 81 h 85" name="T89"/>
                    <a:gd fmla="*/ 15 w 85" name="T90"/>
                    <a:gd fmla="*/ 81 h 85" name="T91"/>
                    <a:gd fmla="*/ 23 w 85" name="T92"/>
                    <a:gd fmla="*/ 50 h 85" name="T93"/>
                    <a:gd fmla="*/ 15 w 85" name="T94"/>
                    <a:gd fmla="*/ 46 h 85" name="T95"/>
                    <a:gd fmla="*/ 4 w 85" name="T96"/>
                    <a:gd fmla="*/ 73 h 85" name="T97"/>
                    <a:gd fmla="*/ 43 w 85" name="T98"/>
                    <a:gd fmla="*/ 46 h 85" name="T99"/>
                    <a:gd fmla="*/ 35 w 85" name="T100"/>
                    <a:gd fmla="*/ 62 h 85" name="T101"/>
                    <a:gd fmla="*/ 43 w 85" name="T102"/>
                    <a:gd fmla="*/ 46 h 85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5" w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50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gdLst>
                    <a:gd fmla="*/ 50 w 82" name="T0"/>
                    <a:gd fmla="*/ 11 h 85" name="T1"/>
                    <a:gd fmla="*/ 50 w 82" name="T2"/>
                    <a:gd fmla="*/ 11 h 85" name="T3"/>
                    <a:gd fmla="*/ 50 w 82" name="T4"/>
                    <a:gd fmla="*/ 7 h 85" name="T5"/>
                    <a:gd fmla="*/ 50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1 h 85" name="T21"/>
                    <a:gd fmla="*/ 0 w 82" name="T22"/>
                    <a:gd fmla="*/ 11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3 h 85" name="T33"/>
                    <a:gd fmla="*/ 23 w 82" name="T34"/>
                    <a:gd fmla="*/ 73 h 85" name="T35"/>
                    <a:gd fmla="*/ 23 w 82" name="T36"/>
                    <a:gd fmla="*/ 42 h 85" name="T37"/>
                    <a:gd fmla="*/ 35 w 82" name="T38"/>
                    <a:gd fmla="*/ 42 h 85" name="T39"/>
                    <a:gd fmla="*/ 35 w 82" name="T40"/>
                    <a:gd fmla="*/ 85 h 85" name="T41"/>
                    <a:gd fmla="*/ 50 w 82" name="T42"/>
                    <a:gd fmla="*/ 85 h 85" name="T43"/>
                    <a:gd fmla="*/ 50 w 82" name="T44"/>
                    <a:gd fmla="*/ 42 h 85" name="T45"/>
                    <a:gd fmla="*/ 62 w 82" name="T46"/>
                    <a:gd fmla="*/ 42 h 85" name="T47"/>
                    <a:gd fmla="*/ 62 w 82" name="T48"/>
                    <a:gd fmla="*/ 62 h 85" name="T49"/>
                    <a:gd fmla="*/ 62 w 82" name="T50"/>
                    <a:gd fmla="*/ 62 h 85" name="T51"/>
                    <a:gd fmla="*/ 58 w 82" name="T52"/>
                    <a:gd fmla="*/ 66 h 85" name="T53"/>
                    <a:gd fmla="*/ 50 w 82" name="T54"/>
                    <a:gd fmla="*/ 66 h 85" name="T55"/>
                    <a:gd fmla="*/ 50 w 82" name="T56"/>
                    <a:gd fmla="*/ 66 h 85" name="T57"/>
                    <a:gd fmla="*/ 54 w 82" name="T58"/>
                    <a:gd fmla="*/ 77 h 85" name="T59"/>
                    <a:gd fmla="*/ 54 w 82" name="T60"/>
                    <a:gd fmla="*/ 77 h 85" name="T61"/>
                    <a:gd fmla="*/ 70 w 82" name="T62"/>
                    <a:gd fmla="*/ 73 h 85" name="T63"/>
                    <a:gd fmla="*/ 74 w 82" name="T64"/>
                    <a:gd fmla="*/ 73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50 w 82" name="T70"/>
                    <a:gd fmla="*/ 35 h 85" name="T71"/>
                    <a:gd fmla="*/ 50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1 h 85" name="T77"/>
                    <a:gd fmla="*/ 43 w 82" name="T78"/>
                    <a:gd fmla="*/ 11 h 85" name="T79"/>
                    <a:gd fmla="*/ 43 w 82" name="T80"/>
                    <a:gd fmla="*/ 11 h 85" name="T81"/>
                    <a:gd fmla="*/ 50 w 82" name="T82"/>
                    <a:gd fmla="*/ 11 h 85" name="T83"/>
                    <a:gd fmla="*/ 50 w 82" name="T84"/>
                    <a:gd fmla="*/ 11 h 85" name="T85"/>
                    <a:gd fmla="*/ 50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0" name="组合 359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  <a:grpFill/>
            </p:grpSpPr>
            <p:sp>
              <p:nvSpPr>
                <p:cNvPr id="437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gdLst>
                    <a:gd fmla="*/ 0 w 205" name="T0"/>
                    <a:gd fmla="*/ 0 h 179" name="T1"/>
                    <a:gd fmla="*/ 0 w 205" name="T2"/>
                    <a:gd fmla="*/ 0 h 179" name="T3"/>
                    <a:gd fmla="*/ 23 w 205" name="T4"/>
                    <a:gd fmla="*/ 15 h 179" name="T5"/>
                    <a:gd fmla="*/ 38 w 205" name="T6"/>
                    <a:gd fmla="*/ 35 h 179" name="T7"/>
                    <a:gd fmla="*/ 42 w 205" name="T8"/>
                    <a:gd fmla="*/ 46 h 179" name="T9"/>
                    <a:gd fmla="*/ 46 w 205" name="T10"/>
                    <a:gd fmla="*/ 54 h 179" name="T11"/>
                    <a:gd fmla="*/ 46 w 205" name="T12"/>
                    <a:gd fmla="*/ 54 h 179" name="T13"/>
                    <a:gd fmla="*/ 50 w 205" name="T14"/>
                    <a:gd fmla="*/ 74 h 179" name="T15"/>
                    <a:gd fmla="*/ 54 w 205" name="T16"/>
                    <a:gd fmla="*/ 85 h 179" name="T17"/>
                    <a:gd fmla="*/ 58 w 205" name="T18"/>
                    <a:gd fmla="*/ 89 h 179" name="T19"/>
                    <a:gd fmla="*/ 62 w 205" name="T20"/>
                    <a:gd fmla="*/ 89 h 179" name="T21"/>
                    <a:gd fmla="*/ 62 w 205" name="T22"/>
                    <a:gd fmla="*/ 89 h 179" name="T23"/>
                    <a:gd fmla="*/ 97 w 205" name="T24"/>
                    <a:gd fmla="*/ 132 h 179" name="T25"/>
                    <a:gd fmla="*/ 128 w 205" name="T26"/>
                    <a:gd fmla="*/ 171 h 179" name="T27"/>
                    <a:gd fmla="*/ 128 w 205" name="T28"/>
                    <a:gd fmla="*/ 171 h 179" name="T29"/>
                    <a:gd fmla="*/ 155 w 205" name="T30"/>
                    <a:gd fmla="*/ 179 h 179" name="T31"/>
                    <a:gd fmla="*/ 178 w 205" name="T32"/>
                    <a:gd fmla="*/ 179 h 179" name="T33"/>
                    <a:gd fmla="*/ 205 w 205" name="T34"/>
                    <a:gd fmla="*/ 175 h 179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  <a:gd fmla="*/ 0 60000 65536" name="T42"/>
                    <a:gd fmla="*/ 0 60000 65536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</a:gdLst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b="b" l="0" r="r" t="0"/>
                  <a:pathLst>
                    <a:path h="179" w="2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8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gdLst>
                    <a:gd fmla="*/ 209 w 338" name="T0"/>
                    <a:gd fmla="*/ 393 h 397" name="T1"/>
                    <a:gd fmla="*/ 209 w 338" name="T2"/>
                    <a:gd fmla="*/ 377 h 397" name="T3"/>
                    <a:gd fmla="*/ 237 w 338" name="T4"/>
                    <a:gd fmla="*/ 377 h 397" name="T5"/>
                    <a:gd fmla="*/ 287 w 338" name="T6"/>
                    <a:gd fmla="*/ 354 h 397" name="T7"/>
                    <a:gd fmla="*/ 310 w 338" name="T8"/>
                    <a:gd fmla="*/ 331 h 397" name="T9"/>
                    <a:gd fmla="*/ 330 w 338" name="T10"/>
                    <a:gd fmla="*/ 292 h 397" name="T11"/>
                    <a:gd fmla="*/ 338 w 338" name="T12"/>
                    <a:gd fmla="*/ 241 h 397" name="T13"/>
                    <a:gd fmla="*/ 330 w 338" name="T14"/>
                    <a:gd fmla="*/ 175 h 397" name="T15"/>
                    <a:gd fmla="*/ 326 w 338" name="T16"/>
                    <a:gd fmla="*/ 163 h 397" name="T17"/>
                    <a:gd fmla="*/ 314 w 338" name="T18"/>
                    <a:gd fmla="*/ 163 h 397" name="T19"/>
                    <a:gd fmla="*/ 287 w 338" name="T20"/>
                    <a:gd fmla="*/ 152 h 397" name="T21"/>
                    <a:gd fmla="*/ 272 w 338" name="T22"/>
                    <a:gd fmla="*/ 140 h 397" name="T23"/>
                    <a:gd fmla="*/ 260 w 338" name="T24"/>
                    <a:gd fmla="*/ 136 h 397" name="T25"/>
                    <a:gd fmla="*/ 248 w 338" name="T26"/>
                    <a:gd fmla="*/ 140 h 397" name="T27"/>
                    <a:gd fmla="*/ 225 w 338" name="T28"/>
                    <a:gd fmla="*/ 152 h 397" name="T29"/>
                    <a:gd fmla="*/ 202 w 338" name="T30"/>
                    <a:gd fmla="*/ 156 h 397" name="T31"/>
                    <a:gd fmla="*/ 190 w 338" name="T32"/>
                    <a:gd fmla="*/ 152 h 397" name="T33"/>
                    <a:gd fmla="*/ 186 w 338" name="T34"/>
                    <a:gd fmla="*/ 132 h 397" name="T35"/>
                    <a:gd fmla="*/ 194 w 338" name="T36"/>
                    <a:gd fmla="*/ 121 h 397" name="T37"/>
                    <a:gd fmla="*/ 202 w 338" name="T38"/>
                    <a:gd fmla="*/ 101 h 397" name="T39"/>
                    <a:gd fmla="*/ 206 w 338" name="T40"/>
                    <a:gd fmla="*/ 82 h 397" name="T41"/>
                    <a:gd fmla="*/ 182 w 338" name="T42"/>
                    <a:gd fmla="*/ 62 h 397" name="T43"/>
                    <a:gd fmla="*/ 155 w 338" name="T44"/>
                    <a:gd fmla="*/ 59 h 397" name="T45"/>
                    <a:gd fmla="*/ 101 w 338" name="T46"/>
                    <a:gd fmla="*/ 43 h 397" name="T47"/>
                    <a:gd fmla="*/ 89 w 338" name="T48"/>
                    <a:gd fmla="*/ 28 h 397" name="T49"/>
                    <a:gd fmla="*/ 89 w 338" name="T50"/>
                    <a:gd fmla="*/ 0 h 397" name="T51"/>
                    <a:gd fmla="*/ 85 w 338" name="T52"/>
                    <a:gd fmla="*/ 0 h 397" name="T53"/>
                    <a:gd fmla="*/ 58 w 338" name="T54"/>
                    <a:gd fmla="*/ 24 h 397" name="T55"/>
                    <a:gd fmla="*/ 39 w 338" name="T56"/>
                    <a:gd fmla="*/ 55 h 397" name="T57"/>
                    <a:gd fmla="*/ 23 w 338" name="T58"/>
                    <a:gd fmla="*/ 113 h 397" name="T59"/>
                    <a:gd fmla="*/ 15 w 338" name="T60"/>
                    <a:gd fmla="*/ 187 h 397" name="T61"/>
                    <a:gd fmla="*/ 0 w 338" name="T62"/>
                    <a:gd fmla="*/ 218 h 397" name="T63"/>
                    <a:gd fmla="*/ 4 w 338" name="T64"/>
                    <a:gd fmla="*/ 218 h 397" name="T65"/>
                    <a:gd fmla="*/ 42 w 338" name="T66"/>
                    <a:gd fmla="*/ 253 h 397" name="T67"/>
                    <a:gd fmla="*/ 50 w 338" name="T68"/>
                    <a:gd fmla="*/ 272 h 397" name="T69"/>
                    <a:gd fmla="*/ 50 w 338" name="T70"/>
                    <a:gd fmla="*/ 292 h 397" name="T71"/>
                    <a:gd fmla="*/ 62 w 338" name="T72"/>
                    <a:gd fmla="*/ 307 h 397" name="T73"/>
                    <a:gd fmla="*/ 66 w 338" name="T74"/>
                    <a:gd fmla="*/ 307 h 397" name="T75"/>
                    <a:gd fmla="*/ 132 w 338" name="T76"/>
                    <a:gd fmla="*/ 389 h 397" name="T77"/>
                    <a:gd fmla="*/ 159 w 338" name="T78"/>
                    <a:gd fmla="*/ 393 h 397" name="T79"/>
                    <a:gd fmla="*/ 209 w 338" name="T80"/>
                    <a:gd fmla="*/ 393 h 397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</a:gdLst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b="b" l="0" r="r" t="0"/>
                  <a:pathLst>
                    <a:path h="397" w="338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9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gdLst>
                    <a:gd fmla="*/ 24 w 24" name="T0"/>
                    <a:gd fmla="*/ 15 h 27" name="T1"/>
                    <a:gd fmla="*/ 24 w 24" name="T2"/>
                    <a:gd fmla="*/ 15 h 27" name="T3"/>
                    <a:gd fmla="*/ 20 w 24" name="T4"/>
                    <a:gd fmla="*/ 23 h 27" name="T5"/>
                    <a:gd fmla="*/ 12 w 24" name="T6"/>
                    <a:gd fmla="*/ 27 h 27" name="T7"/>
                    <a:gd fmla="*/ 12 w 24" name="T8"/>
                    <a:gd fmla="*/ 27 h 27" name="T9"/>
                    <a:gd fmla="*/ 4 w 24" name="T10"/>
                    <a:gd fmla="*/ 23 h 27" name="T11"/>
                    <a:gd fmla="*/ 0 w 24" name="T12"/>
                    <a:gd fmla="*/ 15 h 27" name="T13"/>
                    <a:gd fmla="*/ 0 w 24" name="T14"/>
                    <a:gd fmla="*/ 15 h 27" name="T15"/>
                    <a:gd fmla="*/ 4 w 24" name="T16"/>
                    <a:gd fmla="*/ 4 h 27" name="T17"/>
                    <a:gd fmla="*/ 12 w 24" name="T18"/>
                    <a:gd fmla="*/ 0 h 27" name="T19"/>
                    <a:gd fmla="*/ 12 w 24" name="T20"/>
                    <a:gd fmla="*/ 0 h 27" name="T21"/>
                    <a:gd fmla="*/ 20 w 24" name="T22"/>
                    <a:gd fmla="*/ 4 h 27" name="T23"/>
                    <a:gd fmla="*/ 24 w 24" name="T24"/>
                    <a:gd fmla="*/ 15 h 27" name="T25"/>
                    <a:gd fmla="*/ 24 w 24" name="T26"/>
                    <a:gd fmla="*/ 15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4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0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gdLst>
                    <a:gd fmla="*/ 54 w 54" name="T0"/>
                    <a:gd fmla="*/ 31 h 59" name="T1"/>
                    <a:gd fmla="*/ 54 w 54" name="T2"/>
                    <a:gd fmla="*/ 31 h 59" name="T3"/>
                    <a:gd fmla="*/ 54 w 54" name="T4"/>
                    <a:gd fmla="*/ 43 h 59" name="T5"/>
                    <a:gd fmla="*/ 46 w 54" name="T6"/>
                    <a:gd fmla="*/ 51 h 59" name="T7"/>
                    <a:gd fmla="*/ 39 w 54" name="T8"/>
                    <a:gd fmla="*/ 59 h 59" name="T9"/>
                    <a:gd fmla="*/ 27 w 54" name="T10"/>
                    <a:gd fmla="*/ 59 h 59" name="T11"/>
                    <a:gd fmla="*/ 27 w 54" name="T12"/>
                    <a:gd fmla="*/ 59 h 59" name="T13"/>
                    <a:gd fmla="*/ 15 w 54" name="T14"/>
                    <a:gd fmla="*/ 59 h 59" name="T15"/>
                    <a:gd fmla="*/ 8 w 54" name="T16"/>
                    <a:gd fmla="*/ 51 h 59" name="T17"/>
                    <a:gd fmla="*/ 0 w 54" name="T18"/>
                    <a:gd fmla="*/ 43 h 59" name="T19"/>
                    <a:gd fmla="*/ 0 w 54" name="T20"/>
                    <a:gd fmla="*/ 31 h 59" name="T21"/>
                    <a:gd fmla="*/ 0 w 54" name="T22"/>
                    <a:gd fmla="*/ 31 h 59" name="T23"/>
                    <a:gd fmla="*/ 0 w 54" name="T24"/>
                    <a:gd fmla="*/ 20 h 59" name="T25"/>
                    <a:gd fmla="*/ 8 w 54" name="T26"/>
                    <a:gd fmla="*/ 8 h 59" name="T27"/>
                    <a:gd fmla="*/ 15 w 54" name="T28"/>
                    <a:gd fmla="*/ 4 h 59" name="T29"/>
                    <a:gd fmla="*/ 27 w 54" name="T30"/>
                    <a:gd fmla="*/ 0 h 59" name="T31"/>
                    <a:gd fmla="*/ 27 w 54" name="T32"/>
                    <a:gd fmla="*/ 0 h 59" name="T33"/>
                    <a:gd fmla="*/ 39 w 54" name="T34"/>
                    <a:gd fmla="*/ 4 h 59" name="T35"/>
                    <a:gd fmla="*/ 46 w 54" name="T36"/>
                    <a:gd fmla="*/ 8 h 59" name="T37"/>
                    <a:gd fmla="*/ 54 w 54" name="T38"/>
                    <a:gd fmla="*/ 20 h 59" name="T39"/>
                    <a:gd fmla="*/ 54 w 54" name="T40"/>
                    <a:gd fmla="*/ 31 h 59" name="T41"/>
                    <a:gd fmla="*/ 54 w 54" name="T42"/>
                    <a:gd fmla="*/ 31 h 59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9" w="54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1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gdLst>
                    <a:gd fmla="*/ 62 w 86" name="T0"/>
                    <a:gd fmla="*/ 0 h 85" name="T1"/>
                    <a:gd fmla="*/ 55 w 86" name="T2"/>
                    <a:gd fmla="*/ 4 h 85" name="T3"/>
                    <a:gd fmla="*/ 43 w 86" name="T4"/>
                    <a:gd fmla="*/ 31 h 85" name="T5"/>
                    <a:gd fmla="*/ 70 w 86" name="T6"/>
                    <a:gd fmla="*/ 19 h 85" name="T7"/>
                    <a:gd fmla="*/ 82 w 86" name="T8"/>
                    <a:gd fmla="*/ 12 h 85" name="T9"/>
                    <a:gd fmla="*/ 66 w 86" name="T10"/>
                    <a:gd fmla="*/ 0 h 85" name="T11"/>
                    <a:gd fmla="*/ 0 w 86" name="T12"/>
                    <a:gd fmla="*/ 19 h 85" name="T13"/>
                    <a:gd fmla="*/ 16 w 86" name="T14"/>
                    <a:gd fmla="*/ 31 h 85" name="T15"/>
                    <a:gd fmla="*/ 4 w 86" name="T16"/>
                    <a:gd fmla="*/ 54 h 85" name="T17"/>
                    <a:gd fmla="*/ 0 w 86" name="T18"/>
                    <a:gd fmla="*/ 58 h 85" name="T19"/>
                    <a:gd fmla="*/ 16 w 86" name="T20"/>
                    <a:gd fmla="*/ 85 h 85" name="T21"/>
                    <a:gd fmla="*/ 43 w 86" name="T22"/>
                    <a:gd fmla="*/ 70 h 85" name="T23"/>
                    <a:gd fmla="*/ 27 w 86" name="T24"/>
                    <a:gd fmla="*/ 54 h 85" name="T25"/>
                    <a:gd fmla="*/ 27 w 86" name="T26"/>
                    <a:gd fmla="*/ 35 h 85" name="T27"/>
                    <a:gd fmla="*/ 35 w 86" name="T28"/>
                    <a:gd fmla="*/ 19 h 85" name="T29"/>
                    <a:gd fmla="*/ 35 w 86" name="T30"/>
                    <a:gd fmla="*/ 12 h 85" name="T31"/>
                    <a:gd fmla="*/ 35 w 86" name="T32"/>
                    <a:gd fmla="*/ 4 h 85" name="T33"/>
                    <a:gd fmla="*/ 35 w 86" name="T34"/>
                    <a:gd fmla="*/ 0 h 85" name="T35"/>
                    <a:gd fmla="*/ 23 w 86" name="T36"/>
                    <a:gd fmla="*/ 0 h 85" name="T37"/>
                    <a:gd fmla="*/ 16 w 86" name="T38"/>
                    <a:gd fmla="*/ 8 h 85" name="T39"/>
                    <a:gd fmla="*/ 20 w 86" name="T40"/>
                    <a:gd fmla="*/ 4 h 85" name="T41"/>
                    <a:gd fmla="*/ 16 w 86" name="T42"/>
                    <a:gd fmla="*/ 0 h 85" name="T43"/>
                    <a:gd fmla="*/ 8 w 86" name="T44"/>
                    <a:gd fmla="*/ 8 h 85" name="T45"/>
                    <a:gd fmla="*/ 0 w 86" name="T46"/>
                    <a:gd fmla="*/ 19 h 85" name="T47"/>
                    <a:gd fmla="*/ 16 w 86" name="T48"/>
                    <a:gd fmla="*/ 23 h 85" name="T49"/>
                    <a:gd fmla="*/ 23 w 86" name="T50"/>
                    <a:gd fmla="*/ 19 h 85" name="T51"/>
                    <a:gd fmla="*/ 12 w 86" name="T52"/>
                    <a:gd fmla="*/ 47 h 85" name="T53"/>
                    <a:gd fmla="*/ 16 w 86" name="T54"/>
                    <a:gd fmla="*/ 43 h 85" name="T55"/>
                    <a:gd fmla="*/ 27 w 86" name="T56"/>
                    <a:gd fmla="*/ 47 h 85" name="T57"/>
                    <a:gd fmla="*/ 31 w 86" name="T58"/>
                    <a:gd fmla="*/ 43 h 85" name="T59"/>
                    <a:gd fmla="*/ 66 w 86" name="T60"/>
                    <a:gd fmla="*/ 47 h 85" name="T61"/>
                    <a:gd fmla="*/ 58 w 86" name="T62"/>
                    <a:gd fmla="*/ 54 h 85" name="T63"/>
                    <a:gd fmla="*/ 62 w 86" name="T64"/>
                    <a:gd fmla="*/ 47 h 85" name="T65"/>
                    <a:gd fmla="*/ 51 w 86" name="T66"/>
                    <a:gd fmla="*/ 47 h 85" name="T67"/>
                    <a:gd fmla="*/ 47 w 86" name="T68"/>
                    <a:gd fmla="*/ 58 h 85" name="T69"/>
                    <a:gd fmla="*/ 51 w 86" name="T70"/>
                    <a:gd fmla="*/ 62 h 85" name="T71"/>
                    <a:gd fmla="*/ 47 w 86" name="T72"/>
                    <a:gd fmla="*/ 70 h 85" name="T73"/>
                    <a:gd fmla="*/ 39 w 86" name="T74"/>
                    <a:gd fmla="*/ 78 h 85" name="T75"/>
                    <a:gd fmla="*/ 43 w 86" name="T76"/>
                    <a:gd fmla="*/ 85 h 85" name="T77"/>
                    <a:gd fmla="*/ 74 w 86" name="T78"/>
                    <a:gd fmla="*/ 81 h 85" name="T79"/>
                    <a:gd fmla="*/ 78 w 86" name="T80"/>
                    <a:gd fmla="*/ 85 h 85" name="T81"/>
                    <a:gd fmla="*/ 78 w 86" name="T82"/>
                    <a:gd fmla="*/ 70 h 85" name="T83"/>
                    <a:gd fmla="*/ 70 w 86" name="T84"/>
                    <a:gd fmla="*/ 62 h 85" name="T85"/>
                    <a:gd fmla="*/ 86 w 86" name="T86"/>
                    <a:gd fmla="*/ 35 h 85" name="T87"/>
                    <a:gd fmla="*/ 66 w 86" name="T88"/>
                    <a:gd fmla="*/ 31 h 85" name="T89"/>
                    <a:gd fmla="*/ 66 w 86" name="T90"/>
                    <a:gd fmla="*/ 27 h 85" name="T91"/>
                    <a:gd fmla="*/ 55 w 86" name="T92"/>
                    <a:gd fmla="*/ 23 h 85" name="T93"/>
                    <a:gd fmla="*/ 43 w 86" name="T94"/>
                    <a:gd fmla="*/ 35 h 85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85" w="86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2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gdLst>
                    <a:gd fmla="*/ 12 w 70" name="T0"/>
                    <a:gd fmla="*/ 23 h 77" name="T1"/>
                    <a:gd fmla="*/ 12 w 70" name="T2"/>
                    <a:gd fmla="*/ 23 h 77" name="T3"/>
                    <a:gd fmla="*/ 12 w 70" name="T4"/>
                    <a:gd fmla="*/ 19 h 77" name="T5"/>
                    <a:gd fmla="*/ 12 w 70" name="T6"/>
                    <a:gd fmla="*/ 19 h 77" name="T7"/>
                    <a:gd fmla="*/ 12 w 70" name="T8"/>
                    <a:gd fmla="*/ 19 h 77" name="T9"/>
                    <a:gd fmla="*/ 12 w 70" name="T10"/>
                    <a:gd fmla="*/ 19 h 77" name="T11"/>
                    <a:gd fmla="*/ 8 w 70" name="T12"/>
                    <a:gd fmla="*/ 15 h 77" name="T13"/>
                    <a:gd fmla="*/ 8 w 70" name="T14"/>
                    <a:gd fmla="*/ 15 h 77" name="T15"/>
                    <a:gd fmla="*/ 8 w 70" name="T16"/>
                    <a:gd fmla="*/ 15 h 77" name="T17"/>
                    <a:gd fmla="*/ 0 w 70" name="T18"/>
                    <a:gd fmla="*/ 15 h 77" name="T19"/>
                    <a:gd fmla="*/ 0 w 70" name="T20"/>
                    <a:gd fmla="*/ 74 h 77" name="T21"/>
                    <a:gd fmla="*/ 58 w 70" name="T22"/>
                    <a:gd fmla="*/ 74 h 77" name="T23"/>
                    <a:gd fmla="*/ 58 w 70" name="T24"/>
                    <a:gd fmla="*/ 77 h 77" name="T25"/>
                    <a:gd fmla="*/ 70 w 70" name="T26"/>
                    <a:gd fmla="*/ 77 h 77" name="T27"/>
                    <a:gd fmla="*/ 70 w 70" name="T28"/>
                    <a:gd fmla="*/ 23 h 77" name="T29"/>
                    <a:gd fmla="*/ 70 w 70" name="T30"/>
                    <a:gd fmla="*/ 23 h 77" name="T31"/>
                    <a:gd fmla="*/ 70 w 70" name="T32"/>
                    <a:gd fmla="*/ 19 h 77" name="T33"/>
                    <a:gd fmla="*/ 70 w 70" name="T34"/>
                    <a:gd fmla="*/ 19 h 77" name="T35"/>
                    <a:gd fmla="*/ 70 w 70" name="T36"/>
                    <a:gd fmla="*/ 19 h 77" name="T37"/>
                    <a:gd fmla="*/ 70 w 70" name="T38"/>
                    <a:gd fmla="*/ 19 h 77" name="T39"/>
                    <a:gd fmla="*/ 66 w 70" name="T40"/>
                    <a:gd fmla="*/ 15 h 77" name="T41"/>
                    <a:gd fmla="*/ 58 w 70" name="T42"/>
                    <a:gd fmla="*/ 15 h 77" name="T43"/>
                    <a:gd fmla="*/ 58 w 70" name="T44"/>
                    <a:gd fmla="*/ 66 h 77" name="T45"/>
                    <a:gd fmla="*/ 39 w 70" name="T46"/>
                    <a:gd fmla="*/ 66 h 77" name="T47"/>
                    <a:gd fmla="*/ 39 w 70" name="T48"/>
                    <a:gd fmla="*/ 8 h 77" name="T49"/>
                    <a:gd fmla="*/ 39 w 70" name="T50"/>
                    <a:gd fmla="*/ 8 h 77" name="T51"/>
                    <a:gd fmla="*/ 43 w 70" name="T52"/>
                    <a:gd fmla="*/ 0 h 77" name="T53"/>
                    <a:gd fmla="*/ 43 w 70" name="T54"/>
                    <a:gd fmla="*/ 0 h 77" name="T55"/>
                    <a:gd fmla="*/ 43 w 70" name="T56"/>
                    <a:gd fmla="*/ 0 h 77" name="T57"/>
                    <a:gd fmla="*/ 43 w 70" name="T58"/>
                    <a:gd fmla="*/ 0 h 77" name="T59"/>
                    <a:gd fmla="*/ 35 w 70" name="T60"/>
                    <a:gd fmla="*/ 0 h 77" name="T61"/>
                    <a:gd fmla="*/ 27 w 70" name="T62"/>
                    <a:gd fmla="*/ 0 h 77" name="T63"/>
                    <a:gd fmla="*/ 27 w 70" name="T64"/>
                    <a:gd fmla="*/ 66 h 77" name="T65"/>
                    <a:gd fmla="*/ 12 w 70" name="T66"/>
                    <a:gd fmla="*/ 66 h 77" name="T67"/>
                    <a:gd fmla="*/ 12 w 70" name="T68"/>
                    <a:gd fmla="*/ 23 h 77" name="T69"/>
                    <a:gd fmla="*/ 12 w 70" name="T70"/>
                    <a:gd fmla="*/ 23 h 77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77" w="70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3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gdLst>
                    <a:gd fmla="*/ 50 w 81" name="T0"/>
                    <a:gd fmla="*/ 12 h 85" name="T1"/>
                    <a:gd fmla="*/ 50 w 81" name="T2"/>
                    <a:gd fmla="*/ 12 h 85" name="T3"/>
                    <a:gd fmla="*/ 50 w 81" name="T4"/>
                    <a:gd fmla="*/ 8 h 85" name="T5"/>
                    <a:gd fmla="*/ 50 w 81" name="T6"/>
                    <a:gd fmla="*/ 8 h 85" name="T7"/>
                    <a:gd fmla="*/ 46 w 81" name="T8"/>
                    <a:gd fmla="*/ 0 h 85" name="T9"/>
                    <a:gd fmla="*/ 46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4 h 85" name="T17"/>
                    <a:gd fmla="*/ 31 w 81" name="T18"/>
                    <a:gd fmla="*/ 4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11 w 81" name="T30"/>
                    <a:gd fmla="*/ 35 h 85" name="T31"/>
                    <a:gd fmla="*/ 11 w 81" name="T32"/>
                    <a:gd fmla="*/ 74 h 85" name="T33"/>
                    <a:gd fmla="*/ 23 w 81" name="T34"/>
                    <a:gd fmla="*/ 74 h 85" name="T35"/>
                    <a:gd fmla="*/ 23 w 81" name="T36"/>
                    <a:gd fmla="*/ 43 h 85" name="T37"/>
                    <a:gd fmla="*/ 35 w 81" name="T38"/>
                    <a:gd fmla="*/ 43 h 85" name="T39"/>
                    <a:gd fmla="*/ 35 w 81" name="T40"/>
                    <a:gd fmla="*/ 85 h 85" name="T41"/>
                    <a:gd fmla="*/ 50 w 81" name="T42"/>
                    <a:gd fmla="*/ 85 h 85" name="T43"/>
                    <a:gd fmla="*/ 50 w 81" name="T44"/>
                    <a:gd fmla="*/ 43 h 85" name="T45"/>
                    <a:gd fmla="*/ 62 w 81" name="T46"/>
                    <a:gd fmla="*/ 43 h 85" name="T47"/>
                    <a:gd fmla="*/ 62 w 81" name="T48"/>
                    <a:gd fmla="*/ 62 h 85" name="T49"/>
                    <a:gd fmla="*/ 62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4 w 81" name="T58"/>
                    <a:gd fmla="*/ 78 h 85" name="T59"/>
                    <a:gd fmla="*/ 54 w 81" name="T60"/>
                    <a:gd fmla="*/ 78 h 85" name="T61"/>
                    <a:gd fmla="*/ 70 w 81" name="T62"/>
                    <a:gd fmla="*/ 74 h 85" name="T63"/>
                    <a:gd fmla="*/ 73 w 81" name="T64"/>
                    <a:gd fmla="*/ 74 h 85" name="T65"/>
                    <a:gd fmla="*/ 73 w 81" name="T66"/>
                    <a:gd fmla="*/ 70 h 85" name="T67"/>
                    <a:gd fmla="*/ 73 w 81" name="T68"/>
                    <a:gd fmla="*/ 35 h 85" name="T69"/>
                    <a:gd fmla="*/ 50 w 81" name="T70"/>
                    <a:gd fmla="*/ 35 h 85" name="T71"/>
                    <a:gd fmla="*/ 50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42 w 81" name="T78"/>
                    <a:gd fmla="*/ 15 h 85" name="T79"/>
                    <a:gd fmla="*/ 42 w 81" name="T80"/>
                    <a:gd fmla="*/ 15 h 85" name="T81"/>
                    <a:gd fmla="*/ 50 w 81" name="T82"/>
                    <a:gd fmla="*/ 12 h 85" name="T83"/>
                    <a:gd fmla="*/ 50 w 81" name="T84"/>
                    <a:gd fmla="*/ 12 h 85" name="T85"/>
                    <a:gd fmla="*/ 50 w 81" name="T86"/>
                    <a:gd fmla="*/ 12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44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gdLst>
                    <a:gd fmla="*/ 46 w 77" name="T0"/>
                    <a:gd fmla="*/ 35 h 81" name="T1"/>
                    <a:gd fmla="*/ 27 w 77" name="T2"/>
                    <a:gd fmla="*/ 35 h 81" name="T3"/>
                    <a:gd fmla="*/ 27 w 77" name="T4"/>
                    <a:gd fmla="*/ 35 h 81" name="T5"/>
                    <a:gd fmla="*/ 27 w 77" name="T6"/>
                    <a:gd fmla="*/ 19 h 81" name="T7"/>
                    <a:gd fmla="*/ 27 w 77" name="T8"/>
                    <a:gd fmla="*/ 19 h 81" name="T9"/>
                    <a:gd fmla="*/ 27 w 77" name="T10"/>
                    <a:gd fmla="*/ 15 h 81" name="T11"/>
                    <a:gd fmla="*/ 27 w 77" name="T12"/>
                    <a:gd fmla="*/ 15 h 81" name="T13"/>
                    <a:gd fmla="*/ 27 w 77" name="T14"/>
                    <a:gd fmla="*/ 15 h 81" name="T15"/>
                    <a:gd fmla="*/ 27 w 77" name="T16"/>
                    <a:gd fmla="*/ 15 h 81" name="T17"/>
                    <a:gd fmla="*/ 19 w 77" name="T18"/>
                    <a:gd fmla="*/ 15 h 81" name="T19"/>
                    <a:gd fmla="*/ 15 w 77" name="T20"/>
                    <a:gd fmla="*/ 15 h 81" name="T21"/>
                    <a:gd fmla="*/ 15 w 77" name="T22"/>
                    <a:gd fmla="*/ 15 h 81" name="T23"/>
                    <a:gd fmla="*/ 15 w 77" name="T24"/>
                    <a:gd fmla="*/ 23 h 81" name="T25"/>
                    <a:gd fmla="*/ 15 w 77" name="T26"/>
                    <a:gd fmla="*/ 23 h 81" name="T27"/>
                    <a:gd fmla="*/ 11 w 77" name="T28"/>
                    <a:gd fmla="*/ 46 h 81" name="T29"/>
                    <a:gd fmla="*/ 62 w 77" name="T30"/>
                    <a:gd fmla="*/ 46 h 81" name="T31"/>
                    <a:gd fmla="*/ 62 w 77" name="T32"/>
                    <a:gd fmla="*/ 46 h 81" name="T33"/>
                    <a:gd fmla="*/ 62 w 77" name="T34"/>
                    <a:gd fmla="*/ 58 h 81" name="T35"/>
                    <a:gd fmla="*/ 62 w 77" name="T36"/>
                    <a:gd fmla="*/ 58 h 81" name="T37"/>
                    <a:gd fmla="*/ 62 w 77" name="T38"/>
                    <a:gd fmla="*/ 62 h 81" name="T39"/>
                    <a:gd fmla="*/ 62 w 77" name="T40"/>
                    <a:gd fmla="*/ 62 h 81" name="T41"/>
                    <a:gd fmla="*/ 62 w 77" name="T42"/>
                    <a:gd fmla="*/ 70 h 81" name="T43"/>
                    <a:gd fmla="*/ 58 w 77" name="T44"/>
                    <a:gd fmla="*/ 70 h 81" name="T45"/>
                    <a:gd fmla="*/ 50 w 77" name="T46"/>
                    <a:gd fmla="*/ 70 h 81" name="T47"/>
                    <a:gd fmla="*/ 50 w 77" name="T48"/>
                    <a:gd fmla="*/ 70 h 81" name="T49"/>
                    <a:gd fmla="*/ 54 w 77" name="T50"/>
                    <a:gd fmla="*/ 81 h 81" name="T51"/>
                    <a:gd fmla="*/ 54 w 77" name="T52"/>
                    <a:gd fmla="*/ 81 h 81" name="T53"/>
                    <a:gd fmla="*/ 58 w 77" name="T54"/>
                    <a:gd fmla="*/ 81 h 81" name="T55"/>
                    <a:gd fmla="*/ 58 w 77" name="T56"/>
                    <a:gd fmla="*/ 81 h 81" name="T57"/>
                    <a:gd fmla="*/ 66 w 77" name="T58"/>
                    <a:gd fmla="*/ 81 h 81" name="T59"/>
                    <a:gd fmla="*/ 66 w 77" name="T60"/>
                    <a:gd fmla="*/ 81 h 81" name="T61"/>
                    <a:gd fmla="*/ 70 w 77" name="T62"/>
                    <a:gd fmla="*/ 77 h 81" name="T63"/>
                    <a:gd fmla="*/ 74 w 77" name="T64"/>
                    <a:gd fmla="*/ 74 h 81" name="T65"/>
                    <a:gd fmla="*/ 74 w 77" name="T66"/>
                    <a:gd fmla="*/ 74 h 81" name="T67"/>
                    <a:gd fmla="*/ 77 w 77" name="T68"/>
                    <a:gd fmla="*/ 35 h 81" name="T69"/>
                    <a:gd fmla="*/ 58 w 77" name="T70"/>
                    <a:gd fmla="*/ 35 h 81" name="T71"/>
                    <a:gd fmla="*/ 58 w 77" name="T72"/>
                    <a:gd fmla="*/ 35 h 81" name="T73"/>
                    <a:gd fmla="*/ 62 w 77" name="T74"/>
                    <a:gd fmla="*/ 15 h 81" name="T75"/>
                    <a:gd fmla="*/ 62 w 77" name="T76"/>
                    <a:gd fmla="*/ 15 h 81" name="T77"/>
                    <a:gd fmla="*/ 62 w 77" name="T78"/>
                    <a:gd fmla="*/ 0 h 81" name="T79"/>
                    <a:gd fmla="*/ 8 w 77" name="T80"/>
                    <a:gd fmla="*/ 0 h 81" name="T81"/>
                    <a:gd fmla="*/ 8 w 77" name="T82"/>
                    <a:gd fmla="*/ 11 h 81" name="T83"/>
                    <a:gd fmla="*/ 50 w 77" name="T84"/>
                    <a:gd fmla="*/ 11 h 81" name="T85"/>
                    <a:gd fmla="*/ 50 w 77" name="T86"/>
                    <a:gd fmla="*/ 11 h 81" name="T87"/>
                    <a:gd fmla="*/ 46 w 77" name="T88"/>
                    <a:gd fmla="*/ 35 h 81" name="T89"/>
                    <a:gd fmla="*/ 46 w 77" name="T90"/>
                    <a:gd fmla="*/ 35 h 81" name="T91"/>
                    <a:gd fmla="*/ 46 w 77" name="T92"/>
                    <a:gd fmla="*/ 35 h 81" name="T93"/>
                    <a:gd fmla="*/ 58 w 77" name="T94"/>
                    <a:gd fmla="*/ 62 h 81" name="T95"/>
                    <a:gd fmla="*/ 58 w 77" name="T96"/>
                    <a:gd fmla="*/ 54 h 81" name="T97"/>
                    <a:gd fmla="*/ 0 w 77" name="T98"/>
                    <a:gd fmla="*/ 54 h 81" name="T99"/>
                    <a:gd fmla="*/ 0 w 77" name="T100"/>
                    <a:gd fmla="*/ 62 h 81" name="T101"/>
                    <a:gd fmla="*/ 58 w 77" name="T102"/>
                    <a:gd fmla="*/ 62 h 81" name="T103"/>
                    <a:gd fmla="*/ 58 w 77" name="T104"/>
                    <a:gd fmla="*/ 62 h 81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81" w="77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1" name="组合 360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  <a:grpFill/>
            </p:grpSpPr>
            <p:sp>
              <p:nvSpPr>
                <p:cNvPr id="431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gdLst>
                    <a:gd fmla="*/ 991 w 991" name="T0"/>
                    <a:gd fmla="*/ 206 h 855" name="T1"/>
                    <a:gd fmla="*/ 987 w 991" name="T2"/>
                    <a:gd fmla="*/ 175 h 855" name="T3"/>
                    <a:gd fmla="*/ 937 w 991" name="T4"/>
                    <a:gd fmla="*/ 136 h 855" name="T5"/>
                    <a:gd fmla="*/ 917 w 991" name="T6"/>
                    <a:gd fmla="*/ 117 h 855" name="T7"/>
                    <a:gd fmla="*/ 929 w 991" name="T8"/>
                    <a:gd fmla="*/ 47 h 855" name="T9"/>
                    <a:gd fmla="*/ 979 w 991" name="T10"/>
                    <a:gd fmla="*/ 8 h 855" name="T11"/>
                    <a:gd fmla="*/ 979 w 991" name="T12"/>
                    <a:gd fmla="*/ 4 h 855" name="T13"/>
                    <a:gd fmla="*/ 952 w 991" name="T14"/>
                    <a:gd fmla="*/ 4 h 855" name="T15"/>
                    <a:gd fmla="*/ 890 w 991" name="T16"/>
                    <a:gd fmla="*/ 32 h 855" name="T17"/>
                    <a:gd fmla="*/ 797 w 991" name="T18"/>
                    <a:gd fmla="*/ 101 h 855" name="T19"/>
                    <a:gd fmla="*/ 750 w 991" name="T20"/>
                    <a:gd fmla="*/ 109 h 855" name="T21"/>
                    <a:gd fmla="*/ 711 w 991" name="T22"/>
                    <a:gd fmla="*/ 140 h 855" name="T23"/>
                    <a:gd fmla="*/ 700 w 991" name="T24"/>
                    <a:gd fmla="*/ 144 h 855" name="T25"/>
                    <a:gd fmla="*/ 673 w 991" name="T26"/>
                    <a:gd fmla="*/ 125 h 855" name="T27"/>
                    <a:gd fmla="*/ 564 w 991" name="T28"/>
                    <a:gd fmla="*/ 24 h 855" name="T29"/>
                    <a:gd fmla="*/ 548 w 991" name="T30"/>
                    <a:gd fmla="*/ 24 h 855" name="T31"/>
                    <a:gd fmla="*/ 498 w 991" name="T32"/>
                    <a:gd fmla="*/ 35 h 855" name="T33"/>
                    <a:gd fmla="*/ 463 w 991" name="T34"/>
                    <a:gd fmla="*/ 94 h 855" name="T35"/>
                    <a:gd fmla="*/ 354 w 991" name="T36"/>
                    <a:gd fmla="*/ 234 h 855" name="T37"/>
                    <a:gd fmla="*/ 300 w 991" name="T38"/>
                    <a:gd fmla="*/ 292 h 855" name="T39"/>
                    <a:gd fmla="*/ 195 w 991" name="T40"/>
                    <a:gd fmla="*/ 354 h 855" name="T41"/>
                    <a:gd fmla="*/ 144 w 991" name="T42"/>
                    <a:gd fmla="*/ 369 h 855" name="T43"/>
                    <a:gd fmla="*/ 70 w 991" name="T44"/>
                    <a:gd fmla="*/ 389 h 855" name="T45"/>
                    <a:gd fmla="*/ 47 w 991" name="T46"/>
                    <a:gd fmla="*/ 416 h 855" name="T47"/>
                    <a:gd fmla="*/ 28 w 991" name="T48"/>
                    <a:gd fmla="*/ 474 h 855" name="T49"/>
                    <a:gd fmla="*/ 0 w 991" name="T50"/>
                    <a:gd fmla="*/ 533 h 855" name="T51"/>
                    <a:gd fmla="*/ 20 w 991" name="T52"/>
                    <a:gd fmla="*/ 645 h 855" name="T53"/>
                    <a:gd fmla="*/ 70 w 991" name="T54"/>
                    <a:gd fmla="*/ 727 h 855" name="T55"/>
                    <a:gd fmla="*/ 152 w 991" name="T56"/>
                    <a:gd fmla="*/ 777 h 855" name="T57"/>
                    <a:gd fmla="*/ 230 w 991" name="T58"/>
                    <a:gd fmla="*/ 789 h 855" name="T59"/>
                    <a:gd fmla="*/ 311 w 991" name="T60"/>
                    <a:gd fmla="*/ 801 h 855" name="T61"/>
                    <a:gd fmla="*/ 432 w 991" name="T62"/>
                    <a:gd fmla="*/ 855 h 855" name="T63"/>
                    <a:gd fmla="*/ 455 w 991" name="T64"/>
                    <a:gd fmla="*/ 840 h 855" name="T65"/>
                    <a:gd fmla="*/ 474 w 991" name="T66"/>
                    <a:gd fmla="*/ 797 h 855" name="T67"/>
                    <a:gd fmla="*/ 474 w 991" name="T68"/>
                    <a:gd fmla="*/ 746 h 855" name="T69"/>
                    <a:gd fmla="*/ 494 w 991" name="T70"/>
                    <a:gd fmla="*/ 704 h 855" name="T71"/>
                    <a:gd fmla="*/ 529 w 991" name="T72"/>
                    <a:gd fmla="*/ 707 h 855" name="T73"/>
                    <a:gd fmla="*/ 556 w 991" name="T74"/>
                    <a:gd fmla="*/ 731 h 855" name="T75"/>
                    <a:gd fmla="*/ 599 w 991" name="T76"/>
                    <a:gd fmla="*/ 742 h 855" name="T77"/>
                    <a:gd fmla="*/ 630 w 991" name="T78"/>
                    <a:gd fmla="*/ 735 h 855" name="T79"/>
                    <a:gd fmla="*/ 645 w 991" name="T80"/>
                    <a:gd fmla="*/ 696 h 855" name="T81"/>
                    <a:gd fmla="*/ 669 w 991" name="T82"/>
                    <a:gd fmla="*/ 661 h 855" name="T83"/>
                    <a:gd fmla="*/ 704 w 991" name="T84"/>
                    <a:gd fmla="*/ 653 h 855" name="T85"/>
                    <a:gd fmla="*/ 739 w 991" name="T86"/>
                    <a:gd fmla="*/ 622 h 855" name="T87"/>
                    <a:gd fmla="*/ 805 w 991" name="T88"/>
                    <a:gd fmla="*/ 587 h 855" name="T89"/>
                    <a:gd fmla="*/ 843 w 991" name="T90"/>
                    <a:gd fmla="*/ 579 h 855" name="T91"/>
                    <a:gd fmla="*/ 867 w 991" name="T92"/>
                    <a:gd fmla="*/ 564 h 855" name="T93"/>
                    <a:gd fmla="*/ 867 w 991" name="T94"/>
                    <a:gd fmla="*/ 529 h 855" name="T95"/>
                    <a:gd fmla="*/ 878 w 991" name="T96"/>
                    <a:gd fmla="*/ 451 h 855" name="T97"/>
                    <a:gd fmla="*/ 902 w 991" name="T98"/>
                    <a:gd fmla="*/ 428 h 855" name="T99"/>
                    <a:gd fmla="*/ 913 w 991" name="T100"/>
                    <a:gd fmla="*/ 397 h 855" name="T101"/>
                    <a:gd fmla="*/ 933 w 991" name="T102"/>
                    <a:gd fmla="*/ 288 h 855" name="T103"/>
                    <a:gd fmla="*/ 960 w 991" name="T104"/>
                    <a:gd fmla="*/ 230 h 855" name="T105"/>
                    <a:gd fmla="*/ 987 w 991" name="T106"/>
                    <a:gd fmla="*/ 206 h 855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855" w="991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2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gdLst>
                    <a:gd fmla="*/ 23 w 23" name="T0"/>
                    <a:gd fmla="*/ 11 h 23" name="T1"/>
                    <a:gd fmla="*/ 23 w 23" name="T2"/>
                    <a:gd fmla="*/ 11 h 23" name="T3"/>
                    <a:gd fmla="*/ 19 w 23" name="T4"/>
                    <a:gd fmla="*/ 19 h 23" name="T5"/>
                    <a:gd fmla="*/ 11 w 23" name="T6"/>
                    <a:gd fmla="*/ 23 h 23" name="T7"/>
                    <a:gd fmla="*/ 11 w 23" name="T8"/>
                    <a:gd fmla="*/ 23 h 23" name="T9"/>
                    <a:gd fmla="*/ 4 w 23" name="T10"/>
                    <a:gd fmla="*/ 19 h 23" name="T11"/>
                    <a:gd fmla="*/ 0 w 23" name="T12"/>
                    <a:gd fmla="*/ 11 h 23" name="T13"/>
                    <a:gd fmla="*/ 0 w 23" name="T14"/>
                    <a:gd fmla="*/ 11 h 23" name="T15"/>
                    <a:gd fmla="*/ 4 w 23" name="T16"/>
                    <a:gd fmla="*/ 4 h 23" name="T17"/>
                    <a:gd fmla="*/ 11 w 23" name="T18"/>
                    <a:gd fmla="*/ 0 h 23" name="T19"/>
                    <a:gd fmla="*/ 11 w 23" name="T20"/>
                    <a:gd fmla="*/ 0 h 23" name="T21"/>
                    <a:gd fmla="*/ 19 w 23" name="T22"/>
                    <a:gd fmla="*/ 4 h 23" name="T23"/>
                    <a:gd fmla="*/ 23 w 23" name="T24"/>
                    <a:gd fmla="*/ 11 h 23" name="T25"/>
                    <a:gd fmla="*/ 23 w 23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3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5 w 58" name="T4"/>
                    <a:gd fmla="*/ 39 h 58" name="T5"/>
                    <a:gd fmla="*/ 47 w 58" name="T6"/>
                    <a:gd fmla="*/ 47 h 58" name="T7"/>
                    <a:gd fmla="*/ 39 w 58" name="T8"/>
                    <a:gd fmla="*/ 55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5 h 58" name="T15"/>
                    <a:gd fmla="*/ 8 w 58" name="T16"/>
                    <a:gd fmla="*/ 47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47 w 58" name="T36"/>
                    <a:gd fmla="*/ 8 h 58" name="T37"/>
                    <a:gd fmla="*/ 55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4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gdLst>
                    <a:gd fmla="*/ 27 w 89" name="T0"/>
                    <a:gd fmla="*/ 15 h 89" name="T1"/>
                    <a:gd fmla="*/ 23 w 89" name="T2"/>
                    <a:gd fmla="*/ 11 h 89" name="T3"/>
                    <a:gd fmla="*/ 35 w 89" name="T4"/>
                    <a:gd fmla="*/ 4 h 89" name="T5"/>
                    <a:gd fmla="*/ 19 w 89" name="T6"/>
                    <a:gd fmla="*/ 0 h 89" name="T7"/>
                    <a:gd fmla="*/ 8 w 89" name="T8"/>
                    <a:gd fmla="*/ 15 h 89" name="T9"/>
                    <a:gd fmla="*/ 8 w 89" name="T10"/>
                    <a:gd fmla="*/ 15 h 89" name="T11"/>
                    <a:gd fmla="*/ 11 w 89" name="T12"/>
                    <a:gd fmla="*/ 23 h 89" name="T13"/>
                    <a:gd fmla="*/ 39 w 89" name="T14"/>
                    <a:gd fmla="*/ 54 h 89" name="T15"/>
                    <a:gd fmla="*/ 4 w 89" name="T16"/>
                    <a:gd fmla="*/ 58 h 89" name="T17"/>
                    <a:gd fmla="*/ 23 w 89" name="T18"/>
                    <a:gd fmla="*/ 66 h 89" name="T19"/>
                    <a:gd fmla="*/ 15 w 89" name="T20"/>
                    <a:gd fmla="*/ 74 h 89" name="T21"/>
                    <a:gd fmla="*/ 0 w 89" name="T22"/>
                    <a:gd fmla="*/ 77 h 89" name="T23"/>
                    <a:gd fmla="*/ 11 w 89" name="T24"/>
                    <a:gd fmla="*/ 85 h 89" name="T25"/>
                    <a:gd fmla="*/ 39 w 89" name="T26"/>
                    <a:gd fmla="*/ 70 h 89" name="T27"/>
                    <a:gd fmla="*/ 50 w 89" name="T28"/>
                    <a:gd fmla="*/ 89 h 89" name="T29"/>
                    <a:gd fmla="*/ 50 w 89" name="T30"/>
                    <a:gd fmla="*/ 70 h 89" name="T31"/>
                    <a:gd fmla="*/ 81 w 89" name="T32"/>
                    <a:gd fmla="*/ 89 h 89" name="T33"/>
                    <a:gd fmla="*/ 89 w 89" name="T34"/>
                    <a:gd fmla="*/ 74 h 89" name="T35"/>
                    <a:gd fmla="*/ 74 w 89" name="T36"/>
                    <a:gd fmla="*/ 74 h 89" name="T37"/>
                    <a:gd fmla="*/ 85 w 89" name="T38"/>
                    <a:gd fmla="*/ 66 h 89" name="T39"/>
                    <a:gd fmla="*/ 50 w 89" name="T40"/>
                    <a:gd fmla="*/ 58 h 89" name="T41"/>
                    <a:gd fmla="*/ 74 w 89" name="T42"/>
                    <a:gd fmla="*/ 54 h 89" name="T43"/>
                    <a:gd fmla="*/ 74 w 89" name="T44"/>
                    <a:gd fmla="*/ 23 h 89" name="T45"/>
                    <a:gd fmla="*/ 77 w 89" name="T46"/>
                    <a:gd fmla="*/ 23 h 89" name="T47"/>
                    <a:gd fmla="*/ 81 w 89" name="T48"/>
                    <a:gd fmla="*/ 19 h 89" name="T49"/>
                    <a:gd fmla="*/ 77 w 89" name="T50"/>
                    <a:gd fmla="*/ 15 h 89" name="T51"/>
                    <a:gd fmla="*/ 70 w 89" name="T52"/>
                    <a:gd fmla="*/ 11 h 89" name="T53"/>
                    <a:gd fmla="*/ 77 w 89" name="T54"/>
                    <a:gd fmla="*/ 7 h 89" name="T55"/>
                    <a:gd fmla="*/ 81 w 89" name="T56"/>
                    <a:gd fmla="*/ 7 h 89" name="T57"/>
                    <a:gd fmla="*/ 66 w 89" name="T58"/>
                    <a:gd fmla="*/ 0 h 89" name="T59"/>
                    <a:gd fmla="*/ 58 w 89" name="T60"/>
                    <a:gd fmla="*/ 15 h 89" name="T61"/>
                    <a:gd fmla="*/ 50 w 89" name="T62"/>
                    <a:gd fmla="*/ 23 h 89" name="T63"/>
                    <a:gd fmla="*/ 54 w 89" name="T64"/>
                    <a:gd fmla="*/ 23 h 89" name="T65"/>
                    <a:gd fmla="*/ 58 w 89" name="T66"/>
                    <a:gd fmla="*/ 19 h 89" name="T67"/>
                    <a:gd fmla="*/ 46 w 89" name="T68"/>
                    <a:gd fmla="*/ 11 h 89" name="T69"/>
                    <a:gd fmla="*/ 54 w 89" name="T70"/>
                    <a:gd fmla="*/ 7 h 89" name="T71"/>
                    <a:gd fmla="*/ 54 w 89" name="T72"/>
                    <a:gd fmla="*/ 4 h 89" name="T73"/>
                    <a:gd fmla="*/ 46 w 89" name="T74"/>
                    <a:gd fmla="*/ 0 h 89" name="T75"/>
                    <a:gd fmla="*/ 43 w 89" name="T76"/>
                    <a:gd fmla="*/ 0 h 89" name="T77"/>
                    <a:gd fmla="*/ 31 w 89" name="T78"/>
                    <a:gd fmla="*/ 15 h 89" name="T79"/>
                    <a:gd fmla="*/ 43 w 89" name="T80"/>
                    <a:gd fmla="*/ 23 h 89" name="T81"/>
                    <a:gd fmla="*/ 35 w 89" name="T82"/>
                    <a:gd fmla="*/ 19 h 89" name="T83"/>
                    <a:gd fmla="*/ 27 w 89" name="T84"/>
                    <a:gd fmla="*/ 15 h 89" name="T85"/>
                    <a:gd fmla="*/ 27 w 89" name="T86"/>
                    <a:gd fmla="*/ 15 h 89" name="T87"/>
                    <a:gd fmla="*/ 39 w 89" name="T88"/>
                    <a:gd fmla="*/ 35 h 89" name="T89"/>
                    <a:gd fmla="*/ 23 w 89" name="T90"/>
                    <a:gd fmla="*/ 31 h 89" name="T91"/>
                    <a:gd fmla="*/ 39 w 89" name="T92"/>
                    <a:gd fmla="*/ 31 h 89" name="T93"/>
                    <a:gd fmla="*/ 62 w 89" name="T94"/>
                    <a:gd fmla="*/ 31 h 89" name="T95"/>
                    <a:gd fmla="*/ 50 w 89" name="T96"/>
                    <a:gd fmla="*/ 35 h 89" name="T97"/>
                    <a:gd fmla="*/ 50 w 89" name="T98"/>
                    <a:gd fmla="*/ 31 h 89" name="T99"/>
                    <a:gd fmla="*/ 23 w 89" name="T100"/>
                    <a:gd fmla="*/ 46 h 89" name="T101"/>
                    <a:gd fmla="*/ 39 w 89" name="T102"/>
                    <a:gd fmla="*/ 42 h 89" name="T103"/>
                    <a:gd fmla="*/ 39 w 89" name="T104"/>
                    <a:gd fmla="*/ 46 h 89" name="T105"/>
                    <a:gd fmla="*/ 50 w 89" name="T106"/>
                    <a:gd fmla="*/ 42 h 89" name="T107"/>
                    <a:gd fmla="*/ 62 w 89" name="T108"/>
                    <a:gd fmla="*/ 46 h 89" name="T109"/>
                    <a:gd fmla="*/ 50 w 89" name="T110"/>
                    <a:gd fmla="*/ 46 h 89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</a:gdLst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b="b" l="0" r="r" t="0"/>
                  <a:pathLst>
                    <a:path h="89" w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5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gdLst>
                    <a:gd fmla="*/ 27 w 82" name="T0"/>
                    <a:gd fmla="*/ 11 h 81" name="T1"/>
                    <a:gd fmla="*/ 16 w 82" name="T2"/>
                    <a:gd fmla="*/ 0 h 81" name="T3"/>
                    <a:gd fmla="*/ 8 w 82" name="T4"/>
                    <a:gd fmla="*/ 7 h 81" name="T5"/>
                    <a:gd fmla="*/ 19 w 82" name="T6"/>
                    <a:gd fmla="*/ 19 h 81" name="T7"/>
                    <a:gd fmla="*/ 23 w 82" name="T8"/>
                    <a:gd fmla="*/ 23 h 81" name="T9"/>
                    <a:gd fmla="*/ 31 w 82" name="T10"/>
                    <a:gd fmla="*/ 35 h 81" name="T11"/>
                    <a:gd fmla="*/ 23 w 82" name="T12"/>
                    <a:gd fmla="*/ 73 h 81" name="T13"/>
                    <a:gd fmla="*/ 35 w 82" name="T14"/>
                    <a:gd fmla="*/ 66 h 81" name="T15"/>
                    <a:gd fmla="*/ 43 w 82" name="T16"/>
                    <a:gd fmla="*/ 70 h 81" name="T17"/>
                    <a:gd fmla="*/ 47 w 82" name="T18"/>
                    <a:gd fmla="*/ 70 h 81" name="T19"/>
                    <a:gd fmla="*/ 43 w 82" name="T20"/>
                    <a:gd fmla="*/ 77 h 81" name="T21"/>
                    <a:gd fmla="*/ 43 w 82" name="T22"/>
                    <a:gd fmla="*/ 77 h 81" name="T23"/>
                    <a:gd fmla="*/ 51 w 82" name="T24"/>
                    <a:gd fmla="*/ 81 h 81" name="T25"/>
                    <a:gd fmla="*/ 66 w 82" name="T26"/>
                    <a:gd fmla="*/ 54 h 81" name="T27"/>
                    <a:gd fmla="*/ 74 w 82" name="T28"/>
                    <a:gd fmla="*/ 70 h 81" name="T29"/>
                    <a:gd fmla="*/ 70 w 82" name="T30"/>
                    <a:gd fmla="*/ 70 h 81" name="T31"/>
                    <a:gd fmla="*/ 66 w 82" name="T32"/>
                    <a:gd fmla="*/ 73 h 81" name="T33"/>
                    <a:gd fmla="*/ 66 w 82" name="T34"/>
                    <a:gd fmla="*/ 81 h 81" name="T35"/>
                    <a:gd fmla="*/ 82 w 82" name="T36"/>
                    <a:gd fmla="*/ 81 h 81" name="T37"/>
                    <a:gd fmla="*/ 82 w 82" name="T38"/>
                    <a:gd fmla="*/ 73 h 81" name="T39"/>
                    <a:gd fmla="*/ 54 w 82" name="T40"/>
                    <a:gd fmla="*/ 3 h 81" name="T41"/>
                    <a:gd fmla="*/ 54 w 82" name="T42"/>
                    <a:gd fmla="*/ 46 h 81" name="T43"/>
                    <a:gd fmla="*/ 51 w 82" name="T44"/>
                    <a:gd fmla="*/ 35 h 81" name="T45"/>
                    <a:gd fmla="*/ 43 w 82" name="T46"/>
                    <a:gd fmla="*/ 23 h 81" name="T47"/>
                    <a:gd fmla="*/ 54 w 82" name="T48"/>
                    <a:gd fmla="*/ 15 h 81" name="T49"/>
                    <a:gd fmla="*/ 43 w 82" name="T50"/>
                    <a:gd fmla="*/ 7 h 81" name="T51"/>
                    <a:gd fmla="*/ 43 w 82" name="T52"/>
                    <a:gd fmla="*/ 3 h 81" name="T53"/>
                    <a:gd fmla="*/ 43 w 82" name="T54"/>
                    <a:gd fmla="*/ 0 h 81" name="T55"/>
                    <a:gd fmla="*/ 35 w 82" name="T56"/>
                    <a:gd fmla="*/ 0 h 81" name="T57"/>
                    <a:gd fmla="*/ 31 w 82" name="T58"/>
                    <a:gd fmla="*/ 15 h 81" name="T59"/>
                    <a:gd fmla="*/ 23 w 82" name="T60"/>
                    <a:gd fmla="*/ 23 h 81" name="T61"/>
                    <a:gd fmla="*/ 74 w 82" name="T62"/>
                    <a:gd fmla="*/ 11 h 81" name="T63"/>
                    <a:gd fmla="*/ 66 w 82" name="T64"/>
                    <a:gd fmla="*/ 23 h 81" name="T65"/>
                    <a:gd fmla="*/ 74 w 82" name="T66"/>
                    <a:gd fmla="*/ 11 h 81" name="T67"/>
                    <a:gd fmla="*/ 12 w 82" name="T68"/>
                    <a:gd fmla="*/ 38 h 81" name="T69"/>
                    <a:gd fmla="*/ 19 w 82" name="T70"/>
                    <a:gd fmla="*/ 31 h 81" name="T71"/>
                    <a:gd fmla="*/ 8 w 82" name="T72"/>
                    <a:gd fmla="*/ 19 h 81" name="T73"/>
                    <a:gd fmla="*/ 0 w 82" name="T74"/>
                    <a:gd fmla="*/ 27 h 81" name="T75"/>
                    <a:gd fmla="*/ 12 w 82" name="T76"/>
                    <a:gd fmla="*/ 38 h 81" name="T77"/>
                    <a:gd fmla="*/ 66 w 82" name="T78"/>
                    <a:gd fmla="*/ 42 h 81" name="T79"/>
                    <a:gd fmla="*/ 74 w 82" name="T80"/>
                    <a:gd fmla="*/ 35 h 81" name="T81"/>
                    <a:gd fmla="*/ 66 w 82" name="T82"/>
                    <a:gd fmla="*/ 42 h 81" name="T83"/>
                    <a:gd fmla="*/ 4 w 82" name="T84"/>
                    <a:gd fmla="*/ 73 h 81" name="T85"/>
                    <a:gd fmla="*/ 4 w 82" name="T86"/>
                    <a:gd fmla="*/ 73 h 81" name="T87"/>
                    <a:gd fmla="*/ 12 w 82" name="T88"/>
                    <a:gd fmla="*/ 81 h 81" name="T89"/>
                    <a:gd fmla="*/ 16 w 82" name="T90"/>
                    <a:gd fmla="*/ 81 h 81" name="T91"/>
                    <a:gd fmla="*/ 23 w 82" name="T92"/>
                    <a:gd fmla="*/ 46 h 81" name="T93"/>
                    <a:gd fmla="*/ 12 w 82" name="T94"/>
                    <a:gd fmla="*/ 42 h 81" name="T95"/>
                    <a:gd fmla="*/ 4 w 82" name="T96"/>
                    <a:gd fmla="*/ 73 h 81" name="T97"/>
                    <a:gd fmla="*/ 43 w 82" name="T98"/>
                    <a:gd fmla="*/ 46 h 81" name="T99"/>
                    <a:gd fmla="*/ 35 w 82" name="T100"/>
                    <a:gd fmla="*/ 58 h 81" name="T101"/>
                    <a:gd fmla="*/ 43 w 82" name="T102"/>
                    <a:gd fmla="*/ 46 h 81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1" w="82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6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gdLst>
                    <a:gd fmla="*/ 51 w 82" name="T0"/>
                    <a:gd fmla="*/ 11 h 85" name="T1"/>
                    <a:gd fmla="*/ 51 w 82" name="T2"/>
                    <a:gd fmla="*/ 11 h 85" name="T3"/>
                    <a:gd fmla="*/ 47 w 82" name="T4"/>
                    <a:gd fmla="*/ 7 h 85" name="T5"/>
                    <a:gd fmla="*/ 47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4 h 85" name="T13"/>
                    <a:gd fmla="*/ 39 w 82" name="T14"/>
                    <a:gd fmla="*/ 4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3 w 82" name="T34"/>
                    <a:gd fmla="*/ 77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58 w 82" name="T46"/>
                    <a:gd fmla="*/ 46 h 85" name="T47"/>
                    <a:gd fmla="*/ 58 w 82" name="T48"/>
                    <a:gd fmla="*/ 66 h 85" name="T49"/>
                    <a:gd fmla="*/ 58 w 82" name="T50"/>
                    <a:gd fmla="*/ 66 h 85" name="T51"/>
                    <a:gd fmla="*/ 58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7 h 85" name="T59"/>
                    <a:gd fmla="*/ 55 w 82" name="T60"/>
                    <a:gd fmla="*/ 77 h 85" name="T61"/>
                    <a:gd fmla="*/ 66 w 82" name="T62"/>
                    <a:gd fmla="*/ 77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51 w 82" name="T82"/>
                    <a:gd fmla="*/ 11 h 85" name="T83"/>
                    <a:gd fmla="*/ 51 w 82" name="T84"/>
                    <a:gd fmla="*/ 11 h 85" name="T85"/>
                    <a:gd fmla="*/ 51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2" name="组合 361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  <a:grpFill/>
            </p:grpSpPr>
            <p:sp>
              <p:nvSpPr>
                <p:cNvPr id="425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gdLst>
                    <a:gd fmla="*/ 1189 w 1220" name="T0"/>
                    <a:gd fmla="*/ 878 h 1263" name="T1"/>
                    <a:gd fmla="*/ 968 w 1220" name="T2"/>
                    <a:gd fmla="*/ 886 h 1263" name="T3"/>
                    <a:gd fmla="*/ 917 w 1220" name="T4"/>
                    <a:gd fmla="*/ 797 h 1263" name="T5"/>
                    <a:gd fmla="*/ 898 w 1220" name="T6"/>
                    <a:gd fmla="*/ 684 h 1263" name="T7"/>
                    <a:gd fmla="*/ 894 w 1220" name="T8"/>
                    <a:gd fmla="*/ 626 h 1263" name="T9"/>
                    <a:gd fmla="*/ 1010 w 1220" name="T10"/>
                    <a:gd fmla="*/ 540 h 1263" name="T11"/>
                    <a:gd fmla="*/ 1096 w 1220" name="T12"/>
                    <a:gd fmla="*/ 525 h 1263" name="T13"/>
                    <a:gd fmla="*/ 1092 w 1220" name="T14"/>
                    <a:gd fmla="*/ 420 h 1263" name="T15"/>
                    <a:gd fmla="*/ 1111 w 1220" name="T16"/>
                    <a:gd fmla="*/ 377 h 1263" name="T17"/>
                    <a:gd fmla="*/ 1139 w 1220" name="T18"/>
                    <a:gd fmla="*/ 257 h 1263" name="T19"/>
                    <a:gd fmla="*/ 1096 w 1220" name="T20"/>
                    <a:gd fmla="*/ 206 h 1263" name="T21"/>
                    <a:gd fmla="*/ 1053 w 1220" name="T22"/>
                    <a:gd fmla="*/ 163 h 1263" name="T23"/>
                    <a:gd fmla="*/ 1041 w 1220" name="T24"/>
                    <a:gd fmla="*/ 82 h 1263" name="T25"/>
                    <a:gd fmla="*/ 1010 w 1220" name="T26"/>
                    <a:gd fmla="*/ 35 h 1263" name="T27"/>
                    <a:gd fmla="*/ 952 w 1220" name="T28"/>
                    <a:gd fmla="*/ 24 h 1263" name="T29"/>
                    <a:gd fmla="*/ 894 w 1220" name="T30"/>
                    <a:gd fmla="*/ 74 h 1263" name="T31"/>
                    <a:gd fmla="*/ 855 w 1220" name="T32"/>
                    <a:gd fmla="*/ 78 h 1263" name="T33"/>
                    <a:gd fmla="*/ 785 w 1220" name="T34"/>
                    <a:gd fmla="*/ 136 h 1263" name="T35"/>
                    <a:gd fmla="*/ 731 w 1220" name="T36"/>
                    <a:gd fmla="*/ 140 h 1263" name="T37"/>
                    <a:gd fmla="*/ 680 w 1220" name="T38"/>
                    <a:gd fmla="*/ 90 h 1263" name="T39"/>
                    <a:gd fmla="*/ 637 w 1220" name="T40"/>
                    <a:gd fmla="*/ 125 h 1263" name="T41"/>
                    <a:gd fmla="*/ 575 w 1220" name="T42"/>
                    <a:gd fmla="*/ 117 h 1263" name="T43"/>
                    <a:gd fmla="*/ 544 w 1220" name="T44"/>
                    <a:gd fmla="*/ 55 h 1263" name="T45"/>
                    <a:gd fmla="*/ 459 w 1220" name="T46"/>
                    <a:gd fmla="*/ 0 h 1263" name="T47"/>
                    <a:gd fmla="*/ 385 w 1220" name="T48"/>
                    <a:gd fmla="*/ 82 h 1263" name="T49"/>
                    <a:gd fmla="*/ 389 w 1220" name="T50"/>
                    <a:gd fmla="*/ 90 h 1263" name="T51"/>
                    <a:gd fmla="*/ 420 w 1220" name="T52"/>
                    <a:gd fmla="*/ 272 h 1263" name="T53"/>
                    <a:gd fmla="*/ 412 w 1220" name="T54"/>
                    <a:gd fmla="*/ 420 h 1263" name="T55"/>
                    <a:gd fmla="*/ 412 w 1220" name="T56"/>
                    <a:gd fmla="*/ 529 h 1263" name="T57"/>
                    <a:gd fmla="*/ 389 w 1220" name="T58"/>
                    <a:gd fmla="*/ 602 h 1263" name="T59"/>
                    <a:gd fmla="*/ 327 w 1220" name="T60"/>
                    <a:gd fmla="*/ 665 h 1263" name="T61"/>
                    <a:gd fmla="*/ 164 w 1220" name="T62"/>
                    <a:gd fmla="*/ 700 h 1263" name="T63"/>
                    <a:gd fmla="*/ 63 w 1220" name="T64"/>
                    <a:gd fmla="*/ 801 h 1263" name="T65"/>
                    <a:gd fmla="*/ 4 w 1220" name="T66"/>
                    <a:gd fmla="*/ 917 h 1263" name="T67"/>
                    <a:gd fmla="*/ 28 w 1220" name="T68"/>
                    <a:gd fmla="*/ 972 h 1263" name="T69"/>
                    <a:gd fmla="*/ 70 w 1220" name="T70"/>
                    <a:gd fmla="*/ 1010 h 1263" name="T71"/>
                    <a:gd fmla="*/ 82 w 1220" name="T72"/>
                    <a:gd fmla="*/ 1088 h 1263" name="T73"/>
                    <a:gd fmla="*/ 148 w 1220" name="T74"/>
                    <a:gd fmla="*/ 1127 h 1263" name="T75"/>
                    <a:gd fmla="*/ 202 w 1220" name="T76"/>
                    <a:gd fmla="*/ 1092 h 1263" name="T77"/>
                    <a:gd fmla="*/ 237 w 1220" name="T78"/>
                    <a:gd fmla="*/ 1146 h 1263" name="T79"/>
                    <a:gd fmla="*/ 253 w 1220" name="T80"/>
                    <a:gd fmla="*/ 1166 h 1263" name="T81"/>
                    <a:gd fmla="*/ 381 w 1220" name="T82"/>
                    <a:gd fmla="*/ 1247 h 1263" name="T83"/>
                    <a:gd fmla="*/ 381 w 1220" name="T84"/>
                    <a:gd fmla="*/ 1247 h 1263" name="T85"/>
                    <a:gd fmla="*/ 447 w 1220" name="T86"/>
                    <a:gd fmla="*/ 1181 h 1263" name="T87"/>
                    <a:gd fmla="*/ 494 w 1220" name="T88"/>
                    <a:gd fmla="*/ 1209 h 1263" name="T89"/>
                    <a:gd fmla="*/ 564 w 1220" name="T90"/>
                    <a:gd fmla="*/ 1193 h 1263" name="T91"/>
                    <a:gd fmla="*/ 637 w 1220" name="T92"/>
                    <a:gd fmla="*/ 1150 h 1263" name="T93"/>
                    <a:gd fmla="*/ 727 w 1220" name="T94"/>
                    <a:gd fmla="*/ 1146 h 1263" name="T95"/>
                    <a:gd fmla="*/ 750 w 1220" name="T96"/>
                    <a:gd fmla="*/ 1150 h 1263" name="T97"/>
                    <a:gd fmla="*/ 719 w 1220" name="T98"/>
                    <a:gd fmla="*/ 1251 h 1263" name="T99"/>
                    <a:gd fmla="*/ 766 w 1220" name="T100"/>
                    <a:gd fmla="*/ 1236 h 1263" name="T101"/>
                    <a:gd fmla="*/ 828 w 1220" name="T102"/>
                    <a:gd fmla="*/ 1240 h 1263" name="T103"/>
                    <a:gd fmla="*/ 851 w 1220" name="T104"/>
                    <a:gd fmla="*/ 1255 h 1263" name="T105"/>
                    <a:gd fmla="*/ 902 w 1220" name="T106"/>
                    <a:gd fmla="*/ 1205 h 1263" name="T107"/>
                    <a:gd fmla="*/ 979 w 1220" name="T108"/>
                    <a:gd fmla="*/ 1174 h 1263" name="T109"/>
                    <a:gd fmla="*/ 1041 w 1220" name="T110"/>
                    <a:gd fmla="*/ 1100 h 1263" name="T111"/>
                    <a:gd fmla="*/ 1076 w 1220" name="T112"/>
                    <a:gd fmla="*/ 1065 h 1263" name="T113"/>
                    <a:gd fmla="*/ 1127 w 1220" name="T114"/>
                    <a:gd fmla="*/ 937 h 1263" name="T115"/>
                    <a:gd fmla="*/ 1220 w 1220" name="T116"/>
                    <a:gd fmla="*/ 902 h 1263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</a:gdLst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b="b" l="0" r="r" t="0"/>
                  <a:pathLst>
                    <a:path h="1263" w="1220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6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gdLst>
                    <a:gd fmla="*/ 23 w 23" name="T0"/>
                    <a:gd fmla="*/ 16 h 28" name="T1"/>
                    <a:gd fmla="*/ 23 w 23" name="T2"/>
                    <a:gd fmla="*/ 16 h 28" name="T3"/>
                    <a:gd fmla="*/ 20 w 23" name="T4"/>
                    <a:gd fmla="*/ 24 h 28" name="T5"/>
                    <a:gd fmla="*/ 12 w 23" name="T6"/>
                    <a:gd fmla="*/ 28 h 28" name="T7"/>
                    <a:gd fmla="*/ 12 w 23" name="T8"/>
                    <a:gd fmla="*/ 28 h 28" name="T9"/>
                    <a:gd fmla="*/ 4 w 23" name="T10"/>
                    <a:gd fmla="*/ 24 h 28" name="T11"/>
                    <a:gd fmla="*/ 0 w 23" name="T12"/>
                    <a:gd fmla="*/ 16 h 28" name="T13"/>
                    <a:gd fmla="*/ 0 w 23" name="T14"/>
                    <a:gd fmla="*/ 16 h 28" name="T15"/>
                    <a:gd fmla="*/ 4 w 23" name="T16"/>
                    <a:gd fmla="*/ 4 h 28" name="T17"/>
                    <a:gd fmla="*/ 12 w 23" name="T18"/>
                    <a:gd fmla="*/ 0 h 28" name="T19"/>
                    <a:gd fmla="*/ 12 w 23" name="T20"/>
                    <a:gd fmla="*/ 0 h 28" name="T21"/>
                    <a:gd fmla="*/ 20 w 23" name="T22"/>
                    <a:gd fmla="*/ 4 h 28" name="T23"/>
                    <a:gd fmla="*/ 23 w 23" name="T24"/>
                    <a:gd fmla="*/ 16 h 28" name="T25"/>
                    <a:gd fmla="*/ 23 w 23" name="T26"/>
                    <a:gd fmla="*/ 16 h 28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8" w="23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7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0 w 58" name="T6"/>
                    <a:gd fmla="*/ 50 h 58" name="T7"/>
                    <a:gd fmla="*/ 42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4 h 58" name="T15"/>
                    <a:gd fmla="*/ 11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11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2 w 58" name="T34"/>
                    <a:gd fmla="*/ 4 h 58" name="T35"/>
                    <a:gd fmla="*/ 50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8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gdLst>
                    <a:gd fmla="*/ 51 w 82" name="T0"/>
                    <a:gd fmla="*/ 15 h 81" name="T1"/>
                    <a:gd fmla="*/ 51 w 82" name="T2"/>
                    <a:gd fmla="*/ 15 h 81" name="T3"/>
                    <a:gd fmla="*/ 43 w 82" name="T4"/>
                    <a:gd fmla="*/ 0 h 81" name="T5"/>
                    <a:gd fmla="*/ 43 w 82" name="T6"/>
                    <a:gd fmla="*/ 0 h 81" name="T7"/>
                    <a:gd fmla="*/ 27 w 82" name="T8"/>
                    <a:gd fmla="*/ 4 h 81" name="T9"/>
                    <a:gd fmla="*/ 27 w 82" name="T10"/>
                    <a:gd fmla="*/ 4 h 81" name="T11"/>
                    <a:gd fmla="*/ 35 w 82" name="T12"/>
                    <a:gd fmla="*/ 19 h 81" name="T13"/>
                    <a:gd fmla="*/ 35 w 82" name="T14"/>
                    <a:gd fmla="*/ 19 h 81" name="T15"/>
                    <a:gd fmla="*/ 51 w 82" name="T16"/>
                    <a:gd fmla="*/ 15 h 81" name="T17"/>
                    <a:gd fmla="*/ 51 w 82" name="T18"/>
                    <a:gd fmla="*/ 15 h 81" name="T19"/>
                    <a:gd fmla="*/ 51 w 82" name="T20"/>
                    <a:gd fmla="*/ 15 h 81" name="T21"/>
                    <a:gd fmla="*/ 0 w 82" name="T22"/>
                    <a:gd fmla="*/ 77 h 81" name="T23"/>
                    <a:gd fmla="*/ 0 w 82" name="T24"/>
                    <a:gd fmla="*/ 77 h 81" name="T25"/>
                    <a:gd fmla="*/ 12 w 82" name="T26"/>
                    <a:gd fmla="*/ 81 h 81" name="T27"/>
                    <a:gd fmla="*/ 12 w 82" name="T28"/>
                    <a:gd fmla="*/ 81 h 81" name="T29"/>
                    <a:gd fmla="*/ 31 w 82" name="T30"/>
                    <a:gd fmla="*/ 54 h 81" name="T31"/>
                    <a:gd fmla="*/ 31 w 82" name="T32"/>
                    <a:gd fmla="*/ 54 h 81" name="T33"/>
                    <a:gd fmla="*/ 35 w 82" name="T34"/>
                    <a:gd fmla="*/ 50 h 81" name="T35"/>
                    <a:gd fmla="*/ 35 w 82" name="T36"/>
                    <a:gd fmla="*/ 50 h 81" name="T37"/>
                    <a:gd fmla="*/ 39 w 82" name="T38"/>
                    <a:gd fmla="*/ 46 h 81" name="T39"/>
                    <a:gd fmla="*/ 39 w 82" name="T40"/>
                    <a:gd fmla="*/ 46 h 81" name="T41"/>
                    <a:gd fmla="*/ 24 w 82" name="T42"/>
                    <a:gd fmla="*/ 39 h 81" name="T43"/>
                    <a:gd fmla="*/ 24 w 82" name="T44"/>
                    <a:gd fmla="*/ 39 h 81" name="T45"/>
                    <a:gd fmla="*/ 16 w 82" name="T46"/>
                    <a:gd fmla="*/ 58 h 81" name="T47"/>
                    <a:gd fmla="*/ 0 w 82" name="T48"/>
                    <a:gd fmla="*/ 77 h 81" name="T49"/>
                    <a:gd fmla="*/ 0 w 82" name="T50"/>
                    <a:gd fmla="*/ 77 h 81" name="T51"/>
                    <a:gd fmla="*/ 0 w 82" name="T52"/>
                    <a:gd fmla="*/ 77 h 81" name="T53"/>
                    <a:gd fmla="*/ 78 w 82" name="T54"/>
                    <a:gd fmla="*/ 74 h 81" name="T55"/>
                    <a:gd fmla="*/ 78 w 82" name="T56"/>
                    <a:gd fmla="*/ 74 h 81" name="T57"/>
                    <a:gd fmla="*/ 55 w 82" name="T58"/>
                    <a:gd fmla="*/ 39 h 81" name="T59"/>
                    <a:gd fmla="*/ 55 w 82" name="T60"/>
                    <a:gd fmla="*/ 39 h 81" name="T61"/>
                    <a:gd fmla="*/ 43 w 82" name="T62"/>
                    <a:gd fmla="*/ 46 h 81" name="T63"/>
                    <a:gd fmla="*/ 43 w 82" name="T64"/>
                    <a:gd fmla="*/ 46 h 81" name="T65"/>
                    <a:gd fmla="*/ 55 w 82" name="T66"/>
                    <a:gd fmla="*/ 62 h 81" name="T67"/>
                    <a:gd fmla="*/ 66 w 82" name="T68"/>
                    <a:gd fmla="*/ 81 h 81" name="T69"/>
                    <a:gd fmla="*/ 66 w 82" name="T70"/>
                    <a:gd fmla="*/ 81 h 81" name="T71"/>
                    <a:gd fmla="*/ 78 w 82" name="T72"/>
                    <a:gd fmla="*/ 74 h 81" name="T73"/>
                    <a:gd fmla="*/ 78 w 82" name="T74"/>
                    <a:gd fmla="*/ 74 h 81" name="T75"/>
                    <a:gd fmla="*/ 78 w 82" name="T76"/>
                    <a:gd fmla="*/ 74 h 81" name="T77"/>
                    <a:gd fmla="*/ 0 w 82" name="T78"/>
                    <a:gd fmla="*/ 23 h 81" name="T79"/>
                    <a:gd fmla="*/ 0 w 82" name="T80"/>
                    <a:gd fmla="*/ 31 h 81" name="T81"/>
                    <a:gd fmla="*/ 82 w 82" name="T82"/>
                    <a:gd fmla="*/ 31 h 81" name="T83"/>
                    <a:gd fmla="*/ 82 w 82" name="T84"/>
                    <a:gd fmla="*/ 23 h 81" name="T85"/>
                    <a:gd fmla="*/ 0 w 82" name="T86"/>
                    <a:gd fmla="*/ 23 h 81" name="T87"/>
                    <a:gd fmla="*/ 0 w 82" name="T88"/>
                    <a:gd fmla="*/ 23 h 81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</a:gdLst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b="b" l="0" r="r" t="0"/>
                  <a:pathLst>
                    <a:path h="81" w="82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9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gdLst>
                    <a:gd fmla="*/ 16 w 82" name="T0"/>
                    <a:gd fmla="*/ 31 h 85" name="T1"/>
                    <a:gd fmla="*/ 67 w 82" name="T2"/>
                    <a:gd fmla="*/ 19 h 85" name="T3"/>
                    <a:gd fmla="*/ 78 w 82" name="T4"/>
                    <a:gd fmla="*/ 31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2 w 82" name="T12"/>
                    <a:gd fmla="*/ 0 h 85" name="T13"/>
                    <a:gd fmla="*/ 35 w 82" name="T14"/>
                    <a:gd fmla="*/ 8 h 85" name="T15"/>
                    <a:gd fmla="*/ 4 w 82" name="T16"/>
                    <a:gd fmla="*/ 31 h 85" name="T17"/>
                    <a:gd fmla="*/ 0 w 82" name="T18"/>
                    <a:gd fmla="*/ 46 h 85" name="T19"/>
                    <a:gd fmla="*/ 20 w 82" name="T20"/>
                    <a:gd fmla="*/ 46 h 85" name="T21"/>
                    <a:gd fmla="*/ 12 w 82" name="T22"/>
                    <a:gd fmla="*/ 58 h 85" name="T23"/>
                    <a:gd fmla="*/ 32 w 82" name="T24"/>
                    <a:gd fmla="*/ 66 h 85" name="T25"/>
                    <a:gd fmla="*/ 20 w 82" name="T26"/>
                    <a:gd fmla="*/ 70 h 85" name="T27"/>
                    <a:gd fmla="*/ 4 w 82" name="T28"/>
                    <a:gd fmla="*/ 74 h 85" name="T29"/>
                    <a:gd fmla="*/ 8 w 82" name="T30"/>
                    <a:gd fmla="*/ 85 h 85" name="T31"/>
                    <a:gd fmla="*/ 47 w 82" name="T32"/>
                    <a:gd fmla="*/ 70 h 85" name="T33"/>
                    <a:gd fmla="*/ 59 w 82" name="T34"/>
                    <a:gd fmla="*/ 77 h 85" name="T35"/>
                    <a:gd fmla="*/ 70 w 82" name="T36"/>
                    <a:gd fmla="*/ 85 h 85" name="T37"/>
                    <a:gd fmla="*/ 74 w 82" name="T38"/>
                    <a:gd fmla="*/ 81 h 85" name="T39"/>
                    <a:gd fmla="*/ 78 w 82" name="T40"/>
                    <a:gd fmla="*/ 74 h 85" name="T41"/>
                    <a:gd fmla="*/ 55 w 82" name="T42"/>
                    <a:gd fmla="*/ 62 h 85" name="T43"/>
                    <a:gd fmla="*/ 82 w 82" name="T44"/>
                    <a:gd fmla="*/ 46 h 85" name="T45"/>
                    <a:gd fmla="*/ 39 w 82" name="T46"/>
                    <a:gd fmla="*/ 35 h 85" name="T47"/>
                    <a:gd fmla="*/ 43 w 82" name="T48"/>
                    <a:gd fmla="*/ 27 h 85" name="T49"/>
                    <a:gd fmla="*/ 43 w 82" name="T50"/>
                    <a:gd fmla="*/ 27 h 85" name="T51"/>
                    <a:gd fmla="*/ 47 w 82" name="T52"/>
                    <a:gd fmla="*/ 27 h 85" name="T53"/>
                    <a:gd fmla="*/ 35 w 82" name="T54"/>
                    <a:gd fmla="*/ 23 h 85" name="T55"/>
                    <a:gd fmla="*/ 32 w 82" name="T56"/>
                    <a:gd fmla="*/ 23 h 85" name="T57"/>
                    <a:gd fmla="*/ 28 w 82" name="T58"/>
                    <a:gd fmla="*/ 35 h 85" name="T59"/>
                    <a:gd fmla="*/ 0 w 82" name="T60"/>
                    <a:gd fmla="*/ 35 h 85" name="T61"/>
                    <a:gd fmla="*/ 0 w 82" name="T62"/>
                    <a:gd fmla="*/ 46 h 85" name="T63"/>
                    <a:gd fmla="*/ 43 w 82" name="T64"/>
                    <a:gd fmla="*/ 58 h 85" name="T65"/>
                    <a:gd fmla="*/ 35 w 82" name="T66"/>
                    <a:gd fmla="*/ 46 h 85" name="T67"/>
                    <a:gd fmla="*/ 51 w 82" name="T68"/>
                    <a:gd fmla="*/ 46 h 85" name="T69"/>
                    <a:gd fmla="*/ 43 w 82" name="T70"/>
                    <a:gd fmla="*/ 58 h 85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85" w="82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0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8 h 85" name="T5"/>
                    <a:gd fmla="*/ 46 w 81" name="T6"/>
                    <a:gd fmla="*/ 8 h 85" name="T7"/>
                    <a:gd fmla="*/ 46 w 81" name="T8"/>
                    <a:gd fmla="*/ 0 h 85" name="T9"/>
                    <a:gd fmla="*/ 46 w 81" name="T10"/>
                    <a:gd fmla="*/ 0 h 85" name="T11"/>
                    <a:gd fmla="*/ 39 w 81" name="T12"/>
                    <a:gd fmla="*/ 0 h 85" name="T13"/>
                    <a:gd fmla="*/ 39 w 81" name="T14"/>
                    <a:gd fmla="*/ 0 h 85" name="T15"/>
                    <a:gd fmla="*/ 31 w 81" name="T16"/>
                    <a:gd fmla="*/ 4 h 85" name="T17"/>
                    <a:gd fmla="*/ 31 w 81" name="T18"/>
                    <a:gd fmla="*/ 4 h 85" name="T19"/>
                    <a:gd fmla="*/ 35 w 81" name="T20"/>
                    <a:gd fmla="*/ 11 h 85" name="T21"/>
                    <a:gd fmla="*/ 0 w 81" name="T22"/>
                    <a:gd fmla="*/ 11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7 w 81" name="T30"/>
                    <a:gd fmla="*/ 35 h 85" name="T31"/>
                    <a:gd fmla="*/ 7 w 81" name="T32"/>
                    <a:gd fmla="*/ 74 h 85" name="T33"/>
                    <a:gd fmla="*/ 23 w 81" name="T34"/>
                    <a:gd fmla="*/ 74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4 h 85" name="T63"/>
                    <a:gd fmla="*/ 70 w 81" name="T64"/>
                    <a:gd fmla="*/ 70 h 85" name="T65"/>
                    <a:gd fmla="*/ 70 w 81" name="T66"/>
                    <a:gd fmla="*/ 66 h 85" name="T67"/>
                    <a:gd fmla="*/ 70 w 81" name="T68"/>
                    <a:gd fmla="*/ 35 h 85" name="T69"/>
                    <a:gd fmla="*/ 46 w 81" name="T70"/>
                    <a:gd fmla="*/ 35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1 h 85" name="T77"/>
                    <a:gd fmla="*/ 39 w 81" name="T78"/>
                    <a:gd fmla="*/ 11 h 85" name="T79"/>
                    <a:gd fmla="*/ 39 w 81" name="T80"/>
                    <a:gd fmla="*/ 11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3" name="组合 362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  <a:grpFill/>
            </p:grpSpPr>
            <p:sp>
              <p:nvSpPr>
                <p:cNvPr id="419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gdLst>
                    <a:gd fmla="*/ 326 w 785" name="T0"/>
                    <a:gd fmla="*/ 843 h 850" name="T1"/>
                    <a:gd fmla="*/ 284 w 785" name="T2"/>
                    <a:gd fmla="*/ 823 h 850" name="T3"/>
                    <a:gd fmla="*/ 186 w 785" name="T4"/>
                    <a:gd fmla="*/ 831 h 850" name="T5"/>
                    <a:gd fmla="*/ 66 w 785" name="T6"/>
                    <a:gd fmla="*/ 823 h 850" name="T7"/>
                    <a:gd fmla="*/ 27 w 785" name="T8"/>
                    <a:gd fmla="*/ 746 h 850" name="T9"/>
                    <a:gd fmla="*/ 16 w 785" name="T10"/>
                    <a:gd fmla="*/ 676 h 850" name="T11"/>
                    <a:gd fmla="*/ 4 w 785" name="T12"/>
                    <a:gd fmla="*/ 614 h 850" name="T13"/>
                    <a:gd fmla="*/ 0 w 785" name="T14"/>
                    <a:gd fmla="*/ 590 h 850" name="T15"/>
                    <a:gd fmla="*/ 27 w 785" name="T16"/>
                    <a:gd fmla="*/ 536 h 850" name="T17"/>
                    <a:gd fmla="*/ 120 w 785" name="T18"/>
                    <a:gd fmla="*/ 489 h 850" name="T19"/>
                    <a:gd fmla="*/ 183 w 785" name="T20"/>
                    <a:gd fmla="*/ 485 h 850" name="T21"/>
                    <a:gd fmla="*/ 218 w 785" name="T22"/>
                    <a:gd fmla="*/ 458 h 850" name="T23"/>
                    <a:gd fmla="*/ 202 w 785" name="T24"/>
                    <a:gd fmla="*/ 369 h 850" name="T25"/>
                    <a:gd fmla="*/ 210 w 785" name="T26"/>
                    <a:gd fmla="*/ 338 h 850" name="T27"/>
                    <a:gd fmla="*/ 221 w 785" name="T28"/>
                    <a:gd fmla="*/ 326 h 850" name="T29"/>
                    <a:gd fmla="*/ 249 w 785" name="T30"/>
                    <a:gd fmla="*/ 248 h 850" name="T31"/>
                    <a:gd fmla="*/ 249 w 785" name="T32"/>
                    <a:gd fmla="*/ 190 h 850" name="T33"/>
                    <a:gd fmla="*/ 221 w 785" name="T34"/>
                    <a:gd fmla="*/ 159 h 850" name="T35"/>
                    <a:gd fmla="*/ 171 w 785" name="T36"/>
                    <a:gd fmla="*/ 140 h 850" name="T37"/>
                    <a:gd fmla="*/ 163 w 785" name="T38"/>
                    <a:gd fmla="*/ 108 h 850" name="T39"/>
                    <a:gd fmla="*/ 163 w 785" name="T40"/>
                    <a:gd fmla="*/ 54 h 850" name="T41"/>
                    <a:gd fmla="*/ 151 w 785" name="T42"/>
                    <a:gd fmla="*/ 27 h 850" name="T43"/>
                    <a:gd fmla="*/ 252 w 785" name="T44"/>
                    <a:gd fmla="*/ 7 h 850" name="T45"/>
                    <a:gd fmla="*/ 326 w 785" name="T46"/>
                    <a:gd fmla="*/ 0 h 850" name="T47"/>
                    <a:gd fmla="*/ 342 w 785" name="T48"/>
                    <a:gd fmla="*/ 0 h 850" name="T49"/>
                    <a:gd fmla="*/ 357 w 785" name="T50"/>
                    <a:gd fmla="*/ 27 h 850" name="T51"/>
                    <a:gd fmla="*/ 350 w 785" name="T52"/>
                    <a:gd fmla="*/ 74 h 850" name="T53"/>
                    <a:gd fmla="*/ 373 w 785" name="T54"/>
                    <a:gd fmla="*/ 105 h 850" name="T55"/>
                    <a:gd fmla="*/ 420 w 785" name="T56"/>
                    <a:gd fmla="*/ 120 h 850" name="T57"/>
                    <a:gd fmla="*/ 447 w 785" name="T58"/>
                    <a:gd fmla="*/ 112 h 850" name="T59"/>
                    <a:gd fmla="*/ 466 w 785" name="T60"/>
                    <a:gd fmla="*/ 124 h 850" name="T61"/>
                    <a:gd fmla="*/ 470 w 785" name="T62"/>
                    <a:gd fmla="*/ 147 h 850" name="T63"/>
                    <a:gd fmla="*/ 478 w 785" name="T64"/>
                    <a:gd fmla="*/ 190 h 850" name="T65"/>
                    <a:gd fmla="*/ 489 w 785" name="T66"/>
                    <a:gd fmla="*/ 225 h 850" name="T67"/>
                    <a:gd fmla="*/ 470 w 785" name="T68"/>
                    <a:gd fmla="*/ 248 h 850" name="T69"/>
                    <a:gd fmla="*/ 482 w 785" name="T70"/>
                    <a:gd fmla="*/ 272 h 850" name="T71"/>
                    <a:gd fmla="*/ 540 w 785" name="T72"/>
                    <a:gd fmla="*/ 322 h 850" name="T73"/>
                    <a:gd fmla="*/ 625 w 785" name="T74"/>
                    <a:gd fmla="*/ 299 h 850" name="T75"/>
                    <a:gd fmla="*/ 719 w 785" name="T76"/>
                    <a:gd fmla="*/ 303 h 850" name="T77"/>
                    <a:gd fmla="*/ 765 w 785" name="T78"/>
                    <a:gd fmla="*/ 307 h 850" name="T79"/>
                    <a:gd fmla="*/ 785 w 785" name="T80"/>
                    <a:gd fmla="*/ 365 h 850" name="T81"/>
                    <a:gd fmla="*/ 781 w 785" name="T82"/>
                    <a:gd fmla="*/ 423 h 850" name="T83"/>
                    <a:gd fmla="*/ 746 w 785" name="T84"/>
                    <a:gd fmla="*/ 470 h 850" name="T85"/>
                    <a:gd fmla="*/ 734 w 785" name="T86"/>
                    <a:gd fmla="*/ 505 h 850" name="T87"/>
                    <a:gd fmla="*/ 684 w 785" name="T88"/>
                    <a:gd fmla="*/ 516 h 850" name="T89"/>
                    <a:gd fmla="*/ 649 w 785" name="T90"/>
                    <a:gd fmla="*/ 575 h 850" name="T91"/>
                    <a:gd fmla="*/ 540 w 785" name="T92"/>
                    <a:gd fmla="*/ 715 h 850" name="T93"/>
                    <a:gd fmla="*/ 486 w 785" name="T94"/>
                    <a:gd fmla="*/ 773 h 850" name="T95"/>
                    <a:gd fmla="*/ 381 w 785" name="T96"/>
                    <a:gd fmla="*/ 835 h 850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</a:gdLst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b="b" l="0" r="r" t="0"/>
                  <a:pathLst>
                    <a:path h="850" w="785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0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gdLst>
                    <a:gd fmla="*/ 78 w 78" name="T0"/>
                    <a:gd fmla="*/ 35 h 77" name="T1"/>
                    <a:gd fmla="*/ 78 w 78" name="T2"/>
                    <a:gd fmla="*/ 35 h 77" name="T3"/>
                    <a:gd fmla="*/ 74 w 78" name="T4"/>
                    <a:gd fmla="*/ 50 h 77" name="T5"/>
                    <a:gd fmla="*/ 66 w 78" name="T6"/>
                    <a:gd fmla="*/ 62 h 77" name="T7"/>
                    <a:gd fmla="*/ 55 w 78" name="T8"/>
                    <a:gd fmla="*/ 73 h 77" name="T9"/>
                    <a:gd fmla="*/ 39 w 78" name="T10"/>
                    <a:gd fmla="*/ 77 h 77" name="T11"/>
                    <a:gd fmla="*/ 39 w 78" name="T12"/>
                    <a:gd fmla="*/ 77 h 77" name="T13"/>
                    <a:gd fmla="*/ 24 w 78" name="T14"/>
                    <a:gd fmla="*/ 73 h 77" name="T15"/>
                    <a:gd fmla="*/ 12 w 78" name="T16"/>
                    <a:gd fmla="*/ 66 h 77" name="T17"/>
                    <a:gd fmla="*/ 4 w 78" name="T18"/>
                    <a:gd fmla="*/ 54 h 77" name="T19"/>
                    <a:gd fmla="*/ 0 w 78" name="T20"/>
                    <a:gd fmla="*/ 38 h 77" name="T21"/>
                    <a:gd fmla="*/ 0 w 78" name="T22"/>
                    <a:gd fmla="*/ 38 h 77" name="T23"/>
                    <a:gd fmla="*/ 0 w 78" name="T24"/>
                    <a:gd fmla="*/ 23 h 77" name="T25"/>
                    <a:gd fmla="*/ 8 w 78" name="T26"/>
                    <a:gd fmla="*/ 11 h 77" name="T27"/>
                    <a:gd fmla="*/ 20 w 78" name="T28"/>
                    <a:gd fmla="*/ 3 h 77" name="T29"/>
                    <a:gd fmla="*/ 35 w 78" name="T30"/>
                    <a:gd fmla="*/ 0 h 77" name="T31"/>
                    <a:gd fmla="*/ 35 w 78" name="T32"/>
                    <a:gd fmla="*/ 0 h 77" name="T33"/>
                    <a:gd fmla="*/ 51 w 78" name="T34"/>
                    <a:gd fmla="*/ 0 h 77" name="T35"/>
                    <a:gd fmla="*/ 62 w 78" name="T36"/>
                    <a:gd fmla="*/ 7 h 77" name="T37"/>
                    <a:gd fmla="*/ 74 w 78" name="T38"/>
                    <a:gd fmla="*/ 19 h 77" name="T39"/>
                    <a:gd fmla="*/ 78 w 78" name="T40"/>
                    <a:gd fmla="*/ 35 h 77" name="T41"/>
                    <a:gd fmla="*/ 78 w 78" name="T42"/>
                    <a:gd fmla="*/ 35 h 77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77" w="78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1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gdLst>
                    <a:gd fmla="*/ 35 w 35" name="T0"/>
                    <a:gd fmla="*/ 16 h 35" name="T1"/>
                    <a:gd fmla="*/ 35 w 35" name="T2"/>
                    <a:gd fmla="*/ 16 h 35" name="T3"/>
                    <a:gd fmla="*/ 35 w 35" name="T4"/>
                    <a:gd fmla="*/ 23 h 35" name="T5"/>
                    <a:gd fmla="*/ 31 w 35" name="T6"/>
                    <a:gd fmla="*/ 31 h 35" name="T7"/>
                    <a:gd fmla="*/ 23 w 35" name="T8"/>
                    <a:gd fmla="*/ 35 h 35" name="T9"/>
                    <a:gd fmla="*/ 19 w 35" name="T10"/>
                    <a:gd fmla="*/ 35 h 35" name="T11"/>
                    <a:gd fmla="*/ 19 w 35" name="T12"/>
                    <a:gd fmla="*/ 35 h 35" name="T13"/>
                    <a:gd fmla="*/ 11 w 35" name="T14"/>
                    <a:gd fmla="*/ 35 h 35" name="T15"/>
                    <a:gd fmla="*/ 7 w 35" name="T16"/>
                    <a:gd fmla="*/ 31 h 35" name="T17"/>
                    <a:gd fmla="*/ 4 w 35" name="T18"/>
                    <a:gd fmla="*/ 23 h 35" name="T19"/>
                    <a:gd fmla="*/ 0 w 35" name="T20"/>
                    <a:gd fmla="*/ 19 h 35" name="T21"/>
                    <a:gd fmla="*/ 0 w 35" name="T22"/>
                    <a:gd fmla="*/ 19 h 35" name="T23"/>
                    <a:gd fmla="*/ 0 w 35" name="T24"/>
                    <a:gd fmla="*/ 12 h 35" name="T25"/>
                    <a:gd fmla="*/ 4 w 35" name="T26"/>
                    <a:gd fmla="*/ 8 h 35" name="T27"/>
                    <a:gd fmla="*/ 11 w 35" name="T28"/>
                    <a:gd fmla="*/ 4 h 35" name="T29"/>
                    <a:gd fmla="*/ 15 w 35" name="T30"/>
                    <a:gd fmla="*/ 0 h 35" name="T31"/>
                    <a:gd fmla="*/ 15 w 35" name="T32"/>
                    <a:gd fmla="*/ 0 h 35" name="T33"/>
                    <a:gd fmla="*/ 23 w 35" name="T34"/>
                    <a:gd fmla="*/ 0 h 35" name="T35"/>
                    <a:gd fmla="*/ 31 w 35" name="T36"/>
                    <a:gd fmla="*/ 4 h 35" name="T37"/>
                    <a:gd fmla="*/ 35 w 35" name="T38"/>
                    <a:gd fmla="*/ 12 h 35" name="T39"/>
                    <a:gd fmla="*/ 35 w 35" name="T40"/>
                    <a:gd fmla="*/ 16 h 35" name="T41"/>
                    <a:gd fmla="*/ 35 w 35" name="T42"/>
                    <a:gd fmla="*/ 16 h 35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35" w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2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gdLst>
                    <a:gd fmla="*/ 81 w 89" name="T0"/>
                    <a:gd fmla="*/ 46 h 85" name="T1"/>
                    <a:gd fmla="*/ 81 w 89" name="T2"/>
                    <a:gd fmla="*/ 46 h 85" name="T3"/>
                    <a:gd fmla="*/ 89 w 89" name="T4"/>
                    <a:gd fmla="*/ 31 h 85" name="T5"/>
                    <a:gd fmla="*/ 89 w 89" name="T6"/>
                    <a:gd fmla="*/ 31 h 85" name="T7"/>
                    <a:gd fmla="*/ 78 w 89" name="T8"/>
                    <a:gd fmla="*/ 27 h 85" name="T9"/>
                    <a:gd fmla="*/ 66 w 89" name="T10"/>
                    <a:gd fmla="*/ 23 h 85" name="T11"/>
                    <a:gd fmla="*/ 50 w 89" name="T12"/>
                    <a:gd fmla="*/ 4 h 85" name="T13"/>
                    <a:gd fmla="*/ 50 w 89" name="T14"/>
                    <a:gd fmla="*/ 4 h 85" name="T15"/>
                    <a:gd fmla="*/ 50 w 89" name="T16"/>
                    <a:gd fmla="*/ 4 h 85" name="T17"/>
                    <a:gd fmla="*/ 50 w 89" name="T18"/>
                    <a:gd fmla="*/ 4 h 85" name="T19"/>
                    <a:gd fmla="*/ 54 w 89" name="T20"/>
                    <a:gd fmla="*/ 4 h 85" name="T21"/>
                    <a:gd fmla="*/ 54 w 89" name="T22"/>
                    <a:gd fmla="*/ 4 h 85" name="T23"/>
                    <a:gd fmla="*/ 39 w 89" name="T24"/>
                    <a:gd fmla="*/ 0 h 85" name="T25"/>
                    <a:gd fmla="*/ 39 w 89" name="T26"/>
                    <a:gd fmla="*/ 0 h 85" name="T27"/>
                    <a:gd fmla="*/ 39 w 89" name="T28"/>
                    <a:gd fmla="*/ 0 h 85" name="T29"/>
                    <a:gd fmla="*/ 39 w 89" name="T30"/>
                    <a:gd fmla="*/ 0 h 85" name="T31"/>
                    <a:gd fmla="*/ 31 w 89" name="T32"/>
                    <a:gd fmla="*/ 11 h 85" name="T33"/>
                    <a:gd fmla="*/ 23 w 89" name="T34"/>
                    <a:gd fmla="*/ 19 h 85" name="T35"/>
                    <a:gd fmla="*/ 15 w 89" name="T36"/>
                    <a:gd fmla="*/ 31 h 85" name="T37"/>
                    <a:gd fmla="*/ 0 w 89" name="T38"/>
                    <a:gd fmla="*/ 39 h 85" name="T39"/>
                    <a:gd fmla="*/ 0 w 89" name="T40"/>
                    <a:gd fmla="*/ 39 h 85" name="T41"/>
                    <a:gd fmla="*/ 8 w 89" name="T42"/>
                    <a:gd fmla="*/ 46 h 85" name="T43"/>
                    <a:gd fmla="*/ 8 w 89" name="T44"/>
                    <a:gd fmla="*/ 46 h 85" name="T45"/>
                    <a:gd fmla="*/ 8 w 89" name="T46"/>
                    <a:gd fmla="*/ 46 h 85" name="T47"/>
                    <a:gd fmla="*/ 8 w 89" name="T48"/>
                    <a:gd fmla="*/ 46 h 85" name="T49"/>
                    <a:gd fmla="*/ 23 w 89" name="T50"/>
                    <a:gd fmla="*/ 39 h 85" name="T51"/>
                    <a:gd fmla="*/ 23 w 89" name="T52"/>
                    <a:gd fmla="*/ 43 h 85" name="T53"/>
                    <a:gd fmla="*/ 66 w 89" name="T54"/>
                    <a:gd fmla="*/ 43 h 85" name="T55"/>
                    <a:gd fmla="*/ 66 w 89" name="T56"/>
                    <a:gd fmla="*/ 39 h 85" name="T57"/>
                    <a:gd fmla="*/ 66 w 89" name="T58"/>
                    <a:gd fmla="*/ 39 h 85" name="T59"/>
                    <a:gd fmla="*/ 81 w 89" name="T60"/>
                    <a:gd fmla="*/ 46 h 85" name="T61"/>
                    <a:gd fmla="*/ 81 w 89" name="T62"/>
                    <a:gd fmla="*/ 46 h 85" name="T63"/>
                    <a:gd fmla="*/ 81 w 89" name="T64"/>
                    <a:gd fmla="*/ 46 h 85" name="T65"/>
                    <a:gd fmla="*/ 43 w 89" name="T66"/>
                    <a:gd fmla="*/ 15 h 85" name="T67"/>
                    <a:gd fmla="*/ 43 w 89" name="T68"/>
                    <a:gd fmla="*/ 15 h 85" name="T69"/>
                    <a:gd fmla="*/ 58 w 89" name="T70"/>
                    <a:gd fmla="*/ 31 h 85" name="T71"/>
                    <a:gd fmla="*/ 27 w 89" name="T72"/>
                    <a:gd fmla="*/ 31 h 85" name="T73"/>
                    <a:gd fmla="*/ 27 w 89" name="T74"/>
                    <a:gd fmla="*/ 31 h 85" name="T75"/>
                    <a:gd fmla="*/ 43 w 89" name="T76"/>
                    <a:gd fmla="*/ 15 h 85" name="T77"/>
                    <a:gd fmla="*/ 43 w 89" name="T78"/>
                    <a:gd fmla="*/ 15 h 85" name="T79"/>
                    <a:gd fmla="*/ 43 w 89" name="T80"/>
                    <a:gd fmla="*/ 15 h 85" name="T81"/>
                    <a:gd fmla="*/ 58 w 89" name="T82"/>
                    <a:gd fmla="*/ 85 h 85" name="T83"/>
                    <a:gd fmla="*/ 74 w 89" name="T84"/>
                    <a:gd fmla="*/ 85 h 85" name="T85"/>
                    <a:gd fmla="*/ 74 w 89" name="T86"/>
                    <a:gd fmla="*/ 50 h 85" name="T87"/>
                    <a:gd fmla="*/ 15 w 89" name="T88"/>
                    <a:gd fmla="*/ 50 h 85" name="T89"/>
                    <a:gd fmla="*/ 15 w 89" name="T90"/>
                    <a:gd fmla="*/ 85 h 85" name="T91"/>
                    <a:gd fmla="*/ 27 w 89" name="T92"/>
                    <a:gd fmla="*/ 85 h 85" name="T93"/>
                    <a:gd fmla="*/ 27 w 89" name="T94"/>
                    <a:gd fmla="*/ 81 h 85" name="T95"/>
                    <a:gd fmla="*/ 58 w 89" name="T96"/>
                    <a:gd fmla="*/ 81 h 85" name="T97"/>
                    <a:gd fmla="*/ 58 w 89" name="T98"/>
                    <a:gd fmla="*/ 85 h 85" name="T99"/>
                    <a:gd fmla="*/ 58 w 89" name="T100"/>
                    <a:gd fmla="*/ 85 h 85" name="T101"/>
                    <a:gd fmla="*/ 58 w 89" name="T102"/>
                    <a:gd fmla="*/ 58 h 85" name="T103"/>
                    <a:gd fmla="*/ 58 w 89" name="T104"/>
                    <a:gd fmla="*/ 74 h 85" name="T105"/>
                    <a:gd fmla="*/ 27 w 89" name="T106"/>
                    <a:gd fmla="*/ 74 h 85" name="T107"/>
                    <a:gd fmla="*/ 27 w 89" name="T108"/>
                    <a:gd fmla="*/ 58 h 85" name="T109"/>
                    <a:gd fmla="*/ 58 w 89" name="T110"/>
                    <a:gd fmla="*/ 58 h 85" name="T111"/>
                    <a:gd fmla="*/ 58 w 89" name="T112"/>
                    <a:gd fmla="*/ 58 h 85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</a:gdLst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b="b" l="0" r="r" t="0"/>
                  <a:pathLst>
                    <a:path h="85" w="89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3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gdLst>
                    <a:gd fmla="*/ 0 w 86" name="T0"/>
                    <a:gd fmla="*/ 73 h 81" name="T1"/>
                    <a:gd fmla="*/ 12 w 86" name="T2"/>
                    <a:gd fmla="*/ 81 h 81" name="T3"/>
                    <a:gd fmla="*/ 20 w 86" name="T4"/>
                    <a:gd fmla="*/ 54 h 81" name="T5"/>
                    <a:gd fmla="*/ 27 w 86" name="T6"/>
                    <a:gd fmla="*/ 50 h 81" name="T7"/>
                    <a:gd fmla="*/ 27 w 86" name="T8"/>
                    <a:gd fmla="*/ 66 h 81" name="T9"/>
                    <a:gd fmla="*/ 20 w 86" name="T10"/>
                    <a:gd fmla="*/ 66 h 81" name="T11"/>
                    <a:gd fmla="*/ 20 w 86" name="T12"/>
                    <a:gd fmla="*/ 70 h 81" name="T13"/>
                    <a:gd fmla="*/ 23 w 86" name="T14"/>
                    <a:gd fmla="*/ 77 h 81" name="T15"/>
                    <a:gd fmla="*/ 35 w 86" name="T16"/>
                    <a:gd fmla="*/ 77 h 81" name="T17"/>
                    <a:gd fmla="*/ 35 w 86" name="T18"/>
                    <a:gd fmla="*/ 70 h 81" name="T19"/>
                    <a:gd fmla="*/ 8 w 86" name="T20"/>
                    <a:gd fmla="*/ 0 h 81" name="T21"/>
                    <a:gd fmla="*/ 8 w 86" name="T22"/>
                    <a:gd fmla="*/ 50 h 81" name="T23"/>
                    <a:gd fmla="*/ 0 w 86" name="T24"/>
                    <a:gd fmla="*/ 73 h 81" name="T25"/>
                    <a:gd fmla="*/ 0 w 86" name="T26"/>
                    <a:gd fmla="*/ 73 h 81" name="T27"/>
                    <a:gd fmla="*/ 66 w 86" name="T28"/>
                    <a:gd fmla="*/ 77 h 81" name="T29"/>
                    <a:gd fmla="*/ 78 w 86" name="T30"/>
                    <a:gd fmla="*/ 77 h 81" name="T31"/>
                    <a:gd fmla="*/ 82 w 86" name="T32"/>
                    <a:gd fmla="*/ 77 h 81" name="T33"/>
                    <a:gd fmla="*/ 86 w 86" name="T34"/>
                    <a:gd fmla="*/ 62 h 81" name="T35"/>
                    <a:gd fmla="*/ 74 w 86" name="T36"/>
                    <a:gd fmla="*/ 58 h 81" name="T37"/>
                    <a:gd fmla="*/ 74 w 86" name="T38"/>
                    <a:gd fmla="*/ 66 h 81" name="T39"/>
                    <a:gd fmla="*/ 55 w 86" name="T40"/>
                    <a:gd fmla="*/ 70 h 81" name="T41"/>
                    <a:gd fmla="*/ 51 w 86" name="T42"/>
                    <a:gd fmla="*/ 66 h 81" name="T43"/>
                    <a:gd fmla="*/ 82 w 86" name="T44"/>
                    <a:gd fmla="*/ 42 h 81" name="T45"/>
                    <a:gd fmla="*/ 39 w 86" name="T46"/>
                    <a:gd fmla="*/ 0 h 81" name="T47"/>
                    <a:gd fmla="*/ 39 w 86" name="T48"/>
                    <a:gd fmla="*/ 70 h 81" name="T49"/>
                    <a:gd fmla="*/ 55 w 86" name="T50"/>
                    <a:gd fmla="*/ 77 h 81" name="T51"/>
                    <a:gd fmla="*/ 55 w 86" name="T52"/>
                    <a:gd fmla="*/ 77 h 81" name="T53"/>
                    <a:gd fmla="*/ 27 w 86" name="T54"/>
                    <a:gd fmla="*/ 19 h 81" name="T55"/>
                    <a:gd fmla="*/ 20 w 86" name="T56"/>
                    <a:gd fmla="*/ 11 h 81" name="T57"/>
                    <a:gd fmla="*/ 27 w 86" name="T58"/>
                    <a:gd fmla="*/ 11 h 81" name="T59"/>
                    <a:gd fmla="*/ 51 w 86" name="T60"/>
                    <a:gd fmla="*/ 35 h 81" name="T61"/>
                    <a:gd fmla="*/ 55 w 86" name="T62"/>
                    <a:gd fmla="*/ 11 h 81" name="T63"/>
                    <a:gd fmla="*/ 55 w 86" name="T64"/>
                    <a:gd fmla="*/ 35 h 81" name="T65"/>
                    <a:gd fmla="*/ 70 w 86" name="T66"/>
                    <a:gd fmla="*/ 35 h 81" name="T67"/>
                    <a:gd fmla="*/ 66 w 86" name="T68"/>
                    <a:gd fmla="*/ 11 h 81" name="T69"/>
                    <a:gd fmla="*/ 70 w 86" name="T70"/>
                    <a:gd fmla="*/ 11 h 81" name="T71"/>
                    <a:gd fmla="*/ 27 w 86" name="T72"/>
                    <a:gd fmla="*/ 39 h 81" name="T73"/>
                    <a:gd fmla="*/ 20 w 86" name="T74"/>
                    <a:gd fmla="*/ 31 h 81" name="T75"/>
                    <a:gd fmla="*/ 27 w 86" name="T76"/>
                    <a:gd fmla="*/ 31 h 81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</a:gdLst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b="b" l="0" r="r" t="0"/>
                  <a:pathLst>
                    <a:path h="81" w="86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24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gdLst>
                    <a:gd fmla="*/ 51 w 82" name="T0"/>
                    <a:gd fmla="*/ 11 h 85" name="T1"/>
                    <a:gd fmla="*/ 51 w 82" name="T2"/>
                    <a:gd fmla="*/ 11 h 85" name="T3"/>
                    <a:gd fmla="*/ 47 w 82" name="T4"/>
                    <a:gd fmla="*/ 8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4 w 82" name="T34"/>
                    <a:gd fmla="*/ 77 h 85" name="T35"/>
                    <a:gd fmla="*/ 24 w 82" name="T36"/>
                    <a:gd fmla="*/ 43 h 85" name="T37"/>
                    <a:gd fmla="*/ 35 w 82" name="T38"/>
                    <a:gd fmla="*/ 43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3 h 85" name="T45"/>
                    <a:gd fmla="*/ 59 w 82" name="T46"/>
                    <a:gd fmla="*/ 43 h 85" name="T47"/>
                    <a:gd fmla="*/ 59 w 82" name="T48"/>
                    <a:gd fmla="*/ 62 h 85" name="T49"/>
                    <a:gd fmla="*/ 59 w 82" name="T50"/>
                    <a:gd fmla="*/ 62 h 85" name="T51"/>
                    <a:gd fmla="*/ 59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7 h 85" name="T59"/>
                    <a:gd fmla="*/ 55 w 82" name="T60"/>
                    <a:gd fmla="*/ 77 h 85" name="T61"/>
                    <a:gd fmla="*/ 66 w 82" name="T62"/>
                    <a:gd fmla="*/ 74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51 w 82" name="T82"/>
                    <a:gd fmla="*/ 11 h 85" name="T83"/>
                    <a:gd fmla="*/ 51 w 82" name="T84"/>
                    <a:gd fmla="*/ 11 h 85" name="T85"/>
                    <a:gd fmla="*/ 51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sp>
            <p:nvSpPr>
              <p:cNvPr id="364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gdLst>
                  <a:gd fmla="*/ 613 w 613" name="T0"/>
                  <a:gd fmla="*/ 0 h 295" name="T1"/>
                  <a:gd fmla="*/ 586 w 613" name="T2"/>
                  <a:gd fmla="*/ 46 h 295" name="T3"/>
                  <a:gd fmla="*/ 586 w 613" name="T4"/>
                  <a:gd fmla="*/ 46 h 295" name="T5"/>
                  <a:gd fmla="*/ 578 w 613" name="T6"/>
                  <a:gd fmla="*/ 66 h 295" name="T7"/>
                  <a:gd fmla="*/ 567 w 613" name="T8"/>
                  <a:gd fmla="*/ 81 h 295" name="T9"/>
                  <a:gd fmla="*/ 555 w 613" name="T10"/>
                  <a:gd fmla="*/ 101 h 295" name="T11"/>
                  <a:gd fmla="*/ 540 w 613" name="T12"/>
                  <a:gd fmla="*/ 112 h 295" name="T13"/>
                  <a:gd fmla="*/ 520 w 613" name="T14"/>
                  <a:gd fmla="*/ 124 h 295" name="T15"/>
                  <a:gd fmla="*/ 512 w 613" name="T16"/>
                  <a:gd fmla="*/ 124 h 295" name="T17"/>
                  <a:gd fmla="*/ 501 w 613" name="T18"/>
                  <a:gd fmla="*/ 120 h 295" name="T19"/>
                  <a:gd fmla="*/ 489 w 613" name="T20"/>
                  <a:gd fmla="*/ 116 h 295" name="T21"/>
                  <a:gd fmla="*/ 477 w 613" name="T22"/>
                  <a:gd fmla="*/ 104 h 295" name="T23"/>
                  <a:gd fmla="*/ 477 w 613" name="T24"/>
                  <a:gd fmla="*/ 104 h 295" name="T25"/>
                  <a:gd fmla="*/ 458 w 613" name="T26"/>
                  <a:gd fmla="*/ 89 h 295" name="T27"/>
                  <a:gd fmla="*/ 439 w 613" name="T28"/>
                  <a:gd fmla="*/ 81 h 295" name="T29"/>
                  <a:gd fmla="*/ 423 w 613" name="T30"/>
                  <a:gd fmla="*/ 81 h 295" name="T31"/>
                  <a:gd fmla="*/ 408 w 613" name="T32"/>
                  <a:gd fmla="*/ 89 h 295" name="T33"/>
                  <a:gd fmla="*/ 396 w 613" name="T34"/>
                  <a:gd fmla="*/ 104 h 295" name="T35"/>
                  <a:gd fmla="*/ 384 w 613" name="T36"/>
                  <a:gd fmla="*/ 120 h 295" name="T37"/>
                  <a:gd fmla="*/ 369 w 613" name="T38"/>
                  <a:gd fmla="*/ 147 h 295" name="T39"/>
                  <a:gd fmla="*/ 369 w 613" name="T40"/>
                  <a:gd fmla="*/ 147 h 295" name="T41"/>
                  <a:gd fmla="*/ 361 w 613" name="T42"/>
                  <a:gd fmla="*/ 159 h 295" name="T43"/>
                  <a:gd fmla="*/ 349 w 613" name="T44"/>
                  <a:gd fmla="*/ 163 h 295" name="T45"/>
                  <a:gd fmla="*/ 334 w 613" name="T46"/>
                  <a:gd fmla="*/ 167 h 295" name="T47"/>
                  <a:gd fmla="*/ 318 w 613" name="T48"/>
                  <a:gd fmla="*/ 167 h 295" name="T49"/>
                  <a:gd fmla="*/ 303 w 613" name="T50"/>
                  <a:gd fmla="*/ 163 h 295" name="T51"/>
                  <a:gd fmla="*/ 291 w 613" name="T52"/>
                  <a:gd fmla="*/ 159 h 295" name="T53"/>
                  <a:gd fmla="*/ 279 w 613" name="T54"/>
                  <a:gd fmla="*/ 151 h 295" name="T55"/>
                  <a:gd fmla="*/ 268 w 613" name="T56"/>
                  <a:gd fmla="*/ 139 h 295" name="T57"/>
                  <a:gd fmla="*/ 268 w 613" name="T58"/>
                  <a:gd fmla="*/ 139 h 295" name="T59"/>
                  <a:gd fmla="*/ 260 w 613" name="T60"/>
                  <a:gd fmla="*/ 132 h 295" name="T61"/>
                  <a:gd fmla="*/ 256 w 613" name="T62"/>
                  <a:gd fmla="*/ 128 h 295" name="T63"/>
                  <a:gd fmla="*/ 248 w 613" name="T64"/>
                  <a:gd fmla="*/ 128 h 295" name="T65"/>
                  <a:gd fmla="*/ 240 w 613" name="T66"/>
                  <a:gd fmla="*/ 132 h 295" name="T67"/>
                  <a:gd fmla="*/ 237 w 613" name="T68"/>
                  <a:gd fmla="*/ 139 h 295" name="T69"/>
                  <a:gd fmla="*/ 233 w 613" name="T70"/>
                  <a:gd fmla="*/ 151 h 295" name="T71"/>
                  <a:gd fmla="*/ 229 w 613" name="T72"/>
                  <a:gd fmla="*/ 182 h 295" name="T73"/>
                  <a:gd fmla="*/ 229 w 613" name="T74"/>
                  <a:gd fmla="*/ 182 h 295" name="T75"/>
                  <a:gd fmla="*/ 213 w 613" name="T76"/>
                  <a:gd fmla="*/ 198 h 295" name="T77"/>
                  <a:gd fmla="*/ 174 w 613" name="T78"/>
                  <a:gd fmla="*/ 229 h 295" name="T79"/>
                  <a:gd fmla="*/ 155 w 613" name="T80"/>
                  <a:gd fmla="*/ 240 h 295" name="T81"/>
                  <a:gd fmla="*/ 132 w 613" name="T82"/>
                  <a:gd fmla="*/ 248 h 295" name="T83"/>
                  <a:gd fmla="*/ 120 w 613" name="T84"/>
                  <a:gd fmla="*/ 252 h 295" name="T85"/>
                  <a:gd fmla="*/ 108 w 613" name="T86"/>
                  <a:gd fmla="*/ 248 h 295" name="T87"/>
                  <a:gd fmla="*/ 101 w 613" name="T88"/>
                  <a:gd fmla="*/ 244 h 295" name="T89"/>
                  <a:gd fmla="*/ 93 w 613" name="T90"/>
                  <a:gd fmla="*/ 237 h 295" name="T91"/>
                  <a:gd fmla="*/ 93 w 613" name="T92"/>
                  <a:gd fmla="*/ 237 h 295" name="T93"/>
                  <a:gd fmla="*/ 77 w 613" name="T94"/>
                  <a:gd fmla="*/ 221 h 295" name="T95"/>
                  <a:gd fmla="*/ 66 w 613" name="T96"/>
                  <a:gd fmla="*/ 217 h 295" name="T97"/>
                  <a:gd fmla="*/ 58 w 613" name="T98"/>
                  <a:gd fmla="*/ 221 h 295" name="T99"/>
                  <a:gd fmla="*/ 46 w 613" name="T100"/>
                  <a:gd fmla="*/ 225 h 295" name="T101"/>
                  <a:gd fmla="*/ 38 w 613" name="T102"/>
                  <a:gd fmla="*/ 244 h 295" name="T103"/>
                  <a:gd fmla="*/ 35 w 613" name="T104"/>
                  <a:gd fmla="*/ 252 h 295" name="T105"/>
                  <a:gd fmla="*/ 35 w 613" name="T106"/>
                  <a:gd fmla="*/ 252 h 295" name="T107"/>
                  <a:gd fmla="*/ 23 w 613" name="T108"/>
                  <a:gd fmla="*/ 275 h 295" name="T109"/>
                  <a:gd fmla="*/ 11 w 613" name="T110"/>
                  <a:gd fmla="*/ 287 h 295" name="T111"/>
                  <a:gd fmla="*/ 3 w 613" name="T112"/>
                  <a:gd fmla="*/ 295 h 295" name="T113"/>
                  <a:gd fmla="*/ 0 w 613" name="T114"/>
                  <a:gd fmla="*/ 295 h 295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b" l="0" r="r" t="0"/>
                <a:pathLst>
                  <a:path h="295" w="613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  <a:extLst/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gdLst>
                  <a:gd fmla="*/ 913 w 913" name="T0"/>
                  <a:gd fmla="*/ 288 h 594" name="T1"/>
                  <a:gd fmla="*/ 871 w 913" name="T2"/>
                  <a:gd fmla="*/ 276 h 594" name="T3"/>
                  <a:gd fmla="*/ 851 w 913" name="T4"/>
                  <a:gd fmla="*/ 237 h 594" name="T5"/>
                  <a:gd fmla="*/ 847 w 913" name="T6"/>
                  <a:gd fmla="*/ 194 h 594" name="T7"/>
                  <a:gd fmla="*/ 863 w 913" name="T8"/>
                  <a:gd fmla="*/ 152 h 594" name="T9"/>
                  <a:gd fmla="*/ 824 w 913" name="T10"/>
                  <a:gd fmla="*/ 136 h 594" name="T11"/>
                  <a:gd fmla="*/ 766 w 913" name="T12"/>
                  <a:gd fmla="*/ 148 h 594" name="T13"/>
                  <a:gd fmla="*/ 727 w 913" name="T14"/>
                  <a:gd fmla="*/ 183 h 594" name="T15"/>
                  <a:gd fmla="*/ 688 w 913" name="T16"/>
                  <a:gd fmla="*/ 183 h 594" name="T17"/>
                  <a:gd fmla="*/ 672 w 913" name="T18"/>
                  <a:gd fmla="*/ 155 h 594" name="T19"/>
                  <a:gd fmla="*/ 657 w 913" name="T20"/>
                  <a:gd fmla="*/ 136 h 594" name="T21"/>
                  <a:gd fmla="*/ 606 w 913" name="T22"/>
                  <a:gd fmla="*/ 121 h 594" name="T23"/>
                  <a:gd fmla="*/ 552 w 913" name="T24"/>
                  <a:gd fmla="*/ 121 h 594" name="T25"/>
                  <a:gd fmla="*/ 505 w 913" name="T26"/>
                  <a:gd fmla="*/ 86 h 594" name="T27"/>
                  <a:gd fmla="*/ 490 w 913" name="T28"/>
                  <a:gd fmla="*/ 47 h 594" name="T29"/>
                  <a:gd fmla="*/ 482 w 913" name="T30"/>
                  <a:gd fmla="*/ 23 h 594" name="T31"/>
                  <a:gd fmla="*/ 443 w 913" name="T32"/>
                  <a:gd fmla="*/ 0 h 594" name="T33"/>
                  <a:gd fmla="*/ 385 w 913" name="T34"/>
                  <a:gd fmla="*/ 4 h 594" name="T35"/>
                  <a:gd fmla="*/ 338 w 913" name="T36"/>
                  <a:gd fmla="*/ 23 h 594" name="T37"/>
                  <a:gd fmla="*/ 265 w 913" name="T38"/>
                  <a:gd fmla="*/ 54 h 594" name="T39"/>
                  <a:gd fmla="*/ 268 w 913" name="T40"/>
                  <a:gd fmla="*/ 121 h 594" name="T41"/>
                  <a:gd fmla="*/ 257 w 913" name="T42"/>
                  <a:gd fmla="*/ 148 h 594" name="T43"/>
                  <a:gd fmla="*/ 191 w 913" name="T44"/>
                  <a:gd fmla="*/ 148 h 594" name="T45"/>
                  <a:gd fmla="*/ 156 w 913" name="T46"/>
                  <a:gd fmla="*/ 132 h 594" name="T47"/>
                  <a:gd fmla="*/ 140 w 913" name="T48"/>
                  <a:gd fmla="*/ 144 h 594" name="T49"/>
                  <a:gd fmla="*/ 105 w 913" name="T50"/>
                  <a:gd fmla="*/ 148 h 594" name="T51"/>
                  <a:gd fmla="*/ 101 w 913" name="T52"/>
                  <a:gd fmla="*/ 155 h 594" name="T53"/>
                  <a:gd fmla="*/ 101 w 913" name="T54"/>
                  <a:gd fmla="*/ 202 h 594" name="T55"/>
                  <a:gd fmla="*/ 78 w 913" name="T56"/>
                  <a:gd fmla="*/ 241 h 594" name="T57"/>
                  <a:gd fmla="*/ 55 w 913" name="T58"/>
                  <a:gd fmla="*/ 264 h 594" name="T59"/>
                  <a:gd fmla="*/ 51 w 913" name="T60"/>
                  <a:gd fmla="*/ 315 h 594" name="T61"/>
                  <a:gd fmla="*/ 55 w 913" name="T62"/>
                  <a:gd fmla="*/ 338 h 594" name="T63"/>
                  <a:gd fmla="*/ 39 w 913" name="T64"/>
                  <a:gd fmla="*/ 361 h 594" name="T65"/>
                  <a:gd fmla="*/ 0 w 913" name="T66"/>
                  <a:gd fmla="*/ 412 h 594" name="T67"/>
                  <a:gd fmla="*/ 0 w 913" name="T68"/>
                  <a:gd fmla="*/ 424 h 594" name="T69"/>
                  <a:gd fmla="*/ 59 w 913" name="T70"/>
                  <a:gd fmla="*/ 424 h 594" name="T71"/>
                  <a:gd fmla="*/ 160 w 913" name="T72"/>
                  <a:gd fmla="*/ 525 h 594" name="T73"/>
                  <a:gd fmla="*/ 191 w 913" name="T74"/>
                  <a:gd fmla="*/ 567 h 594" name="T75"/>
                  <a:gd fmla="*/ 241 w 913" name="T76"/>
                  <a:gd fmla="*/ 591 h 594" name="T77"/>
                  <a:gd fmla="*/ 296 w 913" name="T78"/>
                  <a:gd fmla="*/ 587 h 594" name="T79"/>
                  <a:gd fmla="*/ 331 w 913" name="T80"/>
                  <a:gd fmla="*/ 544 h 594" name="T81"/>
                  <a:gd fmla="*/ 346 w 913" name="T82"/>
                  <a:gd fmla="*/ 513 h 594" name="T83"/>
                  <a:gd fmla="*/ 377 w 913" name="T84"/>
                  <a:gd fmla="*/ 513 h 594" name="T85"/>
                  <a:gd fmla="*/ 397 w 913" name="T86"/>
                  <a:gd fmla="*/ 532 h 594" name="T87"/>
                  <a:gd fmla="*/ 428 w 913" name="T88"/>
                  <a:gd fmla="*/ 540 h 594" name="T89"/>
                  <a:gd fmla="*/ 509 w 913" name="T90"/>
                  <a:gd fmla="*/ 486 h 594" name="T91"/>
                  <a:gd fmla="*/ 529 w 913" name="T92"/>
                  <a:gd fmla="*/ 439 h 594" name="T93"/>
                  <a:gd fmla="*/ 544 w 913" name="T94"/>
                  <a:gd fmla="*/ 416 h 594" name="T95"/>
                  <a:gd fmla="*/ 568 w 913" name="T96"/>
                  <a:gd fmla="*/ 431 h 594" name="T97"/>
                  <a:gd fmla="*/ 587 w 913" name="T98"/>
                  <a:gd fmla="*/ 447 h 594" name="T99"/>
                  <a:gd fmla="*/ 634 w 913" name="T100"/>
                  <a:gd fmla="*/ 455 h 594" name="T101"/>
                  <a:gd fmla="*/ 665 w 913" name="T102"/>
                  <a:gd fmla="*/ 435 h 594" name="T103"/>
                  <a:gd fmla="*/ 692 w 913" name="T104"/>
                  <a:gd fmla="*/ 392 h 594" name="T105"/>
                  <a:gd fmla="*/ 735 w 913" name="T106"/>
                  <a:gd fmla="*/ 369 h 594" name="T107"/>
                  <a:gd fmla="*/ 777 w 913" name="T108"/>
                  <a:gd fmla="*/ 392 h 594" name="T109"/>
                  <a:gd fmla="*/ 808 w 913" name="T110"/>
                  <a:gd fmla="*/ 412 h 594" name="T111"/>
                  <a:gd fmla="*/ 851 w 913" name="T112"/>
                  <a:gd fmla="*/ 389 h 594" name="T113"/>
                  <a:gd fmla="*/ 882 w 913" name="T114"/>
                  <a:gd fmla="*/ 334 h 594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b" l="0" r="r" t="0"/>
                <a:pathLst>
                  <a:path h="594" w="913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  <a:grpFill/>
            </p:grpSpPr>
            <p:sp>
              <p:nvSpPr>
                <p:cNvPr id="413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gdLst>
                    <a:gd fmla="*/ 850 w 1363" name="T0"/>
                    <a:gd fmla="*/ 870 h 1064" name="T1"/>
                    <a:gd fmla="*/ 917 w 1363" name="T2"/>
                    <a:gd fmla="*/ 847 h 1064" name="T3"/>
                    <a:gd fmla="*/ 983 w 1363" name="T4"/>
                    <a:gd fmla="*/ 792 h 1064" name="T5"/>
                    <a:gd fmla="*/ 986 w 1363" name="T6"/>
                    <a:gd fmla="*/ 672 h 1064" name="T7"/>
                    <a:gd fmla="*/ 967 w 1363" name="T8"/>
                    <a:gd fmla="*/ 625 h 1064" name="T9"/>
                    <a:gd fmla="*/ 932 w 1363" name="T10"/>
                    <a:gd fmla="*/ 602 h 1064" name="T11"/>
                    <a:gd fmla="*/ 944 w 1363" name="T12"/>
                    <a:gd fmla="*/ 582 h 1064" name="T13"/>
                    <a:gd fmla="*/ 920 w 1363" name="T14"/>
                    <a:gd fmla="*/ 528 h 1064" name="T15"/>
                    <a:gd fmla="*/ 1111 w 1363" name="T16"/>
                    <a:gd fmla="*/ 520 h 1064" name="T17"/>
                    <a:gd fmla="*/ 1177 w 1363" name="T18"/>
                    <a:gd fmla="*/ 582 h 1064" name="T19"/>
                    <a:gd fmla="*/ 1239 w 1363" name="T20"/>
                    <a:gd fmla="*/ 637 h 1064" name="T21"/>
                    <a:gd fmla="*/ 1274 w 1363" name="T22"/>
                    <a:gd fmla="*/ 633 h 1064" name="T23"/>
                    <a:gd fmla="*/ 1340 w 1363" name="T24"/>
                    <a:gd fmla="*/ 544 h 1064" name="T25"/>
                    <a:gd fmla="*/ 1344 w 1363" name="T26"/>
                    <a:gd fmla="*/ 489 h 1064" name="T27"/>
                    <a:gd fmla="*/ 1348 w 1363" name="T28"/>
                    <a:gd fmla="*/ 435 h 1064" name="T29"/>
                    <a:gd fmla="*/ 1359 w 1363" name="T30"/>
                    <a:gd fmla="*/ 396 h 1064" name="T31"/>
                    <a:gd fmla="*/ 1324 w 1363" name="T32"/>
                    <a:gd fmla="*/ 365 h 1064" name="T33"/>
                    <a:gd fmla="*/ 1239 w 1363" name="T34"/>
                    <a:gd fmla="*/ 279 h 1064" name="T35"/>
                    <a:gd fmla="*/ 1157 w 1363" name="T36"/>
                    <a:gd fmla="*/ 229 h 1064" name="T37"/>
                    <a:gd fmla="*/ 1095 w 1363" name="T38"/>
                    <a:gd fmla="*/ 287 h 1064" name="T39"/>
                    <a:gd fmla="*/ 1049 w 1363" name="T40"/>
                    <a:gd fmla="*/ 380 h 1064" name="T41"/>
                    <a:gd fmla="*/ 1029 w 1363" name="T42"/>
                    <a:gd fmla="*/ 408 h 1064" name="T43"/>
                    <a:gd fmla="*/ 901 w 1363" name="T44"/>
                    <a:gd fmla="*/ 408 h 1064" name="T45"/>
                    <a:gd fmla="*/ 792 w 1363" name="T46"/>
                    <a:gd fmla="*/ 365 h 1064" name="T47"/>
                    <a:gd fmla="*/ 749 w 1363" name="T48"/>
                    <a:gd fmla="*/ 299 h 1064" name="T49"/>
                    <a:gd fmla="*/ 691 w 1363" name="T50"/>
                    <a:gd fmla="*/ 244 h 1064" name="T51"/>
                    <a:gd fmla="*/ 730 w 1363" name="T52"/>
                    <a:gd fmla="*/ 217 h 1064" name="T53"/>
                    <a:gd fmla="*/ 715 w 1363" name="T54"/>
                    <a:gd fmla="*/ 178 h 1064" name="T55"/>
                    <a:gd fmla="*/ 715 w 1363" name="T56"/>
                    <a:gd fmla="*/ 101 h 1064" name="T57"/>
                    <a:gd fmla="*/ 715 w 1363" name="T58"/>
                    <a:gd fmla="*/ 4 h 1064" name="T59"/>
                    <a:gd fmla="*/ 676 w 1363" name="T60"/>
                    <a:gd fmla="*/ 19 h 1064" name="T61"/>
                    <a:gd fmla="*/ 590 w 1363" name="T62"/>
                    <a:gd fmla="*/ 85 h 1064" name="T63"/>
                    <a:gd fmla="*/ 528 w 1363" name="T64"/>
                    <a:gd fmla="*/ 159 h 1064" name="T65"/>
                    <a:gd fmla="*/ 485 w 1363" name="T66"/>
                    <a:gd fmla="*/ 143 h 1064" name="T67"/>
                    <a:gd fmla="*/ 400 w 1363" name="T68"/>
                    <a:gd fmla="*/ 143 h 1064" name="T69"/>
                    <a:gd fmla="*/ 353 w 1363" name="T70"/>
                    <a:gd fmla="*/ 202 h 1064" name="T71"/>
                    <a:gd fmla="*/ 283 w 1363" name="T72"/>
                    <a:gd fmla="*/ 190 h 1064" name="T73"/>
                    <a:gd fmla="*/ 252 w 1363" name="T74"/>
                    <a:gd fmla="*/ 163 h 1064" name="T75"/>
                    <a:gd fmla="*/ 237 w 1363" name="T76"/>
                    <a:gd fmla="*/ 221 h 1064" name="T77"/>
                    <a:gd fmla="*/ 124 w 1363" name="T78"/>
                    <a:gd fmla="*/ 287 h 1064" name="T79"/>
                    <a:gd fmla="*/ 85 w 1363" name="T80"/>
                    <a:gd fmla="*/ 260 h 1064" name="T81"/>
                    <a:gd fmla="*/ 39 w 1363" name="T82"/>
                    <a:gd fmla="*/ 291 h 1064" name="T83"/>
                    <a:gd fmla="*/ 7 w 1363" name="T84"/>
                    <a:gd fmla="*/ 338 h 1064" name="T85"/>
                    <a:gd fmla="*/ 0 w 1363" name="T86"/>
                    <a:gd fmla="*/ 439 h 1064" name="T87"/>
                    <a:gd fmla="*/ 7 w 1363" name="T88"/>
                    <a:gd fmla="*/ 513 h 1064" name="T89"/>
                    <a:gd fmla="*/ 39 w 1363" name="T90"/>
                    <a:gd fmla="*/ 551 h 1064" name="T91"/>
                    <a:gd fmla="*/ 101 w 1363" name="T92"/>
                    <a:gd fmla="*/ 551 h 1064" name="T93"/>
                    <a:gd fmla="*/ 124 w 1363" name="T94"/>
                    <a:gd fmla="*/ 586 h 1064" name="T95"/>
                    <a:gd fmla="*/ 140 w 1363" name="T96"/>
                    <a:gd fmla="*/ 637 h 1064" name="T97"/>
                    <a:gd fmla="*/ 128 w 1363" name="T98"/>
                    <a:gd fmla="*/ 687 h 1064" name="T99"/>
                    <a:gd fmla="*/ 194 w 1363" name="T100"/>
                    <a:gd fmla="*/ 761 h 1064" name="T101"/>
                    <a:gd fmla="*/ 295 w 1363" name="T102"/>
                    <a:gd fmla="*/ 726 h 1064" name="T103"/>
                    <a:gd fmla="*/ 419 w 1363" name="T104"/>
                    <a:gd fmla="*/ 746 h 1064" name="T105"/>
                    <a:gd fmla="*/ 435 w 1363" name="T106"/>
                    <a:gd fmla="*/ 862 h 1064" name="T107"/>
                    <a:gd fmla="*/ 404 w 1363" name="T108"/>
                    <a:gd fmla="*/ 940 h 1064" name="T109"/>
                    <a:gd fmla="*/ 516 w 1363" name="T110"/>
                    <a:gd fmla="*/ 1045 h 1064" name="T111"/>
                    <a:gd fmla="*/ 555 w 1363" name="T112"/>
                    <a:gd fmla="*/ 1056 h 1064" name="T113"/>
                    <a:gd fmla="*/ 606 w 1363" name="T114"/>
                    <a:gd fmla="*/ 1025 h 1064" name="T115"/>
                    <a:gd fmla="*/ 730 w 1363" name="T116"/>
                    <a:gd fmla="*/ 952 h 1064" name="T117"/>
                    <a:gd fmla="*/ 819 w 1363" name="T118"/>
                    <a:gd fmla="*/ 924 h 1064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</a:gdLst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b="b" l="0" r="r" t="0"/>
                  <a:pathLst>
                    <a:path h="1064" w="1363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4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gdLst>
                    <a:gd fmla="*/ 23 w 23" name="T0"/>
                    <a:gd fmla="*/ 11 h 23" name="T1"/>
                    <a:gd fmla="*/ 23 w 23" name="T2"/>
                    <a:gd fmla="*/ 11 h 23" name="T3"/>
                    <a:gd fmla="*/ 19 w 23" name="T4"/>
                    <a:gd fmla="*/ 19 h 23" name="T5"/>
                    <a:gd fmla="*/ 11 w 23" name="T6"/>
                    <a:gd fmla="*/ 23 h 23" name="T7"/>
                    <a:gd fmla="*/ 11 w 23" name="T8"/>
                    <a:gd fmla="*/ 23 h 23" name="T9"/>
                    <a:gd fmla="*/ 4 w 23" name="T10"/>
                    <a:gd fmla="*/ 19 h 23" name="T11"/>
                    <a:gd fmla="*/ 0 w 23" name="T12"/>
                    <a:gd fmla="*/ 11 h 23" name="T13"/>
                    <a:gd fmla="*/ 0 w 23" name="T14"/>
                    <a:gd fmla="*/ 11 h 23" name="T15"/>
                    <a:gd fmla="*/ 4 w 23" name="T16"/>
                    <a:gd fmla="*/ 4 h 23" name="T17"/>
                    <a:gd fmla="*/ 11 w 23" name="T18"/>
                    <a:gd fmla="*/ 0 h 23" name="T19"/>
                    <a:gd fmla="*/ 11 w 23" name="T20"/>
                    <a:gd fmla="*/ 0 h 23" name="T21"/>
                    <a:gd fmla="*/ 19 w 23" name="T22"/>
                    <a:gd fmla="*/ 4 h 23" name="T23"/>
                    <a:gd fmla="*/ 23 w 23" name="T24"/>
                    <a:gd fmla="*/ 11 h 23" name="T25"/>
                    <a:gd fmla="*/ 23 w 23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5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5 w 58" name="T4"/>
                    <a:gd fmla="*/ 39 h 58" name="T5"/>
                    <a:gd fmla="*/ 47 w 58" name="T6"/>
                    <a:gd fmla="*/ 47 h 58" name="T7"/>
                    <a:gd fmla="*/ 39 w 58" name="T8"/>
                    <a:gd fmla="*/ 55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5 h 58" name="T15"/>
                    <a:gd fmla="*/ 8 w 58" name="T16"/>
                    <a:gd fmla="*/ 47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47 w 58" name="T36"/>
                    <a:gd fmla="*/ 8 h 58" name="T37"/>
                    <a:gd fmla="*/ 55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6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gdLst>
                    <a:gd fmla="*/ 82 w 86" name="T0"/>
                    <a:gd fmla="*/ 38 h 85" name="T1"/>
                    <a:gd fmla="*/ 86 w 86" name="T2"/>
                    <a:gd fmla="*/ 27 h 85" name="T3"/>
                    <a:gd fmla="*/ 70 w 86" name="T4"/>
                    <a:gd fmla="*/ 3 h 85" name="T5"/>
                    <a:gd fmla="*/ 59 w 86" name="T6"/>
                    <a:gd fmla="*/ 0 h 85" name="T7"/>
                    <a:gd fmla="*/ 43 w 86" name="T8"/>
                    <a:gd fmla="*/ 31 h 85" name="T9"/>
                    <a:gd fmla="*/ 24 w 86" name="T10"/>
                    <a:gd fmla="*/ 11 h 85" name="T11"/>
                    <a:gd fmla="*/ 16 w 86" name="T12"/>
                    <a:gd fmla="*/ 7 h 85" name="T13"/>
                    <a:gd fmla="*/ 4 w 86" name="T14"/>
                    <a:gd fmla="*/ 7 h 85" name="T15"/>
                    <a:gd fmla="*/ 24 w 86" name="T16"/>
                    <a:gd fmla="*/ 85 h 85" name="T17"/>
                    <a:gd fmla="*/ 31 w 86" name="T18"/>
                    <a:gd fmla="*/ 58 h 85" name="T19"/>
                    <a:gd fmla="*/ 43 w 86" name="T20"/>
                    <a:gd fmla="*/ 62 h 85" name="T21"/>
                    <a:gd fmla="*/ 59 w 86" name="T22"/>
                    <a:gd fmla="*/ 58 h 85" name="T23"/>
                    <a:gd fmla="*/ 51 w 86" name="T24"/>
                    <a:gd fmla="*/ 54 h 85" name="T25"/>
                    <a:gd fmla="*/ 39 w 86" name="T26"/>
                    <a:gd fmla="*/ 73 h 85" name="T27"/>
                    <a:gd fmla="*/ 59 w 86" name="T28"/>
                    <a:gd fmla="*/ 58 h 85" name="T29"/>
                    <a:gd fmla="*/ 59 w 86" name="T30"/>
                    <a:gd fmla="*/ 73 h 85" name="T31"/>
                    <a:gd fmla="*/ 55 w 86" name="T32"/>
                    <a:gd fmla="*/ 85 h 85" name="T33"/>
                    <a:gd fmla="*/ 66 w 86" name="T34"/>
                    <a:gd fmla="*/ 81 h 85" name="T35"/>
                    <a:gd fmla="*/ 82 w 86" name="T36"/>
                    <a:gd fmla="*/ 50 h 85" name="T37"/>
                    <a:gd fmla="*/ 70 w 86" name="T38"/>
                    <a:gd fmla="*/ 35 h 85" name="T39"/>
                    <a:gd fmla="*/ 74 w 86" name="T40"/>
                    <a:gd fmla="*/ 31 h 85" name="T41"/>
                    <a:gd fmla="*/ 78 w 86" name="T42"/>
                    <a:gd fmla="*/ 35 h 85" name="T43"/>
                    <a:gd fmla="*/ 35 w 86" name="T44"/>
                    <a:gd fmla="*/ 31 h 85" name="T45"/>
                    <a:gd fmla="*/ 35 w 86" name="T46"/>
                    <a:gd fmla="*/ 50 h 85" name="T47"/>
                    <a:gd fmla="*/ 31 w 86" name="T48"/>
                    <a:gd fmla="*/ 15 h 85" name="T49"/>
                    <a:gd fmla="*/ 35 w 86" name="T50"/>
                    <a:gd fmla="*/ 31 h 85" name="T51"/>
                    <a:gd fmla="*/ 62 w 86" name="T52"/>
                    <a:gd fmla="*/ 15 h 85" name="T53"/>
                    <a:gd fmla="*/ 59 w 86" name="T54"/>
                    <a:gd fmla="*/ 27 h 85" name="T55"/>
                    <a:gd fmla="*/ 62 w 86" name="T56"/>
                    <a:gd fmla="*/ 15 h 85" name="T57"/>
                    <a:gd fmla="*/ 20 w 86" name="T58"/>
                    <a:gd fmla="*/ 31 h 85" name="T59"/>
                    <a:gd fmla="*/ 4 w 86" name="T60"/>
                    <a:gd fmla="*/ 27 h 85" name="T61"/>
                    <a:gd fmla="*/ 0 w 86" name="T62"/>
                    <a:gd fmla="*/ 31 h 85" name="T63"/>
                    <a:gd fmla="*/ 12 w 86" name="T64"/>
                    <a:gd fmla="*/ 38 h 85" name="T65"/>
                    <a:gd fmla="*/ 20 w 86" name="T66"/>
                    <a:gd fmla="*/ 31 h 85" name="T67"/>
                    <a:gd fmla="*/ 47 w 86" name="T68"/>
                    <a:gd fmla="*/ 42 h 85" name="T69"/>
                    <a:gd fmla="*/ 43 w 86" name="T70"/>
                    <a:gd fmla="*/ 35 h 85" name="T71"/>
                    <a:gd fmla="*/ 51 w 86" name="T72"/>
                    <a:gd fmla="*/ 38 h 85" name="T73"/>
                    <a:gd fmla="*/ 59 w 86" name="T74"/>
                    <a:gd fmla="*/ 42 h 85" name="T75"/>
                    <a:gd fmla="*/ 8 w 86" name="T76"/>
                    <a:gd fmla="*/ 77 h 85" name="T77"/>
                    <a:gd fmla="*/ 20 w 86" name="T78"/>
                    <a:gd fmla="*/ 54 h 85" name="T79"/>
                    <a:gd fmla="*/ 20 w 86" name="T80"/>
                    <a:gd fmla="*/ 50 h 85" name="T81"/>
                    <a:gd fmla="*/ 0 w 86" name="T82"/>
                    <a:gd fmla="*/ 73 h 85" name="T83"/>
                    <a:gd fmla="*/ 8 w 86" name="T84"/>
                    <a:gd fmla="*/ 77 h 85" name="T85"/>
                    <a:gd fmla="*/ 70 w 86" name="T86"/>
                    <a:gd fmla="*/ 58 h 85" name="T87"/>
                    <a:gd fmla="*/ 86 w 86" name="T88"/>
                    <a:gd fmla="*/ 73 h 85" name="T89"/>
                    <a:gd fmla="*/ 82 w 86" name="T90"/>
                    <a:gd fmla="*/ 62 h 85" name="T91"/>
                    <a:gd fmla="*/ 70 w 86" name="T92"/>
                    <a:gd fmla="*/ 58 h 85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85" w="86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7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gdLst>
                    <a:gd fmla="*/ 63 w 82" name="T0"/>
                    <a:gd fmla="*/ 23 h 85" name="T1"/>
                    <a:gd fmla="*/ 55 w 82" name="T2"/>
                    <a:gd fmla="*/ 11 h 85" name="T3"/>
                    <a:gd fmla="*/ 55 w 82" name="T4"/>
                    <a:gd fmla="*/ 7 h 85" name="T5"/>
                    <a:gd fmla="*/ 55 w 82" name="T6"/>
                    <a:gd fmla="*/ 7 h 85" name="T7"/>
                    <a:gd fmla="*/ 51 w 82" name="T8"/>
                    <a:gd fmla="*/ 7 h 85" name="T9"/>
                    <a:gd fmla="*/ 43 w 82" name="T10"/>
                    <a:gd fmla="*/ 7 h 85" name="T11"/>
                    <a:gd fmla="*/ 43 w 82" name="T12"/>
                    <a:gd fmla="*/ 42 h 85" name="T13"/>
                    <a:gd fmla="*/ 39 w 82" name="T14"/>
                    <a:gd fmla="*/ 23 h 85" name="T15"/>
                    <a:gd fmla="*/ 32 w 82" name="T16"/>
                    <a:gd fmla="*/ 7 h 85" name="T17"/>
                    <a:gd fmla="*/ 32 w 82" name="T18"/>
                    <a:gd fmla="*/ 3 h 85" name="T19"/>
                    <a:gd fmla="*/ 32 w 82" name="T20"/>
                    <a:gd fmla="*/ 3 h 85" name="T21"/>
                    <a:gd fmla="*/ 28 w 82" name="T22"/>
                    <a:gd fmla="*/ 3 h 85" name="T23"/>
                    <a:gd fmla="*/ 20 w 82" name="T24"/>
                    <a:gd fmla="*/ 3 h 85" name="T25"/>
                    <a:gd fmla="*/ 20 w 82" name="T26"/>
                    <a:gd fmla="*/ 46 h 85" name="T27"/>
                    <a:gd fmla="*/ 16 w 82" name="T28"/>
                    <a:gd fmla="*/ 66 h 85" name="T29"/>
                    <a:gd fmla="*/ 0 w 82" name="T30"/>
                    <a:gd fmla="*/ 77 h 85" name="T31"/>
                    <a:gd fmla="*/ 12 w 82" name="T32"/>
                    <a:gd fmla="*/ 81 h 85" name="T33"/>
                    <a:gd fmla="*/ 24 w 82" name="T34"/>
                    <a:gd fmla="*/ 73 h 85" name="T35"/>
                    <a:gd fmla="*/ 28 w 82" name="T36"/>
                    <a:gd fmla="*/ 66 h 85" name="T37"/>
                    <a:gd fmla="*/ 32 w 82" name="T38"/>
                    <a:gd fmla="*/ 27 h 85" name="T39"/>
                    <a:gd fmla="*/ 35 w 82" name="T40"/>
                    <a:gd fmla="*/ 50 h 85" name="T41"/>
                    <a:gd fmla="*/ 39 w 82" name="T42"/>
                    <a:gd fmla="*/ 50 h 85" name="T43"/>
                    <a:gd fmla="*/ 43 w 82" name="T44"/>
                    <a:gd fmla="*/ 50 h 85" name="T45"/>
                    <a:gd fmla="*/ 55 w 82" name="T46"/>
                    <a:gd fmla="*/ 81 h 85" name="T47"/>
                    <a:gd fmla="*/ 55 w 82" name="T48"/>
                    <a:gd fmla="*/ 27 h 85" name="T49"/>
                    <a:gd fmla="*/ 59 w 82" name="T50"/>
                    <a:gd fmla="*/ 54 h 85" name="T51"/>
                    <a:gd fmla="*/ 67 w 82" name="T52"/>
                    <a:gd fmla="*/ 85 h 85" name="T53"/>
                    <a:gd fmla="*/ 78 w 82" name="T54"/>
                    <a:gd fmla="*/ 7 h 85" name="T55"/>
                    <a:gd fmla="*/ 82 w 82" name="T56"/>
                    <a:gd fmla="*/ 3 h 85" name="T57"/>
                    <a:gd fmla="*/ 82 w 82" name="T58"/>
                    <a:gd fmla="*/ 3 h 85" name="T59"/>
                    <a:gd fmla="*/ 78 w 82" name="T60"/>
                    <a:gd fmla="*/ 0 h 85" name="T61"/>
                    <a:gd fmla="*/ 67 w 82" name="T62"/>
                    <a:gd fmla="*/ 0 h 85" name="T63"/>
                    <a:gd fmla="*/ 67 w 82" name="T64"/>
                    <a:gd fmla="*/ 42 h 85" name="T65"/>
                    <a:gd fmla="*/ 63 w 82" name="T66"/>
                    <a:gd fmla="*/ 23 h 85" name="T67"/>
                    <a:gd fmla="*/ 16 w 82" name="T68"/>
                    <a:gd fmla="*/ 38 h 85" name="T69"/>
                    <a:gd fmla="*/ 16 w 82" name="T70"/>
                    <a:gd fmla="*/ 23 h 85" name="T71"/>
                    <a:gd fmla="*/ 8 w 82" name="T72"/>
                    <a:gd fmla="*/ 23 h 85" name="T73"/>
                    <a:gd fmla="*/ 8 w 82" name="T74"/>
                    <a:gd fmla="*/ 27 h 85" name="T75"/>
                    <a:gd fmla="*/ 4 w 82" name="T76"/>
                    <a:gd fmla="*/ 50 h 85" name="T77"/>
                    <a:gd fmla="*/ 12 w 82" name="T78"/>
                    <a:gd fmla="*/ 54 h 85" name="T79"/>
                    <a:gd fmla="*/ 16 w 82" name="T80"/>
                    <a:gd fmla="*/ 38 h 85" name="T81"/>
                    <a:gd fmla="*/ 16 w 82" name="T82"/>
                    <a:gd fmla="*/ 38 h 85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5" w="82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8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7 h 85" name="T5"/>
                    <a:gd fmla="*/ 46 w 81" name="T6"/>
                    <a:gd fmla="*/ 7 h 85" name="T7"/>
                    <a:gd fmla="*/ 42 w 81" name="T8"/>
                    <a:gd fmla="*/ 0 h 85" name="T9"/>
                    <a:gd fmla="*/ 42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3 h 85" name="T17"/>
                    <a:gd fmla="*/ 31 w 81" name="T18"/>
                    <a:gd fmla="*/ 3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7 w 81" name="T30"/>
                    <a:gd fmla="*/ 35 h 85" name="T31"/>
                    <a:gd fmla="*/ 7 w 81" name="T32"/>
                    <a:gd fmla="*/ 73 h 85" name="T33"/>
                    <a:gd fmla="*/ 23 w 81" name="T34"/>
                    <a:gd fmla="*/ 73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3 h 85" name="T63"/>
                    <a:gd fmla="*/ 70 w 81" name="T64"/>
                    <a:gd fmla="*/ 73 h 85" name="T65"/>
                    <a:gd fmla="*/ 70 w 81" name="T66"/>
                    <a:gd fmla="*/ 69 h 85" name="T67"/>
                    <a:gd fmla="*/ 70 w 81" name="T68"/>
                    <a:gd fmla="*/ 35 h 85" name="T69"/>
                    <a:gd fmla="*/ 46 w 81" name="T70"/>
                    <a:gd fmla="*/ 35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38 w 81" name="T78"/>
                    <a:gd fmla="*/ 15 h 85" name="T79"/>
                    <a:gd fmla="*/ 38 w 81" name="T80"/>
                    <a:gd fmla="*/ 15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  <a:grpFill/>
            </p:grpSpPr>
            <p:sp>
              <p:nvSpPr>
                <p:cNvPr id="407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gdLst>
                    <a:gd fmla="*/ 1045 w 1099" name="T0"/>
                    <a:gd fmla="*/ 866 h 921" name="T1"/>
                    <a:gd fmla="*/ 1099 w 1099" name="T2"/>
                    <a:gd fmla="*/ 843 h 921" name="T3"/>
                    <a:gd fmla="*/ 1049 w 1099" name="T4"/>
                    <a:gd fmla="*/ 800 h 921" name="T5"/>
                    <a:gd fmla="*/ 998 w 1099" name="T6"/>
                    <a:gd fmla="*/ 695 h 921" name="T7"/>
                    <a:gd fmla="*/ 979 w 1099" name="T8"/>
                    <a:gd fmla="*/ 591 h 921" name="T9"/>
                    <a:gd fmla="*/ 862 w 1099" name="T10"/>
                    <a:gd fmla="*/ 575 h 921" name="T11"/>
                    <a:gd fmla="*/ 835 w 1099" name="T12"/>
                    <a:gd fmla="*/ 540 h 921" name="T13"/>
                    <a:gd fmla="*/ 796 w 1099" name="T14"/>
                    <a:gd fmla="*/ 501 h 921" name="T15"/>
                    <a:gd fmla="*/ 777 w 1099" name="T16"/>
                    <a:gd fmla="*/ 490 h 921" name="T17"/>
                    <a:gd fmla="*/ 769 w 1099" name="T18"/>
                    <a:gd fmla="*/ 451 h 921" name="T19"/>
                    <a:gd fmla="*/ 746 w 1099" name="T20"/>
                    <a:gd fmla="*/ 400 h 921" name="T21"/>
                    <a:gd fmla="*/ 695 w 1099" name="T22"/>
                    <a:gd fmla="*/ 400 h 921" name="T23"/>
                    <a:gd fmla="*/ 645 w 1099" name="T24"/>
                    <a:gd fmla="*/ 361 h 921" name="T25"/>
                    <a:gd fmla="*/ 645 w 1099" name="T26"/>
                    <a:gd fmla="*/ 315 h 921" name="T27"/>
                    <a:gd fmla="*/ 680 w 1099" name="T28"/>
                    <a:gd fmla="*/ 245 h 921" name="T29"/>
                    <a:gd fmla="*/ 676 w 1099" name="T30"/>
                    <a:gd fmla="*/ 167 h 921" name="T31"/>
                    <a:gd fmla="*/ 645 w 1099" name="T32"/>
                    <a:gd fmla="*/ 128 h 921" name="T33"/>
                    <a:gd fmla="*/ 548 w 1099" name="T34"/>
                    <a:gd fmla="*/ 47 h 921" name="T35"/>
                    <a:gd fmla="*/ 513 w 1099" name="T36"/>
                    <a:gd fmla="*/ 23 h 921" name="T37"/>
                    <a:gd fmla="*/ 497 w 1099" name="T38"/>
                    <a:gd fmla="*/ 0 h 921" name="T39"/>
                    <a:gd fmla="*/ 388 w 1099" name="T40"/>
                    <a:gd fmla="*/ 8 h 921" name="T41"/>
                    <a:gd fmla="*/ 346 w 1099" name="T42"/>
                    <a:gd fmla="*/ 35 h 921" name="T43"/>
                    <a:gd fmla="*/ 318 w 1099" name="T44"/>
                    <a:gd fmla="*/ 54 h 921" name="T45"/>
                    <a:gd fmla="*/ 322 w 1099" name="T46"/>
                    <a:gd fmla="*/ 190 h 921" name="T47"/>
                    <a:gd fmla="*/ 299 w 1099" name="T48"/>
                    <a:gd fmla="*/ 268 h 921" name="T49"/>
                    <a:gd fmla="*/ 264 w 1099" name="T50"/>
                    <a:gd fmla="*/ 323 h 921" name="T51"/>
                    <a:gd fmla="*/ 179 w 1099" name="T52"/>
                    <a:gd fmla="*/ 369 h 921" name="T53"/>
                    <a:gd fmla="*/ 109 w 1099" name="T54"/>
                    <a:gd fmla="*/ 350 h 921" name="T55"/>
                    <a:gd fmla="*/ 19 w 1099" name="T56"/>
                    <a:gd fmla="*/ 303 h 921" name="T57"/>
                    <a:gd fmla="*/ 15 w 1099" name="T58"/>
                    <a:gd fmla="*/ 342 h 921" name="T59"/>
                    <a:gd fmla="*/ 27 w 1099" name="T60"/>
                    <a:gd fmla="*/ 385 h 921" name="T61"/>
                    <a:gd fmla="*/ 4 w 1099" name="T62"/>
                    <a:gd fmla="*/ 424 h 921" name="T63"/>
                    <a:gd fmla="*/ 27 w 1099" name="T64"/>
                    <a:gd fmla="*/ 451 h 921" name="T65"/>
                    <a:gd fmla="*/ 113 w 1099" name="T66"/>
                    <a:gd fmla="*/ 490 h 921" name="T67"/>
                    <a:gd fmla="*/ 186 w 1099" name="T68"/>
                    <a:gd fmla="*/ 556 h 921" name="T69"/>
                    <a:gd fmla="*/ 175 w 1099" name="T70"/>
                    <a:gd fmla="*/ 633 h 921" name="T71"/>
                    <a:gd fmla="*/ 182 w 1099" name="T72"/>
                    <a:gd fmla="*/ 707 h 921" name="T73"/>
                    <a:gd fmla="*/ 171 w 1099" name="T74"/>
                    <a:gd fmla="*/ 746 h 921" name="T75"/>
                    <a:gd fmla="*/ 186 w 1099" name="T76"/>
                    <a:gd fmla="*/ 765 h 921" name="T77"/>
                    <a:gd fmla="*/ 233 w 1099" name="T78"/>
                    <a:gd fmla="*/ 758 h 921" name="T79"/>
                    <a:gd fmla="*/ 241 w 1099" name="T80"/>
                    <a:gd fmla="*/ 824 h 921" name="T81"/>
                    <a:gd fmla="*/ 268 w 1099" name="T82"/>
                    <a:gd fmla="*/ 808 h 921" name="T83"/>
                    <a:gd fmla="*/ 299 w 1099" name="T84"/>
                    <a:gd fmla="*/ 777 h 921" name="T85"/>
                    <a:gd fmla="*/ 326 w 1099" name="T86"/>
                    <a:gd fmla="*/ 804 h 921" name="T87"/>
                    <a:gd fmla="*/ 373 w 1099" name="T88"/>
                    <a:gd fmla="*/ 804 h 921" name="T89"/>
                    <a:gd fmla="*/ 373 w 1099" name="T90"/>
                    <a:gd fmla="*/ 863 h 921" name="T91"/>
                    <a:gd fmla="*/ 423 w 1099" name="T92"/>
                    <a:gd fmla="*/ 909 h 921" name="T93"/>
                    <a:gd fmla="*/ 474 w 1099" name="T94"/>
                    <a:gd fmla="*/ 901 h 921" name="T95"/>
                    <a:gd fmla="*/ 509 w 1099" name="T96"/>
                    <a:gd fmla="*/ 870 h 921" name="T97"/>
                    <a:gd fmla="*/ 544 w 1099" name="T98"/>
                    <a:gd fmla="*/ 878 h 921" name="T99"/>
                    <a:gd fmla="*/ 571 w 1099" name="T100"/>
                    <a:gd fmla="*/ 878 h 921" name="T101"/>
                    <a:gd fmla="*/ 602 w 1099" name="T102"/>
                    <a:gd fmla="*/ 851 h 921" name="T103"/>
                    <a:gd fmla="*/ 660 w 1099" name="T104"/>
                    <a:gd fmla="*/ 773 h 921" name="T105"/>
                    <a:gd fmla="*/ 719 w 1099" name="T106"/>
                    <a:gd fmla="*/ 785 h 921" name="T107"/>
                    <a:gd fmla="*/ 777 w 1099" name="T108"/>
                    <a:gd fmla="*/ 851 h 921" name="T109"/>
                    <a:gd fmla="*/ 804 w 1099" name="T110"/>
                    <a:gd fmla="*/ 898 h 921" name="T111"/>
                    <a:gd fmla="*/ 854 w 1099" name="T112"/>
                    <a:gd fmla="*/ 894 h 921" name="T113"/>
                    <a:gd fmla="*/ 889 w 1099" name="T114"/>
                    <a:gd fmla="*/ 859 h 921" name="T115"/>
                    <a:gd fmla="*/ 928 w 1099" name="T116"/>
                    <a:gd fmla="*/ 890 h 921" name="T117"/>
                    <a:gd fmla="*/ 967 w 1099" name="T118"/>
                    <a:gd fmla="*/ 921 h 921" name="T119"/>
                    <a:gd fmla="*/ 1018 w 1099" name="T120"/>
                    <a:gd fmla="*/ 894 h 921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921" w="1099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8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gdLst>
                    <a:gd fmla="*/ 27 w 27" name="T0"/>
                    <a:gd fmla="*/ 12 h 27" name="T1"/>
                    <a:gd fmla="*/ 27 w 27" name="T2"/>
                    <a:gd fmla="*/ 12 h 27" name="T3"/>
                    <a:gd fmla="*/ 23 w 27" name="T4"/>
                    <a:gd fmla="*/ 23 h 27" name="T5"/>
                    <a:gd fmla="*/ 15 w 27" name="T6"/>
                    <a:gd fmla="*/ 27 h 27" name="T7"/>
                    <a:gd fmla="*/ 15 w 27" name="T8"/>
                    <a:gd fmla="*/ 27 h 27" name="T9"/>
                    <a:gd fmla="*/ 4 w 27" name="T10"/>
                    <a:gd fmla="*/ 23 h 27" name="T11"/>
                    <a:gd fmla="*/ 0 w 27" name="T12"/>
                    <a:gd fmla="*/ 12 h 27" name="T13"/>
                    <a:gd fmla="*/ 0 w 27" name="T14"/>
                    <a:gd fmla="*/ 12 h 27" name="T15"/>
                    <a:gd fmla="*/ 4 w 27" name="T16"/>
                    <a:gd fmla="*/ 4 h 27" name="T17"/>
                    <a:gd fmla="*/ 15 w 27" name="T18"/>
                    <a:gd fmla="*/ 0 h 27" name="T19"/>
                    <a:gd fmla="*/ 15 w 27" name="T20"/>
                    <a:gd fmla="*/ 0 h 27" name="T21"/>
                    <a:gd fmla="*/ 23 w 27" name="T22"/>
                    <a:gd fmla="*/ 4 h 27" name="T23"/>
                    <a:gd fmla="*/ 27 w 27" name="T24"/>
                    <a:gd fmla="*/ 12 h 27" name="T25"/>
                    <a:gd fmla="*/ 27 w 27" name="T26"/>
                    <a:gd fmla="*/ 12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9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8 w 58" name="T4"/>
                    <a:gd fmla="*/ 38 h 58" name="T5"/>
                    <a:gd fmla="*/ 51 w 58" name="T6"/>
                    <a:gd fmla="*/ 50 h 58" name="T7"/>
                    <a:gd fmla="*/ 43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4 h 58" name="T15"/>
                    <a:gd fmla="*/ 8 w 58" name="T16"/>
                    <a:gd fmla="*/ 50 h 58" name="T17"/>
                    <a:gd fmla="*/ 4 w 58" name="T18"/>
                    <a:gd fmla="*/ 38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4 w 58" name="T24"/>
                    <a:gd fmla="*/ 15 h 58" name="T25"/>
                    <a:gd fmla="*/ 8 w 58" name="T26"/>
                    <a:gd fmla="*/ 7 h 58" name="T27"/>
                    <a:gd fmla="*/ 20 w 58" name="T28"/>
                    <a:gd fmla="*/ 0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0 h 58" name="T35"/>
                    <a:gd fmla="*/ 51 w 58" name="T36"/>
                    <a:gd fmla="*/ 7 h 58" name="T37"/>
                    <a:gd fmla="*/ 58 w 58" name="T38"/>
                    <a:gd fmla="*/ 15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0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gdLst>
                    <a:gd fmla="*/ 27 w 86" name="T0"/>
                    <a:gd fmla="*/ 58 h 89" name="T1"/>
                    <a:gd fmla="*/ 27 w 86" name="T2"/>
                    <a:gd fmla="*/ 58 h 89" name="T3"/>
                    <a:gd fmla="*/ 39 w 86" name="T4"/>
                    <a:gd fmla="*/ 58 h 89" name="T5"/>
                    <a:gd fmla="*/ 39 w 86" name="T6"/>
                    <a:gd fmla="*/ 62 h 89" name="T7"/>
                    <a:gd fmla="*/ 0 w 86" name="T8"/>
                    <a:gd fmla="*/ 62 h 89" name="T9"/>
                    <a:gd fmla="*/ 0 w 86" name="T10"/>
                    <a:gd fmla="*/ 74 h 89" name="T11"/>
                    <a:gd fmla="*/ 39 w 86" name="T12"/>
                    <a:gd fmla="*/ 74 h 89" name="T13"/>
                    <a:gd fmla="*/ 39 w 86" name="T14"/>
                    <a:gd fmla="*/ 89 h 89" name="T15"/>
                    <a:gd fmla="*/ 51 w 86" name="T16"/>
                    <a:gd fmla="*/ 89 h 89" name="T17"/>
                    <a:gd fmla="*/ 51 w 86" name="T18"/>
                    <a:gd fmla="*/ 74 h 89" name="T19"/>
                    <a:gd fmla="*/ 86 w 86" name="T20"/>
                    <a:gd fmla="*/ 74 h 89" name="T21"/>
                    <a:gd fmla="*/ 86 w 86" name="T22"/>
                    <a:gd fmla="*/ 62 h 89" name="T23"/>
                    <a:gd fmla="*/ 51 w 86" name="T24"/>
                    <a:gd fmla="*/ 62 h 89" name="T25"/>
                    <a:gd fmla="*/ 51 w 86" name="T26"/>
                    <a:gd fmla="*/ 58 h 89" name="T27"/>
                    <a:gd fmla="*/ 74 w 86" name="T28"/>
                    <a:gd fmla="*/ 58 h 89" name="T29"/>
                    <a:gd fmla="*/ 74 w 86" name="T30"/>
                    <a:gd fmla="*/ 35 h 89" name="T31"/>
                    <a:gd fmla="*/ 27 w 86" name="T32"/>
                    <a:gd fmla="*/ 35 h 89" name="T33"/>
                    <a:gd fmla="*/ 27 w 86" name="T34"/>
                    <a:gd fmla="*/ 31 h 89" name="T35"/>
                    <a:gd fmla="*/ 74 w 86" name="T36"/>
                    <a:gd fmla="*/ 31 h 89" name="T37"/>
                    <a:gd fmla="*/ 74 w 86" name="T38"/>
                    <a:gd fmla="*/ 7 h 89" name="T39"/>
                    <a:gd fmla="*/ 47 w 86" name="T40"/>
                    <a:gd fmla="*/ 7 h 89" name="T41"/>
                    <a:gd fmla="*/ 47 w 86" name="T42"/>
                    <a:gd fmla="*/ 7 h 89" name="T43"/>
                    <a:gd fmla="*/ 47 w 86" name="T44"/>
                    <a:gd fmla="*/ 7 h 89" name="T45"/>
                    <a:gd fmla="*/ 47 w 86" name="T46"/>
                    <a:gd fmla="*/ 7 h 89" name="T47"/>
                    <a:gd fmla="*/ 47 w 86" name="T48"/>
                    <a:gd fmla="*/ 4 h 89" name="T49"/>
                    <a:gd fmla="*/ 47 w 86" name="T50"/>
                    <a:gd fmla="*/ 4 h 89" name="T51"/>
                    <a:gd fmla="*/ 43 w 86" name="T52"/>
                    <a:gd fmla="*/ 4 h 89" name="T53"/>
                    <a:gd fmla="*/ 43 w 86" name="T54"/>
                    <a:gd fmla="*/ 4 h 89" name="T55"/>
                    <a:gd fmla="*/ 39 w 86" name="T56"/>
                    <a:gd fmla="*/ 4 h 89" name="T57"/>
                    <a:gd fmla="*/ 39 w 86" name="T58"/>
                    <a:gd fmla="*/ 4 h 89" name="T59"/>
                    <a:gd fmla="*/ 31 w 86" name="T60"/>
                    <a:gd fmla="*/ 0 h 89" name="T61"/>
                    <a:gd fmla="*/ 31 w 86" name="T62"/>
                    <a:gd fmla="*/ 0 h 89" name="T63"/>
                    <a:gd fmla="*/ 31 w 86" name="T64"/>
                    <a:gd fmla="*/ 4 h 89" name="T65"/>
                    <a:gd fmla="*/ 31 w 86" name="T66"/>
                    <a:gd fmla="*/ 4 h 89" name="T67"/>
                    <a:gd fmla="*/ 31 w 86" name="T68"/>
                    <a:gd fmla="*/ 7 h 89" name="T69"/>
                    <a:gd fmla="*/ 16 w 86" name="T70"/>
                    <a:gd fmla="*/ 7 h 89" name="T71"/>
                    <a:gd fmla="*/ 16 w 86" name="T72"/>
                    <a:gd fmla="*/ 58 h 89" name="T73"/>
                    <a:gd fmla="*/ 27 w 86" name="T74"/>
                    <a:gd fmla="*/ 58 h 89" name="T75"/>
                    <a:gd fmla="*/ 27 w 86" name="T76"/>
                    <a:gd fmla="*/ 58 h 89" name="T77"/>
                    <a:gd fmla="*/ 27 w 86" name="T78"/>
                    <a:gd fmla="*/ 19 h 89" name="T79"/>
                    <a:gd fmla="*/ 59 w 86" name="T80"/>
                    <a:gd fmla="*/ 19 h 89" name="T81"/>
                    <a:gd fmla="*/ 59 w 86" name="T82"/>
                    <a:gd fmla="*/ 23 h 89" name="T83"/>
                    <a:gd fmla="*/ 27 w 86" name="T84"/>
                    <a:gd fmla="*/ 23 h 89" name="T85"/>
                    <a:gd fmla="*/ 27 w 86" name="T86"/>
                    <a:gd fmla="*/ 19 h 89" name="T87"/>
                    <a:gd fmla="*/ 27 w 86" name="T88"/>
                    <a:gd fmla="*/ 19 h 89" name="T89"/>
                    <a:gd fmla="*/ 27 w 86" name="T90"/>
                    <a:gd fmla="*/ 42 h 89" name="T91"/>
                    <a:gd fmla="*/ 62 w 86" name="T92"/>
                    <a:gd fmla="*/ 42 h 89" name="T93"/>
                    <a:gd fmla="*/ 62 w 86" name="T94"/>
                    <a:gd fmla="*/ 46 h 89" name="T95"/>
                    <a:gd fmla="*/ 27 w 86" name="T96"/>
                    <a:gd fmla="*/ 46 h 89" name="T97"/>
                    <a:gd fmla="*/ 27 w 86" name="T98"/>
                    <a:gd fmla="*/ 42 h 89" name="T99"/>
                    <a:gd fmla="*/ 27 w 86" name="T100"/>
                    <a:gd fmla="*/ 42 h 89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</a:gdLst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b="b" l="0" r="r" t="0"/>
                  <a:pathLst>
                    <a:path h="89" w="86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1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gdLst>
                    <a:gd fmla="*/ 12 w 78" name="T0"/>
                    <a:gd fmla="*/ 78 h 78" name="T1"/>
                    <a:gd fmla="*/ 12 w 78" name="T2"/>
                    <a:gd fmla="*/ 51 h 78" name="T3"/>
                    <a:gd fmla="*/ 12 w 78" name="T4"/>
                    <a:gd fmla="*/ 51 h 78" name="T5"/>
                    <a:gd fmla="*/ 16 w 78" name="T6"/>
                    <a:gd fmla="*/ 63 h 78" name="T7"/>
                    <a:gd fmla="*/ 16 w 78" name="T8"/>
                    <a:gd fmla="*/ 63 h 78" name="T9"/>
                    <a:gd fmla="*/ 24 w 78" name="T10"/>
                    <a:gd fmla="*/ 63 h 78" name="T11"/>
                    <a:gd fmla="*/ 31 w 78" name="T12"/>
                    <a:gd fmla="*/ 59 h 78" name="T13"/>
                    <a:gd fmla="*/ 35 w 78" name="T14"/>
                    <a:gd fmla="*/ 51 h 78" name="T15"/>
                    <a:gd fmla="*/ 35 w 78" name="T16"/>
                    <a:gd fmla="*/ 47 h 78" name="T17"/>
                    <a:gd fmla="*/ 35 w 78" name="T18"/>
                    <a:gd fmla="*/ 47 h 78" name="T19"/>
                    <a:gd fmla="*/ 31 w 78" name="T20"/>
                    <a:gd fmla="*/ 35 h 78" name="T21"/>
                    <a:gd fmla="*/ 28 w 78" name="T22"/>
                    <a:gd fmla="*/ 28 h 78" name="T23"/>
                    <a:gd fmla="*/ 28 w 78" name="T24"/>
                    <a:gd fmla="*/ 28 h 78" name="T25"/>
                    <a:gd fmla="*/ 31 w 78" name="T26"/>
                    <a:gd fmla="*/ 20 h 78" name="T27"/>
                    <a:gd fmla="*/ 31 w 78" name="T28"/>
                    <a:gd fmla="*/ 20 h 78" name="T29"/>
                    <a:gd fmla="*/ 35 w 78" name="T30"/>
                    <a:gd fmla="*/ 0 h 78" name="T31"/>
                    <a:gd fmla="*/ 0 w 78" name="T32"/>
                    <a:gd fmla="*/ 0 h 78" name="T33"/>
                    <a:gd fmla="*/ 0 w 78" name="T34"/>
                    <a:gd fmla="*/ 78 h 78" name="T35"/>
                    <a:gd fmla="*/ 12 w 78" name="T36"/>
                    <a:gd fmla="*/ 78 h 78" name="T37"/>
                    <a:gd fmla="*/ 12 w 78" name="T38"/>
                    <a:gd fmla="*/ 78 h 78" name="T39"/>
                    <a:gd fmla="*/ 47 w 78" name="T40"/>
                    <a:gd fmla="*/ 74 h 78" name="T41"/>
                    <a:gd fmla="*/ 47 w 78" name="T42"/>
                    <a:gd fmla="*/ 67 h 78" name="T43"/>
                    <a:gd fmla="*/ 63 w 78" name="T44"/>
                    <a:gd fmla="*/ 67 h 78" name="T45"/>
                    <a:gd fmla="*/ 63 w 78" name="T46"/>
                    <a:gd fmla="*/ 78 h 78" name="T47"/>
                    <a:gd fmla="*/ 78 w 78" name="T48"/>
                    <a:gd fmla="*/ 78 h 78" name="T49"/>
                    <a:gd fmla="*/ 78 w 78" name="T50"/>
                    <a:gd fmla="*/ 0 h 78" name="T51"/>
                    <a:gd fmla="*/ 35 w 78" name="T52"/>
                    <a:gd fmla="*/ 0 h 78" name="T53"/>
                    <a:gd fmla="*/ 35 w 78" name="T54"/>
                    <a:gd fmla="*/ 74 h 78" name="T55"/>
                    <a:gd fmla="*/ 47 w 78" name="T56"/>
                    <a:gd fmla="*/ 74 h 78" name="T57"/>
                    <a:gd fmla="*/ 47 w 78" name="T58"/>
                    <a:gd fmla="*/ 74 h 78" name="T59"/>
                    <a:gd fmla="*/ 16 w 78" name="T60"/>
                    <a:gd fmla="*/ 32 h 78" name="T61"/>
                    <a:gd fmla="*/ 16 w 78" name="T62"/>
                    <a:gd fmla="*/ 32 h 78" name="T63"/>
                    <a:gd fmla="*/ 24 w 78" name="T64"/>
                    <a:gd fmla="*/ 43 h 78" name="T65"/>
                    <a:gd fmla="*/ 24 w 78" name="T66"/>
                    <a:gd fmla="*/ 43 h 78" name="T67"/>
                    <a:gd fmla="*/ 20 w 78" name="T68"/>
                    <a:gd fmla="*/ 47 h 78" name="T69"/>
                    <a:gd fmla="*/ 12 w 78" name="T70"/>
                    <a:gd fmla="*/ 51 h 78" name="T71"/>
                    <a:gd fmla="*/ 12 w 78" name="T72"/>
                    <a:gd fmla="*/ 8 h 78" name="T73"/>
                    <a:gd fmla="*/ 20 w 78" name="T74"/>
                    <a:gd fmla="*/ 8 h 78" name="T75"/>
                    <a:gd fmla="*/ 20 w 78" name="T76"/>
                    <a:gd fmla="*/ 8 h 78" name="T77"/>
                    <a:gd fmla="*/ 16 w 78" name="T78"/>
                    <a:gd fmla="*/ 32 h 78" name="T79"/>
                    <a:gd fmla="*/ 16 w 78" name="T80"/>
                    <a:gd fmla="*/ 32 h 78" name="T81"/>
                    <a:gd fmla="*/ 16 w 78" name="T82"/>
                    <a:gd fmla="*/ 32 h 78" name="T83"/>
                    <a:gd fmla="*/ 47 w 78" name="T84"/>
                    <a:gd fmla="*/ 28 h 78" name="T85"/>
                    <a:gd fmla="*/ 47 w 78" name="T86"/>
                    <a:gd fmla="*/ 12 h 78" name="T87"/>
                    <a:gd fmla="*/ 63 w 78" name="T88"/>
                    <a:gd fmla="*/ 12 h 78" name="T89"/>
                    <a:gd fmla="*/ 63 w 78" name="T90"/>
                    <a:gd fmla="*/ 28 h 78" name="T91"/>
                    <a:gd fmla="*/ 47 w 78" name="T92"/>
                    <a:gd fmla="*/ 28 h 78" name="T93"/>
                    <a:gd fmla="*/ 47 w 78" name="T94"/>
                    <a:gd fmla="*/ 28 h 78" name="T95"/>
                    <a:gd fmla="*/ 63 w 78" name="T96"/>
                    <a:gd fmla="*/ 39 h 78" name="T97"/>
                    <a:gd fmla="*/ 63 w 78" name="T98"/>
                    <a:gd fmla="*/ 59 h 78" name="T99"/>
                    <a:gd fmla="*/ 47 w 78" name="T100"/>
                    <a:gd fmla="*/ 59 h 78" name="T101"/>
                    <a:gd fmla="*/ 47 w 78" name="T102"/>
                    <a:gd fmla="*/ 39 h 78" name="T103"/>
                    <a:gd fmla="*/ 63 w 78" name="T104"/>
                    <a:gd fmla="*/ 39 h 78" name="T105"/>
                    <a:gd fmla="*/ 63 w 78" name="T106"/>
                    <a:gd fmla="*/ 39 h 78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78" w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12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gdLst>
                    <a:gd fmla="*/ 46 w 81" name="T0"/>
                    <a:gd fmla="*/ 11 h 81" name="T1"/>
                    <a:gd fmla="*/ 46 w 81" name="T2"/>
                    <a:gd fmla="*/ 11 h 81" name="T3"/>
                    <a:gd fmla="*/ 46 w 81" name="T4"/>
                    <a:gd fmla="*/ 7 h 81" name="T5"/>
                    <a:gd fmla="*/ 46 w 81" name="T6"/>
                    <a:gd fmla="*/ 7 h 81" name="T7"/>
                    <a:gd fmla="*/ 42 w 81" name="T8"/>
                    <a:gd fmla="*/ 0 h 81" name="T9"/>
                    <a:gd fmla="*/ 42 w 81" name="T10"/>
                    <a:gd fmla="*/ 0 h 81" name="T11"/>
                    <a:gd fmla="*/ 38 w 81" name="T12"/>
                    <a:gd fmla="*/ 0 h 81" name="T13"/>
                    <a:gd fmla="*/ 38 w 81" name="T14"/>
                    <a:gd fmla="*/ 0 h 81" name="T15"/>
                    <a:gd fmla="*/ 31 w 81" name="T16"/>
                    <a:gd fmla="*/ 0 h 81" name="T17"/>
                    <a:gd fmla="*/ 31 w 81" name="T18"/>
                    <a:gd fmla="*/ 0 h 81" name="T19"/>
                    <a:gd fmla="*/ 35 w 81" name="T20"/>
                    <a:gd fmla="*/ 11 h 81" name="T21"/>
                    <a:gd fmla="*/ 0 w 81" name="T22"/>
                    <a:gd fmla="*/ 11 h 81" name="T23"/>
                    <a:gd fmla="*/ 0 w 81" name="T24"/>
                    <a:gd fmla="*/ 23 h 81" name="T25"/>
                    <a:gd fmla="*/ 35 w 81" name="T26"/>
                    <a:gd fmla="*/ 23 h 81" name="T27"/>
                    <a:gd fmla="*/ 35 w 81" name="T28"/>
                    <a:gd fmla="*/ 31 h 81" name="T29"/>
                    <a:gd fmla="*/ 7 w 81" name="T30"/>
                    <a:gd fmla="*/ 31 h 81" name="T31"/>
                    <a:gd fmla="*/ 7 w 81" name="T32"/>
                    <a:gd fmla="*/ 73 h 81" name="T33"/>
                    <a:gd fmla="*/ 23 w 81" name="T34"/>
                    <a:gd fmla="*/ 73 h 81" name="T35"/>
                    <a:gd fmla="*/ 23 w 81" name="T36"/>
                    <a:gd fmla="*/ 42 h 81" name="T37"/>
                    <a:gd fmla="*/ 35 w 81" name="T38"/>
                    <a:gd fmla="*/ 42 h 81" name="T39"/>
                    <a:gd fmla="*/ 35 w 81" name="T40"/>
                    <a:gd fmla="*/ 81 h 81" name="T41"/>
                    <a:gd fmla="*/ 46 w 81" name="T42"/>
                    <a:gd fmla="*/ 81 h 81" name="T43"/>
                    <a:gd fmla="*/ 46 w 81" name="T44"/>
                    <a:gd fmla="*/ 42 h 81" name="T45"/>
                    <a:gd fmla="*/ 58 w 81" name="T46"/>
                    <a:gd fmla="*/ 42 h 81" name="T47"/>
                    <a:gd fmla="*/ 58 w 81" name="T48"/>
                    <a:gd fmla="*/ 62 h 81" name="T49"/>
                    <a:gd fmla="*/ 58 w 81" name="T50"/>
                    <a:gd fmla="*/ 62 h 81" name="T51"/>
                    <a:gd fmla="*/ 58 w 81" name="T52"/>
                    <a:gd fmla="*/ 62 h 81" name="T53"/>
                    <a:gd fmla="*/ 50 w 81" name="T54"/>
                    <a:gd fmla="*/ 62 h 81" name="T55"/>
                    <a:gd fmla="*/ 50 w 81" name="T56"/>
                    <a:gd fmla="*/ 62 h 81" name="T57"/>
                    <a:gd fmla="*/ 50 w 81" name="T58"/>
                    <a:gd fmla="*/ 73 h 81" name="T59"/>
                    <a:gd fmla="*/ 50 w 81" name="T60"/>
                    <a:gd fmla="*/ 73 h 81" name="T61"/>
                    <a:gd fmla="*/ 66 w 81" name="T62"/>
                    <a:gd fmla="*/ 73 h 81" name="T63"/>
                    <a:gd fmla="*/ 70 w 81" name="T64"/>
                    <a:gd fmla="*/ 70 h 81" name="T65"/>
                    <a:gd fmla="*/ 70 w 81" name="T66"/>
                    <a:gd fmla="*/ 66 h 81" name="T67"/>
                    <a:gd fmla="*/ 70 w 81" name="T68"/>
                    <a:gd fmla="*/ 31 h 81" name="T69"/>
                    <a:gd fmla="*/ 46 w 81" name="T70"/>
                    <a:gd fmla="*/ 31 h 81" name="T71"/>
                    <a:gd fmla="*/ 46 w 81" name="T72"/>
                    <a:gd fmla="*/ 23 h 81" name="T73"/>
                    <a:gd fmla="*/ 81 w 81" name="T74"/>
                    <a:gd fmla="*/ 23 h 81" name="T75"/>
                    <a:gd fmla="*/ 81 w 81" name="T76"/>
                    <a:gd fmla="*/ 11 h 81" name="T77"/>
                    <a:gd fmla="*/ 38 w 81" name="T78"/>
                    <a:gd fmla="*/ 11 h 81" name="T79"/>
                    <a:gd fmla="*/ 38 w 81" name="T80"/>
                    <a:gd fmla="*/ 11 h 81" name="T81"/>
                    <a:gd fmla="*/ 46 w 81" name="T82"/>
                    <a:gd fmla="*/ 11 h 81" name="T83"/>
                    <a:gd fmla="*/ 46 w 81" name="T84"/>
                    <a:gd fmla="*/ 11 h 81" name="T85"/>
                    <a:gd fmla="*/ 46 w 81" name="T86"/>
                    <a:gd fmla="*/ 11 h 81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1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8" name="组合 367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  <a:grpFill/>
            </p:grpSpPr>
            <p:sp>
              <p:nvSpPr>
                <p:cNvPr id="401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gdLst>
                    <a:gd fmla="*/ 1103 w 1231" name="T0"/>
                    <a:gd fmla="*/ 1095 h 1154" name="T1"/>
                    <a:gd fmla="*/ 1138 w 1231" name="T2"/>
                    <a:gd fmla="*/ 1002 h 1154" name="T3"/>
                    <a:gd fmla="*/ 1177 w 1231" name="T4"/>
                    <a:gd fmla="*/ 940 h 1154" name="T5"/>
                    <a:gd fmla="*/ 1220 w 1231" name="T6"/>
                    <a:gd fmla="*/ 882 h 1154" name="T7"/>
                    <a:gd fmla="*/ 1204 w 1231" name="T8"/>
                    <a:gd fmla="*/ 796 h 1154" name="T9"/>
                    <a:gd fmla="*/ 1103 w 1231" name="T10"/>
                    <a:gd fmla="*/ 785 h 1154" name="T11"/>
                    <a:gd fmla="*/ 1033 w 1231" name="T12"/>
                    <a:gd fmla="*/ 804 h 1154" name="T13"/>
                    <a:gd fmla="*/ 936 w 1231" name="T14"/>
                    <a:gd fmla="*/ 761 h 1154" name="T15"/>
                    <a:gd fmla="*/ 951 w 1231" name="T16"/>
                    <a:gd fmla="*/ 672 h 1154" name="T17"/>
                    <a:gd fmla="*/ 909 w 1231" name="T18"/>
                    <a:gd fmla="*/ 594 h 1154" name="T19"/>
                    <a:gd fmla="*/ 847 w 1231" name="T20"/>
                    <a:gd fmla="*/ 586 h 1154" name="T21"/>
                    <a:gd fmla="*/ 823 w 1231" name="T22"/>
                    <a:gd fmla="*/ 555 h 1154" name="T23"/>
                    <a:gd fmla="*/ 773 w 1231" name="T24"/>
                    <a:gd fmla="*/ 548 h 1154" name="T25"/>
                    <a:gd fmla="*/ 738 w 1231" name="T26"/>
                    <a:gd fmla="*/ 540 h 1154" name="T27"/>
                    <a:gd fmla="*/ 664 w 1231" name="T28"/>
                    <a:gd fmla="*/ 509 h 1154" name="T29"/>
                    <a:gd fmla="*/ 602 w 1231" name="T30"/>
                    <a:gd fmla="*/ 489 h 1154" name="T31"/>
                    <a:gd fmla="*/ 512 w 1231" name="T32"/>
                    <a:gd fmla="*/ 416 h 1154" name="T33"/>
                    <a:gd fmla="*/ 516 w 1231" name="T34"/>
                    <a:gd fmla="*/ 338 h 1154" name="T35"/>
                    <a:gd fmla="*/ 481 w 1231" name="T36"/>
                    <a:gd fmla="*/ 237 h 1154" name="T37"/>
                    <a:gd fmla="*/ 400 w 1231" name="T38"/>
                    <a:gd fmla="*/ 225 h 1154" name="T39"/>
                    <a:gd fmla="*/ 349 w 1231" name="T40"/>
                    <a:gd fmla="*/ 182 h 1154" name="T41"/>
                    <a:gd fmla="*/ 287 w 1231" name="T42"/>
                    <a:gd fmla="*/ 163 h 1154" name="T43"/>
                    <a:gd fmla="*/ 241 w 1231" name="T44"/>
                    <a:gd fmla="*/ 136 h 1154" name="T45"/>
                    <a:gd fmla="*/ 237 w 1231" name="T46"/>
                    <a:gd fmla="*/ 101 h 1154" name="T47"/>
                    <a:gd fmla="*/ 190 w 1231" name="T48"/>
                    <a:gd fmla="*/ 31 h 1154" name="T49"/>
                    <a:gd fmla="*/ 128 w 1231" name="T50"/>
                    <a:gd fmla="*/ 0 h 1154" name="T51"/>
                    <a:gd fmla="*/ 46 w 1231" name="T52"/>
                    <a:gd fmla="*/ 62 h 1154" name="T53"/>
                    <a:gd fmla="*/ 0 w 1231" name="T54"/>
                    <a:gd fmla="*/ 93 h 1154" name="T55"/>
                    <a:gd fmla="*/ 15 w 1231" name="T56"/>
                    <a:gd fmla="*/ 182 h 1154" name="T57"/>
                    <a:gd fmla="*/ 85 w 1231" name="T58"/>
                    <a:gd fmla="*/ 252 h 1154" name="T59"/>
                    <a:gd fmla="*/ 108 w 1231" name="T60"/>
                    <a:gd fmla="*/ 315 h 1154" name="T61"/>
                    <a:gd fmla="*/ 175 w 1231" name="T62"/>
                    <a:gd fmla="*/ 299 h 1154" name="T63"/>
                    <a:gd fmla="*/ 217 w 1231" name="T64"/>
                    <a:gd fmla="*/ 303 h 1154" name="T65"/>
                    <a:gd fmla="*/ 225 w 1231" name="T66"/>
                    <a:gd fmla="*/ 404 h 1154" name="T67"/>
                    <a:gd fmla="*/ 244 w 1231" name="T68"/>
                    <a:gd fmla="*/ 528 h 1154" name="T69"/>
                    <a:gd fmla="*/ 326 w 1231" name="T70"/>
                    <a:gd fmla="*/ 520 h 1154" name="T71"/>
                    <a:gd fmla="*/ 400 w 1231" name="T72"/>
                    <a:gd fmla="*/ 474 h 1154" name="T73"/>
                    <a:gd fmla="*/ 435 w 1231" name="T74"/>
                    <a:gd fmla="*/ 513 h 1154" name="T75"/>
                    <a:gd fmla="*/ 423 w 1231" name="T76"/>
                    <a:gd fmla="*/ 598 h 1154" name="T77"/>
                    <a:gd fmla="*/ 415 w 1231" name="T78"/>
                    <a:gd fmla="*/ 687 h 1154" name="T79"/>
                    <a:gd fmla="*/ 384 w 1231" name="T80"/>
                    <a:gd fmla="*/ 804 h 1154" name="T81"/>
                    <a:gd fmla="*/ 388 w 1231" name="T82"/>
                    <a:gd fmla="*/ 944 h 1154" name="T83"/>
                    <a:gd fmla="*/ 431 w 1231" name="T84"/>
                    <a:gd fmla="*/ 971 h 1154" name="T85"/>
                    <a:gd fmla="*/ 419 w 1231" name="T86"/>
                    <a:gd fmla="*/ 1022 h 1154" name="T87"/>
                    <a:gd fmla="*/ 404 w 1231" name="T88"/>
                    <a:gd fmla="*/ 1119 h 1154" name="T89"/>
                    <a:gd fmla="*/ 481 w 1231" name="T90"/>
                    <a:gd fmla="*/ 1099 h 1154" name="T91"/>
                    <a:gd fmla="*/ 536 w 1231" name="T92"/>
                    <a:gd fmla="*/ 1022 h 1154" name="T93"/>
                    <a:gd fmla="*/ 637 w 1231" name="T94"/>
                    <a:gd fmla="*/ 967 h 1154" name="T95"/>
                    <a:gd fmla="*/ 703 w 1231" name="T96"/>
                    <a:gd fmla="*/ 1014 h 1154" name="T97"/>
                    <a:gd fmla="*/ 746 w 1231" name="T98"/>
                    <a:gd fmla="*/ 1080 h 1154" name="T99"/>
                    <a:gd fmla="*/ 854 w 1231" name="T100"/>
                    <a:gd fmla="*/ 1095 h 1154" name="T101"/>
                    <a:gd fmla="*/ 893 w 1231" name="T102"/>
                    <a:gd fmla="*/ 1142 h 1154" name="T103"/>
                    <a:gd fmla="*/ 955 w 1231" name="T104"/>
                    <a:gd fmla="*/ 1134 h 1154" name="T105"/>
                    <a:gd fmla="*/ 1068 w 1231" name="T106"/>
                    <a:gd fmla="*/ 1115 h 1154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1154" w="1231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2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gdLst>
                    <a:gd fmla="*/ 27 w 27" name="T0"/>
                    <a:gd fmla="*/ 12 h 24" name="T1"/>
                    <a:gd fmla="*/ 27 w 27" name="T2"/>
                    <a:gd fmla="*/ 12 h 24" name="T3"/>
                    <a:gd fmla="*/ 23 w 27" name="T4"/>
                    <a:gd fmla="*/ 20 h 24" name="T5"/>
                    <a:gd fmla="*/ 16 w 27" name="T6"/>
                    <a:gd fmla="*/ 24 h 24" name="T7"/>
                    <a:gd fmla="*/ 16 w 27" name="T8"/>
                    <a:gd fmla="*/ 24 h 24" name="T9"/>
                    <a:gd fmla="*/ 4 w 27" name="T10"/>
                    <a:gd fmla="*/ 20 h 24" name="T11"/>
                    <a:gd fmla="*/ 0 w 27" name="T12"/>
                    <a:gd fmla="*/ 12 h 24" name="T13"/>
                    <a:gd fmla="*/ 0 w 27" name="T14"/>
                    <a:gd fmla="*/ 12 h 24" name="T15"/>
                    <a:gd fmla="*/ 4 w 27" name="T16"/>
                    <a:gd fmla="*/ 0 h 24" name="T17"/>
                    <a:gd fmla="*/ 16 w 27" name="T18"/>
                    <a:gd fmla="*/ 0 h 24" name="T19"/>
                    <a:gd fmla="*/ 16 w 27" name="T20"/>
                    <a:gd fmla="*/ 0 h 24" name="T21"/>
                    <a:gd fmla="*/ 23 w 27" name="T22"/>
                    <a:gd fmla="*/ 0 h 24" name="T23"/>
                    <a:gd fmla="*/ 27 w 27" name="T24"/>
                    <a:gd fmla="*/ 12 h 24" name="T25"/>
                    <a:gd fmla="*/ 27 w 27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3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gdLst>
                    <a:gd fmla="*/ 59 w 59" name="T0"/>
                    <a:gd fmla="*/ 31 h 58" name="T1"/>
                    <a:gd fmla="*/ 59 w 59" name="T2"/>
                    <a:gd fmla="*/ 31 h 58" name="T3"/>
                    <a:gd fmla="*/ 55 w 59" name="T4"/>
                    <a:gd fmla="*/ 43 h 58" name="T5"/>
                    <a:gd fmla="*/ 51 w 59" name="T6"/>
                    <a:gd fmla="*/ 50 h 58" name="T7"/>
                    <a:gd fmla="*/ 39 w 59" name="T8"/>
                    <a:gd fmla="*/ 58 h 58" name="T9"/>
                    <a:gd fmla="*/ 32 w 59" name="T10"/>
                    <a:gd fmla="*/ 58 h 58" name="T11"/>
                    <a:gd fmla="*/ 32 w 59" name="T12"/>
                    <a:gd fmla="*/ 58 h 58" name="T13"/>
                    <a:gd fmla="*/ 20 w 59" name="T14"/>
                    <a:gd fmla="*/ 58 h 58" name="T15"/>
                    <a:gd fmla="*/ 8 w 59" name="T16"/>
                    <a:gd fmla="*/ 50 h 58" name="T17"/>
                    <a:gd fmla="*/ 4 w 59" name="T18"/>
                    <a:gd fmla="*/ 43 h 58" name="T19"/>
                    <a:gd fmla="*/ 0 w 59" name="T20"/>
                    <a:gd fmla="*/ 31 h 58" name="T21"/>
                    <a:gd fmla="*/ 0 w 59" name="T22"/>
                    <a:gd fmla="*/ 31 h 58" name="T23"/>
                    <a:gd fmla="*/ 4 w 59" name="T24"/>
                    <a:gd fmla="*/ 19 h 58" name="T25"/>
                    <a:gd fmla="*/ 8 w 59" name="T26"/>
                    <a:gd fmla="*/ 11 h 58" name="T27"/>
                    <a:gd fmla="*/ 20 w 59" name="T28"/>
                    <a:gd fmla="*/ 4 h 58" name="T29"/>
                    <a:gd fmla="*/ 32 w 59" name="T30"/>
                    <a:gd fmla="*/ 0 h 58" name="T31"/>
                    <a:gd fmla="*/ 32 w 59" name="T32"/>
                    <a:gd fmla="*/ 0 h 58" name="T33"/>
                    <a:gd fmla="*/ 39 w 59" name="T34"/>
                    <a:gd fmla="*/ 4 h 58" name="T35"/>
                    <a:gd fmla="*/ 51 w 59" name="T36"/>
                    <a:gd fmla="*/ 11 h 58" name="T37"/>
                    <a:gd fmla="*/ 55 w 59" name="T38"/>
                    <a:gd fmla="*/ 19 h 58" name="T39"/>
                    <a:gd fmla="*/ 59 w 59" name="T40"/>
                    <a:gd fmla="*/ 31 h 58" name="T41"/>
                    <a:gd fmla="*/ 59 w 59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4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gdLst>
                    <a:gd fmla="*/ 16 w 82" name="T0"/>
                    <a:gd fmla="*/ 15 h 85" name="T1"/>
                    <a:gd fmla="*/ 70 w 82" name="T2"/>
                    <a:gd fmla="*/ 19 h 85" name="T3"/>
                    <a:gd fmla="*/ 82 w 82" name="T4"/>
                    <a:gd fmla="*/ 7 h 85" name="T5"/>
                    <a:gd fmla="*/ 51 w 82" name="T6"/>
                    <a:gd fmla="*/ 7 h 85" name="T7"/>
                    <a:gd fmla="*/ 51 w 82" name="T8"/>
                    <a:gd fmla="*/ 0 h 85" name="T9"/>
                    <a:gd fmla="*/ 51 w 82" name="T10"/>
                    <a:gd fmla="*/ 0 h 85" name="T11"/>
                    <a:gd fmla="*/ 43 w 82" name="T12"/>
                    <a:gd fmla="*/ 0 h 85" name="T13"/>
                    <a:gd fmla="*/ 35 w 82" name="T14"/>
                    <a:gd fmla="*/ 0 h 85" name="T15"/>
                    <a:gd fmla="*/ 35 w 82" name="T16"/>
                    <a:gd fmla="*/ 4 h 85" name="T17"/>
                    <a:gd fmla="*/ 4 w 82" name="T18"/>
                    <a:gd fmla="*/ 7 h 85" name="T19"/>
                    <a:gd fmla="*/ 16 w 82" name="T20"/>
                    <a:gd fmla="*/ 27 h 85" name="T21"/>
                    <a:gd fmla="*/ 66 w 82" name="T22"/>
                    <a:gd fmla="*/ 50 h 85" name="T23"/>
                    <a:gd fmla="*/ 43 w 82" name="T24"/>
                    <a:gd fmla="*/ 54 h 85" name="T25"/>
                    <a:gd fmla="*/ 66 w 82" name="T26"/>
                    <a:gd fmla="*/ 50 h 85" name="T27"/>
                    <a:gd fmla="*/ 66 w 82" name="T28"/>
                    <a:gd fmla="*/ 62 h 85" name="T29"/>
                    <a:gd fmla="*/ 43 w 82" name="T30"/>
                    <a:gd fmla="*/ 70 h 85" name="T31"/>
                    <a:gd fmla="*/ 66 w 82" name="T32"/>
                    <a:gd fmla="*/ 62 h 85" name="T33"/>
                    <a:gd fmla="*/ 31 w 82" name="T34"/>
                    <a:gd fmla="*/ 19 h 85" name="T35"/>
                    <a:gd fmla="*/ 19 w 82" name="T36"/>
                    <a:gd fmla="*/ 15 h 85" name="T37"/>
                    <a:gd fmla="*/ 19 w 82" name="T38"/>
                    <a:gd fmla="*/ 19 h 85" name="T39"/>
                    <a:gd fmla="*/ 12 w 82" name="T40"/>
                    <a:gd fmla="*/ 35 h 85" name="T41"/>
                    <a:gd fmla="*/ 0 w 82" name="T42"/>
                    <a:gd fmla="*/ 54 h 85" name="T43"/>
                    <a:gd fmla="*/ 8 w 82" name="T44"/>
                    <a:gd fmla="*/ 62 h 85" name="T45"/>
                    <a:gd fmla="*/ 12 w 82" name="T46"/>
                    <a:gd fmla="*/ 81 h 85" name="T47"/>
                    <a:gd fmla="*/ 23 w 82" name="T48"/>
                    <a:gd fmla="*/ 35 h 85" name="T49"/>
                    <a:gd fmla="*/ 27 w 82" name="T50"/>
                    <a:gd fmla="*/ 31 h 85" name="T51"/>
                    <a:gd fmla="*/ 27 w 82" name="T52"/>
                    <a:gd fmla="*/ 27 h 85" name="T53"/>
                    <a:gd fmla="*/ 47 w 82" name="T54"/>
                    <a:gd fmla="*/ 31 h 85" name="T55"/>
                    <a:gd fmla="*/ 47 w 82" name="T56"/>
                    <a:gd fmla="*/ 39 h 85" name="T57"/>
                    <a:gd fmla="*/ 31 w 82" name="T58"/>
                    <a:gd fmla="*/ 85 h 85" name="T59"/>
                    <a:gd fmla="*/ 43 w 82" name="T60"/>
                    <a:gd fmla="*/ 77 h 85" name="T61"/>
                    <a:gd fmla="*/ 66 w 82" name="T62"/>
                    <a:gd fmla="*/ 81 h 85" name="T63"/>
                    <a:gd fmla="*/ 78 w 82" name="T64"/>
                    <a:gd fmla="*/ 39 h 85" name="T65"/>
                    <a:gd fmla="*/ 58 w 82" name="T66"/>
                    <a:gd fmla="*/ 31 h 85" name="T67"/>
                    <a:gd fmla="*/ 82 w 82" name="T68"/>
                    <a:gd fmla="*/ 23 h 85" name="T69"/>
                    <a:gd fmla="*/ 31 w 82" name="T70"/>
                    <a:gd fmla="*/ 23 h 85" name="T71"/>
                    <a:gd fmla="*/ 31 w 82" name="T72"/>
                    <a:gd fmla="*/ 19 h 85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85" w="82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5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gdLst>
                    <a:gd fmla="*/ 58 w 78" name="T0"/>
                    <a:gd fmla="*/ 19 h 81" name="T1"/>
                    <a:gd fmla="*/ 51 w 78" name="T2"/>
                    <a:gd fmla="*/ 11 h 81" name="T3"/>
                    <a:gd fmla="*/ 51 w 78" name="T4"/>
                    <a:gd fmla="*/ 7 h 81" name="T5"/>
                    <a:gd fmla="*/ 51 w 78" name="T6"/>
                    <a:gd fmla="*/ 4 h 81" name="T7"/>
                    <a:gd fmla="*/ 51 w 78" name="T8"/>
                    <a:gd fmla="*/ 4 h 81" name="T9"/>
                    <a:gd fmla="*/ 39 w 78" name="T10"/>
                    <a:gd fmla="*/ 4 h 81" name="T11"/>
                    <a:gd fmla="*/ 39 w 78" name="T12"/>
                    <a:gd fmla="*/ 42 h 81" name="T13"/>
                    <a:gd fmla="*/ 35 w 78" name="T14"/>
                    <a:gd fmla="*/ 19 h 81" name="T15"/>
                    <a:gd fmla="*/ 27 w 78" name="T16"/>
                    <a:gd fmla="*/ 7 h 81" name="T17"/>
                    <a:gd fmla="*/ 27 w 78" name="T18"/>
                    <a:gd fmla="*/ 4 h 81" name="T19"/>
                    <a:gd fmla="*/ 27 w 78" name="T20"/>
                    <a:gd fmla="*/ 0 h 81" name="T21"/>
                    <a:gd fmla="*/ 24 w 78" name="T22"/>
                    <a:gd fmla="*/ 0 h 81" name="T23"/>
                    <a:gd fmla="*/ 16 w 78" name="T24"/>
                    <a:gd fmla="*/ 0 h 81" name="T25"/>
                    <a:gd fmla="*/ 16 w 78" name="T26"/>
                    <a:gd fmla="*/ 46 h 81" name="T27"/>
                    <a:gd fmla="*/ 12 w 78" name="T28"/>
                    <a:gd fmla="*/ 66 h 81" name="T29"/>
                    <a:gd fmla="*/ 0 w 78" name="T30"/>
                    <a:gd fmla="*/ 77 h 81" name="T31"/>
                    <a:gd fmla="*/ 12 w 78" name="T32"/>
                    <a:gd fmla="*/ 81 h 81" name="T33"/>
                    <a:gd fmla="*/ 20 w 78" name="T34"/>
                    <a:gd fmla="*/ 74 h 81" name="T35"/>
                    <a:gd fmla="*/ 24 w 78" name="T36"/>
                    <a:gd fmla="*/ 66 h 81" name="T37"/>
                    <a:gd fmla="*/ 27 w 78" name="T38"/>
                    <a:gd fmla="*/ 27 h 81" name="T39"/>
                    <a:gd fmla="*/ 31 w 78" name="T40"/>
                    <a:gd fmla="*/ 50 h 81" name="T41"/>
                    <a:gd fmla="*/ 35 w 78" name="T42"/>
                    <a:gd fmla="*/ 50 h 81" name="T43"/>
                    <a:gd fmla="*/ 39 w 78" name="T44"/>
                    <a:gd fmla="*/ 50 h 81" name="T45"/>
                    <a:gd fmla="*/ 51 w 78" name="T46"/>
                    <a:gd fmla="*/ 77 h 81" name="T47"/>
                    <a:gd fmla="*/ 51 w 78" name="T48"/>
                    <a:gd fmla="*/ 27 h 81" name="T49"/>
                    <a:gd fmla="*/ 55 w 78" name="T50"/>
                    <a:gd fmla="*/ 50 h 81" name="T51"/>
                    <a:gd fmla="*/ 66 w 78" name="T52"/>
                    <a:gd fmla="*/ 81 h 81" name="T53"/>
                    <a:gd fmla="*/ 78 w 78" name="T54"/>
                    <a:gd fmla="*/ 7 h 81" name="T55"/>
                    <a:gd fmla="*/ 78 w 78" name="T56"/>
                    <a:gd fmla="*/ 4 h 81" name="T57"/>
                    <a:gd fmla="*/ 78 w 78" name="T58"/>
                    <a:gd fmla="*/ 0 h 81" name="T59"/>
                    <a:gd fmla="*/ 74 w 78" name="T60"/>
                    <a:gd fmla="*/ 0 h 81" name="T61"/>
                    <a:gd fmla="*/ 66 w 78" name="T62"/>
                    <a:gd fmla="*/ 0 h 81" name="T63"/>
                    <a:gd fmla="*/ 66 w 78" name="T64"/>
                    <a:gd fmla="*/ 42 h 81" name="T65"/>
                    <a:gd fmla="*/ 58 w 78" name="T66"/>
                    <a:gd fmla="*/ 19 h 81" name="T67"/>
                    <a:gd fmla="*/ 12 w 78" name="T68"/>
                    <a:gd fmla="*/ 39 h 81" name="T69"/>
                    <a:gd fmla="*/ 16 w 78" name="T70"/>
                    <a:gd fmla="*/ 23 h 81" name="T71"/>
                    <a:gd fmla="*/ 4 w 78" name="T72"/>
                    <a:gd fmla="*/ 19 h 81" name="T73"/>
                    <a:gd fmla="*/ 4 w 78" name="T74"/>
                    <a:gd fmla="*/ 23 h 81" name="T75"/>
                    <a:gd fmla="*/ 0 w 78" name="T76"/>
                    <a:gd fmla="*/ 50 h 81" name="T77"/>
                    <a:gd fmla="*/ 8 w 78" name="T78"/>
                    <a:gd fmla="*/ 50 h 81" name="T79"/>
                    <a:gd fmla="*/ 12 w 78" name="T80"/>
                    <a:gd fmla="*/ 39 h 81" name="T81"/>
                    <a:gd fmla="*/ 12 w 78" name="T82"/>
                    <a:gd fmla="*/ 39 h 81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1" w="78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06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gdLst>
                    <a:gd fmla="*/ 47 w 82" name="T0"/>
                    <a:gd fmla="*/ 11 h 81" name="T1"/>
                    <a:gd fmla="*/ 47 w 82" name="T2"/>
                    <a:gd fmla="*/ 11 h 81" name="T3"/>
                    <a:gd fmla="*/ 47 w 82" name="T4"/>
                    <a:gd fmla="*/ 7 h 81" name="T5"/>
                    <a:gd fmla="*/ 47 w 82" name="T6"/>
                    <a:gd fmla="*/ 7 h 81" name="T7"/>
                    <a:gd fmla="*/ 47 w 82" name="T8"/>
                    <a:gd fmla="*/ 0 h 81" name="T9"/>
                    <a:gd fmla="*/ 47 w 82" name="T10"/>
                    <a:gd fmla="*/ 0 h 81" name="T11"/>
                    <a:gd fmla="*/ 39 w 82" name="T12"/>
                    <a:gd fmla="*/ 0 h 81" name="T13"/>
                    <a:gd fmla="*/ 39 w 82" name="T14"/>
                    <a:gd fmla="*/ 0 h 81" name="T15"/>
                    <a:gd fmla="*/ 32 w 82" name="T16"/>
                    <a:gd fmla="*/ 0 h 81" name="T17"/>
                    <a:gd fmla="*/ 32 w 82" name="T18"/>
                    <a:gd fmla="*/ 0 h 81" name="T19"/>
                    <a:gd fmla="*/ 35 w 82" name="T20"/>
                    <a:gd fmla="*/ 11 h 81" name="T21"/>
                    <a:gd fmla="*/ 0 w 82" name="T22"/>
                    <a:gd fmla="*/ 11 h 81" name="T23"/>
                    <a:gd fmla="*/ 0 w 82" name="T24"/>
                    <a:gd fmla="*/ 23 h 81" name="T25"/>
                    <a:gd fmla="*/ 35 w 82" name="T26"/>
                    <a:gd fmla="*/ 23 h 81" name="T27"/>
                    <a:gd fmla="*/ 35 w 82" name="T28"/>
                    <a:gd fmla="*/ 35 h 81" name="T29"/>
                    <a:gd fmla="*/ 12 w 82" name="T30"/>
                    <a:gd fmla="*/ 35 h 81" name="T31"/>
                    <a:gd fmla="*/ 12 w 82" name="T32"/>
                    <a:gd fmla="*/ 74 h 81" name="T33"/>
                    <a:gd fmla="*/ 24 w 82" name="T34"/>
                    <a:gd fmla="*/ 74 h 81" name="T35"/>
                    <a:gd fmla="*/ 24 w 82" name="T36"/>
                    <a:gd fmla="*/ 42 h 81" name="T37"/>
                    <a:gd fmla="*/ 35 w 82" name="T38"/>
                    <a:gd fmla="*/ 42 h 81" name="T39"/>
                    <a:gd fmla="*/ 35 w 82" name="T40"/>
                    <a:gd fmla="*/ 81 h 81" name="T41"/>
                    <a:gd fmla="*/ 47 w 82" name="T42"/>
                    <a:gd fmla="*/ 81 h 81" name="T43"/>
                    <a:gd fmla="*/ 47 w 82" name="T44"/>
                    <a:gd fmla="*/ 42 h 81" name="T45"/>
                    <a:gd fmla="*/ 59 w 82" name="T46"/>
                    <a:gd fmla="*/ 42 h 81" name="T47"/>
                    <a:gd fmla="*/ 59 w 82" name="T48"/>
                    <a:gd fmla="*/ 62 h 81" name="T49"/>
                    <a:gd fmla="*/ 59 w 82" name="T50"/>
                    <a:gd fmla="*/ 62 h 81" name="T51"/>
                    <a:gd fmla="*/ 59 w 82" name="T52"/>
                    <a:gd fmla="*/ 62 h 81" name="T53"/>
                    <a:gd fmla="*/ 51 w 82" name="T54"/>
                    <a:gd fmla="*/ 66 h 81" name="T55"/>
                    <a:gd fmla="*/ 51 w 82" name="T56"/>
                    <a:gd fmla="*/ 66 h 81" name="T57"/>
                    <a:gd fmla="*/ 55 w 82" name="T58"/>
                    <a:gd fmla="*/ 77 h 81" name="T59"/>
                    <a:gd fmla="*/ 55 w 82" name="T60"/>
                    <a:gd fmla="*/ 77 h 81" name="T61"/>
                    <a:gd fmla="*/ 66 w 82" name="T62"/>
                    <a:gd fmla="*/ 74 h 81" name="T63"/>
                    <a:gd fmla="*/ 70 w 82" name="T64"/>
                    <a:gd fmla="*/ 70 h 81" name="T65"/>
                    <a:gd fmla="*/ 70 w 82" name="T66"/>
                    <a:gd fmla="*/ 66 h 81" name="T67"/>
                    <a:gd fmla="*/ 70 w 82" name="T68"/>
                    <a:gd fmla="*/ 35 h 81" name="T69"/>
                    <a:gd fmla="*/ 47 w 82" name="T70"/>
                    <a:gd fmla="*/ 35 h 81" name="T71"/>
                    <a:gd fmla="*/ 47 w 82" name="T72"/>
                    <a:gd fmla="*/ 23 h 81" name="T73"/>
                    <a:gd fmla="*/ 82 w 82" name="T74"/>
                    <a:gd fmla="*/ 23 h 81" name="T75"/>
                    <a:gd fmla="*/ 82 w 82" name="T76"/>
                    <a:gd fmla="*/ 11 h 81" name="T77"/>
                    <a:gd fmla="*/ 39 w 82" name="T78"/>
                    <a:gd fmla="*/ 11 h 81" name="T79"/>
                    <a:gd fmla="*/ 39 w 82" name="T80"/>
                    <a:gd fmla="*/ 11 h 81" name="T81"/>
                    <a:gd fmla="*/ 47 w 82" name="T82"/>
                    <a:gd fmla="*/ 11 h 81" name="T83"/>
                    <a:gd fmla="*/ 47 w 82" name="T84"/>
                    <a:gd fmla="*/ 11 h 81" name="T85"/>
                    <a:gd fmla="*/ 47 w 82" name="T86"/>
                    <a:gd fmla="*/ 11 h 81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1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69" name="组合 368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  <a:grpFill/>
            </p:grpSpPr>
            <p:sp>
              <p:nvSpPr>
                <p:cNvPr id="393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gdLst>
                    <a:gd fmla="*/ 0 w 195" name="T0"/>
                    <a:gd fmla="*/ 58 h 649" name="T1"/>
                    <a:gd fmla="*/ 0 w 195" name="T2"/>
                    <a:gd fmla="*/ 58 h 649" name="T3"/>
                    <a:gd fmla="*/ 16 w 195" name="T4"/>
                    <a:gd fmla="*/ 62 h 649" name="T5"/>
                    <a:gd fmla="*/ 47 w 195" name="T6"/>
                    <a:gd fmla="*/ 58 h 649" name="T7"/>
                    <a:gd fmla="*/ 66 w 195" name="T8"/>
                    <a:gd fmla="*/ 58 h 649" name="T9"/>
                    <a:gd fmla="*/ 82 w 195" name="T10"/>
                    <a:gd fmla="*/ 50 h 649" name="T11"/>
                    <a:gd fmla="*/ 101 w 195" name="T12"/>
                    <a:gd fmla="*/ 43 h 649" name="T13"/>
                    <a:gd fmla="*/ 113 w 195" name="T14"/>
                    <a:gd fmla="*/ 31 h 649" name="T15"/>
                    <a:gd fmla="*/ 113 w 195" name="T16"/>
                    <a:gd fmla="*/ 31 h 649" name="T17"/>
                    <a:gd fmla="*/ 125 w 195" name="T18"/>
                    <a:gd fmla="*/ 19 h 649" name="T19"/>
                    <a:gd fmla="*/ 140 w 195" name="T20"/>
                    <a:gd fmla="*/ 8 h 649" name="T21"/>
                    <a:gd fmla="*/ 156 w 195" name="T22"/>
                    <a:gd fmla="*/ 4 h 649" name="T23"/>
                    <a:gd fmla="*/ 171 w 195" name="T24"/>
                    <a:gd fmla="*/ 0 h 649" name="T25"/>
                    <a:gd fmla="*/ 183 w 195" name="T26"/>
                    <a:gd fmla="*/ 4 h 649" name="T27"/>
                    <a:gd fmla="*/ 191 w 195" name="T28"/>
                    <a:gd fmla="*/ 12 h 649" name="T29"/>
                    <a:gd fmla="*/ 195 w 195" name="T30"/>
                    <a:gd fmla="*/ 23 h 649" name="T31"/>
                    <a:gd fmla="*/ 195 w 195" name="T32"/>
                    <a:gd fmla="*/ 43 h 649" name="T33"/>
                    <a:gd fmla="*/ 195 w 195" name="T34"/>
                    <a:gd fmla="*/ 43 h 649" name="T35"/>
                    <a:gd fmla="*/ 183 w 195" name="T36"/>
                    <a:gd fmla="*/ 78 h 649" name="T37"/>
                    <a:gd fmla="*/ 175 w 195" name="T38"/>
                    <a:gd fmla="*/ 97 h 649" name="T39"/>
                    <a:gd fmla="*/ 164 w 195" name="T40"/>
                    <a:gd fmla="*/ 113 h 649" name="T41"/>
                    <a:gd fmla="*/ 164 w 195" name="T42"/>
                    <a:gd fmla="*/ 113 h 649" name="T43"/>
                    <a:gd fmla="*/ 171 w 195" name="T44"/>
                    <a:gd fmla="*/ 120 h 649" name="T45"/>
                    <a:gd fmla="*/ 179 w 195" name="T46"/>
                    <a:gd fmla="*/ 128 h 649" name="T47"/>
                    <a:gd fmla="*/ 187 w 195" name="T48"/>
                    <a:gd fmla="*/ 140 h 649" name="T49"/>
                    <a:gd fmla="*/ 191 w 195" name="T50"/>
                    <a:gd fmla="*/ 155 h 649" name="T51"/>
                    <a:gd fmla="*/ 195 w 195" name="T52"/>
                    <a:gd fmla="*/ 175 h 649" name="T53"/>
                    <a:gd fmla="*/ 187 w 195" name="T54"/>
                    <a:gd fmla="*/ 194 h 649" name="T55"/>
                    <a:gd fmla="*/ 171 w 195" name="T56"/>
                    <a:gd fmla="*/ 217 h 649" name="T57"/>
                    <a:gd fmla="*/ 171 w 195" name="T58"/>
                    <a:gd fmla="*/ 217 h 649" name="T59"/>
                    <a:gd fmla="*/ 175 w 195" name="T60"/>
                    <a:gd fmla="*/ 233 h 649" name="T61"/>
                    <a:gd fmla="*/ 175 w 195" name="T62"/>
                    <a:gd fmla="*/ 272 h 649" name="T63"/>
                    <a:gd fmla="*/ 171 w 195" name="T64"/>
                    <a:gd fmla="*/ 291 h 649" name="T65"/>
                    <a:gd fmla="*/ 164 w 195" name="T66"/>
                    <a:gd fmla="*/ 311 h 649" name="T67"/>
                    <a:gd fmla="*/ 152 w 195" name="T68"/>
                    <a:gd fmla="*/ 330 h 649" name="T69"/>
                    <a:gd fmla="*/ 140 w 195" name="T70"/>
                    <a:gd fmla="*/ 334 h 649" name="T71"/>
                    <a:gd fmla="*/ 129 w 195" name="T72"/>
                    <a:gd fmla="*/ 342 h 649" name="T73"/>
                    <a:gd fmla="*/ 129 w 195" name="T74"/>
                    <a:gd fmla="*/ 342 h 649" name="T75"/>
                    <a:gd fmla="*/ 129 w 195" name="T76"/>
                    <a:gd fmla="*/ 365 h 649" name="T77"/>
                    <a:gd fmla="*/ 133 w 195" name="T78"/>
                    <a:gd fmla="*/ 419 h 649" name="T79"/>
                    <a:gd fmla="*/ 136 w 195" name="T80"/>
                    <a:gd fmla="*/ 451 h 649" name="T81"/>
                    <a:gd fmla="*/ 144 w 195" name="T82"/>
                    <a:gd fmla="*/ 474 h 649" name="T83"/>
                    <a:gd fmla="*/ 152 w 195" name="T84"/>
                    <a:gd fmla="*/ 486 h 649" name="T85"/>
                    <a:gd fmla="*/ 160 w 195" name="T86"/>
                    <a:gd fmla="*/ 493 h 649" name="T87"/>
                    <a:gd fmla="*/ 167 w 195" name="T88"/>
                    <a:gd fmla="*/ 497 h 649" name="T89"/>
                    <a:gd fmla="*/ 179 w 195" name="T90"/>
                    <a:gd fmla="*/ 497 h 649" name="T91"/>
                    <a:gd fmla="*/ 179 w 195" name="T92"/>
                    <a:gd fmla="*/ 497 h 649" name="T93"/>
                    <a:gd fmla="*/ 191 w 195" name="T94"/>
                    <a:gd fmla="*/ 501 h 649" name="T95"/>
                    <a:gd fmla="*/ 195 w 195" name="T96"/>
                    <a:gd fmla="*/ 505 h 649" name="T97"/>
                    <a:gd fmla="*/ 195 w 195" name="T98"/>
                    <a:gd fmla="*/ 517 h 649" name="T99"/>
                    <a:gd fmla="*/ 191 w 195" name="T100"/>
                    <a:gd fmla="*/ 524 h 649" name="T101"/>
                    <a:gd fmla="*/ 183 w 195" name="T102"/>
                    <a:gd fmla="*/ 544 h 649" name="T103"/>
                    <a:gd fmla="*/ 175 w 195" name="T104"/>
                    <a:gd fmla="*/ 552 h 649" name="T105"/>
                    <a:gd fmla="*/ 175 w 195" name="T106"/>
                    <a:gd fmla="*/ 552 h 649" name="T107"/>
                    <a:gd fmla="*/ 164 w 195" name="T108"/>
                    <a:gd fmla="*/ 571 h 649" name="T109"/>
                    <a:gd fmla="*/ 136 w 195" name="T110"/>
                    <a:gd fmla="*/ 610 h 649" name="T111"/>
                    <a:gd fmla="*/ 117 w 195" name="T112"/>
                    <a:gd fmla="*/ 625 h 649" name="T113"/>
                    <a:gd fmla="*/ 101 w 195" name="T114"/>
                    <a:gd fmla="*/ 641 h 649" name="T115"/>
                    <a:gd fmla="*/ 82 w 195" name="T116"/>
                    <a:gd fmla="*/ 649 h 649" name="T117"/>
                    <a:gd fmla="*/ 74 w 195" name="T118"/>
                    <a:gd fmla="*/ 649 h 649" name="T119"/>
                    <a:gd fmla="*/ 66 w 195" name="T120"/>
                    <a:gd fmla="*/ 645 h 649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649" w="195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grpSp>
              <p:nvGrpSpPr>
                <p:cNvPr id="394" name="组合 393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  <a:grpFill/>
              </p:grpSpPr>
              <p:sp>
                <p:nvSpPr>
                  <p:cNvPr id="395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gdLst>
                      <a:gd fmla="*/ 272 w 354" name="T0"/>
                      <a:gd fmla="*/ 31 h 653" name="T1"/>
                      <a:gd fmla="*/ 241 w 354" name="T2"/>
                      <a:gd fmla="*/ 50 h 653" name="T3"/>
                      <a:gd fmla="*/ 206 w 354" name="T4"/>
                      <a:gd fmla="*/ 58 h 653" name="T5"/>
                      <a:gd fmla="*/ 159 w 354" name="T6"/>
                      <a:gd fmla="*/ 58 h 653" name="T7"/>
                      <a:gd fmla="*/ 159 w 354" name="T8"/>
                      <a:gd fmla="*/ 58 h 653" name="T9"/>
                      <a:gd fmla="*/ 167 w 354" name="T10"/>
                      <a:gd fmla="*/ 101 h 653" name="T11"/>
                      <a:gd fmla="*/ 159 w 354" name="T12"/>
                      <a:gd fmla="*/ 124 h 653" name="T13"/>
                      <a:gd fmla="*/ 136 w 354" name="T14"/>
                      <a:gd fmla="*/ 140 h 653" name="T15"/>
                      <a:gd fmla="*/ 117 w 354" name="T16"/>
                      <a:gd fmla="*/ 148 h 653" name="T17"/>
                      <a:gd fmla="*/ 82 w 354" name="T18"/>
                      <a:gd fmla="*/ 151 h 653" name="T19"/>
                      <a:gd fmla="*/ 51 w 354" name="T20"/>
                      <a:gd fmla="*/ 167 h 653" name="T21"/>
                      <a:gd fmla="*/ 27 w 354" name="T22"/>
                      <a:gd fmla="*/ 190 h 653" name="T23"/>
                      <a:gd fmla="*/ 12 w 354" name="T24"/>
                      <a:gd fmla="*/ 206 h 653" name="T25"/>
                      <a:gd fmla="*/ 0 w 354" name="T26"/>
                      <a:gd fmla="*/ 217 h 653" name="T27"/>
                      <a:gd fmla="*/ 20 w 354" name="T28"/>
                      <a:gd fmla="*/ 245 h 653" name="T29"/>
                      <a:gd fmla="*/ 35 w 354" name="T30"/>
                      <a:gd fmla="*/ 299 h 653" name="T31"/>
                      <a:gd fmla="*/ 47 w 354" name="T32"/>
                      <a:gd fmla="*/ 381 h 653" name="T33"/>
                      <a:gd fmla="*/ 47 w 354" name="T34"/>
                      <a:gd fmla="*/ 458 h 653" name="T35"/>
                      <a:gd fmla="*/ 47 w 354" name="T36"/>
                      <a:gd fmla="*/ 466 h 653" name="T37"/>
                      <a:gd fmla="*/ 55 w 354" name="T38"/>
                      <a:gd fmla="*/ 478 h 653" name="T39"/>
                      <a:gd fmla="*/ 74 w 354" name="T40"/>
                      <a:gd fmla="*/ 489 h 653" name="T41"/>
                      <a:gd fmla="*/ 117 w 354" name="T42"/>
                      <a:gd fmla="*/ 486 h 653" name="T43"/>
                      <a:gd fmla="*/ 148 w 354" name="T44"/>
                      <a:gd fmla="*/ 482 h 653" name="T45"/>
                      <a:gd fmla="*/ 191 w 354" name="T46"/>
                      <a:gd fmla="*/ 501 h 653" name="T47"/>
                      <a:gd fmla="*/ 218 w 354" name="T48"/>
                      <a:gd fmla="*/ 544 h 653" name="T49"/>
                      <a:gd fmla="*/ 225 w 354" name="T50"/>
                      <a:gd fmla="*/ 594 h 653" name="T51"/>
                      <a:gd fmla="*/ 233 w 354" name="T52"/>
                      <a:gd fmla="*/ 649 h 653" name="T53"/>
                      <a:gd fmla="*/ 241 w 354" name="T54"/>
                      <a:gd fmla="*/ 653 h 653" name="T55"/>
                      <a:gd fmla="*/ 264 w 354" name="T56"/>
                      <a:gd fmla="*/ 645 h 653" name="T57"/>
                      <a:gd fmla="*/ 299 w 354" name="T58"/>
                      <a:gd fmla="*/ 610 h 653" name="T59"/>
                      <a:gd fmla="*/ 334 w 354" name="T60"/>
                      <a:gd fmla="*/ 552 h 653" name="T61"/>
                      <a:gd fmla="*/ 342 w 354" name="T62"/>
                      <a:gd fmla="*/ 544 h 653" name="T63"/>
                      <a:gd fmla="*/ 354 w 354" name="T64"/>
                      <a:gd fmla="*/ 517 h 653" name="T65"/>
                      <a:gd fmla="*/ 350 w 354" name="T66"/>
                      <a:gd fmla="*/ 501 h 653" name="T67"/>
                      <a:gd fmla="*/ 338 w 354" name="T68"/>
                      <a:gd fmla="*/ 497 h 653" name="T69"/>
                      <a:gd fmla="*/ 319 w 354" name="T70"/>
                      <a:gd fmla="*/ 493 h 653" name="T71"/>
                      <a:gd fmla="*/ 303 w 354" name="T72"/>
                      <a:gd fmla="*/ 474 h 653" name="T73"/>
                      <a:gd fmla="*/ 292 w 354" name="T74"/>
                      <a:gd fmla="*/ 419 h 653" name="T75"/>
                      <a:gd fmla="*/ 288 w 354" name="T76"/>
                      <a:gd fmla="*/ 342 h 653" name="T77"/>
                      <a:gd fmla="*/ 299 w 354" name="T78"/>
                      <a:gd fmla="*/ 334 h 653" name="T79"/>
                      <a:gd fmla="*/ 323 w 354" name="T80"/>
                      <a:gd fmla="*/ 311 h 653" name="T81"/>
                      <a:gd fmla="*/ 334 w 354" name="T82"/>
                      <a:gd fmla="*/ 272 h 653" name="T83"/>
                      <a:gd fmla="*/ 330 w 354" name="T84"/>
                      <a:gd fmla="*/ 217 h 653" name="T85"/>
                      <a:gd fmla="*/ 346 w 354" name="T86"/>
                      <a:gd fmla="*/ 194 h 653" name="T87"/>
                      <a:gd fmla="*/ 350 w 354" name="T88"/>
                      <a:gd fmla="*/ 155 h 653" name="T89"/>
                      <a:gd fmla="*/ 338 w 354" name="T90"/>
                      <a:gd fmla="*/ 128 h 653" name="T91"/>
                      <a:gd fmla="*/ 323 w 354" name="T92"/>
                      <a:gd fmla="*/ 113 h 653" name="T93"/>
                      <a:gd fmla="*/ 334 w 354" name="T94"/>
                      <a:gd fmla="*/ 97 h 653" name="T95"/>
                      <a:gd fmla="*/ 354 w 354" name="T96"/>
                      <a:gd fmla="*/ 43 h 653" name="T97"/>
                      <a:gd fmla="*/ 354 w 354" name="T98"/>
                      <a:gd fmla="*/ 23 h 653" name="T99"/>
                      <a:gd fmla="*/ 342 w 354" name="T100"/>
                      <a:gd fmla="*/ 4 h 653" name="T101"/>
                      <a:gd fmla="*/ 315 w 354" name="T102"/>
                      <a:gd fmla="*/ 4 h 653" name="T103"/>
                      <a:gd fmla="*/ 284 w 354" name="T104"/>
                      <a:gd fmla="*/ 19 h 653" name="T105"/>
                      <a:gd fmla="*/ 272 w 354" name="T106"/>
                      <a:gd fmla="*/ 31 h 653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  <a:gd fmla="*/ 0 60000 65536" name="T141"/>
                      <a:gd fmla="*/ 0 60000 65536" name="T142"/>
                      <a:gd fmla="*/ 0 60000 65536" name="T143"/>
                      <a:gd fmla="*/ 0 60000 65536" name="T144"/>
                      <a:gd fmla="*/ 0 60000 65536" name="T145"/>
                      <a:gd fmla="*/ 0 60000 65536" name="T146"/>
                      <a:gd fmla="*/ 0 60000 65536" name="T147"/>
                      <a:gd fmla="*/ 0 60000 65536" name="T148"/>
                      <a:gd fmla="*/ 0 60000 65536" name="T149"/>
                      <a:gd fmla="*/ 0 60000 65536" name="T150"/>
                      <a:gd fmla="*/ 0 60000 65536" name="T151"/>
                      <a:gd fmla="*/ 0 60000 65536" name="T152"/>
                      <a:gd fmla="*/ 0 60000 65536" name="T153"/>
                      <a:gd fmla="*/ 0 60000 65536" name="T154"/>
                      <a:gd fmla="*/ 0 60000 65536" name="T155"/>
                      <a:gd fmla="*/ 0 60000 65536" name="T156"/>
                      <a:gd fmla="*/ 0 60000 65536" name="T157"/>
                      <a:gd fmla="*/ 0 60000 65536" name="T158"/>
                      <a:gd fmla="*/ 0 60000 65536" name="T159"/>
                      <a:gd fmla="*/ 0 60000 65536" name="T160"/>
                      <a:gd fmla="*/ 0 60000 65536" name="T161"/>
                    </a:gdLst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b="b" l="0" r="r" t="0"/>
                    <a:pathLst>
                      <a:path h="653" w="354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grpFill/>
                  <a:ln w="25400">
                    <a:solidFill>
                      <a:srgbClr val="29A7A4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96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gdLst>
                      <a:gd fmla="*/ 23 w 23" name="T0"/>
                      <a:gd fmla="*/ 12 h 24" name="T1"/>
                      <a:gd fmla="*/ 23 w 23" name="T2"/>
                      <a:gd fmla="*/ 12 h 24" name="T3"/>
                      <a:gd fmla="*/ 19 w 23" name="T4"/>
                      <a:gd fmla="*/ 20 h 24" name="T5"/>
                      <a:gd fmla="*/ 12 w 23" name="T6"/>
                      <a:gd fmla="*/ 24 h 24" name="T7"/>
                      <a:gd fmla="*/ 12 w 23" name="T8"/>
                      <a:gd fmla="*/ 24 h 24" name="T9"/>
                      <a:gd fmla="*/ 4 w 23" name="T10"/>
                      <a:gd fmla="*/ 20 h 24" name="T11"/>
                      <a:gd fmla="*/ 0 w 23" name="T12"/>
                      <a:gd fmla="*/ 12 h 24" name="T13"/>
                      <a:gd fmla="*/ 0 w 23" name="T14"/>
                      <a:gd fmla="*/ 12 h 24" name="T15"/>
                      <a:gd fmla="*/ 4 w 23" name="T16"/>
                      <a:gd fmla="*/ 4 h 24" name="T17"/>
                      <a:gd fmla="*/ 12 w 23" name="T18"/>
                      <a:gd fmla="*/ 0 h 24" name="T19"/>
                      <a:gd fmla="*/ 12 w 23" name="T20"/>
                      <a:gd fmla="*/ 0 h 24" name="T21"/>
                      <a:gd fmla="*/ 19 w 23" name="T22"/>
                      <a:gd fmla="*/ 4 h 24" name="T23"/>
                      <a:gd fmla="*/ 23 w 23" name="T24"/>
                      <a:gd fmla="*/ 12 h 24" name="T25"/>
                      <a:gd fmla="*/ 23 w 23" name="T26"/>
                      <a:gd fmla="*/ 12 h 24" name="T27"/>
                      <a:gd fmla="*/ 0 60000 65536" name="T28"/>
                      <a:gd fmla="*/ 0 60000 65536" name="T29"/>
                      <a:gd fmla="*/ 0 60000 65536" name="T30"/>
                      <a:gd fmla="*/ 0 60000 65536" name="T31"/>
                      <a:gd fmla="*/ 0 60000 65536" name="T32"/>
                      <a:gd fmla="*/ 0 60000 65536" name="T33"/>
                      <a:gd fmla="*/ 0 60000 65536" name="T34"/>
                      <a:gd fmla="*/ 0 60000 65536" name="T35"/>
                      <a:gd fmla="*/ 0 60000 65536" name="T36"/>
                      <a:gd fmla="*/ 0 60000 65536" name="T37"/>
                      <a:gd fmla="*/ 0 60000 65536" name="T38"/>
                      <a:gd fmla="*/ 0 60000 65536" name="T39"/>
                      <a:gd fmla="*/ 0 60000 65536" name="T40"/>
                      <a:gd fmla="*/ 0 60000 65536" name="T41"/>
                    </a:gdLst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b="b" l="0" r="r" t="0"/>
                    <a:pathLst>
                      <a:path h="24" w="23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97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gdLst>
                      <a:gd fmla="*/ 59 w 59" name="T0"/>
                      <a:gd fmla="*/ 27 h 58" name="T1"/>
                      <a:gd fmla="*/ 59 w 59" name="T2"/>
                      <a:gd fmla="*/ 27 h 58" name="T3"/>
                      <a:gd fmla="*/ 55 w 59" name="T4"/>
                      <a:gd fmla="*/ 39 h 58" name="T5"/>
                      <a:gd fmla="*/ 47 w 59" name="T6"/>
                      <a:gd fmla="*/ 46 h 58" name="T7"/>
                      <a:gd fmla="*/ 39 w 59" name="T8"/>
                      <a:gd fmla="*/ 54 h 58" name="T9"/>
                      <a:gd fmla="*/ 28 w 59" name="T10"/>
                      <a:gd fmla="*/ 58 h 58" name="T11"/>
                      <a:gd fmla="*/ 28 w 59" name="T12"/>
                      <a:gd fmla="*/ 58 h 58" name="T13"/>
                      <a:gd fmla="*/ 16 w 59" name="T14"/>
                      <a:gd fmla="*/ 54 h 58" name="T15"/>
                      <a:gd fmla="*/ 8 w 59" name="T16"/>
                      <a:gd fmla="*/ 46 h 58" name="T17"/>
                      <a:gd fmla="*/ 0 w 59" name="T18"/>
                      <a:gd fmla="*/ 39 h 58" name="T19"/>
                      <a:gd fmla="*/ 0 w 59" name="T20"/>
                      <a:gd fmla="*/ 27 h 58" name="T21"/>
                      <a:gd fmla="*/ 0 w 59" name="T22"/>
                      <a:gd fmla="*/ 27 h 58" name="T23"/>
                      <a:gd fmla="*/ 0 w 59" name="T24"/>
                      <a:gd fmla="*/ 15 h 58" name="T25"/>
                      <a:gd fmla="*/ 8 w 59" name="T26"/>
                      <a:gd fmla="*/ 8 h 58" name="T27"/>
                      <a:gd fmla="*/ 16 w 59" name="T28"/>
                      <a:gd fmla="*/ 0 h 58" name="T29"/>
                      <a:gd fmla="*/ 28 w 59" name="T30"/>
                      <a:gd fmla="*/ 0 h 58" name="T31"/>
                      <a:gd fmla="*/ 28 w 59" name="T32"/>
                      <a:gd fmla="*/ 0 h 58" name="T33"/>
                      <a:gd fmla="*/ 39 w 59" name="T34"/>
                      <a:gd fmla="*/ 0 h 58" name="T35"/>
                      <a:gd fmla="*/ 47 w 59" name="T36"/>
                      <a:gd fmla="*/ 8 h 58" name="T37"/>
                      <a:gd fmla="*/ 55 w 59" name="T38"/>
                      <a:gd fmla="*/ 15 h 58" name="T39"/>
                      <a:gd fmla="*/ 59 w 59" name="T40"/>
                      <a:gd fmla="*/ 27 h 58" name="T41"/>
                      <a:gd fmla="*/ 59 w 59" name="T42"/>
                      <a:gd fmla="*/ 27 h 58" name="T43"/>
                      <a:gd fmla="*/ 0 60000 65536" name="T44"/>
                      <a:gd fmla="*/ 0 60000 65536" name="T45"/>
                      <a:gd fmla="*/ 0 60000 65536" name="T46"/>
                      <a:gd fmla="*/ 0 60000 65536" name="T47"/>
                      <a:gd fmla="*/ 0 60000 65536" name="T48"/>
                      <a:gd fmla="*/ 0 60000 65536" name="T49"/>
                      <a:gd fmla="*/ 0 60000 65536" name="T50"/>
                      <a:gd fmla="*/ 0 60000 65536" name="T51"/>
                      <a:gd fmla="*/ 0 60000 65536" name="T52"/>
                      <a:gd fmla="*/ 0 60000 65536" name="T53"/>
                      <a:gd fmla="*/ 0 60000 65536" name="T54"/>
                      <a:gd fmla="*/ 0 60000 65536" name="T55"/>
                      <a:gd fmla="*/ 0 60000 65536" name="T56"/>
                      <a:gd fmla="*/ 0 60000 65536" name="T57"/>
                      <a:gd fmla="*/ 0 60000 65536" name="T58"/>
                      <a:gd fmla="*/ 0 60000 65536" name="T59"/>
                      <a:gd fmla="*/ 0 60000 65536" name="T60"/>
                      <a:gd fmla="*/ 0 60000 65536" name="T61"/>
                      <a:gd fmla="*/ 0 60000 65536" name="T62"/>
                      <a:gd fmla="*/ 0 60000 65536" name="T63"/>
                      <a:gd fmla="*/ 0 60000 65536" name="T64"/>
                      <a:gd fmla="*/ 0 60000 65536" name="T65"/>
                    </a:gdLst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b="b" l="0" r="r" t="0"/>
                    <a:pathLst>
                      <a:path h="57" w="59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29A7A4"/>
                    </a:solidFill>
                    <a:prstDash val="solid"/>
                    <a:round/>
                  </a:ln>
                  <a:extLst/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98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gdLst>
                      <a:gd fmla="*/ 27 w 85" name="T0"/>
                      <a:gd fmla="*/ 46 h 85" name="T1"/>
                      <a:gd fmla="*/ 31 w 85" name="T2"/>
                      <a:gd fmla="*/ 42 h 85" name="T3"/>
                      <a:gd fmla="*/ 31 w 85" name="T4"/>
                      <a:gd fmla="*/ 38 h 85" name="T5"/>
                      <a:gd fmla="*/ 42 w 85" name="T6"/>
                      <a:gd fmla="*/ 85 h 85" name="T7"/>
                      <a:gd fmla="*/ 85 w 85" name="T8"/>
                      <a:gd fmla="*/ 77 h 85" name="T9"/>
                      <a:gd fmla="*/ 66 w 85" name="T10"/>
                      <a:gd fmla="*/ 70 h 85" name="T11"/>
                      <a:gd fmla="*/ 81 w 85" name="T12"/>
                      <a:gd fmla="*/ 58 h 85" name="T13"/>
                      <a:gd fmla="*/ 66 w 85" name="T14"/>
                      <a:gd fmla="*/ 50 h 85" name="T15"/>
                      <a:gd fmla="*/ 81 w 85" name="T16"/>
                      <a:gd fmla="*/ 42 h 85" name="T17"/>
                      <a:gd fmla="*/ 66 w 85" name="T18"/>
                      <a:gd fmla="*/ 31 h 85" name="T19"/>
                      <a:gd fmla="*/ 85 w 85" name="T20"/>
                      <a:gd fmla="*/ 23 h 85" name="T21"/>
                      <a:gd fmla="*/ 62 w 85" name="T22"/>
                      <a:gd fmla="*/ 15 h 85" name="T23"/>
                      <a:gd fmla="*/ 70 w 85" name="T24"/>
                      <a:gd fmla="*/ 11 h 85" name="T25"/>
                      <a:gd fmla="*/ 66 w 85" name="T26"/>
                      <a:gd fmla="*/ 0 h 85" name="T27"/>
                      <a:gd fmla="*/ 54 w 85" name="T28"/>
                      <a:gd fmla="*/ 4 h 85" name="T29"/>
                      <a:gd fmla="*/ 46 w 85" name="T30"/>
                      <a:gd fmla="*/ 15 h 85" name="T31"/>
                      <a:gd fmla="*/ 50 w 85" name="T32"/>
                      <a:gd fmla="*/ 4 h 85" name="T33"/>
                      <a:gd fmla="*/ 50 w 85" name="T34"/>
                      <a:gd fmla="*/ 4 h 85" name="T35"/>
                      <a:gd fmla="*/ 39 w 85" name="T36"/>
                      <a:gd fmla="*/ 0 h 85" name="T37"/>
                      <a:gd fmla="*/ 19 w 85" name="T38"/>
                      <a:gd fmla="*/ 42 h 85" name="T39"/>
                      <a:gd fmla="*/ 19 w 85" name="T40"/>
                      <a:gd fmla="*/ 42 h 85" name="T41"/>
                      <a:gd fmla="*/ 15 w 85" name="T42"/>
                      <a:gd fmla="*/ 15 h 85" name="T43"/>
                      <a:gd fmla="*/ 27 w 85" name="T44"/>
                      <a:gd fmla="*/ 11 h 85" name="T45"/>
                      <a:gd fmla="*/ 15 w 85" name="T46"/>
                      <a:gd fmla="*/ 0 h 85" name="T47"/>
                      <a:gd fmla="*/ 7 w 85" name="T48"/>
                      <a:gd fmla="*/ 11 h 85" name="T49"/>
                      <a:gd fmla="*/ 15 w 85" name="T50"/>
                      <a:gd fmla="*/ 15 h 85" name="T51"/>
                      <a:gd fmla="*/ 0 w 85" name="T52"/>
                      <a:gd fmla="*/ 35 h 85" name="T53"/>
                      <a:gd fmla="*/ 15 w 85" name="T54"/>
                      <a:gd fmla="*/ 42 h 85" name="T55"/>
                      <a:gd fmla="*/ 23 w 85" name="T56"/>
                      <a:gd fmla="*/ 31 h 85" name="T57"/>
                      <a:gd fmla="*/ 0 w 85" name="T58"/>
                      <a:gd fmla="*/ 31 h 85" name="T59"/>
                      <a:gd fmla="*/ 0 w 85" name="T60"/>
                      <a:gd fmla="*/ 35 h 85" name="T61"/>
                      <a:gd fmla="*/ 0 w 85" name="T62"/>
                      <a:gd fmla="*/ 35 h 85" name="T63"/>
                      <a:gd fmla="*/ 54 w 85" name="T64"/>
                      <a:gd fmla="*/ 31 h 85" name="T65"/>
                      <a:gd fmla="*/ 42 w 85" name="T66"/>
                      <a:gd fmla="*/ 23 h 85" name="T67"/>
                      <a:gd fmla="*/ 54 w 85" name="T68"/>
                      <a:gd fmla="*/ 23 h 85" name="T69"/>
                      <a:gd fmla="*/ 54 w 85" name="T70"/>
                      <a:gd fmla="*/ 50 h 85" name="T71"/>
                      <a:gd fmla="*/ 42 w 85" name="T72"/>
                      <a:gd fmla="*/ 42 h 85" name="T73"/>
                      <a:gd fmla="*/ 54 w 85" name="T74"/>
                      <a:gd fmla="*/ 42 h 85" name="T75"/>
                      <a:gd fmla="*/ 0 w 85" name="T76"/>
                      <a:gd fmla="*/ 73 h 85" name="T77"/>
                      <a:gd fmla="*/ 11 w 85" name="T78"/>
                      <a:gd fmla="*/ 85 h 85" name="T79"/>
                      <a:gd fmla="*/ 19 w 85" name="T80"/>
                      <a:gd fmla="*/ 66 h 85" name="T81"/>
                      <a:gd fmla="*/ 15 w 85" name="T82"/>
                      <a:gd fmla="*/ 46 h 85" name="T83"/>
                      <a:gd fmla="*/ 7 w 85" name="T84"/>
                      <a:gd fmla="*/ 62 h 85" name="T85"/>
                      <a:gd fmla="*/ 0 w 85" name="T86"/>
                      <a:gd fmla="*/ 73 h 85" name="T87"/>
                      <a:gd fmla="*/ 42 w 85" name="T88"/>
                      <a:gd fmla="*/ 58 h 85" name="T89"/>
                      <a:gd fmla="*/ 54 w 85" name="T90"/>
                      <a:gd fmla="*/ 70 h 85" name="T91"/>
                      <a:gd fmla="*/ 42 w 85" name="T92"/>
                      <a:gd fmla="*/ 58 h 85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</a:gdLst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b="b" l="0" r="r" t="0"/>
                    <a:pathLst>
                      <a:path h="85" w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99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gdLst>
                      <a:gd fmla="*/ 58 w 85" name="T0"/>
                      <a:gd fmla="*/ 4 h 81" name="T1"/>
                      <a:gd fmla="*/ 58 w 85" name="T2"/>
                      <a:gd fmla="*/ 4 h 81" name="T3"/>
                      <a:gd fmla="*/ 58 w 85" name="T4"/>
                      <a:gd fmla="*/ 0 h 81" name="T5"/>
                      <a:gd fmla="*/ 58 w 85" name="T6"/>
                      <a:gd fmla="*/ 0 h 81" name="T7"/>
                      <a:gd fmla="*/ 43 w 85" name="T8"/>
                      <a:gd fmla="*/ 0 h 81" name="T9"/>
                      <a:gd fmla="*/ 43 w 85" name="T10"/>
                      <a:gd fmla="*/ 73 h 81" name="T11"/>
                      <a:gd fmla="*/ 43 w 85" name="T12"/>
                      <a:gd fmla="*/ 73 h 81" name="T13"/>
                      <a:gd fmla="*/ 47 w 85" name="T14"/>
                      <a:gd fmla="*/ 81 h 81" name="T15"/>
                      <a:gd fmla="*/ 54 w 85" name="T16"/>
                      <a:gd fmla="*/ 81 h 81" name="T17"/>
                      <a:gd fmla="*/ 70 w 85" name="T18"/>
                      <a:gd fmla="*/ 81 h 81" name="T19"/>
                      <a:gd fmla="*/ 70 w 85" name="T20"/>
                      <a:gd fmla="*/ 81 h 81" name="T21"/>
                      <a:gd fmla="*/ 78 w 85" name="T22"/>
                      <a:gd fmla="*/ 81 h 81" name="T23"/>
                      <a:gd fmla="*/ 81 w 85" name="T24"/>
                      <a:gd fmla="*/ 77 h 81" name="T25"/>
                      <a:gd fmla="*/ 85 w 85" name="T26"/>
                      <a:gd fmla="*/ 66 h 81" name="T27"/>
                      <a:gd fmla="*/ 85 w 85" name="T28"/>
                      <a:gd fmla="*/ 66 h 81" name="T29"/>
                      <a:gd fmla="*/ 74 w 85" name="T30"/>
                      <a:gd fmla="*/ 58 h 81" name="T31"/>
                      <a:gd fmla="*/ 74 w 85" name="T32"/>
                      <a:gd fmla="*/ 58 h 81" name="T33"/>
                      <a:gd fmla="*/ 70 w 85" name="T34"/>
                      <a:gd fmla="*/ 70 h 81" name="T35"/>
                      <a:gd fmla="*/ 70 w 85" name="T36"/>
                      <a:gd fmla="*/ 70 h 81" name="T37"/>
                      <a:gd fmla="*/ 58 w 85" name="T38"/>
                      <a:gd fmla="*/ 70 h 81" name="T39"/>
                      <a:gd fmla="*/ 58 w 85" name="T40"/>
                      <a:gd fmla="*/ 70 h 81" name="T41"/>
                      <a:gd fmla="*/ 58 w 85" name="T42"/>
                      <a:gd fmla="*/ 70 h 81" name="T43"/>
                      <a:gd fmla="*/ 54 w 85" name="T44"/>
                      <a:gd fmla="*/ 70 h 81" name="T45"/>
                      <a:gd fmla="*/ 54 w 85" name="T46"/>
                      <a:gd fmla="*/ 42 h 81" name="T47"/>
                      <a:gd fmla="*/ 54 w 85" name="T48"/>
                      <a:gd fmla="*/ 42 h 81" name="T49"/>
                      <a:gd fmla="*/ 81 w 85" name="T50"/>
                      <a:gd fmla="*/ 27 h 81" name="T51"/>
                      <a:gd fmla="*/ 81 w 85" name="T52"/>
                      <a:gd fmla="*/ 27 h 81" name="T53"/>
                      <a:gd fmla="*/ 81 w 85" name="T54"/>
                      <a:gd fmla="*/ 27 h 81" name="T55"/>
                      <a:gd fmla="*/ 81 w 85" name="T56"/>
                      <a:gd fmla="*/ 27 h 81" name="T57"/>
                      <a:gd fmla="*/ 74 w 85" name="T58"/>
                      <a:gd fmla="*/ 15 h 81" name="T59"/>
                      <a:gd fmla="*/ 74 w 85" name="T60"/>
                      <a:gd fmla="*/ 15 h 81" name="T61"/>
                      <a:gd fmla="*/ 54 w 85" name="T62"/>
                      <a:gd fmla="*/ 31 h 81" name="T63"/>
                      <a:gd fmla="*/ 54 w 85" name="T64"/>
                      <a:gd fmla="*/ 7 h 81" name="T65"/>
                      <a:gd fmla="*/ 54 w 85" name="T66"/>
                      <a:gd fmla="*/ 7 h 81" name="T67"/>
                      <a:gd fmla="*/ 58 w 85" name="T68"/>
                      <a:gd fmla="*/ 4 h 81" name="T69"/>
                      <a:gd fmla="*/ 58 w 85" name="T70"/>
                      <a:gd fmla="*/ 4 h 81" name="T71"/>
                      <a:gd fmla="*/ 58 w 85" name="T72"/>
                      <a:gd fmla="*/ 4 h 81" name="T73"/>
                      <a:gd fmla="*/ 23 w 85" name="T74"/>
                      <a:gd fmla="*/ 35 h 81" name="T75"/>
                      <a:gd fmla="*/ 23 w 85" name="T76"/>
                      <a:gd fmla="*/ 58 h 81" name="T77"/>
                      <a:gd fmla="*/ 23 w 85" name="T78"/>
                      <a:gd fmla="*/ 58 h 81" name="T79"/>
                      <a:gd fmla="*/ 0 w 85" name="T80"/>
                      <a:gd fmla="*/ 66 h 81" name="T81"/>
                      <a:gd fmla="*/ 0 w 85" name="T82"/>
                      <a:gd fmla="*/ 66 h 81" name="T83"/>
                      <a:gd fmla="*/ 4 w 85" name="T84"/>
                      <a:gd fmla="*/ 77 h 81" name="T85"/>
                      <a:gd fmla="*/ 4 w 85" name="T86"/>
                      <a:gd fmla="*/ 77 h 81" name="T87"/>
                      <a:gd fmla="*/ 12 w 85" name="T88"/>
                      <a:gd fmla="*/ 73 h 81" name="T89"/>
                      <a:gd fmla="*/ 12 w 85" name="T90"/>
                      <a:gd fmla="*/ 73 h 81" name="T91"/>
                      <a:gd fmla="*/ 23 w 85" name="T92"/>
                      <a:gd fmla="*/ 70 h 81" name="T93"/>
                      <a:gd fmla="*/ 23 w 85" name="T94"/>
                      <a:gd fmla="*/ 81 h 81" name="T95"/>
                      <a:gd fmla="*/ 35 w 85" name="T96"/>
                      <a:gd fmla="*/ 81 h 81" name="T97"/>
                      <a:gd fmla="*/ 35 w 85" name="T98"/>
                      <a:gd fmla="*/ 11 h 81" name="T99"/>
                      <a:gd fmla="*/ 35 w 85" name="T100"/>
                      <a:gd fmla="*/ 11 h 81" name="T101"/>
                      <a:gd fmla="*/ 39 w 85" name="T102"/>
                      <a:gd fmla="*/ 4 h 81" name="T103"/>
                      <a:gd fmla="*/ 39 w 85" name="T104"/>
                      <a:gd fmla="*/ 4 h 81" name="T105"/>
                      <a:gd fmla="*/ 39 w 85" name="T106"/>
                      <a:gd fmla="*/ 4 h 81" name="T107"/>
                      <a:gd fmla="*/ 39 w 85" name="T108"/>
                      <a:gd fmla="*/ 4 h 81" name="T109"/>
                      <a:gd fmla="*/ 35 w 85" name="T110"/>
                      <a:gd fmla="*/ 0 h 81" name="T111"/>
                      <a:gd fmla="*/ 35 w 85" name="T112"/>
                      <a:gd fmla="*/ 0 h 81" name="T113"/>
                      <a:gd fmla="*/ 23 w 85" name="T114"/>
                      <a:gd fmla="*/ 0 h 81" name="T115"/>
                      <a:gd fmla="*/ 23 w 85" name="T116"/>
                      <a:gd fmla="*/ 27 h 81" name="T117"/>
                      <a:gd fmla="*/ 4 w 85" name="T118"/>
                      <a:gd fmla="*/ 27 h 81" name="T119"/>
                      <a:gd fmla="*/ 4 w 85" name="T120"/>
                      <a:gd fmla="*/ 35 h 81" name="T121"/>
                      <a:gd fmla="*/ 23 w 85" name="T122"/>
                      <a:gd fmla="*/ 35 h 81" name="T123"/>
                      <a:gd fmla="*/ 23 w 85" name="T124"/>
                      <a:gd fmla="*/ 35 h 81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  <a:gd fmla="*/ 0 60000 65536" name="T141"/>
                      <a:gd fmla="*/ 0 60000 65536" name="T142"/>
                      <a:gd fmla="*/ 0 60000 65536" name="T143"/>
                      <a:gd fmla="*/ 0 60000 65536" name="T144"/>
                      <a:gd fmla="*/ 0 60000 65536" name="T145"/>
                      <a:gd fmla="*/ 0 60000 65536" name="T146"/>
                      <a:gd fmla="*/ 0 60000 65536" name="T147"/>
                      <a:gd fmla="*/ 0 60000 65536" name="T148"/>
                      <a:gd fmla="*/ 0 60000 65536" name="T149"/>
                      <a:gd fmla="*/ 0 60000 65536" name="T150"/>
                      <a:gd fmla="*/ 0 60000 65536" name="T151"/>
                      <a:gd fmla="*/ 0 60000 65536" name="T152"/>
                      <a:gd fmla="*/ 0 60000 65536" name="T153"/>
                      <a:gd fmla="*/ 0 60000 65536" name="T154"/>
                      <a:gd fmla="*/ 0 60000 65536" name="T155"/>
                      <a:gd fmla="*/ 0 60000 65536" name="T156"/>
                      <a:gd fmla="*/ 0 60000 65536" name="T157"/>
                      <a:gd fmla="*/ 0 60000 65536" name="T158"/>
                      <a:gd fmla="*/ 0 60000 65536" name="T159"/>
                      <a:gd fmla="*/ 0 60000 65536" name="T160"/>
                      <a:gd fmla="*/ 0 60000 65536" name="T161"/>
                      <a:gd fmla="*/ 0 60000 65536" name="T162"/>
                      <a:gd fmla="*/ 0 60000 65536" name="T163"/>
                      <a:gd fmla="*/ 0 60000 65536" name="T164"/>
                      <a:gd fmla="*/ 0 60000 65536" name="T165"/>
                      <a:gd fmla="*/ 0 60000 65536" name="T166"/>
                      <a:gd fmla="*/ 0 60000 65536" name="T167"/>
                      <a:gd fmla="*/ 0 60000 65536" name="T168"/>
                      <a:gd fmla="*/ 0 60000 65536" name="T169"/>
                      <a:gd fmla="*/ 0 60000 65536" name="T170"/>
                      <a:gd fmla="*/ 0 60000 65536" name="T171"/>
                      <a:gd fmla="*/ 0 60000 65536" name="T172"/>
                      <a:gd fmla="*/ 0 60000 65536" name="T173"/>
                      <a:gd fmla="*/ 0 60000 65536" name="T174"/>
                      <a:gd fmla="*/ 0 60000 65536" name="T175"/>
                      <a:gd fmla="*/ 0 60000 65536" name="T176"/>
                      <a:gd fmla="*/ 0 60000 65536" name="T177"/>
                      <a:gd fmla="*/ 0 60000 65536" name="T178"/>
                      <a:gd fmla="*/ 0 60000 65536" name="T179"/>
                      <a:gd fmla="*/ 0 60000 65536" name="T180"/>
                      <a:gd fmla="*/ 0 60000 65536" name="T181"/>
                      <a:gd fmla="*/ 0 60000 65536" name="T182"/>
                      <a:gd fmla="*/ 0 60000 65536" name="T183"/>
                      <a:gd fmla="*/ 0 60000 65536" name="T184"/>
                      <a:gd fmla="*/ 0 60000 65536" name="T185"/>
                      <a:gd fmla="*/ 0 60000 65536" name="T186"/>
                      <a:gd fmla="*/ 0 60000 65536" name="T187"/>
                      <a:gd fmla="*/ 0 60000 65536" name="T188"/>
                    </a:gdLst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b="b" l="0" r="r" t="0"/>
                    <a:pathLst>
                      <a:path h="81" w="85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400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gdLst>
                      <a:gd fmla="*/ 47 w 82" name="T0"/>
                      <a:gd fmla="*/ 11 h 85" name="T1"/>
                      <a:gd fmla="*/ 47 w 82" name="T2"/>
                      <a:gd fmla="*/ 11 h 85" name="T3"/>
                      <a:gd fmla="*/ 47 w 82" name="T4"/>
                      <a:gd fmla="*/ 7 h 85" name="T5"/>
                      <a:gd fmla="*/ 47 w 82" name="T6"/>
                      <a:gd fmla="*/ 7 h 85" name="T7"/>
                      <a:gd fmla="*/ 43 w 82" name="T8"/>
                      <a:gd fmla="*/ 0 h 85" name="T9"/>
                      <a:gd fmla="*/ 43 w 82" name="T10"/>
                      <a:gd fmla="*/ 0 h 85" name="T11"/>
                      <a:gd fmla="*/ 39 w 82" name="T12"/>
                      <a:gd fmla="*/ 0 h 85" name="T13"/>
                      <a:gd fmla="*/ 39 w 82" name="T14"/>
                      <a:gd fmla="*/ 0 h 85" name="T15"/>
                      <a:gd fmla="*/ 31 w 82" name="T16"/>
                      <a:gd fmla="*/ 4 h 85" name="T17"/>
                      <a:gd fmla="*/ 31 w 82" name="T18"/>
                      <a:gd fmla="*/ 4 h 85" name="T19"/>
                      <a:gd fmla="*/ 35 w 82" name="T20"/>
                      <a:gd fmla="*/ 11 h 85" name="T21"/>
                      <a:gd fmla="*/ 0 w 82" name="T22"/>
                      <a:gd fmla="*/ 11 h 85" name="T23"/>
                      <a:gd fmla="*/ 0 w 82" name="T24"/>
                      <a:gd fmla="*/ 23 h 85" name="T25"/>
                      <a:gd fmla="*/ 35 w 82" name="T26"/>
                      <a:gd fmla="*/ 23 h 85" name="T27"/>
                      <a:gd fmla="*/ 35 w 82" name="T28"/>
                      <a:gd fmla="*/ 35 h 85" name="T29"/>
                      <a:gd fmla="*/ 8 w 82" name="T30"/>
                      <a:gd fmla="*/ 35 h 85" name="T31"/>
                      <a:gd fmla="*/ 8 w 82" name="T32"/>
                      <a:gd fmla="*/ 73 h 85" name="T33"/>
                      <a:gd fmla="*/ 19 w 82" name="T34"/>
                      <a:gd fmla="*/ 73 h 85" name="T35"/>
                      <a:gd fmla="*/ 19 w 82" name="T36"/>
                      <a:gd fmla="*/ 42 h 85" name="T37"/>
                      <a:gd fmla="*/ 35 w 82" name="T38"/>
                      <a:gd fmla="*/ 42 h 85" name="T39"/>
                      <a:gd fmla="*/ 35 w 82" name="T40"/>
                      <a:gd fmla="*/ 85 h 85" name="T41"/>
                      <a:gd fmla="*/ 47 w 82" name="T42"/>
                      <a:gd fmla="*/ 85 h 85" name="T43"/>
                      <a:gd fmla="*/ 47 w 82" name="T44"/>
                      <a:gd fmla="*/ 42 h 85" name="T45"/>
                      <a:gd fmla="*/ 58 w 82" name="T46"/>
                      <a:gd fmla="*/ 42 h 85" name="T47"/>
                      <a:gd fmla="*/ 58 w 82" name="T48"/>
                      <a:gd fmla="*/ 62 h 85" name="T49"/>
                      <a:gd fmla="*/ 58 w 82" name="T50"/>
                      <a:gd fmla="*/ 62 h 85" name="T51"/>
                      <a:gd fmla="*/ 54 w 82" name="T52"/>
                      <a:gd fmla="*/ 66 h 85" name="T53"/>
                      <a:gd fmla="*/ 47 w 82" name="T54"/>
                      <a:gd fmla="*/ 66 h 85" name="T55"/>
                      <a:gd fmla="*/ 47 w 82" name="T56"/>
                      <a:gd fmla="*/ 66 h 85" name="T57"/>
                      <a:gd fmla="*/ 51 w 82" name="T58"/>
                      <a:gd fmla="*/ 77 h 85" name="T59"/>
                      <a:gd fmla="*/ 51 w 82" name="T60"/>
                      <a:gd fmla="*/ 77 h 85" name="T61"/>
                      <a:gd fmla="*/ 66 w 82" name="T62"/>
                      <a:gd fmla="*/ 73 h 85" name="T63"/>
                      <a:gd fmla="*/ 70 w 82" name="T64"/>
                      <a:gd fmla="*/ 73 h 85" name="T65"/>
                      <a:gd fmla="*/ 70 w 82" name="T66"/>
                      <a:gd fmla="*/ 70 h 85" name="T67"/>
                      <a:gd fmla="*/ 70 w 82" name="T68"/>
                      <a:gd fmla="*/ 35 h 85" name="T69"/>
                      <a:gd fmla="*/ 47 w 82" name="T70"/>
                      <a:gd fmla="*/ 35 h 85" name="T71"/>
                      <a:gd fmla="*/ 47 w 82" name="T72"/>
                      <a:gd fmla="*/ 23 h 85" name="T73"/>
                      <a:gd fmla="*/ 82 w 82" name="T74"/>
                      <a:gd fmla="*/ 23 h 85" name="T75"/>
                      <a:gd fmla="*/ 82 w 82" name="T76"/>
                      <a:gd fmla="*/ 11 h 85" name="T77"/>
                      <a:gd fmla="*/ 39 w 82" name="T78"/>
                      <a:gd fmla="*/ 11 h 85" name="T79"/>
                      <a:gd fmla="*/ 39 w 82" name="T80"/>
                      <a:gd fmla="*/ 11 h 85" name="T81"/>
                      <a:gd fmla="*/ 47 w 82" name="T82"/>
                      <a:gd fmla="*/ 11 h 85" name="T83"/>
                      <a:gd fmla="*/ 47 w 82" name="T84"/>
                      <a:gd fmla="*/ 11 h 85" name="T85"/>
                      <a:gd fmla="*/ 47 w 82" name="T86"/>
                      <a:gd fmla="*/ 11 h 85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</a:gdLst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b="b" l="0" r="r" t="0"/>
                    <a:pathLst>
                      <a:path h="85" w="82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370" name="组合 369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  <a:grpFill/>
            </p:grpSpPr>
            <p:sp>
              <p:nvSpPr>
                <p:cNvPr id="387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gdLst>
                    <a:gd fmla="*/ 761 w 769" name="T0"/>
                    <a:gd fmla="*/ 657 h 998" name="T1"/>
                    <a:gd fmla="*/ 738 w 769" name="T2"/>
                    <a:gd fmla="*/ 555 h 998" name="T3"/>
                    <a:gd fmla="*/ 653 w 769" name="T4"/>
                    <a:gd fmla="*/ 521 h 998" name="T5"/>
                    <a:gd fmla="*/ 598 w 769" name="T6"/>
                    <a:gd fmla="*/ 521 h 998" name="T7"/>
                    <a:gd fmla="*/ 583 w 769" name="T8"/>
                    <a:gd fmla="*/ 493 h 998" name="T9"/>
                    <a:gd fmla="*/ 579 w 769" name="T10"/>
                    <a:gd fmla="*/ 373 h 998" name="T11"/>
                    <a:gd fmla="*/ 548 w 769" name="T12"/>
                    <a:gd fmla="*/ 268 h 998" name="T13"/>
                    <a:gd fmla="*/ 509 w 769" name="T14"/>
                    <a:gd fmla="*/ 256 h 998" name="T15"/>
                    <a:gd fmla="*/ 451 w 769" name="T16"/>
                    <a:gd fmla="*/ 276 h 998" name="T17"/>
                    <a:gd fmla="*/ 389 w 769" name="T18"/>
                    <a:gd fmla="*/ 291 h 998" name="T19"/>
                    <a:gd fmla="*/ 323 w 769" name="T20"/>
                    <a:gd fmla="*/ 225 h 998" name="T21"/>
                    <a:gd fmla="*/ 303 w 769" name="T22"/>
                    <a:gd fmla="*/ 124 h 998" name="T23"/>
                    <a:gd fmla="*/ 256 w 769" name="T24"/>
                    <a:gd fmla="*/ 58 h 998" name="T25"/>
                    <a:gd fmla="*/ 214 w 769" name="T26"/>
                    <a:gd fmla="*/ 70 h 998" name="T27"/>
                    <a:gd fmla="*/ 190 w 769" name="T28"/>
                    <a:gd fmla="*/ 62 h 998" name="T29"/>
                    <a:gd fmla="*/ 175 w 769" name="T30"/>
                    <a:gd fmla="*/ 27 h 998" name="T31"/>
                    <a:gd fmla="*/ 117 w 769" name="T32"/>
                    <a:gd fmla="*/ 0 h 998" name="T33"/>
                    <a:gd fmla="*/ 51 w 769" name="T34"/>
                    <a:gd fmla="*/ 35 h 998" name="T35"/>
                    <a:gd fmla="*/ 12 w 769" name="T36"/>
                    <a:gd fmla="*/ 78 h 998" name="T37"/>
                    <a:gd fmla="*/ 12 w 769" name="T38"/>
                    <a:gd fmla="*/ 132 h 998" name="T39"/>
                    <a:gd fmla="*/ 47 w 769" name="T40"/>
                    <a:gd fmla="*/ 159 h 998" name="T41"/>
                    <a:gd fmla="*/ 35 w 769" name="T42"/>
                    <a:gd fmla="*/ 190 h 998" name="T43"/>
                    <a:gd fmla="*/ 8 w 769" name="T44"/>
                    <a:gd fmla="*/ 233 h 998" name="T45"/>
                    <a:gd fmla="*/ 0 w 769" name="T46"/>
                    <a:gd fmla="*/ 287 h 998" name="T47"/>
                    <a:gd fmla="*/ 16 w 769" name="T48"/>
                    <a:gd fmla="*/ 373 h 998" name="T49"/>
                    <a:gd fmla="*/ 4 w 769" name="T50"/>
                    <a:gd fmla="*/ 408 h 998" name="T51"/>
                    <a:gd fmla="*/ 51 w 769" name="T52"/>
                    <a:gd fmla="*/ 443 h 998" name="T53"/>
                    <a:gd fmla="*/ 109 w 769" name="T54"/>
                    <a:gd fmla="*/ 489 h 998" name="T55"/>
                    <a:gd fmla="*/ 167 w 769" name="T56"/>
                    <a:gd fmla="*/ 544 h 998" name="T57"/>
                    <a:gd fmla="*/ 187 w 769" name="T58"/>
                    <a:gd fmla="*/ 602 h 998" name="T59"/>
                    <a:gd fmla="*/ 148 w 769" name="T60"/>
                    <a:gd fmla="*/ 715 h 998" name="T61"/>
                    <a:gd fmla="*/ 144 w 769" name="T62"/>
                    <a:gd fmla="*/ 750 h 998" name="T63"/>
                    <a:gd fmla="*/ 183 w 769" name="T64"/>
                    <a:gd fmla="*/ 792 h 998" name="T65"/>
                    <a:gd fmla="*/ 225 w 769" name="T66"/>
                    <a:gd fmla="*/ 800 h 998" name="T67"/>
                    <a:gd fmla="*/ 268 w 769" name="T68"/>
                    <a:gd fmla="*/ 827 h 998" name="T69"/>
                    <a:gd fmla="*/ 276 w 769" name="T70"/>
                    <a:gd fmla="*/ 882 h 998" name="T71"/>
                    <a:gd fmla="*/ 299 w 769" name="T72"/>
                    <a:gd fmla="*/ 897 h 998" name="T73"/>
                    <a:gd fmla="*/ 334 w 769" name="T74"/>
                    <a:gd fmla="*/ 928 h 998" name="T75"/>
                    <a:gd fmla="*/ 365 w 769" name="T76"/>
                    <a:gd fmla="*/ 971 h 998" name="T77"/>
                    <a:gd fmla="*/ 482 w 769" name="T78"/>
                    <a:gd fmla="*/ 987 h 998" name="T79"/>
                    <a:gd fmla="*/ 466 w 769" name="T80"/>
                    <a:gd fmla="*/ 948 h 998" name="T81"/>
                    <a:gd fmla="*/ 455 w 769" name="T82"/>
                    <a:gd fmla="*/ 878 h 998" name="T83"/>
                    <a:gd fmla="*/ 513 w 769" name="T84"/>
                    <a:gd fmla="*/ 882 h 998" name="T85"/>
                    <a:gd fmla="*/ 606 w 769" name="T86"/>
                    <a:gd fmla="*/ 952 h 998" name="T87"/>
                    <a:gd fmla="*/ 664 w 769" name="T88"/>
                    <a:gd fmla="*/ 956 h 998" name="T89"/>
                    <a:gd fmla="*/ 703 w 769" name="T90"/>
                    <a:gd fmla="*/ 897 h 998" name="T91"/>
                    <a:gd fmla="*/ 719 w 769" name="T92"/>
                    <a:gd fmla="*/ 862 h 998" name="T93"/>
                    <a:gd fmla="*/ 715 w 769" name="T94"/>
                    <a:gd fmla="*/ 812 h 998" name="T95"/>
                    <a:gd fmla="*/ 742 w 769" name="T96"/>
                    <a:gd fmla="*/ 773 h 998" name="T97"/>
                    <a:gd fmla="*/ 769 w 769" name="T98"/>
                    <a:gd fmla="*/ 723 h 998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</a:gdLst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b="b" l="0" r="r" t="0"/>
                  <a:pathLst>
                    <a:path h="998" w="769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88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gdLst>
                    <a:gd fmla="*/ 27 w 27" name="T0"/>
                    <a:gd fmla="*/ 12 h 23" name="T1"/>
                    <a:gd fmla="*/ 27 w 27" name="T2"/>
                    <a:gd fmla="*/ 12 h 23" name="T3"/>
                    <a:gd fmla="*/ 24 w 27" name="T4"/>
                    <a:gd fmla="*/ 19 h 23" name="T5"/>
                    <a:gd fmla="*/ 12 w 27" name="T6"/>
                    <a:gd fmla="*/ 23 h 23" name="T7"/>
                    <a:gd fmla="*/ 12 w 27" name="T8"/>
                    <a:gd fmla="*/ 23 h 23" name="T9"/>
                    <a:gd fmla="*/ 4 w 27" name="T10"/>
                    <a:gd fmla="*/ 19 h 23" name="T11"/>
                    <a:gd fmla="*/ 0 w 27" name="T12"/>
                    <a:gd fmla="*/ 12 h 23" name="T13"/>
                    <a:gd fmla="*/ 0 w 27" name="T14"/>
                    <a:gd fmla="*/ 12 h 23" name="T15"/>
                    <a:gd fmla="*/ 4 w 27" name="T16"/>
                    <a:gd fmla="*/ 4 h 23" name="T17"/>
                    <a:gd fmla="*/ 12 w 27" name="T18"/>
                    <a:gd fmla="*/ 0 h 23" name="T19"/>
                    <a:gd fmla="*/ 12 w 27" name="T20"/>
                    <a:gd fmla="*/ 0 h 23" name="T21"/>
                    <a:gd fmla="*/ 24 w 27" name="T22"/>
                    <a:gd fmla="*/ 4 h 23" name="T23"/>
                    <a:gd fmla="*/ 27 w 27" name="T24"/>
                    <a:gd fmla="*/ 12 h 23" name="T25"/>
                    <a:gd fmla="*/ 27 w 27" name="T26"/>
                    <a:gd fmla="*/ 12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89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4 w 58" name="T4"/>
                    <a:gd fmla="*/ 42 h 58" name="T5"/>
                    <a:gd fmla="*/ 50 w 58" name="T6"/>
                    <a:gd fmla="*/ 50 h 58" name="T7"/>
                    <a:gd fmla="*/ 39 w 58" name="T8"/>
                    <a:gd fmla="*/ 58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9 w 58" name="T14"/>
                    <a:gd fmla="*/ 58 h 58" name="T15"/>
                    <a:gd fmla="*/ 7 w 58" name="T16"/>
                    <a:gd fmla="*/ 50 h 58" name="T17"/>
                    <a:gd fmla="*/ 4 w 58" name="T18"/>
                    <a:gd fmla="*/ 42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7 w 58" name="T26"/>
                    <a:gd fmla="*/ 11 h 58" name="T27"/>
                    <a:gd fmla="*/ 19 w 58" name="T28"/>
                    <a:gd fmla="*/ 3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3 h 58" name="T35"/>
                    <a:gd fmla="*/ 50 w 58" name="T36"/>
                    <a:gd fmla="*/ 11 h 58" name="T37"/>
                    <a:gd fmla="*/ 54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90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gdLst>
                    <a:gd fmla="*/ 78 w 81" name="T0"/>
                    <a:gd fmla="*/ 15 h 81" name="T1"/>
                    <a:gd fmla="*/ 46 w 81" name="T2"/>
                    <a:gd fmla="*/ 4 h 81" name="T3"/>
                    <a:gd fmla="*/ 46 w 81" name="T4"/>
                    <a:gd fmla="*/ 4 h 81" name="T5"/>
                    <a:gd fmla="*/ 46 w 81" name="T6"/>
                    <a:gd fmla="*/ 0 h 81" name="T7"/>
                    <a:gd fmla="*/ 31 w 81" name="T8"/>
                    <a:gd fmla="*/ 0 h 81" name="T9"/>
                    <a:gd fmla="*/ 31 w 81" name="T10"/>
                    <a:gd fmla="*/ 4 h 81" name="T11"/>
                    <a:gd fmla="*/ 35 w 81" name="T12"/>
                    <a:gd fmla="*/ 4 h 81" name="T13"/>
                    <a:gd fmla="*/ 0 w 81" name="T14"/>
                    <a:gd fmla="*/ 15 h 81" name="T15"/>
                    <a:gd fmla="*/ 66 w 81" name="T16"/>
                    <a:gd fmla="*/ 35 h 81" name="T17"/>
                    <a:gd fmla="*/ 11 w 81" name="T18"/>
                    <a:gd fmla="*/ 15 h 81" name="T19"/>
                    <a:gd fmla="*/ 66 w 81" name="T20"/>
                    <a:gd fmla="*/ 35 h 81" name="T21"/>
                    <a:gd fmla="*/ 23 w 81" name="T22"/>
                    <a:gd fmla="*/ 23 h 81" name="T23"/>
                    <a:gd fmla="*/ 54 w 81" name="T24"/>
                    <a:gd fmla="*/ 27 h 81" name="T25"/>
                    <a:gd fmla="*/ 23 w 81" name="T26"/>
                    <a:gd fmla="*/ 23 h 81" name="T27"/>
                    <a:gd fmla="*/ 31 w 81" name="T28"/>
                    <a:gd fmla="*/ 58 h 81" name="T29"/>
                    <a:gd fmla="*/ 0 w 81" name="T30"/>
                    <a:gd fmla="*/ 62 h 81" name="T31"/>
                    <a:gd fmla="*/ 31 w 81" name="T32"/>
                    <a:gd fmla="*/ 70 h 81" name="T33"/>
                    <a:gd fmla="*/ 31 w 81" name="T34"/>
                    <a:gd fmla="*/ 74 h 81" name="T35"/>
                    <a:gd fmla="*/ 39 w 81" name="T36"/>
                    <a:gd fmla="*/ 81 h 81" name="T37"/>
                    <a:gd fmla="*/ 66 w 81" name="T38"/>
                    <a:gd fmla="*/ 81 h 81" name="T39"/>
                    <a:gd fmla="*/ 78 w 81" name="T40"/>
                    <a:gd fmla="*/ 74 h 81" name="T41"/>
                    <a:gd fmla="*/ 62 w 81" name="T42"/>
                    <a:gd fmla="*/ 70 h 81" name="T43"/>
                    <a:gd fmla="*/ 62 w 81" name="T44"/>
                    <a:gd fmla="*/ 74 h 81" name="T45"/>
                    <a:gd fmla="*/ 46 w 81" name="T46"/>
                    <a:gd fmla="*/ 74 h 81" name="T47"/>
                    <a:gd fmla="*/ 43 w 81" name="T48"/>
                    <a:gd fmla="*/ 74 h 81" name="T49"/>
                    <a:gd fmla="*/ 43 w 81" name="T50"/>
                    <a:gd fmla="*/ 70 h 81" name="T51"/>
                    <a:gd fmla="*/ 78 w 81" name="T52"/>
                    <a:gd fmla="*/ 58 h 81" name="T53"/>
                    <a:gd fmla="*/ 43 w 81" name="T54"/>
                    <a:gd fmla="*/ 54 h 81" name="T55"/>
                    <a:gd fmla="*/ 58 w 81" name="T56"/>
                    <a:gd fmla="*/ 54 h 81" name="T57"/>
                    <a:gd fmla="*/ 66 w 81" name="T58"/>
                    <a:gd fmla="*/ 54 h 81" name="T59"/>
                    <a:gd fmla="*/ 62 w 81" name="T60"/>
                    <a:gd fmla="*/ 50 h 81" name="T61"/>
                    <a:gd fmla="*/ 70 w 81" name="T62"/>
                    <a:gd fmla="*/ 46 h 81" name="T63"/>
                    <a:gd fmla="*/ 81 w 81" name="T64"/>
                    <a:gd fmla="*/ 50 h 81" name="T65"/>
                    <a:gd fmla="*/ 0 w 81" name="T66"/>
                    <a:gd fmla="*/ 39 h 81" name="T67"/>
                    <a:gd fmla="*/ 11 w 81" name="T68"/>
                    <a:gd fmla="*/ 50 h 81" name="T69"/>
                    <a:gd fmla="*/ 11 w 81" name="T70"/>
                    <a:gd fmla="*/ 58 h 81" name="T71"/>
                    <a:gd fmla="*/ 31 w 81" name="T72"/>
                    <a:gd fmla="*/ 58 h 81" name="T73"/>
                    <a:gd fmla="*/ 31 w 81" name="T74"/>
                    <a:gd fmla="*/ 58 h 81" name="T75"/>
                    <a:gd fmla="*/ 11 w 81" name="T76"/>
                    <a:gd fmla="*/ 46 h 81" name="T77"/>
                    <a:gd fmla="*/ 58 w 81" name="T78"/>
                    <a:gd fmla="*/ 46 h 81" name="T79"/>
                    <a:gd fmla="*/ 11 w 81" name="T80"/>
                    <a:gd fmla="*/ 50 h 81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</a:gdLst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b="b" l="0" r="r" t="0"/>
                  <a:pathLst>
                    <a:path h="81" w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91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gdLst>
                    <a:gd fmla="*/ 58 w 78" name="T0"/>
                    <a:gd fmla="*/ 23 h 85" name="T1"/>
                    <a:gd fmla="*/ 51 w 78" name="T2"/>
                    <a:gd fmla="*/ 11 h 85" name="T3"/>
                    <a:gd fmla="*/ 51 w 78" name="T4"/>
                    <a:gd fmla="*/ 8 h 85" name="T5"/>
                    <a:gd fmla="*/ 51 w 78" name="T6"/>
                    <a:gd fmla="*/ 8 h 85" name="T7"/>
                    <a:gd fmla="*/ 51 w 78" name="T8"/>
                    <a:gd fmla="*/ 4 h 85" name="T9"/>
                    <a:gd fmla="*/ 39 w 78" name="T10"/>
                    <a:gd fmla="*/ 4 h 85" name="T11"/>
                    <a:gd fmla="*/ 39 w 78" name="T12"/>
                    <a:gd fmla="*/ 42 h 85" name="T13"/>
                    <a:gd fmla="*/ 35 w 78" name="T14"/>
                    <a:gd fmla="*/ 23 h 85" name="T15"/>
                    <a:gd fmla="*/ 27 w 78" name="T16"/>
                    <a:gd fmla="*/ 8 h 85" name="T17"/>
                    <a:gd fmla="*/ 27 w 78" name="T18"/>
                    <a:gd fmla="*/ 4 h 85" name="T19"/>
                    <a:gd fmla="*/ 27 w 78" name="T20"/>
                    <a:gd fmla="*/ 4 h 85" name="T21"/>
                    <a:gd fmla="*/ 23 w 78" name="T22"/>
                    <a:gd fmla="*/ 4 h 85" name="T23"/>
                    <a:gd fmla="*/ 16 w 78" name="T24"/>
                    <a:gd fmla="*/ 0 h 85" name="T25"/>
                    <a:gd fmla="*/ 16 w 78" name="T26"/>
                    <a:gd fmla="*/ 46 h 85" name="T27"/>
                    <a:gd fmla="*/ 12 w 78" name="T28"/>
                    <a:gd fmla="*/ 66 h 85" name="T29"/>
                    <a:gd fmla="*/ 0 w 78" name="T30"/>
                    <a:gd fmla="*/ 77 h 85" name="T31"/>
                    <a:gd fmla="*/ 12 w 78" name="T32"/>
                    <a:gd fmla="*/ 81 h 85" name="T33"/>
                    <a:gd fmla="*/ 19 w 78" name="T34"/>
                    <a:gd fmla="*/ 74 h 85" name="T35"/>
                    <a:gd fmla="*/ 23 w 78" name="T36"/>
                    <a:gd fmla="*/ 66 h 85" name="T37"/>
                    <a:gd fmla="*/ 27 w 78" name="T38"/>
                    <a:gd fmla="*/ 27 h 85" name="T39"/>
                    <a:gd fmla="*/ 31 w 78" name="T40"/>
                    <a:gd fmla="*/ 50 h 85" name="T41"/>
                    <a:gd fmla="*/ 35 w 78" name="T42"/>
                    <a:gd fmla="*/ 50 h 85" name="T43"/>
                    <a:gd fmla="*/ 39 w 78" name="T44"/>
                    <a:gd fmla="*/ 50 h 85" name="T45"/>
                    <a:gd fmla="*/ 51 w 78" name="T46"/>
                    <a:gd fmla="*/ 81 h 85" name="T47"/>
                    <a:gd fmla="*/ 51 w 78" name="T48"/>
                    <a:gd fmla="*/ 27 h 85" name="T49"/>
                    <a:gd fmla="*/ 54 w 78" name="T50"/>
                    <a:gd fmla="*/ 50 h 85" name="T51"/>
                    <a:gd fmla="*/ 66 w 78" name="T52"/>
                    <a:gd fmla="*/ 85 h 85" name="T53"/>
                    <a:gd fmla="*/ 74 w 78" name="T54"/>
                    <a:gd fmla="*/ 8 h 85" name="T55"/>
                    <a:gd fmla="*/ 78 w 78" name="T56"/>
                    <a:gd fmla="*/ 4 h 85" name="T57"/>
                    <a:gd fmla="*/ 78 w 78" name="T58"/>
                    <a:gd fmla="*/ 0 h 85" name="T59"/>
                    <a:gd fmla="*/ 74 w 78" name="T60"/>
                    <a:gd fmla="*/ 0 h 85" name="T61"/>
                    <a:gd fmla="*/ 66 w 78" name="T62"/>
                    <a:gd fmla="*/ 0 h 85" name="T63"/>
                    <a:gd fmla="*/ 66 w 78" name="T64"/>
                    <a:gd fmla="*/ 42 h 85" name="T65"/>
                    <a:gd fmla="*/ 58 w 78" name="T66"/>
                    <a:gd fmla="*/ 23 h 85" name="T67"/>
                    <a:gd fmla="*/ 12 w 78" name="T68"/>
                    <a:gd fmla="*/ 39 h 85" name="T69"/>
                    <a:gd fmla="*/ 16 w 78" name="T70"/>
                    <a:gd fmla="*/ 23 h 85" name="T71"/>
                    <a:gd fmla="*/ 4 w 78" name="T72"/>
                    <a:gd fmla="*/ 23 h 85" name="T73"/>
                    <a:gd fmla="*/ 4 w 78" name="T74"/>
                    <a:gd fmla="*/ 27 h 85" name="T75"/>
                    <a:gd fmla="*/ 0 w 78" name="T76"/>
                    <a:gd fmla="*/ 50 h 85" name="T77"/>
                    <a:gd fmla="*/ 8 w 78" name="T78"/>
                    <a:gd fmla="*/ 50 h 85" name="T79"/>
                    <a:gd fmla="*/ 12 w 78" name="T80"/>
                    <a:gd fmla="*/ 39 h 85" name="T81"/>
                    <a:gd fmla="*/ 12 w 78" name="T82"/>
                    <a:gd fmla="*/ 39 h 85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5" w="78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92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gdLst>
                    <a:gd fmla="*/ 47 w 82" name="T0"/>
                    <a:gd fmla="*/ 11 h 85" name="T1"/>
                    <a:gd fmla="*/ 47 w 82" name="T2"/>
                    <a:gd fmla="*/ 11 h 85" name="T3"/>
                    <a:gd fmla="*/ 47 w 82" name="T4"/>
                    <a:gd fmla="*/ 8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1 h 85" name="T21"/>
                    <a:gd fmla="*/ 0 w 82" name="T22"/>
                    <a:gd fmla="*/ 11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4 h 85" name="T33"/>
                    <a:gd fmla="*/ 24 w 82" name="T34"/>
                    <a:gd fmla="*/ 74 h 85" name="T35"/>
                    <a:gd fmla="*/ 24 w 82" name="T36"/>
                    <a:gd fmla="*/ 42 h 85" name="T37"/>
                    <a:gd fmla="*/ 35 w 82" name="T38"/>
                    <a:gd fmla="*/ 42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2 h 85" name="T45"/>
                    <a:gd fmla="*/ 59 w 82" name="T46"/>
                    <a:gd fmla="*/ 42 h 85" name="T47"/>
                    <a:gd fmla="*/ 59 w 82" name="T48"/>
                    <a:gd fmla="*/ 62 h 85" name="T49"/>
                    <a:gd fmla="*/ 59 w 82" name="T50"/>
                    <a:gd fmla="*/ 62 h 85" name="T51"/>
                    <a:gd fmla="*/ 59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1 w 82" name="T58"/>
                    <a:gd fmla="*/ 77 h 85" name="T59"/>
                    <a:gd fmla="*/ 51 w 82" name="T60"/>
                    <a:gd fmla="*/ 77 h 85" name="T61"/>
                    <a:gd fmla="*/ 66 w 82" name="T62"/>
                    <a:gd fmla="*/ 74 h 85" name="T63"/>
                    <a:gd fmla="*/ 70 w 82" name="T64"/>
                    <a:gd fmla="*/ 70 h 85" name="T65"/>
                    <a:gd fmla="*/ 70 w 82" name="T66"/>
                    <a:gd fmla="*/ 70 h 85" name="T67"/>
                    <a:gd fmla="*/ 70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1 h 85" name="T77"/>
                    <a:gd fmla="*/ 39 w 82" name="T78"/>
                    <a:gd fmla="*/ 11 h 85" name="T79"/>
                    <a:gd fmla="*/ 39 w 82" name="T80"/>
                    <a:gd fmla="*/ 11 h 85" name="T81"/>
                    <a:gd fmla="*/ 47 w 82" name="T82"/>
                    <a:gd fmla="*/ 11 h 85" name="T83"/>
                    <a:gd fmla="*/ 47 w 82" name="T84"/>
                    <a:gd fmla="*/ 11 h 85" name="T85"/>
                    <a:gd fmla="*/ 47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71" name="组合 370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  <a:grpFill/>
            </p:grpSpPr>
            <p:sp>
              <p:nvSpPr>
                <p:cNvPr id="381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gdLst>
                    <a:gd fmla="*/ 24 w 24" name="T0"/>
                    <a:gd fmla="*/ 15 h 27" name="T1"/>
                    <a:gd fmla="*/ 24 w 24" name="T2"/>
                    <a:gd fmla="*/ 15 h 27" name="T3"/>
                    <a:gd fmla="*/ 20 w 24" name="T4"/>
                    <a:gd fmla="*/ 23 h 27" name="T5"/>
                    <a:gd fmla="*/ 12 w 24" name="T6"/>
                    <a:gd fmla="*/ 27 h 27" name="T7"/>
                    <a:gd fmla="*/ 12 w 24" name="T8"/>
                    <a:gd fmla="*/ 27 h 27" name="T9"/>
                    <a:gd fmla="*/ 4 w 24" name="T10"/>
                    <a:gd fmla="*/ 23 h 27" name="T11"/>
                    <a:gd fmla="*/ 0 w 24" name="T12"/>
                    <a:gd fmla="*/ 15 h 27" name="T13"/>
                    <a:gd fmla="*/ 0 w 24" name="T14"/>
                    <a:gd fmla="*/ 15 h 27" name="T15"/>
                    <a:gd fmla="*/ 4 w 24" name="T16"/>
                    <a:gd fmla="*/ 4 h 27" name="T17"/>
                    <a:gd fmla="*/ 12 w 24" name="T18"/>
                    <a:gd fmla="*/ 0 h 27" name="T19"/>
                    <a:gd fmla="*/ 12 w 24" name="T20"/>
                    <a:gd fmla="*/ 0 h 27" name="T21"/>
                    <a:gd fmla="*/ 20 w 24" name="T22"/>
                    <a:gd fmla="*/ 4 h 27" name="T23"/>
                    <a:gd fmla="*/ 24 w 24" name="T24"/>
                    <a:gd fmla="*/ 15 h 27" name="T25"/>
                    <a:gd fmla="*/ 24 w 24" name="T26"/>
                    <a:gd fmla="*/ 15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4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82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1 w 58" name="T6"/>
                    <a:gd fmla="*/ 51 h 58" name="T7"/>
                    <a:gd fmla="*/ 43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8 h 58" name="T15"/>
                    <a:gd fmla="*/ 12 w 58" name="T16"/>
                    <a:gd fmla="*/ 51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20 h 58" name="T25"/>
                    <a:gd fmla="*/ 12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4 h 58" name="T35"/>
                    <a:gd fmla="*/ 51 w 58" name="T36"/>
                    <a:gd fmla="*/ 8 h 58" name="T37"/>
                    <a:gd fmla="*/ 58 w 58" name="T38"/>
                    <a:gd fmla="*/ 20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grpSp>
              <p:nvGrpSpPr>
                <p:cNvPr id="383" name="组合 382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  <a:grpFill/>
              </p:grpSpPr>
              <p:sp>
                <p:nvSpPr>
                  <p:cNvPr id="384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gdLst>
                      <a:gd fmla="*/ 43 w 86" name="T0"/>
                      <a:gd fmla="*/ 58 h 89" name="T1"/>
                      <a:gd fmla="*/ 51 w 86" name="T2"/>
                      <a:gd fmla="*/ 62 h 89" name="T3"/>
                      <a:gd fmla="*/ 28 w 86" name="T4"/>
                      <a:gd fmla="*/ 73 h 89" name="T5"/>
                      <a:gd fmla="*/ 51 w 86" name="T6"/>
                      <a:gd fmla="*/ 89 h 89" name="T7"/>
                      <a:gd fmla="*/ 62 w 86" name="T8"/>
                      <a:gd fmla="*/ 73 h 89" name="T9"/>
                      <a:gd fmla="*/ 86 w 86" name="T10"/>
                      <a:gd fmla="*/ 62 h 89" name="T11"/>
                      <a:gd fmla="*/ 62 w 86" name="T12"/>
                      <a:gd fmla="*/ 58 h 89" name="T13"/>
                      <a:gd fmla="*/ 78 w 86" name="T14"/>
                      <a:gd fmla="*/ 34 h 89" name="T15"/>
                      <a:gd fmla="*/ 43 w 86" name="T16"/>
                      <a:gd fmla="*/ 31 h 89" name="T17"/>
                      <a:gd fmla="*/ 78 w 86" name="T18"/>
                      <a:gd fmla="*/ 11 h 89" name="T19"/>
                      <a:gd fmla="*/ 55 w 86" name="T20"/>
                      <a:gd fmla="*/ 11 h 89" name="T21"/>
                      <a:gd fmla="*/ 59 w 86" name="T22"/>
                      <a:gd fmla="*/ 3 h 89" name="T23"/>
                      <a:gd fmla="*/ 59 w 86" name="T24"/>
                      <a:gd fmla="*/ 3 h 89" name="T25"/>
                      <a:gd fmla="*/ 55 w 86" name="T26"/>
                      <a:gd fmla="*/ 3 h 89" name="T27"/>
                      <a:gd fmla="*/ 51 w 86" name="T28"/>
                      <a:gd fmla="*/ 3 h 89" name="T29"/>
                      <a:gd fmla="*/ 43 w 86" name="T30"/>
                      <a:gd fmla="*/ 0 h 89" name="T31"/>
                      <a:gd fmla="*/ 31 w 86" name="T32"/>
                      <a:gd fmla="*/ 11 h 89" name="T33"/>
                      <a:gd fmla="*/ 43 w 86" name="T34"/>
                      <a:gd fmla="*/ 58 h 89" name="T35"/>
                      <a:gd fmla="*/ 66 w 86" name="T36"/>
                      <a:gd fmla="*/ 19 h 89" name="T37"/>
                      <a:gd fmla="*/ 43 w 86" name="T38"/>
                      <a:gd fmla="*/ 23 h 89" name="T39"/>
                      <a:gd fmla="*/ 66 w 86" name="T40"/>
                      <a:gd fmla="*/ 19 h 89" name="T41"/>
                      <a:gd fmla="*/ 66 w 86" name="T42"/>
                      <a:gd fmla="*/ 42 h 89" name="T43"/>
                      <a:gd fmla="*/ 43 w 86" name="T44"/>
                      <a:gd fmla="*/ 46 h 89" name="T45"/>
                      <a:gd fmla="*/ 66 w 86" name="T46"/>
                      <a:gd fmla="*/ 42 h 89" name="T47"/>
                      <a:gd fmla="*/ 0 w 86" name="T48"/>
                      <a:gd fmla="*/ 66 h 89" name="T49"/>
                      <a:gd fmla="*/ 0 w 86" name="T50"/>
                      <a:gd fmla="*/ 66 h 89" name="T51"/>
                      <a:gd fmla="*/ 8 w 86" name="T52"/>
                      <a:gd fmla="*/ 77 h 89" name="T53"/>
                      <a:gd fmla="*/ 31 w 86" name="T54"/>
                      <a:gd fmla="*/ 62 h 89" name="T55"/>
                      <a:gd fmla="*/ 28 w 86" name="T56"/>
                      <a:gd fmla="*/ 54 h 89" name="T57"/>
                      <a:gd fmla="*/ 24 w 86" name="T58"/>
                      <a:gd fmla="*/ 34 h 89" name="T59"/>
                      <a:gd fmla="*/ 28 w 86" name="T60"/>
                      <a:gd fmla="*/ 27 h 89" name="T61"/>
                      <a:gd fmla="*/ 24 w 86" name="T62"/>
                      <a:gd fmla="*/ 15 h 89" name="T63"/>
                      <a:gd fmla="*/ 24 w 86" name="T64"/>
                      <a:gd fmla="*/ 7 h 89" name="T65"/>
                      <a:gd fmla="*/ 24 w 86" name="T66"/>
                      <a:gd fmla="*/ 7 h 89" name="T67"/>
                      <a:gd fmla="*/ 20 w 86" name="T68"/>
                      <a:gd fmla="*/ 7 h 89" name="T69"/>
                      <a:gd fmla="*/ 12 w 86" name="T70"/>
                      <a:gd fmla="*/ 27 h 89" name="T71"/>
                      <a:gd fmla="*/ 0 w 86" name="T72"/>
                      <a:gd fmla="*/ 34 h 89" name="T73"/>
                      <a:gd fmla="*/ 12 w 86" name="T74"/>
                      <a:gd fmla="*/ 62 h 89" name="T75"/>
                      <a:gd fmla="*/ 12 w 86" name="T76"/>
                      <a:gd fmla="*/ 62 h 89" name="T77"/>
                      <a:gd fmla="*/ 0 w 86" name="T78"/>
                      <a:gd fmla="*/ 66 h 89" name="T79"/>
                      <a:gd fmla="*/ 0 w 86" name="T80"/>
                      <a:gd fmla="*/ 66 h 89" name="T81"/>
                      <a:gd fmla="*/ 0 60000 65536" name="T82"/>
                      <a:gd fmla="*/ 0 60000 65536" name="T83"/>
                      <a:gd fmla="*/ 0 60000 65536" name="T84"/>
                      <a:gd fmla="*/ 0 60000 65536" name="T85"/>
                      <a:gd fmla="*/ 0 60000 65536" name="T86"/>
                      <a:gd fmla="*/ 0 60000 65536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</a:gdLst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b="b" l="0" r="r" t="0"/>
                    <a:pathLst>
                      <a:path h="89" w="86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85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gdLst>
                      <a:gd fmla="*/ 47 w 82" name="T0"/>
                      <a:gd fmla="*/ 12 h 82" name="T1"/>
                      <a:gd fmla="*/ 47 w 82" name="T2"/>
                      <a:gd fmla="*/ 12 h 82" name="T3"/>
                      <a:gd fmla="*/ 47 w 82" name="T4"/>
                      <a:gd fmla="*/ 8 h 82" name="T5"/>
                      <a:gd fmla="*/ 47 w 82" name="T6"/>
                      <a:gd fmla="*/ 8 h 82" name="T7"/>
                      <a:gd fmla="*/ 43 w 82" name="T8"/>
                      <a:gd fmla="*/ 0 h 82" name="T9"/>
                      <a:gd fmla="*/ 43 w 82" name="T10"/>
                      <a:gd fmla="*/ 0 h 82" name="T11"/>
                      <a:gd fmla="*/ 39 w 82" name="T12"/>
                      <a:gd fmla="*/ 0 h 82" name="T13"/>
                      <a:gd fmla="*/ 39 w 82" name="T14"/>
                      <a:gd fmla="*/ 0 h 82" name="T15"/>
                      <a:gd fmla="*/ 32 w 82" name="T16"/>
                      <a:gd fmla="*/ 0 h 82" name="T17"/>
                      <a:gd fmla="*/ 32 w 82" name="T18"/>
                      <a:gd fmla="*/ 0 h 82" name="T19"/>
                      <a:gd fmla="*/ 35 w 82" name="T20"/>
                      <a:gd fmla="*/ 12 h 82" name="T21"/>
                      <a:gd fmla="*/ 0 w 82" name="T22"/>
                      <a:gd fmla="*/ 12 h 82" name="T23"/>
                      <a:gd fmla="*/ 0 w 82" name="T24"/>
                      <a:gd fmla="*/ 24 h 82" name="T25"/>
                      <a:gd fmla="*/ 35 w 82" name="T26"/>
                      <a:gd fmla="*/ 24 h 82" name="T27"/>
                      <a:gd fmla="*/ 35 w 82" name="T28"/>
                      <a:gd fmla="*/ 35 h 82" name="T29"/>
                      <a:gd fmla="*/ 8 w 82" name="T30"/>
                      <a:gd fmla="*/ 35 h 82" name="T31"/>
                      <a:gd fmla="*/ 8 w 82" name="T32"/>
                      <a:gd fmla="*/ 74 h 82" name="T33"/>
                      <a:gd fmla="*/ 20 w 82" name="T34"/>
                      <a:gd fmla="*/ 74 h 82" name="T35"/>
                      <a:gd fmla="*/ 20 w 82" name="T36"/>
                      <a:gd fmla="*/ 43 h 82" name="T37"/>
                      <a:gd fmla="*/ 35 w 82" name="T38"/>
                      <a:gd fmla="*/ 43 h 82" name="T39"/>
                      <a:gd fmla="*/ 35 w 82" name="T40"/>
                      <a:gd fmla="*/ 82 h 82" name="T41"/>
                      <a:gd fmla="*/ 47 w 82" name="T42"/>
                      <a:gd fmla="*/ 82 h 82" name="T43"/>
                      <a:gd fmla="*/ 47 w 82" name="T44"/>
                      <a:gd fmla="*/ 43 h 82" name="T45"/>
                      <a:gd fmla="*/ 59 w 82" name="T46"/>
                      <a:gd fmla="*/ 43 h 82" name="T47"/>
                      <a:gd fmla="*/ 59 w 82" name="T48"/>
                      <a:gd fmla="*/ 63 h 82" name="T49"/>
                      <a:gd fmla="*/ 59 w 82" name="T50"/>
                      <a:gd fmla="*/ 63 h 82" name="T51"/>
                      <a:gd fmla="*/ 55 w 82" name="T52"/>
                      <a:gd fmla="*/ 66 h 82" name="T53"/>
                      <a:gd fmla="*/ 47 w 82" name="T54"/>
                      <a:gd fmla="*/ 66 h 82" name="T55"/>
                      <a:gd fmla="*/ 47 w 82" name="T56"/>
                      <a:gd fmla="*/ 66 h 82" name="T57"/>
                      <a:gd fmla="*/ 51 w 82" name="T58"/>
                      <a:gd fmla="*/ 78 h 82" name="T59"/>
                      <a:gd fmla="*/ 51 w 82" name="T60"/>
                      <a:gd fmla="*/ 78 h 82" name="T61"/>
                      <a:gd fmla="*/ 66 w 82" name="T62"/>
                      <a:gd fmla="*/ 74 h 82" name="T63"/>
                      <a:gd fmla="*/ 70 w 82" name="T64"/>
                      <a:gd fmla="*/ 70 h 82" name="T65"/>
                      <a:gd fmla="*/ 70 w 82" name="T66"/>
                      <a:gd fmla="*/ 66 h 82" name="T67"/>
                      <a:gd fmla="*/ 70 w 82" name="T68"/>
                      <a:gd fmla="*/ 35 h 82" name="T69"/>
                      <a:gd fmla="*/ 47 w 82" name="T70"/>
                      <a:gd fmla="*/ 35 h 82" name="T71"/>
                      <a:gd fmla="*/ 47 w 82" name="T72"/>
                      <a:gd fmla="*/ 24 h 82" name="T73"/>
                      <a:gd fmla="*/ 82 w 82" name="T74"/>
                      <a:gd fmla="*/ 24 h 82" name="T75"/>
                      <a:gd fmla="*/ 82 w 82" name="T76"/>
                      <a:gd fmla="*/ 12 h 82" name="T77"/>
                      <a:gd fmla="*/ 39 w 82" name="T78"/>
                      <a:gd fmla="*/ 12 h 82" name="T79"/>
                      <a:gd fmla="*/ 39 w 82" name="T80"/>
                      <a:gd fmla="*/ 12 h 82" name="T81"/>
                      <a:gd fmla="*/ 47 w 82" name="T82"/>
                      <a:gd fmla="*/ 12 h 82" name="T83"/>
                      <a:gd fmla="*/ 47 w 82" name="T84"/>
                      <a:gd fmla="*/ 12 h 82" name="T85"/>
                      <a:gd fmla="*/ 47 w 82" name="T86"/>
                      <a:gd fmla="*/ 12 h 82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</a:gdLst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b="b" l="0" r="r" t="0"/>
                    <a:pathLst>
                      <a:path h="82" w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386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gdLst>
                      <a:gd fmla="*/ 12 w 86" name="T0"/>
                      <a:gd fmla="*/ 55 h 86" name="T1"/>
                      <a:gd fmla="*/ 16 w 86" name="T2"/>
                      <a:gd fmla="*/ 51 h 86" name="T3"/>
                      <a:gd fmla="*/ 16 w 86" name="T4"/>
                      <a:gd fmla="*/ 66 h 86" name="T5"/>
                      <a:gd fmla="*/ 0 w 86" name="T6"/>
                      <a:gd fmla="*/ 66 h 86" name="T7"/>
                      <a:gd fmla="*/ 0 w 86" name="T8"/>
                      <a:gd fmla="*/ 74 h 86" name="T9"/>
                      <a:gd fmla="*/ 0 w 86" name="T10"/>
                      <a:gd fmla="*/ 78 h 86" name="T11"/>
                      <a:gd fmla="*/ 4 w 86" name="T12"/>
                      <a:gd fmla="*/ 78 h 86" name="T13"/>
                      <a:gd fmla="*/ 4 w 86" name="T14"/>
                      <a:gd fmla="*/ 78 h 86" name="T15"/>
                      <a:gd fmla="*/ 35 w 86" name="T16"/>
                      <a:gd fmla="*/ 78 h 86" name="T17"/>
                      <a:gd fmla="*/ 39 w 86" name="T18"/>
                      <a:gd fmla="*/ 78 h 86" name="T19"/>
                      <a:gd fmla="*/ 47 w 86" name="T20"/>
                      <a:gd fmla="*/ 78 h 86" name="T21"/>
                      <a:gd fmla="*/ 43 w 86" name="T22"/>
                      <a:gd fmla="*/ 66 h 86" name="T23"/>
                      <a:gd fmla="*/ 39 w 86" name="T24"/>
                      <a:gd fmla="*/ 63 h 86" name="T25"/>
                      <a:gd fmla="*/ 54 w 86" name="T26"/>
                      <a:gd fmla="*/ 86 h 86" name="T27"/>
                      <a:gd fmla="*/ 66 w 86" name="T28"/>
                      <a:gd fmla="*/ 63 h 86" name="T29"/>
                      <a:gd fmla="*/ 86 w 86" name="T30"/>
                      <a:gd fmla="*/ 55 h 86" name="T31"/>
                      <a:gd fmla="*/ 66 w 86" name="T32"/>
                      <a:gd fmla="*/ 43 h 86" name="T33"/>
                      <a:gd fmla="*/ 82 w 86" name="T34"/>
                      <a:gd fmla="*/ 31 h 86" name="T35"/>
                      <a:gd fmla="*/ 66 w 86" name="T36"/>
                      <a:gd fmla="*/ 24 h 86" name="T37"/>
                      <a:gd fmla="*/ 82 w 86" name="T38"/>
                      <a:gd fmla="*/ 12 h 86" name="T39"/>
                      <a:gd fmla="*/ 66 w 86" name="T40"/>
                      <a:gd fmla="*/ 8 h 86" name="T41"/>
                      <a:gd fmla="*/ 66 w 86" name="T42"/>
                      <a:gd fmla="*/ 4 h 86" name="T43"/>
                      <a:gd fmla="*/ 66 w 86" name="T44"/>
                      <a:gd fmla="*/ 0 h 86" name="T45"/>
                      <a:gd fmla="*/ 54 w 86" name="T46"/>
                      <a:gd fmla="*/ 0 h 86" name="T47"/>
                      <a:gd fmla="*/ 43 w 86" name="T48"/>
                      <a:gd fmla="*/ 12 h 86" name="T49"/>
                      <a:gd fmla="*/ 54 w 86" name="T50"/>
                      <a:gd fmla="*/ 24 h 86" name="T51"/>
                      <a:gd fmla="*/ 43 w 86" name="T52"/>
                      <a:gd fmla="*/ 31 h 86" name="T53"/>
                      <a:gd fmla="*/ 54 w 86" name="T54"/>
                      <a:gd fmla="*/ 43 h 86" name="T55"/>
                      <a:gd fmla="*/ 39 w 86" name="T56"/>
                      <a:gd fmla="*/ 55 h 86" name="T57"/>
                      <a:gd fmla="*/ 39 w 86" name="T58"/>
                      <a:gd fmla="*/ 55 h 86" name="T59"/>
                      <a:gd fmla="*/ 27 w 86" name="T60"/>
                      <a:gd fmla="*/ 59 h 86" name="T61"/>
                      <a:gd fmla="*/ 31 w 86" name="T62"/>
                      <a:gd fmla="*/ 63 h 86" name="T63"/>
                      <a:gd fmla="*/ 27 w 86" name="T64"/>
                      <a:gd fmla="*/ 51 h 86" name="T65"/>
                      <a:gd fmla="*/ 31 w 86" name="T66"/>
                      <a:gd fmla="*/ 51 h 86" name="T67"/>
                      <a:gd fmla="*/ 43 w 86" name="T68"/>
                      <a:gd fmla="*/ 16 h 86" name="T69"/>
                      <a:gd fmla="*/ 27 w 86" name="T70"/>
                      <a:gd fmla="*/ 8 h 86" name="T71"/>
                      <a:gd fmla="*/ 27 w 86" name="T72"/>
                      <a:gd fmla="*/ 4 h 86" name="T73"/>
                      <a:gd fmla="*/ 27 w 86" name="T74"/>
                      <a:gd fmla="*/ 0 h 86" name="T75"/>
                      <a:gd fmla="*/ 16 w 86" name="T76"/>
                      <a:gd fmla="*/ 0 h 86" name="T77"/>
                      <a:gd fmla="*/ 4 w 86" name="T78"/>
                      <a:gd fmla="*/ 16 h 86" name="T79"/>
                      <a:gd fmla="*/ 4 w 86" name="T80"/>
                      <a:gd fmla="*/ 55 h 86" name="T81"/>
                      <a:gd fmla="*/ 12 w 86" name="T82"/>
                      <a:gd fmla="*/ 24 h 86" name="T83"/>
                      <a:gd fmla="*/ 16 w 86" name="T84"/>
                      <a:gd fmla="*/ 43 h 86" name="T85"/>
                      <a:gd fmla="*/ 12 w 86" name="T86"/>
                      <a:gd fmla="*/ 43 h 86" name="T87"/>
                      <a:gd fmla="*/ 27 w 86" name="T88"/>
                      <a:gd fmla="*/ 24 h 86" name="T89"/>
                      <a:gd fmla="*/ 31 w 86" name="T90"/>
                      <a:gd fmla="*/ 43 h 86" name="T91"/>
                      <a:gd fmla="*/ 27 w 86" name="T92"/>
                      <a:gd fmla="*/ 43 h 8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</a:gdLst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b="b" l="0" r="r" t="0"/>
                    <a:pathLst>
                      <a:path h="86" w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372" name="组合 371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  <a:grpFill/>
            </p:grpSpPr>
            <p:sp>
              <p:nvSpPr>
                <p:cNvPr id="373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gdLst>
                    <a:gd fmla="*/ 159 w 509" name="T0"/>
                    <a:gd fmla="*/ 373 h 373" name="T1"/>
                    <a:gd fmla="*/ 120 w 509" name="T2"/>
                    <a:gd fmla="*/ 350 h 373" name="T3"/>
                    <a:gd fmla="*/ 120 w 509" name="T4"/>
                    <a:gd fmla="*/ 350 h 373" name="T5"/>
                    <a:gd fmla="*/ 112 w 509" name="T6"/>
                    <a:gd fmla="*/ 342 h 373" name="T7"/>
                    <a:gd fmla="*/ 101 w 509" name="T8"/>
                    <a:gd fmla="*/ 330 h 373" name="T9"/>
                    <a:gd fmla="*/ 89 w 509" name="T10"/>
                    <a:gd fmla="*/ 315 h 373" name="T11"/>
                    <a:gd fmla="*/ 74 w 509" name="T12"/>
                    <a:gd fmla="*/ 292 h 373" name="T13"/>
                    <a:gd fmla="*/ 62 w 509" name="T14"/>
                    <a:gd fmla="*/ 264 h 373" name="T15"/>
                    <a:gd fmla="*/ 50 w 509" name="T16"/>
                    <a:gd fmla="*/ 225 h 373" name="T17"/>
                    <a:gd fmla="*/ 39 w 509" name="T18"/>
                    <a:gd fmla="*/ 183 h 373" name="T19"/>
                    <a:gd fmla="*/ 39 w 509" name="T20"/>
                    <a:gd fmla="*/ 183 h 373" name="T21"/>
                    <a:gd fmla="*/ 35 w 509" name="T22"/>
                    <a:gd fmla="*/ 144 h 373" name="T23"/>
                    <a:gd fmla="*/ 31 w 509" name="T24"/>
                    <a:gd fmla="*/ 109 h 373" name="T25"/>
                    <a:gd fmla="*/ 19 w 509" name="T26"/>
                    <a:gd fmla="*/ 78 h 373" name="T27"/>
                    <a:gd fmla="*/ 19 w 509" name="T28"/>
                    <a:gd fmla="*/ 78 h 373" name="T29"/>
                    <a:gd fmla="*/ 4 w 509" name="T30"/>
                    <a:gd fmla="*/ 47 h 373" name="T31"/>
                    <a:gd fmla="*/ 0 w 509" name="T32"/>
                    <a:gd fmla="*/ 31 h 373" name="T33"/>
                    <a:gd fmla="*/ 0 w 509" name="T34"/>
                    <a:gd fmla="*/ 20 h 373" name="T35"/>
                    <a:gd fmla="*/ 4 w 509" name="T36"/>
                    <a:gd fmla="*/ 8 h 373" name="T37"/>
                    <a:gd fmla="*/ 15 w 509" name="T38"/>
                    <a:gd fmla="*/ 0 h 373" name="T39"/>
                    <a:gd fmla="*/ 35 w 509" name="T40"/>
                    <a:gd fmla="*/ 4 h 373" name="T41"/>
                    <a:gd fmla="*/ 62 w 509" name="T42"/>
                    <a:gd fmla="*/ 12 h 373" name="T43"/>
                    <a:gd fmla="*/ 62 w 509" name="T44"/>
                    <a:gd fmla="*/ 12 h 373" name="T45"/>
                    <a:gd fmla="*/ 93 w 509" name="T46"/>
                    <a:gd fmla="*/ 35 h 373" name="T47"/>
                    <a:gd fmla="*/ 143 w 509" name="T48"/>
                    <a:gd fmla="*/ 74 h 373" name="T49"/>
                    <a:gd fmla="*/ 143 w 509" name="T50"/>
                    <a:gd fmla="*/ 74 h 373" name="T51"/>
                    <a:gd fmla="*/ 155 w 509" name="T52"/>
                    <a:gd fmla="*/ 82 h 373" name="T53"/>
                    <a:gd fmla="*/ 167 w 509" name="T54"/>
                    <a:gd fmla="*/ 86 h 373" name="T55"/>
                    <a:gd fmla="*/ 198 w 509" name="T56"/>
                    <a:gd fmla="*/ 86 h 373" name="T57"/>
                    <a:gd fmla="*/ 256 w 509" name="T58"/>
                    <a:gd fmla="*/ 82 h 373" name="T59"/>
                    <a:gd fmla="*/ 256 w 509" name="T60"/>
                    <a:gd fmla="*/ 82 h 373" name="T61"/>
                    <a:gd fmla="*/ 268 w 509" name="T62"/>
                    <a:gd fmla="*/ 86 h 373" name="T63"/>
                    <a:gd fmla="*/ 283 w 509" name="T64"/>
                    <a:gd fmla="*/ 93 h 373" name="T65"/>
                    <a:gd fmla="*/ 314 w 509" name="T66"/>
                    <a:gd fmla="*/ 121 h 373" name="T67"/>
                    <a:gd fmla="*/ 373 w 509" name="T68"/>
                    <a:gd fmla="*/ 187 h 373" name="T69"/>
                    <a:gd fmla="*/ 373 w 509" name="T70"/>
                    <a:gd fmla="*/ 187 h 373" name="T71"/>
                    <a:gd fmla="*/ 392 w 509" name="T72"/>
                    <a:gd fmla="*/ 214 h 373" name="T73"/>
                    <a:gd fmla="*/ 404 w 509" name="T74"/>
                    <a:gd fmla="*/ 225 h 373" name="T75"/>
                    <a:gd fmla="*/ 419 w 509" name="T76"/>
                    <a:gd fmla="*/ 237 h 373" name="T77"/>
                    <a:gd fmla="*/ 435 w 509" name="T78"/>
                    <a:gd fmla="*/ 249 h 373" name="T79"/>
                    <a:gd fmla="*/ 454 w 509" name="T80"/>
                    <a:gd fmla="*/ 253 h 373" name="T81"/>
                    <a:gd fmla="*/ 478 w 509" name="T82"/>
                    <a:gd fmla="*/ 253 h 373" name="T83"/>
                    <a:gd fmla="*/ 509 w 509" name="T84"/>
                    <a:gd fmla="*/ 249 h 373" name="T85"/>
                    <a:gd fmla="*/ 509 w 509" name="T86"/>
                    <a:gd fmla="*/ 249 h 373" name="T87"/>
                    <a:gd fmla="*/ 509 w 509" name="T88"/>
                    <a:gd fmla="*/ 292 h 373" name="T89"/>
                    <a:gd fmla="*/ 509 w 509" name="T90"/>
                    <a:gd fmla="*/ 327 h 373" name="T91"/>
                    <a:gd fmla="*/ 505 w 509" name="T92"/>
                    <a:gd fmla="*/ 354 h 373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373" w="509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4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gdLst>
                    <a:gd fmla="*/ 124 w 512" name="T0"/>
                    <a:gd fmla="*/ 350 h 377" name="T1"/>
                    <a:gd fmla="*/ 112 w 512" name="T2"/>
                    <a:gd fmla="*/ 342 h 377" name="T3"/>
                    <a:gd fmla="*/ 89 w 512" name="T4"/>
                    <a:gd fmla="*/ 315 h 377" name="T5"/>
                    <a:gd fmla="*/ 62 w 512" name="T6"/>
                    <a:gd fmla="*/ 260 h 377" name="T7"/>
                    <a:gd fmla="*/ 39 w 512" name="T8"/>
                    <a:gd fmla="*/ 183 h 377" name="T9"/>
                    <a:gd fmla="*/ 39 w 512" name="T10"/>
                    <a:gd fmla="*/ 144 h 377" name="T11"/>
                    <a:gd fmla="*/ 19 w 512" name="T12"/>
                    <a:gd fmla="*/ 78 h 377" name="T13"/>
                    <a:gd fmla="*/ 4 w 512" name="T14"/>
                    <a:gd fmla="*/ 47 h 377" name="T15"/>
                    <a:gd fmla="*/ 0 w 512" name="T16"/>
                    <a:gd fmla="*/ 16 h 377" name="T17"/>
                    <a:gd fmla="*/ 19 w 512" name="T18"/>
                    <a:gd fmla="*/ 0 h 377" name="T19"/>
                    <a:gd fmla="*/ 66 w 512" name="T20"/>
                    <a:gd fmla="*/ 12 h 377" name="T21"/>
                    <a:gd fmla="*/ 97 w 512" name="T22"/>
                    <a:gd fmla="*/ 35 h 377" name="T23"/>
                    <a:gd fmla="*/ 143 w 512" name="T24"/>
                    <a:gd fmla="*/ 74 h 377" name="T25"/>
                    <a:gd fmla="*/ 167 w 512" name="T26"/>
                    <a:gd fmla="*/ 82 h 377" name="T27"/>
                    <a:gd fmla="*/ 256 w 512" name="T28"/>
                    <a:gd fmla="*/ 82 h 377" name="T29"/>
                    <a:gd fmla="*/ 272 w 512" name="T30"/>
                    <a:gd fmla="*/ 82 h 377" name="T31"/>
                    <a:gd fmla="*/ 314 w 512" name="T32"/>
                    <a:gd fmla="*/ 117 h 377" name="T33"/>
                    <a:gd fmla="*/ 373 w 512" name="T34"/>
                    <a:gd fmla="*/ 183 h 377" name="T35"/>
                    <a:gd fmla="*/ 408 w 512" name="T36"/>
                    <a:gd fmla="*/ 225 h 377" name="T37"/>
                    <a:gd fmla="*/ 435 w 512" name="T38"/>
                    <a:gd fmla="*/ 245 h 377" name="T39"/>
                    <a:gd fmla="*/ 481 w 512" name="T40"/>
                    <a:gd fmla="*/ 253 h 377" name="T41"/>
                    <a:gd fmla="*/ 509 w 512" name="T42"/>
                    <a:gd fmla="*/ 249 h 377" name="T43"/>
                    <a:gd fmla="*/ 509 w 512" name="T44"/>
                    <a:gd fmla="*/ 326 h 377" name="T45"/>
                    <a:gd fmla="*/ 505 w 512" name="T46"/>
                    <a:gd fmla="*/ 354 h 377" name="T47"/>
                    <a:gd fmla="*/ 493 w 512" name="T48"/>
                    <a:gd fmla="*/ 350 h 377" name="T49"/>
                    <a:gd fmla="*/ 485 w 512" name="T50"/>
                    <a:gd fmla="*/ 354 h 377" name="T51"/>
                    <a:gd fmla="*/ 454 w 512" name="T52"/>
                    <a:gd fmla="*/ 357 h 377" name="T53"/>
                    <a:gd fmla="*/ 357 w 512" name="T54"/>
                    <a:gd fmla="*/ 357 h 377" name="T55"/>
                    <a:gd fmla="*/ 310 w 512" name="T56"/>
                    <a:gd fmla="*/ 377 h 377" name="T57"/>
                    <a:gd fmla="*/ 291 w 512" name="T58"/>
                    <a:gd fmla="*/ 346 h 377" name="T59"/>
                    <a:gd fmla="*/ 264 w 512" name="T60"/>
                    <a:gd fmla="*/ 319 h 377" name="T61"/>
                    <a:gd fmla="*/ 241 w 512" name="T62"/>
                    <a:gd fmla="*/ 315 h 377" name="T63"/>
                    <a:gd fmla="*/ 221 w 512" name="T64"/>
                    <a:gd fmla="*/ 323 h 377" name="T65"/>
                    <a:gd fmla="*/ 213 w 512" name="T66"/>
                    <a:gd fmla="*/ 334 h 377" name="T67"/>
                    <a:gd fmla="*/ 171 w 512" name="T68"/>
                    <a:gd fmla="*/ 369 h 377" name="T69"/>
                    <a:gd fmla="*/ 155 w 512" name="T70"/>
                    <a:gd fmla="*/ 373 h 377" name="T71"/>
                    <a:gd fmla="*/ 159 w 512" name="T72"/>
                    <a:gd fmla="*/ 373 h 377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377" w="512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5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gdLst>
                    <a:gd fmla="*/ 124 w 512" name="T0"/>
                    <a:gd fmla="*/ 350 h 377" name="T1"/>
                    <a:gd fmla="*/ 112 w 512" name="T2"/>
                    <a:gd fmla="*/ 342 h 377" name="T3"/>
                    <a:gd fmla="*/ 89 w 512" name="T4"/>
                    <a:gd fmla="*/ 315 h 377" name="T5"/>
                    <a:gd fmla="*/ 62 w 512" name="T6"/>
                    <a:gd fmla="*/ 260 h 377" name="T7"/>
                    <a:gd fmla="*/ 39 w 512" name="T8"/>
                    <a:gd fmla="*/ 183 h 377" name="T9"/>
                    <a:gd fmla="*/ 39 w 512" name="T10"/>
                    <a:gd fmla="*/ 144 h 377" name="T11"/>
                    <a:gd fmla="*/ 19 w 512" name="T12"/>
                    <a:gd fmla="*/ 78 h 377" name="T13"/>
                    <a:gd fmla="*/ 4 w 512" name="T14"/>
                    <a:gd fmla="*/ 47 h 377" name="T15"/>
                    <a:gd fmla="*/ 0 w 512" name="T16"/>
                    <a:gd fmla="*/ 16 h 377" name="T17"/>
                    <a:gd fmla="*/ 19 w 512" name="T18"/>
                    <a:gd fmla="*/ 0 h 377" name="T19"/>
                    <a:gd fmla="*/ 66 w 512" name="T20"/>
                    <a:gd fmla="*/ 12 h 377" name="T21"/>
                    <a:gd fmla="*/ 97 w 512" name="T22"/>
                    <a:gd fmla="*/ 35 h 377" name="T23"/>
                    <a:gd fmla="*/ 143 w 512" name="T24"/>
                    <a:gd fmla="*/ 74 h 377" name="T25"/>
                    <a:gd fmla="*/ 167 w 512" name="T26"/>
                    <a:gd fmla="*/ 82 h 377" name="T27"/>
                    <a:gd fmla="*/ 256 w 512" name="T28"/>
                    <a:gd fmla="*/ 82 h 377" name="T29"/>
                    <a:gd fmla="*/ 272 w 512" name="T30"/>
                    <a:gd fmla="*/ 82 h 377" name="T31"/>
                    <a:gd fmla="*/ 314 w 512" name="T32"/>
                    <a:gd fmla="*/ 117 h 377" name="T33"/>
                    <a:gd fmla="*/ 373 w 512" name="T34"/>
                    <a:gd fmla="*/ 183 h 377" name="T35"/>
                    <a:gd fmla="*/ 408 w 512" name="T36"/>
                    <a:gd fmla="*/ 225 h 377" name="T37"/>
                    <a:gd fmla="*/ 435 w 512" name="T38"/>
                    <a:gd fmla="*/ 245 h 377" name="T39"/>
                    <a:gd fmla="*/ 481 w 512" name="T40"/>
                    <a:gd fmla="*/ 253 h 377" name="T41"/>
                    <a:gd fmla="*/ 509 w 512" name="T42"/>
                    <a:gd fmla="*/ 249 h 377" name="T43"/>
                    <a:gd fmla="*/ 509 w 512" name="T44"/>
                    <a:gd fmla="*/ 326 h 377" name="T45"/>
                    <a:gd fmla="*/ 505 w 512" name="T46"/>
                    <a:gd fmla="*/ 354 h 377" name="T47"/>
                    <a:gd fmla="*/ 493 w 512" name="T48"/>
                    <a:gd fmla="*/ 350 h 377" name="T49"/>
                    <a:gd fmla="*/ 485 w 512" name="T50"/>
                    <a:gd fmla="*/ 354 h 377" name="T51"/>
                    <a:gd fmla="*/ 454 w 512" name="T52"/>
                    <a:gd fmla="*/ 357 h 377" name="T53"/>
                    <a:gd fmla="*/ 357 w 512" name="T54"/>
                    <a:gd fmla="*/ 357 h 377" name="T55"/>
                    <a:gd fmla="*/ 310 w 512" name="T56"/>
                    <a:gd fmla="*/ 377 h 377" name="T57"/>
                    <a:gd fmla="*/ 291 w 512" name="T58"/>
                    <a:gd fmla="*/ 346 h 377" name="T59"/>
                    <a:gd fmla="*/ 264 w 512" name="T60"/>
                    <a:gd fmla="*/ 319 h 377" name="T61"/>
                    <a:gd fmla="*/ 241 w 512" name="T62"/>
                    <a:gd fmla="*/ 315 h 377" name="T63"/>
                    <a:gd fmla="*/ 221 w 512" name="T64"/>
                    <a:gd fmla="*/ 323 h 377" name="T65"/>
                    <a:gd fmla="*/ 213 w 512" name="T66"/>
                    <a:gd fmla="*/ 334 h 377" name="T67"/>
                    <a:gd fmla="*/ 171 w 512" name="T68"/>
                    <a:gd fmla="*/ 369 h 377" name="T69"/>
                    <a:gd fmla="*/ 155 w 512" name="T70"/>
                    <a:gd fmla="*/ 373 h 377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377" w="512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6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gdLst>
                    <a:gd fmla="*/ 23 w 23" name="T0"/>
                    <a:gd fmla="*/ 12 h 24" name="T1"/>
                    <a:gd fmla="*/ 23 w 23" name="T2"/>
                    <a:gd fmla="*/ 12 h 24" name="T3"/>
                    <a:gd fmla="*/ 20 w 23" name="T4"/>
                    <a:gd fmla="*/ 20 h 24" name="T5"/>
                    <a:gd fmla="*/ 12 w 23" name="T6"/>
                    <a:gd fmla="*/ 24 h 24" name="T7"/>
                    <a:gd fmla="*/ 12 w 23" name="T8"/>
                    <a:gd fmla="*/ 24 h 24" name="T9"/>
                    <a:gd fmla="*/ 4 w 23" name="T10"/>
                    <a:gd fmla="*/ 20 h 24" name="T11"/>
                    <a:gd fmla="*/ 0 w 23" name="T12"/>
                    <a:gd fmla="*/ 12 h 24" name="T13"/>
                    <a:gd fmla="*/ 0 w 23" name="T14"/>
                    <a:gd fmla="*/ 12 h 24" name="T15"/>
                    <a:gd fmla="*/ 4 w 23" name="T16"/>
                    <a:gd fmla="*/ 0 h 24" name="T17"/>
                    <a:gd fmla="*/ 12 w 23" name="T18"/>
                    <a:gd fmla="*/ 0 h 24" name="T19"/>
                    <a:gd fmla="*/ 12 w 23" name="T20"/>
                    <a:gd fmla="*/ 0 h 24" name="T21"/>
                    <a:gd fmla="*/ 20 w 23" name="T22"/>
                    <a:gd fmla="*/ 0 h 24" name="T23"/>
                    <a:gd fmla="*/ 23 w 23" name="T24"/>
                    <a:gd fmla="*/ 12 h 24" name="T25"/>
                    <a:gd fmla="*/ 23 w 23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3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7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0 w 58" name="T6"/>
                    <a:gd fmla="*/ 50 h 58" name="T7"/>
                    <a:gd fmla="*/ 42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8 h 58" name="T15"/>
                    <a:gd fmla="*/ 11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11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2 w 58" name="T34"/>
                    <a:gd fmla="*/ 4 h 58" name="T35"/>
                    <a:gd fmla="*/ 50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  <a:extLst/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8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gdLst>
                    <a:gd fmla="*/ 27 w 81" name="T0"/>
                    <a:gd fmla="*/ 50 h 85" name="T1"/>
                    <a:gd fmla="*/ 31 w 81" name="T2"/>
                    <a:gd fmla="*/ 43 h 85" name="T3"/>
                    <a:gd fmla="*/ 31 w 81" name="T4"/>
                    <a:gd fmla="*/ 43 h 85" name="T5"/>
                    <a:gd fmla="*/ 42 w 81" name="T6"/>
                    <a:gd fmla="*/ 85 h 85" name="T7"/>
                    <a:gd fmla="*/ 81 w 81" name="T8"/>
                    <a:gd fmla="*/ 78 h 85" name="T9"/>
                    <a:gd fmla="*/ 66 w 81" name="T10"/>
                    <a:gd fmla="*/ 70 h 85" name="T11"/>
                    <a:gd fmla="*/ 77 w 81" name="T12"/>
                    <a:gd fmla="*/ 62 h 85" name="T13"/>
                    <a:gd fmla="*/ 66 w 81" name="T14"/>
                    <a:gd fmla="*/ 50 h 85" name="T15"/>
                    <a:gd fmla="*/ 77 w 81" name="T16"/>
                    <a:gd fmla="*/ 43 h 85" name="T17"/>
                    <a:gd fmla="*/ 66 w 81" name="T18"/>
                    <a:gd fmla="*/ 35 h 85" name="T19"/>
                    <a:gd fmla="*/ 81 w 81" name="T20"/>
                    <a:gd fmla="*/ 27 h 85" name="T21"/>
                    <a:gd fmla="*/ 62 w 81" name="T22"/>
                    <a:gd fmla="*/ 15 h 85" name="T23"/>
                    <a:gd fmla="*/ 70 w 81" name="T24"/>
                    <a:gd fmla="*/ 12 h 85" name="T25"/>
                    <a:gd fmla="*/ 62 w 81" name="T26"/>
                    <a:gd fmla="*/ 0 h 85" name="T27"/>
                    <a:gd fmla="*/ 50 w 81" name="T28"/>
                    <a:gd fmla="*/ 4 h 85" name="T29"/>
                    <a:gd fmla="*/ 42 w 81" name="T30"/>
                    <a:gd fmla="*/ 15 h 85" name="T31"/>
                    <a:gd fmla="*/ 50 w 81" name="T32"/>
                    <a:gd fmla="*/ 8 h 85" name="T33"/>
                    <a:gd fmla="*/ 50 w 81" name="T34"/>
                    <a:gd fmla="*/ 4 h 85" name="T35"/>
                    <a:gd fmla="*/ 35 w 81" name="T36"/>
                    <a:gd fmla="*/ 0 h 85" name="T37"/>
                    <a:gd fmla="*/ 19 w 81" name="T38"/>
                    <a:gd fmla="*/ 43 h 85" name="T39"/>
                    <a:gd fmla="*/ 19 w 81" name="T40"/>
                    <a:gd fmla="*/ 43 h 85" name="T41"/>
                    <a:gd fmla="*/ 15 w 81" name="T42"/>
                    <a:gd fmla="*/ 19 h 85" name="T43"/>
                    <a:gd fmla="*/ 27 w 81" name="T44"/>
                    <a:gd fmla="*/ 15 h 85" name="T45"/>
                    <a:gd fmla="*/ 15 w 81" name="T46"/>
                    <a:gd fmla="*/ 4 h 85" name="T47"/>
                    <a:gd fmla="*/ 7 w 81" name="T48"/>
                    <a:gd fmla="*/ 12 h 85" name="T49"/>
                    <a:gd fmla="*/ 15 w 81" name="T50"/>
                    <a:gd fmla="*/ 19 h 85" name="T51"/>
                    <a:gd fmla="*/ 0 w 81" name="T52"/>
                    <a:gd fmla="*/ 35 h 85" name="T53"/>
                    <a:gd fmla="*/ 11 w 81" name="T54"/>
                    <a:gd fmla="*/ 43 h 85" name="T55"/>
                    <a:gd fmla="*/ 19 w 81" name="T56"/>
                    <a:gd fmla="*/ 35 h 85" name="T57"/>
                    <a:gd fmla="*/ 0 w 81" name="T58"/>
                    <a:gd fmla="*/ 35 h 85" name="T59"/>
                    <a:gd fmla="*/ 0 w 81" name="T60"/>
                    <a:gd fmla="*/ 35 h 85" name="T61"/>
                    <a:gd fmla="*/ 0 w 81" name="T62"/>
                    <a:gd fmla="*/ 35 h 85" name="T63"/>
                    <a:gd fmla="*/ 54 w 81" name="T64"/>
                    <a:gd fmla="*/ 35 h 85" name="T65"/>
                    <a:gd fmla="*/ 42 w 81" name="T66"/>
                    <a:gd fmla="*/ 27 h 85" name="T67"/>
                    <a:gd fmla="*/ 54 w 81" name="T68"/>
                    <a:gd fmla="*/ 27 h 85" name="T69"/>
                    <a:gd fmla="*/ 54 w 81" name="T70"/>
                    <a:gd fmla="*/ 50 h 85" name="T71"/>
                    <a:gd fmla="*/ 42 w 81" name="T72"/>
                    <a:gd fmla="*/ 43 h 85" name="T73"/>
                    <a:gd fmla="*/ 54 w 81" name="T74"/>
                    <a:gd fmla="*/ 43 h 85" name="T75"/>
                    <a:gd fmla="*/ 0 w 81" name="T76"/>
                    <a:gd fmla="*/ 78 h 85" name="T77"/>
                    <a:gd fmla="*/ 11 w 81" name="T78"/>
                    <a:gd fmla="*/ 85 h 85" name="T79"/>
                    <a:gd fmla="*/ 19 w 81" name="T80"/>
                    <a:gd fmla="*/ 66 h 85" name="T81"/>
                    <a:gd fmla="*/ 15 w 81" name="T82"/>
                    <a:gd fmla="*/ 46 h 85" name="T83"/>
                    <a:gd fmla="*/ 7 w 81" name="T84"/>
                    <a:gd fmla="*/ 62 h 85" name="T85"/>
                    <a:gd fmla="*/ 0 w 81" name="T86"/>
                    <a:gd fmla="*/ 78 h 85" name="T87"/>
                    <a:gd fmla="*/ 42 w 81" name="T88"/>
                    <a:gd fmla="*/ 62 h 85" name="T89"/>
                    <a:gd fmla="*/ 54 w 81" name="T90"/>
                    <a:gd fmla="*/ 70 h 85" name="T91"/>
                    <a:gd fmla="*/ 42 w 81" name="T92"/>
                    <a:gd fmla="*/ 62 h 85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85" w="81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79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gdLst>
                    <a:gd fmla="*/ 35 w 82" name="T0"/>
                    <a:gd fmla="*/ 27 h 85" name="T1"/>
                    <a:gd fmla="*/ 8 w 82" name="T2"/>
                    <a:gd fmla="*/ 85 h 85" name="T3"/>
                    <a:gd fmla="*/ 19 w 82" name="T4"/>
                    <a:gd fmla="*/ 35 h 85" name="T5"/>
                    <a:gd fmla="*/ 23 w 82" name="T6"/>
                    <a:gd fmla="*/ 39 h 85" name="T7"/>
                    <a:gd fmla="*/ 27 w 82" name="T8"/>
                    <a:gd fmla="*/ 46 h 85" name="T9"/>
                    <a:gd fmla="*/ 23 w 82" name="T10"/>
                    <a:gd fmla="*/ 54 h 85" name="T11"/>
                    <a:gd fmla="*/ 35 w 82" name="T12"/>
                    <a:gd fmla="*/ 62 h 85" name="T13"/>
                    <a:gd fmla="*/ 19 w 82" name="T14"/>
                    <a:gd fmla="*/ 70 h 85" name="T15"/>
                    <a:gd fmla="*/ 35 w 82" name="T16"/>
                    <a:gd fmla="*/ 81 h 85" name="T17"/>
                    <a:gd fmla="*/ 47 w 82" name="T18"/>
                    <a:gd fmla="*/ 70 h 85" name="T19"/>
                    <a:gd fmla="*/ 62 w 82" name="T20"/>
                    <a:gd fmla="*/ 62 h 85" name="T21"/>
                    <a:gd fmla="*/ 47 w 82" name="T22"/>
                    <a:gd fmla="*/ 54 h 85" name="T23"/>
                    <a:gd fmla="*/ 62 w 82" name="T24"/>
                    <a:gd fmla="*/ 46 h 85" name="T25"/>
                    <a:gd fmla="*/ 50 w 82" name="T26"/>
                    <a:gd fmla="*/ 46 h 85" name="T27"/>
                    <a:gd fmla="*/ 58 w 82" name="T28"/>
                    <a:gd fmla="*/ 43 h 85" name="T29"/>
                    <a:gd fmla="*/ 58 w 82" name="T30"/>
                    <a:gd fmla="*/ 39 h 85" name="T31"/>
                    <a:gd fmla="*/ 62 w 82" name="T32"/>
                    <a:gd fmla="*/ 35 h 85" name="T33"/>
                    <a:gd fmla="*/ 62 w 82" name="T34"/>
                    <a:gd fmla="*/ 70 h 85" name="T35"/>
                    <a:gd fmla="*/ 58 w 82" name="T36"/>
                    <a:gd fmla="*/ 74 h 85" name="T37"/>
                    <a:gd fmla="*/ 54 w 82" name="T38"/>
                    <a:gd fmla="*/ 74 h 85" name="T39"/>
                    <a:gd fmla="*/ 58 w 82" name="T40"/>
                    <a:gd fmla="*/ 85 h 85" name="T41"/>
                    <a:gd fmla="*/ 74 w 82" name="T42"/>
                    <a:gd fmla="*/ 81 h 85" name="T43"/>
                    <a:gd fmla="*/ 78 w 82" name="T44"/>
                    <a:gd fmla="*/ 74 h 85" name="T45"/>
                    <a:gd fmla="*/ 47 w 82" name="T46"/>
                    <a:gd fmla="*/ 27 h 85" name="T47"/>
                    <a:gd fmla="*/ 82 w 82" name="T48"/>
                    <a:gd fmla="*/ 19 h 85" name="T49"/>
                    <a:gd fmla="*/ 47 w 82" name="T50"/>
                    <a:gd fmla="*/ 12 h 85" name="T51"/>
                    <a:gd fmla="*/ 47 w 82" name="T52"/>
                    <a:gd fmla="*/ 4 h 85" name="T53"/>
                    <a:gd fmla="*/ 47 w 82" name="T54"/>
                    <a:gd fmla="*/ 0 h 85" name="T55"/>
                    <a:gd fmla="*/ 35 w 82" name="T56"/>
                    <a:gd fmla="*/ 12 h 85" name="T57"/>
                    <a:gd fmla="*/ 0 w 82" name="T58"/>
                    <a:gd fmla="*/ 19 h 85" name="T59"/>
                    <a:gd fmla="*/ 35 w 82" name="T60"/>
                    <a:gd fmla="*/ 19 h 85" name="T61"/>
                    <a:gd fmla="*/ 39 w 82" name="T62"/>
                    <a:gd fmla="*/ 43 h 85" name="T63"/>
                    <a:gd fmla="*/ 35 w 82" name="T64"/>
                    <a:gd fmla="*/ 39 h 85" name="T65"/>
                    <a:gd fmla="*/ 35 w 82" name="T66"/>
                    <a:gd fmla="*/ 35 h 85" name="T67"/>
                    <a:gd fmla="*/ 47 w 82" name="T68"/>
                    <a:gd fmla="*/ 35 h 85" name="T69"/>
                    <a:gd fmla="*/ 35 w 82" name="T70"/>
                    <a:gd fmla="*/ 46 h 85" name="T71"/>
                    <a:gd fmla="*/ 39 w 82" name="T72"/>
                    <a:gd fmla="*/ 43 h 85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85" w="82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80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gdLst>
                    <a:gd fmla="*/ 51 w 82" name="T0"/>
                    <a:gd fmla="*/ 12 h 85" name="T1"/>
                    <a:gd fmla="*/ 51 w 82" name="T2"/>
                    <a:gd fmla="*/ 12 h 85" name="T3"/>
                    <a:gd fmla="*/ 51 w 82" name="T4"/>
                    <a:gd fmla="*/ 8 h 85" name="T5"/>
                    <a:gd fmla="*/ 51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4 h 85" name="T13"/>
                    <a:gd fmla="*/ 39 w 82" name="T14"/>
                    <a:gd fmla="*/ 4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8 h 85" name="T33"/>
                    <a:gd fmla="*/ 23 w 82" name="T34"/>
                    <a:gd fmla="*/ 78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62 w 82" name="T46"/>
                    <a:gd fmla="*/ 46 h 85" name="T47"/>
                    <a:gd fmla="*/ 62 w 82" name="T48"/>
                    <a:gd fmla="*/ 62 h 85" name="T49"/>
                    <a:gd fmla="*/ 62 w 82" name="T50"/>
                    <a:gd fmla="*/ 62 h 85" name="T51"/>
                    <a:gd fmla="*/ 58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8 h 85" name="T59"/>
                    <a:gd fmla="*/ 55 w 82" name="T60"/>
                    <a:gd fmla="*/ 78 h 85" name="T61"/>
                    <a:gd fmla="*/ 70 w 82" name="T62"/>
                    <a:gd fmla="*/ 78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43 w 82" name="T78"/>
                    <a:gd fmla="*/ 15 h 85" name="T79"/>
                    <a:gd fmla="*/ 43 w 82" name="T80"/>
                    <a:gd fmla="*/ 15 h 85" name="T81"/>
                    <a:gd fmla="*/ 51 w 82" name="T82"/>
                    <a:gd fmla="*/ 12 h 85" name="T83"/>
                    <a:gd fmla="*/ 51 w 82" name="T84"/>
                    <a:gd fmla="*/ 12 h 85" name="T85"/>
                    <a:gd fmla="*/ 51 w 82" name="T86"/>
                    <a:gd fmla="*/ 12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218" name="组合 217"/>
            <p:cNvGrpSpPr/>
            <p:nvPr/>
          </p:nvGrpSpPr>
          <p:grpSpPr>
            <a:xfrm>
              <a:off x="618904" y="633060"/>
              <a:ext cx="4102721" cy="5759015"/>
              <a:chOff x="603441" y="371617"/>
              <a:chExt cx="4102721" cy="5759015"/>
            </a:xfrm>
          </p:grpSpPr>
          <p:sp>
            <p:nvSpPr>
              <p:cNvPr id="219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gdLst>
                  <a:gd fmla="*/ 1169 w 3022" name="T0"/>
                  <a:gd fmla="*/ 3994 h 4242" name="T1"/>
                  <a:gd fmla="*/ 1336 w 3022" name="T2"/>
                  <a:gd fmla="*/ 3795 h 4242" name="T3"/>
                  <a:gd fmla="*/ 1492 w 3022" name="T4"/>
                  <a:gd fmla="*/ 3916 h 4242" name="T5"/>
                  <a:gd fmla="*/ 1810 w 3022" name="T6"/>
                  <a:gd fmla="*/ 4129 h 4242" name="T7"/>
                  <a:gd fmla="*/ 2051 w 3022" name="T8"/>
                  <a:gd fmla="*/ 4207 h 4242" name="T9"/>
                  <a:gd fmla="*/ 2311 w 3022" name="T10"/>
                  <a:gd fmla="*/ 4079 h 4242" name="T11"/>
                  <a:gd fmla="*/ 2498 w 3022" name="T12"/>
                  <a:gd fmla="*/ 3842 h 4242" name="T13"/>
                  <a:gd fmla="*/ 2521 w 3022" name="T14"/>
                  <a:gd fmla="*/ 3539 h 4242" name="T15"/>
                  <a:gd fmla="*/ 2661 w 3022" name="T16"/>
                  <a:gd fmla="*/ 3566 h 4242" name="T17"/>
                  <a:gd fmla="*/ 2847 w 3022" name="T18"/>
                  <a:gd fmla="*/ 3512 h 4242" name="T19"/>
                  <a:gd fmla="*/ 2750 w 3022" name="T20"/>
                  <a:gd fmla="*/ 3395 h 4242" name="T21"/>
                  <a:gd fmla="*/ 2906 w 3022" name="T22"/>
                  <a:gd fmla="*/ 3205 h 4242" name="T23"/>
                  <a:gd fmla="*/ 2960 w 3022" name="T24"/>
                  <a:gd fmla="*/ 2921 h 4242" name="T25"/>
                  <a:gd fmla="*/ 2704 w 3022" name="T26"/>
                  <a:gd fmla="*/ 2789 h 4242" name="T27"/>
                  <a:gd fmla="*/ 2482 w 3022" name="T28"/>
                  <a:gd fmla="*/ 2700 h 4242" name="T29"/>
                  <a:gd fmla="*/ 2455 w 3022" name="T30"/>
                  <a:gd fmla="*/ 2482 h 4242" name="T31"/>
                  <a:gd fmla="*/ 2350 w 3022" name="T32"/>
                  <a:gd fmla="*/ 2405 h 4242" name="T33"/>
                  <a:gd fmla="*/ 2230 w 3022" name="T34"/>
                  <a:gd fmla="*/ 2172 h 4242" name="T35"/>
                  <a:gd fmla="*/ 2436 w 3022" name="T36"/>
                  <a:gd fmla="*/ 1900 h 4242" name="T37"/>
                  <a:gd fmla="*/ 2401 w 3022" name="T38"/>
                  <a:gd fmla="*/ 1795 h 4242" name="T39"/>
                  <a:gd fmla="*/ 2696 w 3022" name="T40"/>
                  <a:gd fmla="*/ 1865 h 4242" name="T41"/>
                  <a:gd fmla="*/ 2801 w 3022" name="T42"/>
                  <a:gd fmla="*/ 1655 h 4242" name="T43"/>
                  <a:gd fmla="*/ 2634 w 3022" name="T44"/>
                  <a:gd fmla="*/ 1453 h 4242" name="T45"/>
                  <a:gd fmla="*/ 2439 w 3022" name="T46"/>
                  <a:gd fmla="*/ 1628 h 4242" name="T47"/>
                  <a:gd fmla="*/ 2152 w 3022" name="T48"/>
                  <a:gd fmla="*/ 1453 h 4242" name="T49"/>
                  <a:gd fmla="*/ 2160 w 3022" name="T50"/>
                  <a:gd fmla="*/ 1220 h 4242" name="T51"/>
                  <a:gd fmla="*/ 2024 w 3022" name="T52"/>
                  <a:gd fmla="*/ 1123 h 4242" name="T53"/>
                  <a:gd fmla="*/ 2156 w 3022" name="T54"/>
                  <a:gd fmla="*/ 882 h 4242" name="T55"/>
                  <a:gd fmla="*/ 1997 w 3022" name="T56"/>
                  <a:gd fmla="*/ 804 h 4242" name="T57"/>
                  <a:gd fmla="*/ 1857 w 3022" name="T58"/>
                  <a:gd fmla="*/ 594 h 4242" name="T59"/>
                  <a:gd fmla="*/ 1721 w 3022" name="T60"/>
                  <a:gd fmla="*/ 548 h 4242" name="T61"/>
                  <a:gd fmla="*/ 1534 w 3022" name="T62"/>
                  <a:gd fmla="*/ 474 h 4242" name="T63"/>
                  <a:gd fmla="*/ 1402 w 3022" name="T64"/>
                  <a:gd fmla="*/ 217 h 4242" name="T65"/>
                  <a:gd fmla="*/ 1196 w 3022" name="T66"/>
                  <a:gd fmla="*/ 147 h 4242" name="T67"/>
                  <a:gd fmla="*/ 1095 w 3022" name="T68"/>
                  <a:gd fmla="*/ 0 h 4242" name="T69"/>
                  <a:gd fmla="*/ 963 w 3022" name="T70"/>
                  <a:gd fmla="*/ 182 h 4242" name="T71"/>
                  <a:gd fmla="*/ 1142 w 3022" name="T72"/>
                  <a:gd fmla="*/ 295 h 4242" name="T73"/>
                  <a:gd fmla="*/ 1200 w 3022" name="T74"/>
                  <a:gd fmla="*/ 575 h 4242" name="T75"/>
                  <a:gd fmla="*/ 971 w 3022" name="T76"/>
                  <a:gd fmla="*/ 691 h 4242" name="T77"/>
                  <a:gd fmla="*/ 753 w 3022" name="T78"/>
                  <a:gd fmla="*/ 493 h 4242" name="T79"/>
                  <a:gd fmla="*/ 567 w 3022" name="T80"/>
                  <a:gd fmla="*/ 454 h 4242" name="T81"/>
                  <a:gd fmla="*/ 497 w 3022" name="T82"/>
                  <a:gd fmla="*/ 637 h 4242" name="T83"/>
                  <a:gd fmla="*/ 357 w 3022" name="T84"/>
                  <a:gd fmla="*/ 870 h 4242" name="T85"/>
                  <a:gd fmla="*/ 214 w 3022" name="T86"/>
                  <a:gd fmla="*/ 1193 h 4242" name="T87"/>
                  <a:gd fmla="*/ 23 w 3022" name="T88"/>
                  <a:gd fmla="*/ 1227 h 4242" name="T89"/>
                  <a:gd fmla="*/ 175 w 3022" name="T90"/>
                  <a:gd fmla="*/ 1468 h 4242" name="T91"/>
                  <a:gd fmla="*/ 241 w 3022" name="T92"/>
                  <a:gd fmla="*/ 1655 h 4242" name="T93"/>
                  <a:gd fmla="*/ 365 w 3022" name="T94"/>
                  <a:gd fmla="*/ 1678 h 4242" name="T95"/>
                  <a:gd fmla="*/ 544 w 3022" name="T96"/>
                  <a:gd fmla="*/ 1713 h 4242" name="T97"/>
                  <a:gd fmla="*/ 637 w 3022" name="T98"/>
                  <a:gd fmla="*/ 2117 h 4242" name="T99"/>
                  <a:gd fmla="*/ 342 w 3022" name="T100"/>
                  <a:gd fmla="*/ 2331 h 4242" name="T101"/>
                  <a:gd fmla="*/ 291 w 3022" name="T102"/>
                  <a:gd fmla="*/ 2630 h 4242" name="T103"/>
                  <a:gd fmla="*/ 454 w 3022" name="T104"/>
                  <a:gd fmla="*/ 2750 h 4242" name="T105"/>
                  <a:gd fmla="*/ 668 w 3022" name="T106"/>
                  <a:gd fmla="*/ 2929 h 4242" name="T107"/>
                  <a:gd fmla="*/ 447 w 3022" name="T108"/>
                  <a:gd fmla="*/ 3096 h 4242" name="T109"/>
                  <a:gd fmla="*/ 517 w 3022" name="T110"/>
                  <a:gd fmla="*/ 3294 h 4242" name="T111"/>
                  <a:gd fmla="*/ 610 w 3022" name="T112"/>
                  <a:gd fmla="*/ 3520 h 4242" name="T113"/>
                  <a:gd fmla="*/ 680 w 3022" name="T114"/>
                  <a:gd fmla="*/ 3830 h 4242" name="T115"/>
                  <a:gd fmla="*/ 924 w 3022" name="T116"/>
                  <a:gd fmla="*/ 3690 h 4242" name="T117"/>
                  <a:gd fmla="*/ 1107 w 3022" name="T118"/>
                  <a:gd fmla="*/ 3753 h 4242" name="T119"/>
                  <a:gd fmla="*/ 1045 w 3022" name="T120"/>
                  <a:gd fmla="*/ 3873 h 424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b" l="0" r="r" t="0"/>
                <a:pathLst>
                  <a:path h="4242" w="302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solidFill>
                <a:schemeClr val="bg1"/>
              </a:solidFill>
              <a:ln w="123825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20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gdLst>
                  <a:gd fmla="*/ 415 w 415" name="T0"/>
                  <a:gd fmla="*/ 0 h 995" name="T1"/>
                  <a:gd fmla="*/ 388 w 415" name="T2"/>
                  <a:gd fmla="*/ 20 h 995" name="T3"/>
                  <a:gd fmla="*/ 369 w 415" name="T4"/>
                  <a:gd fmla="*/ 55 h 995" name="T5"/>
                  <a:gd fmla="*/ 353 w 415" name="T6"/>
                  <a:gd fmla="*/ 109 h 995" name="T7"/>
                  <a:gd fmla="*/ 345 w 415" name="T8"/>
                  <a:gd fmla="*/ 194 h 995" name="T9"/>
                  <a:gd fmla="*/ 330 w 415" name="T10"/>
                  <a:gd fmla="*/ 222 h 995" name="T11"/>
                  <a:gd fmla="*/ 318 w 415" name="T12"/>
                  <a:gd fmla="*/ 229 h 995" name="T13"/>
                  <a:gd fmla="*/ 299 w 415" name="T14"/>
                  <a:gd fmla="*/ 268 h 995" name="T15"/>
                  <a:gd fmla="*/ 295 w 415" name="T16"/>
                  <a:gd fmla="*/ 346 h 995" name="T17"/>
                  <a:gd fmla="*/ 295 w 415" name="T18"/>
                  <a:gd fmla="*/ 350 h 995" name="T19"/>
                  <a:gd fmla="*/ 283 w 415" name="T20"/>
                  <a:gd fmla="*/ 365 h 995" name="T21"/>
                  <a:gd fmla="*/ 256 w 415" name="T22"/>
                  <a:gd fmla="*/ 373 h 995" name="T23"/>
                  <a:gd fmla="*/ 236 w 415" name="T24"/>
                  <a:gd fmla="*/ 373 h 995" name="T25"/>
                  <a:gd fmla="*/ 202 w 415" name="T26"/>
                  <a:gd fmla="*/ 385 h 995" name="T27"/>
                  <a:gd fmla="*/ 143 w 415" name="T28"/>
                  <a:gd fmla="*/ 431 h 995" name="T29"/>
                  <a:gd fmla="*/ 120 w 415" name="T30"/>
                  <a:gd fmla="*/ 451 h 995" name="T31"/>
                  <a:gd fmla="*/ 108 w 415" name="T32"/>
                  <a:gd fmla="*/ 447 h 995" name="T33"/>
                  <a:gd fmla="*/ 93 w 415" name="T34"/>
                  <a:gd fmla="*/ 451 h 995" name="T35"/>
                  <a:gd fmla="*/ 73 w 415" name="T36"/>
                  <a:gd fmla="*/ 486 h 995" name="T37"/>
                  <a:gd fmla="*/ 58 w 415" name="T38"/>
                  <a:gd fmla="*/ 529 h 995" name="T39"/>
                  <a:gd fmla="*/ 58 w 415" name="T40"/>
                  <a:gd fmla="*/ 536 h 995" name="T41"/>
                  <a:gd fmla="*/ 97 w 415" name="T42"/>
                  <a:gd fmla="*/ 583 h 995" name="T43"/>
                  <a:gd fmla="*/ 143 w 415" name="T44"/>
                  <a:gd fmla="*/ 641 h 995" name="T45"/>
                  <a:gd fmla="*/ 143 w 415" name="T46"/>
                  <a:gd fmla="*/ 653 h 995" name="T47"/>
                  <a:gd fmla="*/ 128 w 415" name="T48"/>
                  <a:gd fmla="*/ 696 h 995" name="T49"/>
                  <a:gd fmla="*/ 104 w 415" name="T50"/>
                  <a:gd fmla="*/ 719 h 995" name="T51"/>
                  <a:gd fmla="*/ 81 w 415" name="T52"/>
                  <a:gd fmla="*/ 727 h 995" name="T53"/>
                  <a:gd fmla="*/ 19 w 415" name="T54"/>
                  <a:gd fmla="*/ 731 h 995" name="T55"/>
                  <a:gd fmla="*/ 15 w 415" name="T56"/>
                  <a:gd fmla="*/ 742 h 995" name="T57"/>
                  <a:gd fmla="*/ 34 w 415" name="T58"/>
                  <a:gd fmla="*/ 762 h 995" name="T59"/>
                  <a:gd fmla="*/ 62 w 415" name="T60"/>
                  <a:gd fmla="*/ 773 h 995" name="T61"/>
                  <a:gd fmla="*/ 93 w 415" name="T62"/>
                  <a:gd fmla="*/ 793 h 995" name="T63"/>
                  <a:gd fmla="*/ 116 w 415" name="T64"/>
                  <a:gd fmla="*/ 824 h 995" name="T65"/>
                  <a:gd fmla="*/ 108 w 415" name="T66"/>
                  <a:gd fmla="*/ 870 h 995" name="T67"/>
                  <a:gd fmla="*/ 101 w 415" name="T68"/>
                  <a:gd fmla="*/ 882 h 995" name="T69"/>
                  <a:gd fmla="*/ 62 w 415" name="T70"/>
                  <a:gd fmla="*/ 913 h 995" name="T71"/>
                  <a:gd fmla="*/ 27 w 415" name="T72"/>
                  <a:gd fmla="*/ 929 h 995" name="T73"/>
                  <a:gd fmla="*/ 27 w 415" name="T74"/>
                  <a:gd fmla="*/ 960 h 995" name="T75"/>
                  <a:gd fmla="*/ 27 w 415" name="T76"/>
                  <a:gd fmla="*/ 960 h 995" name="T77"/>
                  <a:gd fmla="*/ 19 w 415" name="T78"/>
                  <a:gd fmla="*/ 968 h 995" name="T79"/>
                  <a:gd fmla="*/ 0 w 415" name="T80"/>
                  <a:gd fmla="*/ 995 h 995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b" l="0" r="r" t="0"/>
                <a:pathLst>
                  <a:path h="995" w="41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21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gdLst>
                  <a:gd fmla="*/ 470 w 470" name="T0"/>
                  <a:gd fmla="*/ 0 h 408" name="T1"/>
                  <a:gd fmla="*/ 424 w 470" name="T2"/>
                  <a:gd fmla="*/ 66 h 408" name="T3"/>
                  <a:gd fmla="*/ 424 w 470" name="T4"/>
                  <a:gd fmla="*/ 66 h 408" name="T5"/>
                  <a:gd fmla="*/ 420 w 470" name="T6"/>
                  <a:gd fmla="*/ 81 h 408" name="T7"/>
                  <a:gd fmla="*/ 412 w 470" name="T8"/>
                  <a:gd fmla="*/ 105 h 408" name="T9"/>
                  <a:gd fmla="*/ 400 w 470" name="T10"/>
                  <a:gd fmla="*/ 116 h 408" name="T11"/>
                  <a:gd fmla="*/ 389 w 470" name="T12"/>
                  <a:gd fmla="*/ 128 h 408" name="T13"/>
                  <a:gd fmla="*/ 373 w 470" name="T14"/>
                  <a:gd fmla="*/ 132 h 408" name="T15"/>
                  <a:gd fmla="*/ 354 w 470" name="T16"/>
                  <a:gd fmla="*/ 132 h 408" name="T17"/>
                  <a:gd fmla="*/ 354 w 470" name="T18"/>
                  <a:gd fmla="*/ 132 h 408" name="T19"/>
                  <a:gd fmla="*/ 350 w 470" name="T20"/>
                  <a:gd fmla="*/ 132 h 408" name="T21"/>
                  <a:gd fmla="*/ 342 w 470" name="T22"/>
                  <a:gd fmla="*/ 143 h 408" name="T23"/>
                  <a:gd fmla="*/ 334 w 470" name="T24"/>
                  <a:gd fmla="*/ 159 h 408" name="T25"/>
                  <a:gd fmla="*/ 334 w 470" name="T26"/>
                  <a:gd fmla="*/ 171 h 408" name="T27"/>
                  <a:gd fmla="*/ 334 w 470" name="T28"/>
                  <a:gd fmla="*/ 182 h 408" name="T29"/>
                  <a:gd fmla="*/ 334 w 470" name="T30"/>
                  <a:gd fmla="*/ 182 h 408" name="T31"/>
                  <a:gd fmla="*/ 334 w 470" name="T32"/>
                  <a:gd fmla="*/ 186 h 408" name="T33"/>
                  <a:gd fmla="*/ 330 w 470" name="T34"/>
                  <a:gd fmla="*/ 190 h 408" name="T35"/>
                  <a:gd fmla="*/ 323 w 470" name="T36"/>
                  <a:gd fmla="*/ 190 h 408" name="T37"/>
                  <a:gd fmla="*/ 303 w 470" name="T38"/>
                  <a:gd fmla="*/ 190 h 408" name="T39"/>
                  <a:gd fmla="*/ 303 w 470" name="T40"/>
                  <a:gd fmla="*/ 190 h 408" name="T41"/>
                  <a:gd fmla="*/ 288 w 470" name="T42"/>
                  <a:gd fmla="*/ 190 h 408" name="T43"/>
                  <a:gd fmla="*/ 280 w 470" name="T44"/>
                  <a:gd fmla="*/ 198 h 408" name="T45"/>
                  <a:gd fmla="*/ 272 w 470" name="T46"/>
                  <a:gd fmla="*/ 206 h 408" name="T47"/>
                  <a:gd fmla="*/ 268 w 470" name="T48"/>
                  <a:gd fmla="*/ 217 h 408" name="T49"/>
                  <a:gd fmla="*/ 264 w 470" name="T50"/>
                  <a:gd fmla="*/ 248 h 408" name="T51"/>
                  <a:gd fmla="*/ 264 w 470" name="T52"/>
                  <a:gd fmla="*/ 279 h 408" name="T53"/>
                  <a:gd fmla="*/ 264 w 470" name="T54"/>
                  <a:gd fmla="*/ 279 h 408" name="T55"/>
                  <a:gd fmla="*/ 264 w 470" name="T56"/>
                  <a:gd fmla="*/ 326 h 408" name="T57"/>
                  <a:gd fmla="*/ 264 w 470" name="T58"/>
                  <a:gd fmla="*/ 345 h 408" name="T59"/>
                  <a:gd fmla="*/ 264 w 470" name="T60"/>
                  <a:gd fmla="*/ 345 h 408" name="T61"/>
                  <a:gd fmla="*/ 268 w 470" name="T62"/>
                  <a:gd fmla="*/ 353 h 408" name="T63"/>
                  <a:gd fmla="*/ 264 w 470" name="T64"/>
                  <a:gd fmla="*/ 361 h 408" name="T65"/>
                  <a:gd fmla="*/ 264 w 470" name="T66"/>
                  <a:gd fmla="*/ 365 h 408" name="T67"/>
                  <a:gd fmla="*/ 260 w 470" name="T68"/>
                  <a:gd fmla="*/ 365 h 408" name="T69"/>
                  <a:gd fmla="*/ 249 w 470" name="T70"/>
                  <a:gd fmla="*/ 361 h 408" name="T71"/>
                  <a:gd fmla="*/ 237 w 470" name="T72"/>
                  <a:gd fmla="*/ 345 h 408" name="T73"/>
                  <a:gd fmla="*/ 218 w 470" name="T74"/>
                  <a:gd fmla="*/ 318 h 408" name="T75"/>
                  <a:gd fmla="*/ 218 w 470" name="T76"/>
                  <a:gd fmla="*/ 318 h 408" name="T77"/>
                  <a:gd fmla="*/ 206 w 470" name="T78"/>
                  <a:gd fmla="*/ 307 h 408" name="T79"/>
                  <a:gd fmla="*/ 198 w 470" name="T80"/>
                  <a:gd fmla="*/ 295 h 408" name="T81"/>
                  <a:gd fmla="*/ 187 w 470" name="T82"/>
                  <a:gd fmla="*/ 291 h 408" name="T83"/>
                  <a:gd fmla="*/ 179 w 470" name="T84"/>
                  <a:gd fmla="*/ 287 h 408" name="T85"/>
                  <a:gd fmla="*/ 171 w 470" name="T86"/>
                  <a:gd fmla="*/ 287 h 408" name="T87"/>
                  <a:gd fmla="*/ 163 w 470" name="T88"/>
                  <a:gd fmla="*/ 291 h 408" name="T89"/>
                  <a:gd fmla="*/ 152 w 470" name="T90"/>
                  <a:gd fmla="*/ 307 h 408" name="T91"/>
                  <a:gd fmla="*/ 144 w 470" name="T92"/>
                  <a:gd fmla="*/ 322 h 408" name="T93"/>
                  <a:gd fmla="*/ 136 w 470" name="T94"/>
                  <a:gd fmla="*/ 342 h 408" name="T95"/>
                  <a:gd fmla="*/ 124 w 470" name="T96"/>
                  <a:gd fmla="*/ 365 h 408" name="T97"/>
                  <a:gd fmla="*/ 124 w 470" name="T98"/>
                  <a:gd fmla="*/ 365 h 408" name="T99"/>
                  <a:gd fmla="*/ 117 w 470" name="T100"/>
                  <a:gd fmla="*/ 377 h 408" name="T101"/>
                  <a:gd fmla="*/ 105 w 470" name="T102"/>
                  <a:gd fmla="*/ 380 h 408" name="T103"/>
                  <a:gd fmla="*/ 90 w 470" name="T104"/>
                  <a:gd fmla="*/ 380 h 408" name="T105"/>
                  <a:gd fmla="*/ 74 w 470" name="T106"/>
                  <a:gd fmla="*/ 380 h 408" name="T107"/>
                  <a:gd fmla="*/ 74 w 470" name="T108"/>
                  <a:gd fmla="*/ 380 h 408" name="T109"/>
                  <a:gd fmla="*/ 47 w 470" name="T110"/>
                  <a:gd fmla="*/ 396 h 408" name="T111"/>
                  <a:gd fmla="*/ 23 w 470" name="T112"/>
                  <a:gd fmla="*/ 408 h 408" name="T113"/>
                  <a:gd fmla="*/ 12 w 470" name="T114"/>
                  <a:gd fmla="*/ 408 h 408" name="T115"/>
                  <a:gd fmla="*/ 0 w 470" name="T116"/>
                  <a:gd fmla="*/ 408 h 408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b" l="0" r="r" t="0"/>
                <a:pathLst>
                  <a:path h="408" w="470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22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gdLst>
                  <a:gd fmla="*/ 58 w 89" name="T0"/>
                  <a:gd fmla="*/ 0 h 129" name="T1"/>
                  <a:gd fmla="*/ 58 w 89" name="T2"/>
                  <a:gd fmla="*/ 0 h 129" name="T3"/>
                  <a:gd fmla="*/ 39 w 89" name="T4"/>
                  <a:gd fmla="*/ 31 h 129" name="T5"/>
                  <a:gd fmla="*/ 23 w 89" name="T6"/>
                  <a:gd fmla="*/ 59 h 129" name="T7"/>
                  <a:gd fmla="*/ 7 w 89" name="T8"/>
                  <a:gd fmla="*/ 86 h 129" name="T9"/>
                  <a:gd fmla="*/ 0 w 89" name="T10"/>
                  <a:gd fmla="*/ 113 h 129" name="T11"/>
                  <a:gd fmla="*/ 0 w 89" name="T12"/>
                  <a:gd fmla="*/ 121 h 129" name="T13"/>
                  <a:gd fmla="*/ 4 w 89" name="T14"/>
                  <a:gd fmla="*/ 125 h 129" name="T15"/>
                  <a:gd fmla="*/ 11 w 89" name="T16"/>
                  <a:gd fmla="*/ 129 h 129" name="T17"/>
                  <a:gd fmla="*/ 27 w 89" name="T18"/>
                  <a:gd fmla="*/ 125 h 129" name="T19"/>
                  <a:gd fmla="*/ 46 w 89" name="T20"/>
                  <a:gd fmla="*/ 113 h 129" name="T21"/>
                  <a:gd fmla="*/ 73 w 89" name="T22"/>
                  <a:gd fmla="*/ 98 h 129" name="T23"/>
                  <a:gd fmla="*/ 73 w 89" name="T24"/>
                  <a:gd fmla="*/ 98 h 129" name="T25"/>
                  <a:gd fmla="*/ 77 w 89" name="T26"/>
                  <a:gd fmla="*/ 90 h 129" name="T27"/>
                  <a:gd fmla="*/ 85 w 89" name="T28"/>
                  <a:gd fmla="*/ 82 h 129" name="T29"/>
                  <a:gd fmla="*/ 89 w 89" name="T30"/>
                  <a:gd fmla="*/ 70 h 129" name="T31"/>
                  <a:gd fmla="*/ 89 w 89" name="T32"/>
                  <a:gd fmla="*/ 55 h 129" name="T33"/>
                  <a:gd fmla="*/ 89 w 89" name="T34"/>
                  <a:gd fmla="*/ 35 h 129" name="T35"/>
                  <a:gd fmla="*/ 77 w 89" name="T36"/>
                  <a:gd fmla="*/ 20 h 129" name="T37"/>
                  <a:gd fmla="*/ 58 w 89" name="T38"/>
                  <a:gd fmla="*/ 0 h 129" name="T39"/>
                  <a:gd fmla="*/ 58 w 89" name="T40"/>
                  <a:gd fmla="*/ 0 h 12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b" l="0" r="r" t="0"/>
                <a:pathLst>
                  <a:path h="129" w="8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</p:grpSpPr>
            <p:sp>
              <p:nvSpPr>
                <p:cNvPr id="344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gdLst>
                    <a:gd fmla="*/ 1084 w 1146" name="T0"/>
                    <a:gd fmla="*/ 389 h 1003" name="T1"/>
                    <a:gd fmla="*/ 1131 w 1146" name="T2"/>
                    <a:gd fmla="*/ 218 h 1003" name="T3"/>
                    <a:gd fmla="*/ 1142 w 1146" name="T4"/>
                    <a:gd fmla="*/ 144 h 1003" name="T5"/>
                    <a:gd fmla="*/ 1084 w 1146" name="T6"/>
                    <a:gd fmla="*/ 132 h 1003" name="T7"/>
                    <a:gd fmla="*/ 979 w 1146" name="T8"/>
                    <a:gd fmla="*/ 24 h 1003" name="T9"/>
                    <a:gd fmla="*/ 948 w 1146" name="T10"/>
                    <a:gd fmla="*/ 24 h 1003" name="T11"/>
                    <a:gd fmla="*/ 874 w 1146" name="T12"/>
                    <a:gd fmla="*/ 20 h 1003" name="T13"/>
                    <a:gd fmla="*/ 816 w 1146" name="T14"/>
                    <a:gd fmla="*/ 8 h 1003" name="T15"/>
                    <a:gd fmla="*/ 762 w 1146" name="T16"/>
                    <a:gd fmla="*/ 39 h 1003" name="T17"/>
                    <a:gd fmla="*/ 571 w 1146" name="T18"/>
                    <a:gd fmla="*/ 16 h 1003" name="T19"/>
                    <a:gd fmla="*/ 513 w 1146" name="T20"/>
                    <a:gd fmla="*/ 121 h 1003" name="T21"/>
                    <a:gd fmla="*/ 455 w 1146" name="T22"/>
                    <a:gd fmla="*/ 148 h 1003" name="T23"/>
                    <a:gd fmla="*/ 435 w 1146" name="T24"/>
                    <a:gd fmla="*/ 198 h 1003" name="T25"/>
                    <a:gd fmla="*/ 404 w 1146" name="T26"/>
                    <a:gd fmla="*/ 206 h 1003" name="T27"/>
                    <a:gd fmla="*/ 369 w 1146" name="T28"/>
                    <a:gd fmla="*/ 233 h 1003" name="T29"/>
                    <a:gd fmla="*/ 365 w 1146" name="T30"/>
                    <a:gd fmla="*/ 361 h 1003" name="T31"/>
                    <a:gd fmla="*/ 361 w 1146" name="T32"/>
                    <a:gd fmla="*/ 381 h 1003" name="T33"/>
                    <a:gd fmla="*/ 307 w 1146" name="T34"/>
                    <a:gd fmla="*/ 323 h 1003" name="T35"/>
                    <a:gd fmla="*/ 264 w 1146" name="T36"/>
                    <a:gd fmla="*/ 307 h 1003" name="T37"/>
                    <a:gd fmla="*/ 225 w 1146" name="T38"/>
                    <a:gd fmla="*/ 381 h 1003" name="T39"/>
                    <a:gd fmla="*/ 175 w 1146" name="T40"/>
                    <a:gd fmla="*/ 396 h 1003" name="T41"/>
                    <a:gd fmla="*/ 101 w 1146" name="T42"/>
                    <a:gd fmla="*/ 428 h 1003" name="T43"/>
                    <a:gd fmla="*/ 78 w 1146" name="T44"/>
                    <a:gd fmla="*/ 459 h 1003" name="T45"/>
                    <a:gd fmla="*/ 12 w 1146" name="T46"/>
                    <a:gd fmla="*/ 525 h 1003" name="T47"/>
                    <a:gd fmla="*/ 0 w 1146" name="T48"/>
                    <a:gd fmla="*/ 544 h 1003" name="T49"/>
                    <a:gd fmla="*/ 66 w 1146" name="T50"/>
                    <a:gd fmla="*/ 532 h 1003" name="T51"/>
                    <a:gd fmla="*/ 90 w 1146" name="T52"/>
                    <a:gd fmla="*/ 567 h 1003" name="T53"/>
                    <a:gd fmla="*/ 136 w 1146" name="T54"/>
                    <a:gd fmla="*/ 610 h 1003" name="T55"/>
                    <a:gd fmla="*/ 179 w 1146" name="T56"/>
                    <a:gd fmla="*/ 630 h 1003" name="T57"/>
                    <a:gd fmla="*/ 210 w 1146" name="T58"/>
                    <a:gd fmla="*/ 649 h 1003" name="T59"/>
                    <a:gd fmla="*/ 233 w 1146" name="T60"/>
                    <a:gd fmla="*/ 699 h 1003" name="T61"/>
                    <a:gd fmla="*/ 222 w 1146" name="T62"/>
                    <a:gd fmla="*/ 855 h 1003" name="T63"/>
                    <a:gd fmla="*/ 268 w 1146" name="T64"/>
                    <a:gd fmla="*/ 874 h 1003" name="T65"/>
                    <a:gd fmla="*/ 342 w 1146" name="T66"/>
                    <a:gd fmla="*/ 909 h 1003" name="T67"/>
                    <a:gd fmla="*/ 354 w 1146" name="T68"/>
                    <a:gd fmla="*/ 971 h 1003" name="T69"/>
                    <a:gd fmla="*/ 365 w 1146" name="T70"/>
                    <a:gd fmla="*/ 1003 h 1003" name="T71"/>
                    <a:gd fmla="*/ 396 w 1146" name="T72"/>
                    <a:gd fmla="*/ 979 h 1003" name="T73"/>
                    <a:gd fmla="*/ 532 w 1146" name="T74"/>
                    <a:gd fmla="*/ 894 h 1003" name="T75"/>
                    <a:gd fmla="*/ 591 w 1146" name="T76"/>
                    <a:gd fmla="*/ 890 h 1003" name="T77"/>
                    <a:gd fmla="*/ 618 w 1146" name="T78"/>
                    <a:gd fmla="*/ 835 h 1003" name="T79"/>
                    <a:gd fmla="*/ 661 w 1146" name="T80"/>
                    <a:gd fmla="*/ 746 h 1003" name="T81"/>
                    <a:gd fmla="*/ 676 w 1146" name="T82"/>
                    <a:gd fmla="*/ 758 h 1003" name="T83"/>
                    <a:gd fmla="*/ 715 w 1146" name="T84"/>
                    <a:gd fmla="*/ 762 h 1003" name="T85"/>
                    <a:gd fmla="*/ 765 w 1146" name="T86"/>
                    <a:gd fmla="*/ 769 h 1003" name="T87"/>
                    <a:gd fmla="*/ 797 w 1146" name="T88"/>
                    <a:gd fmla="*/ 789 h 1003" name="T89"/>
                    <a:gd fmla="*/ 855 w 1146" name="T90"/>
                    <a:gd fmla="*/ 797 h 1003" name="T91"/>
                    <a:gd fmla="*/ 863 w 1146" name="T92"/>
                    <a:gd fmla="*/ 758 h 1003" name="T93"/>
                    <a:gd fmla="*/ 979 w 1146" name="T94"/>
                    <a:gd fmla="*/ 723 h 1003" name="T95"/>
                    <a:gd fmla="*/ 940 w 1146" name="T96"/>
                    <a:gd fmla="*/ 699 h 1003" name="T97"/>
                    <a:gd fmla="*/ 936 w 1146" name="T98"/>
                    <a:gd fmla="*/ 618 h 1003" name="T99"/>
                    <a:gd fmla="*/ 929 w 1146" name="T100"/>
                    <a:gd fmla="*/ 602 h 1003" name="T101"/>
                    <a:gd fmla="*/ 882 w 1146" name="T102"/>
                    <a:gd fmla="*/ 610 h 1003" name="T103"/>
                    <a:gd fmla="*/ 863 w 1146" name="T104"/>
                    <a:gd fmla="*/ 564 h 1003" name="T105"/>
                    <a:gd fmla="*/ 932 w 1146" name="T106"/>
                    <a:gd fmla="*/ 525 h 1003" name="T107"/>
                    <a:gd fmla="*/ 971 w 1146" name="T108"/>
                    <a:gd fmla="*/ 497 h 1003" name="T109"/>
                    <a:gd fmla="*/ 1030 w 1146" name="T110"/>
                    <a:gd fmla="*/ 416 h 1003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</a:gdLst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b="b" l="0" r="r" t="0"/>
                  <a:pathLst>
                    <a:path h="1003" w="1146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5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gdLst>
                    <a:gd fmla="*/ 23 w 23" name="T0"/>
                    <a:gd fmla="*/ 12 h 27" name="T1"/>
                    <a:gd fmla="*/ 23 w 23" name="T2"/>
                    <a:gd fmla="*/ 12 h 27" name="T3"/>
                    <a:gd fmla="*/ 19 w 23" name="T4"/>
                    <a:gd fmla="*/ 24 h 27" name="T5"/>
                    <a:gd fmla="*/ 11 w 23" name="T6"/>
                    <a:gd fmla="*/ 27 h 27" name="T7"/>
                    <a:gd fmla="*/ 11 w 23" name="T8"/>
                    <a:gd fmla="*/ 27 h 27" name="T9"/>
                    <a:gd fmla="*/ 0 w 23" name="T10"/>
                    <a:gd fmla="*/ 24 h 27" name="T11"/>
                    <a:gd fmla="*/ 0 w 23" name="T12"/>
                    <a:gd fmla="*/ 12 h 27" name="T13"/>
                    <a:gd fmla="*/ 0 w 23" name="T14"/>
                    <a:gd fmla="*/ 12 h 27" name="T15"/>
                    <a:gd fmla="*/ 0 w 23" name="T16"/>
                    <a:gd fmla="*/ 4 h 27" name="T17"/>
                    <a:gd fmla="*/ 11 w 23" name="T18"/>
                    <a:gd fmla="*/ 0 h 27" name="T19"/>
                    <a:gd fmla="*/ 11 w 23" name="T20"/>
                    <a:gd fmla="*/ 0 h 27" name="T21"/>
                    <a:gd fmla="*/ 19 w 23" name="T22"/>
                    <a:gd fmla="*/ 4 h 27" name="T23"/>
                    <a:gd fmla="*/ 23 w 23" name="T24"/>
                    <a:gd fmla="*/ 12 h 27" name="T25"/>
                    <a:gd fmla="*/ 23 w 23" name="T26"/>
                    <a:gd fmla="*/ 12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3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6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gdLst>
                    <a:gd fmla="*/ 59 w 59" name="T0"/>
                    <a:gd fmla="*/ 27 h 58" name="T1"/>
                    <a:gd fmla="*/ 59 w 59" name="T2"/>
                    <a:gd fmla="*/ 27 h 58" name="T3"/>
                    <a:gd fmla="*/ 59 w 59" name="T4"/>
                    <a:gd fmla="*/ 39 h 58" name="T5"/>
                    <a:gd fmla="*/ 51 w 59" name="T6"/>
                    <a:gd fmla="*/ 50 h 58" name="T7"/>
                    <a:gd fmla="*/ 43 w 59" name="T8"/>
                    <a:gd fmla="*/ 54 h 58" name="T9"/>
                    <a:gd fmla="*/ 31 w 59" name="T10"/>
                    <a:gd fmla="*/ 58 h 58" name="T11"/>
                    <a:gd fmla="*/ 31 w 59" name="T12"/>
                    <a:gd fmla="*/ 58 h 58" name="T13"/>
                    <a:gd fmla="*/ 20 w 59" name="T14"/>
                    <a:gd fmla="*/ 54 h 58" name="T15"/>
                    <a:gd fmla="*/ 8 w 59" name="T16"/>
                    <a:gd fmla="*/ 50 h 58" name="T17"/>
                    <a:gd fmla="*/ 4 w 59" name="T18"/>
                    <a:gd fmla="*/ 39 h 58" name="T19"/>
                    <a:gd fmla="*/ 0 w 59" name="T20"/>
                    <a:gd fmla="*/ 27 h 58" name="T21"/>
                    <a:gd fmla="*/ 0 w 59" name="T22"/>
                    <a:gd fmla="*/ 27 h 58" name="T23"/>
                    <a:gd fmla="*/ 4 w 59" name="T24"/>
                    <a:gd fmla="*/ 15 h 58" name="T25"/>
                    <a:gd fmla="*/ 8 w 59" name="T26"/>
                    <a:gd fmla="*/ 8 h 58" name="T27"/>
                    <a:gd fmla="*/ 20 w 59" name="T28"/>
                    <a:gd fmla="*/ 4 h 58" name="T29"/>
                    <a:gd fmla="*/ 31 w 59" name="T30"/>
                    <a:gd fmla="*/ 0 h 58" name="T31"/>
                    <a:gd fmla="*/ 31 w 59" name="T32"/>
                    <a:gd fmla="*/ 0 h 58" name="T33"/>
                    <a:gd fmla="*/ 43 w 59" name="T34"/>
                    <a:gd fmla="*/ 4 h 58" name="T35"/>
                    <a:gd fmla="*/ 51 w 59" name="T36"/>
                    <a:gd fmla="*/ 8 h 58" name="T37"/>
                    <a:gd fmla="*/ 59 w 59" name="T38"/>
                    <a:gd fmla="*/ 15 h 58" name="T39"/>
                    <a:gd fmla="*/ 59 w 59" name="T40"/>
                    <a:gd fmla="*/ 27 h 58" name="T41"/>
                    <a:gd fmla="*/ 59 w 59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7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gdLst>
                    <a:gd fmla="*/ 0 w 78" name="T0"/>
                    <a:gd fmla="*/ 27 h 81" name="T1"/>
                    <a:gd fmla="*/ 12 w 78" name="T2"/>
                    <a:gd fmla="*/ 27 h 81" name="T3"/>
                    <a:gd fmla="*/ 12 w 78" name="T4"/>
                    <a:gd fmla="*/ 19 h 81" name="T5"/>
                    <a:gd fmla="*/ 66 w 78" name="T6"/>
                    <a:gd fmla="*/ 19 h 81" name="T7"/>
                    <a:gd fmla="*/ 66 w 78" name="T8"/>
                    <a:gd fmla="*/ 27 h 81" name="T9"/>
                    <a:gd fmla="*/ 78 w 78" name="T10"/>
                    <a:gd fmla="*/ 27 h 81" name="T11"/>
                    <a:gd fmla="*/ 78 w 78" name="T12"/>
                    <a:gd fmla="*/ 7 h 81" name="T13"/>
                    <a:gd fmla="*/ 47 w 78" name="T14"/>
                    <a:gd fmla="*/ 7 h 81" name="T15"/>
                    <a:gd fmla="*/ 47 w 78" name="T16"/>
                    <a:gd fmla="*/ 7 h 81" name="T17"/>
                    <a:gd fmla="*/ 47 w 78" name="T18"/>
                    <a:gd fmla="*/ 3 h 81" name="T19"/>
                    <a:gd fmla="*/ 47 w 78" name="T20"/>
                    <a:gd fmla="*/ 3 h 81" name="T21"/>
                    <a:gd fmla="*/ 47 w 78" name="T22"/>
                    <a:gd fmla="*/ 0 h 81" name="T23"/>
                    <a:gd fmla="*/ 31 w 78" name="T24"/>
                    <a:gd fmla="*/ 0 h 81" name="T25"/>
                    <a:gd fmla="*/ 31 w 78" name="T26"/>
                    <a:gd fmla="*/ 7 h 81" name="T27"/>
                    <a:gd fmla="*/ 0 w 78" name="T28"/>
                    <a:gd fmla="*/ 7 h 81" name="T29"/>
                    <a:gd fmla="*/ 0 w 78" name="T30"/>
                    <a:gd fmla="*/ 7 h 81" name="T31"/>
                    <a:gd fmla="*/ 0 w 78" name="T32"/>
                    <a:gd fmla="*/ 27 h 81" name="T33"/>
                    <a:gd fmla="*/ 0 w 78" name="T34"/>
                    <a:gd fmla="*/ 27 h 81" name="T35"/>
                    <a:gd fmla="*/ 16 w 78" name="T36"/>
                    <a:gd fmla="*/ 23 h 81" name="T37"/>
                    <a:gd fmla="*/ 16 w 78" name="T38"/>
                    <a:gd fmla="*/ 31 h 81" name="T39"/>
                    <a:gd fmla="*/ 62 w 78" name="T40"/>
                    <a:gd fmla="*/ 31 h 81" name="T41"/>
                    <a:gd fmla="*/ 62 w 78" name="T42"/>
                    <a:gd fmla="*/ 23 h 81" name="T43"/>
                    <a:gd fmla="*/ 16 w 78" name="T44"/>
                    <a:gd fmla="*/ 23 h 81" name="T45"/>
                    <a:gd fmla="*/ 16 w 78" name="T46"/>
                    <a:gd fmla="*/ 23 h 81" name="T47"/>
                    <a:gd fmla="*/ 70 w 78" name="T48"/>
                    <a:gd fmla="*/ 69 h 81" name="T49"/>
                    <a:gd fmla="*/ 70 w 78" name="T50"/>
                    <a:gd fmla="*/ 34 h 81" name="T51"/>
                    <a:gd fmla="*/ 12 w 78" name="T52"/>
                    <a:gd fmla="*/ 34 h 81" name="T53"/>
                    <a:gd fmla="*/ 12 w 78" name="T54"/>
                    <a:gd fmla="*/ 69 h 81" name="T55"/>
                    <a:gd fmla="*/ 70 w 78" name="T56"/>
                    <a:gd fmla="*/ 69 h 81" name="T57"/>
                    <a:gd fmla="*/ 70 w 78" name="T58"/>
                    <a:gd fmla="*/ 69 h 81" name="T59"/>
                    <a:gd fmla="*/ 23 w 78" name="T60"/>
                    <a:gd fmla="*/ 46 h 81" name="T61"/>
                    <a:gd fmla="*/ 23 w 78" name="T62"/>
                    <a:gd fmla="*/ 42 h 81" name="T63"/>
                    <a:gd fmla="*/ 55 w 78" name="T64"/>
                    <a:gd fmla="*/ 42 h 81" name="T65"/>
                    <a:gd fmla="*/ 55 w 78" name="T66"/>
                    <a:gd fmla="*/ 46 h 81" name="T67"/>
                    <a:gd fmla="*/ 23 w 78" name="T68"/>
                    <a:gd fmla="*/ 46 h 81" name="T69"/>
                    <a:gd fmla="*/ 23 w 78" name="T70"/>
                    <a:gd fmla="*/ 46 h 81" name="T71"/>
                    <a:gd fmla="*/ 23 w 78" name="T72"/>
                    <a:gd fmla="*/ 62 h 81" name="T73"/>
                    <a:gd fmla="*/ 23 w 78" name="T74"/>
                    <a:gd fmla="*/ 54 h 81" name="T75"/>
                    <a:gd fmla="*/ 55 w 78" name="T76"/>
                    <a:gd fmla="*/ 54 h 81" name="T77"/>
                    <a:gd fmla="*/ 55 w 78" name="T78"/>
                    <a:gd fmla="*/ 62 h 81" name="T79"/>
                    <a:gd fmla="*/ 23 w 78" name="T80"/>
                    <a:gd fmla="*/ 62 h 81" name="T81"/>
                    <a:gd fmla="*/ 23 w 78" name="T82"/>
                    <a:gd fmla="*/ 62 h 81" name="T83"/>
                    <a:gd fmla="*/ 78 w 78" name="T84"/>
                    <a:gd fmla="*/ 73 h 81" name="T85"/>
                    <a:gd fmla="*/ 0 w 78" name="T86"/>
                    <a:gd fmla="*/ 73 h 81" name="T87"/>
                    <a:gd fmla="*/ 0 w 78" name="T88"/>
                    <a:gd fmla="*/ 81 h 81" name="T89"/>
                    <a:gd fmla="*/ 78 w 78" name="T90"/>
                    <a:gd fmla="*/ 81 h 81" name="T91"/>
                    <a:gd fmla="*/ 78 w 78" name="T92"/>
                    <a:gd fmla="*/ 73 h 81" name="T93"/>
                    <a:gd fmla="*/ 78 w 78" name="T94"/>
                    <a:gd fmla="*/ 73 h 81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81" w="78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8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gdLst>
                    <a:gd fmla="*/ 28 w 86" name="T0"/>
                    <a:gd fmla="*/ 42 h 85" name="T1"/>
                    <a:gd fmla="*/ 24 w 86" name="T2"/>
                    <a:gd fmla="*/ 62 h 85" name="T3"/>
                    <a:gd fmla="*/ 12 w 86" name="T4"/>
                    <a:gd fmla="*/ 77 h 85" name="T5"/>
                    <a:gd fmla="*/ 24 w 86" name="T6"/>
                    <a:gd fmla="*/ 85 h 85" name="T7"/>
                    <a:gd fmla="*/ 35 w 86" name="T8"/>
                    <a:gd fmla="*/ 62 h 85" name="T9"/>
                    <a:gd fmla="*/ 39 w 86" name="T10"/>
                    <a:gd fmla="*/ 73 h 85" name="T11"/>
                    <a:gd fmla="*/ 51 w 86" name="T12"/>
                    <a:gd fmla="*/ 62 h 85" name="T13"/>
                    <a:gd fmla="*/ 39 w 86" name="T14"/>
                    <a:gd fmla="*/ 31 h 85" name="T15"/>
                    <a:gd fmla="*/ 55 w 86" name="T16"/>
                    <a:gd fmla="*/ 27 h 85" name="T17"/>
                    <a:gd fmla="*/ 59 w 86" name="T18"/>
                    <a:gd fmla="*/ 62 h 85" name="T19"/>
                    <a:gd fmla="*/ 51 w 86" name="T20"/>
                    <a:gd fmla="*/ 73 h 85" name="T21"/>
                    <a:gd fmla="*/ 43 w 86" name="T22"/>
                    <a:gd fmla="*/ 77 h 85" name="T23"/>
                    <a:gd fmla="*/ 51 w 86" name="T24"/>
                    <a:gd fmla="*/ 85 h 85" name="T25"/>
                    <a:gd fmla="*/ 63 w 86" name="T26"/>
                    <a:gd fmla="*/ 73 h 85" name="T27"/>
                    <a:gd fmla="*/ 78 w 86" name="T28"/>
                    <a:gd fmla="*/ 85 h 85" name="T29"/>
                    <a:gd fmla="*/ 86 w 86" name="T30"/>
                    <a:gd fmla="*/ 81 h 85" name="T31"/>
                    <a:gd fmla="*/ 86 w 86" name="T32"/>
                    <a:gd fmla="*/ 66 h 85" name="T33"/>
                    <a:gd fmla="*/ 78 w 86" name="T34"/>
                    <a:gd fmla="*/ 62 h 85" name="T35"/>
                    <a:gd fmla="*/ 74 w 86" name="T36"/>
                    <a:gd fmla="*/ 66 h 85" name="T37"/>
                    <a:gd fmla="*/ 70 w 86" name="T38"/>
                    <a:gd fmla="*/ 62 h 85" name="T39"/>
                    <a:gd fmla="*/ 82 w 86" name="T40"/>
                    <a:gd fmla="*/ 34 h 85" name="T41"/>
                    <a:gd fmla="*/ 70 w 86" name="T42"/>
                    <a:gd fmla="*/ 31 h 85" name="T43"/>
                    <a:gd fmla="*/ 67 w 86" name="T44"/>
                    <a:gd fmla="*/ 50 h 85" name="T45"/>
                    <a:gd fmla="*/ 67 w 86" name="T46"/>
                    <a:gd fmla="*/ 38 h 85" name="T47"/>
                    <a:gd fmla="*/ 63 w 86" name="T48"/>
                    <a:gd fmla="*/ 27 h 85" name="T49"/>
                    <a:gd fmla="*/ 82 w 86" name="T50"/>
                    <a:gd fmla="*/ 15 h 85" name="T51"/>
                    <a:gd fmla="*/ 74 w 86" name="T52"/>
                    <a:gd fmla="*/ 15 h 85" name="T53"/>
                    <a:gd fmla="*/ 82 w 86" name="T54"/>
                    <a:gd fmla="*/ 11 h 85" name="T55"/>
                    <a:gd fmla="*/ 67 w 86" name="T56"/>
                    <a:gd fmla="*/ 3 h 85" name="T57"/>
                    <a:gd fmla="*/ 67 w 86" name="T58"/>
                    <a:gd fmla="*/ 7 h 85" name="T59"/>
                    <a:gd fmla="*/ 70 w 86" name="T60"/>
                    <a:gd fmla="*/ 15 h 85" name="T61"/>
                    <a:gd fmla="*/ 63 w 86" name="T62"/>
                    <a:gd fmla="*/ 11 h 85" name="T63"/>
                    <a:gd fmla="*/ 63 w 86" name="T64"/>
                    <a:gd fmla="*/ 0 h 85" name="T65"/>
                    <a:gd fmla="*/ 67 w 86" name="T66"/>
                    <a:gd fmla="*/ 0 h 85" name="T67"/>
                    <a:gd fmla="*/ 55 w 86" name="T68"/>
                    <a:gd fmla="*/ 0 h 85" name="T69"/>
                    <a:gd fmla="*/ 51 w 86" name="T70"/>
                    <a:gd fmla="*/ 0 h 85" name="T71"/>
                    <a:gd fmla="*/ 51 w 86" name="T72"/>
                    <a:gd fmla="*/ 3 h 85" name="T73"/>
                    <a:gd fmla="*/ 55 w 86" name="T74"/>
                    <a:gd fmla="*/ 15 h 85" name="T75"/>
                    <a:gd fmla="*/ 28 w 86" name="T76"/>
                    <a:gd fmla="*/ 15 h 85" name="T77"/>
                    <a:gd fmla="*/ 28 w 86" name="T78"/>
                    <a:gd fmla="*/ 42 h 85" name="T79"/>
                    <a:gd fmla="*/ 35 w 86" name="T80"/>
                    <a:gd fmla="*/ 62 h 85" name="T81"/>
                    <a:gd fmla="*/ 43 w 86" name="T82"/>
                    <a:gd fmla="*/ 42 h 85" name="T83"/>
                    <a:gd fmla="*/ 43 w 86" name="T84"/>
                    <a:gd fmla="*/ 50 h 85" name="T85"/>
                    <a:gd fmla="*/ 35 w 86" name="T86"/>
                    <a:gd fmla="*/ 62 h 85" name="T87"/>
                    <a:gd fmla="*/ 35 w 86" name="T88"/>
                    <a:gd fmla="*/ 62 h 85" name="T89"/>
                    <a:gd fmla="*/ 0 w 86" name="T90"/>
                    <a:gd fmla="*/ 62 h 85" name="T91"/>
                    <a:gd fmla="*/ 4 w 86" name="T92"/>
                    <a:gd fmla="*/ 73 h 85" name="T93"/>
                    <a:gd fmla="*/ 24 w 86" name="T94"/>
                    <a:gd fmla="*/ 62 h 85" name="T95"/>
                    <a:gd fmla="*/ 24 w 86" name="T96"/>
                    <a:gd fmla="*/ 54 h 85" name="T97"/>
                    <a:gd fmla="*/ 20 w 86" name="T98"/>
                    <a:gd fmla="*/ 34 h 85" name="T99"/>
                    <a:gd fmla="*/ 24 w 86" name="T100"/>
                    <a:gd fmla="*/ 23 h 85" name="T101"/>
                    <a:gd fmla="*/ 20 w 86" name="T102"/>
                    <a:gd fmla="*/ 11 h 85" name="T103"/>
                    <a:gd fmla="*/ 20 w 86" name="T104"/>
                    <a:gd fmla="*/ 7 h 85" name="T105"/>
                    <a:gd fmla="*/ 20 w 86" name="T106"/>
                    <a:gd fmla="*/ 3 h 85" name="T107"/>
                    <a:gd fmla="*/ 20 w 86" name="T108"/>
                    <a:gd fmla="*/ 3 h 85" name="T109"/>
                    <a:gd fmla="*/ 12 w 86" name="T110"/>
                    <a:gd fmla="*/ 3 h 85" name="T111"/>
                    <a:gd fmla="*/ 8 w 86" name="T112"/>
                    <a:gd fmla="*/ 23 h 85" name="T113"/>
                    <a:gd fmla="*/ 0 w 86" name="T114"/>
                    <a:gd fmla="*/ 34 h 85" name="T115"/>
                    <a:gd fmla="*/ 8 w 86" name="T116"/>
                    <a:gd fmla="*/ 58 h 85" name="T117"/>
                    <a:gd fmla="*/ 8 w 86" name="T118"/>
                    <a:gd fmla="*/ 58 h 85" name="T119"/>
                    <a:gd fmla="*/ 0 w 86" name="T120"/>
                    <a:gd fmla="*/ 62 h 85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85" w="86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9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7 h 85" name="T5"/>
                    <a:gd fmla="*/ 46 w 81" name="T6"/>
                    <a:gd fmla="*/ 7 h 85" name="T7"/>
                    <a:gd fmla="*/ 42 w 81" name="T8"/>
                    <a:gd fmla="*/ 0 h 85" name="T9"/>
                    <a:gd fmla="*/ 42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3 h 85" name="T17"/>
                    <a:gd fmla="*/ 31 w 81" name="T18"/>
                    <a:gd fmla="*/ 3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4 h 85" name="T29"/>
                    <a:gd fmla="*/ 7 w 81" name="T30"/>
                    <a:gd fmla="*/ 34 h 85" name="T31"/>
                    <a:gd fmla="*/ 7 w 81" name="T32"/>
                    <a:gd fmla="*/ 73 h 85" name="T33"/>
                    <a:gd fmla="*/ 23 w 81" name="T34"/>
                    <a:gd fmla="*/ 73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3 h 85" name="T63"/>
                    <a:gd fmla="*/ 70 w 81" name="T64"/>
                    <a:gd fmla="*/ 73 h 85" name="T65"/>
                    <a:gd fmla="*/ 70 w 81" name="T66"/>
                    <a:gd fmla="*/ 69 h 85" name="T67"/>
                    <a:gd fmla="*/ 70 w 81" name="T68"/>
                    <a:gd fmla="*/ 34 h 85" name="T69"/>
                    <a:gd fmla="*/ 46 w 81" name="T70"/>
                    <a:gd fmla="*/ 34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38 w 81" name="T78"/>
                    <a:gd fmla="*/ 15 h 85" name="T79"/>
                    <a:gd fmla="*/ 38 w 81" name="T80"/>
                    <a:gd fmla="*/ 15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</p:grpSpPr>
            <p:sp>
              <p:nvSpPr>
                <p:cNvPr id="338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gdLst>
                    <a:gd fmla="*/ 1038 w 1181" name="T0"/>
                    <a:gd fmla="*/ 412 h 921" name="T1"/>
                    <a:gd fmla="*/ 937 w 1181" name="T2"/>
                    <a:gd fmla="*/ 459 h 921" name="T3"/>
                    <a:gd fmla="*/ 913 w 1181" name="T4"/>
                    <a:gd fmla="*/ 471 h 921" name="T5"/>
                    <a:gd fmla="*/ 902 w 1181" name="T6"/>
                    <a:gd fmla="*/ 463 h 921" name="T7"/>
                    <a:gd fmla="*/ 898 w 1181" name="T8"/>
                    <a:gd fmla="*/ 397 h 921" name="T9"/>
                    <a:gd fmla="*/ 871 w 1181" name="T10"/>
                    <a:gd fmla="*/ 354 h 921" name="T11"/>
                    <a:gd fmla="*/ 816 w 1181" name="T12"/>
                    <a:gd fmla="*/ 342 h 921" name="T13"/>
                    <a:gd fmla="*/ 770 w 1181" name="T14"/>
                    <a:gd fmla="*/ 323 h 921" name="T15"/>
                    <a:gd fmla="*/ 781 w 1181" name="T16"/>
                    <a:gd fmla="*/ 167 h 921" name="T17"/>
                    <a:gd fmla="*/ 770 w 1181" name="T18"/>
                    <a:gd fmla="*/ 121 h 921" name="T19"/>
                    <a:gd fmla="*/ 742 w 1181" name="T20"/>
                    <a:gd fmla="*/ 121 h 921" name="T21"/>
                    <a:gd fmla="*/ 715 w 1181" name="T22"/>
                    <a:gd fmla="*/ 82 h 921" name="T23"/>
                    <a:gd fmla="*/ 684 w 1181" name="T24"/>
                    <a:gd fmla="*/ 78 h 921" name="T25"/>
                    <a:gd fmla="*/ 645 w 1181" name="T26"/>
                    <a:gd fmla="*/ 59 h 921" name="T27"/>
                    <a:gd fmla="*/ 626 w 1181" name="T28"/>
                    <a:gd fmla="*/ 4 h 921" name="T29"/>
                    <a:gd fmla="*/ 599 w 1181" name="T30"/>
                    <a:gd fmla="*/ 16 h 921" name="T31"/>
                    <a:gd fmla="*/ 540 w 1181" name="T32"/>
                    <a:gd fmla="*/ 66 h 921" name="T33"/>
                    <a:gd fmla="*/ 498 w 1181" name="T34"/>
                    <a:gd fmla="*/ 160 h 921" name="T35"/>
                    <a:gd fmla="*/ 455 w 1181" name="T36"/>
                    <a:gd fmla="*/ 214 h 921" name="T37"/>
                    <a:gd fmla="*/ 467 w 1181" name="T38"/>
                    <a:gd fmla="*/ 257 h 921" name="T39"/>
                    <a:gd fmla="*/ 300 w 1181" name="T40"/>
                    <a:gd fmla="*/ 315 h 921" name="T41"/>
                    <a:gd fmla="*/ 222 w 1181" name="T42"/>
                    <a:gd fmla="*/ 327 h 921" name="T43"/>
                    <a:gd fmla="*/ 70 w 1181" name="T44"/>
                    <a:gd fmla="*/ 369 h 921" name="T45"/>
                    <a:gd fmla="*/ 31 w 1181" name="T46"/>
                    <a:gd fmla="*/ 373 h 921" name="T47"/>
                    <a:gd fmla="*/ 0 w 1181" name="T48"/>
                    <a:gd fmla="*/ 455 h 921" name="T49"/>
                    <a:gd fmla="*/ 8 w 1181" name="T50"/>
                    <a:gd fmla="*/ 474 h 921" name="T51"/>
                    <a:gd fmla="*/ 43 w 1181" name="T52"/>
                    <a:gd fmla="*/ 494 h 921" name="T53"/>
                    <a:gd fmla="*/ 59 w 1181" name="T54"/>
                    <a:gd fmla="*/ 537 h 921" name="T55"/>
                    <a:gd fmla="*/ 98 w 1181" name="T56"/>
                    <a:gd fmla="*/ 552 h 921" name="T57"/>
                    <a:gd fmla="*/ 152 w 1181" name="T58"/>
                    <a:gd fmla="*/ 556 h 921" name="T59"/>
                    <a:gd fmla="*/ 164 w 1181" name="T60"/>
                    <a:gd fmla="*/ 606 h 921" name="T61"/>
                    <a:gd fmla="*/ 191 w 1181" name="T62"/>
                    <a:gd fmla="*/ 688 h 921" name="T63"/>
                    <a:gd fmla="*/ 241 w 1181" name="T64"/>
                    <a:gd fmla="*/ 754 h 921" name="T65"/>
                    <a:gd fmla="*/ 296 w 1181" name="T66"/>
                    <a:gd fmla="*/ 766 h 921" name="T67"/>
                    <a:gd fmla="*/ 416 w 1181" name="T68"/>
                    <a:gd fmla="*/ 785 h 921" name="T69"/>
                    <a:gd fmla="*/ 509 w 1181" name="T70"/>
                    <a:gd fmla="*/ 793 h 921" name="T71"/>
                    <a:gd fmla="*/ 583 w 1181" name="T72"/>
                    <a:gd fmla="*/ 797 h 921" name="T73"/>
                    <a:gd fmla="*/ 630 w 1181" name="T74"/>
                    <a:gd fmla="*/ 843 h 921" name="T75"/>
                    <a:gd fmla="*/ 645 w 1181" name="T76"/>
                    <a:gd fmla="*/ 909 h 921" name="T77"/>
                    <a:gd fmla="*/ 715 w 1181" name="T78"/>
                    <a:gd fmla="*/ 906 h 921" name="T79"/>
                    <a:gd fmla="*/ 766 w 1181" name="T80"/>
                    <a:gd fmla="*/ 867 h 921" name="T81"/>
                    <a:gd fmla="*/ 808 w 1181" name="T82"/>
                    <a:gd fmla="*/ 824 h 921" name="T83"/>
                    <a:gd fmla="*/ 843 w 1181" name="T84"/>
                    <a:gd fmla="*/ 828 h 921" name="T85"/>
                    <a:gd fmla="*/ 890 w 1181" name="T86"/>
                    <a:gd fmla="*/ 777 h 921" name="T87"/>
                    <a:gd fmla="*/ 983 w 1181" name="T88"/>
                    <a:gd fmla="*/ 758 h 921" name="T89"/>
                    <a:gd fmla="*/ 1053 w 1181" name="T90"/>
                    <a:gd fmla="*/ 638 h 921" name="T91"/>
                    <a:gd fmla="*/ 1119 w 1181" name="T92"/>
                    <a:gd fmla="*/ 599 h 921" name="T93"/>
                    <a:gd fmla="*/ 1139 w 1181" name="T94"/>
                    <a:gd fmla="*/ 548 h 921" name="T95"/>
                    <a:gd fmla="*/ 1154 w 1181" name="T96"/>
                    <a:gd fmla="*/ 517 h 921" name="T97"/>
                    <a:gd fmla="*/ 1174 w 1181" name="T98"/>
                    <a:gd fmla="*/ 513 h 921" name="T99"/>
                    <a:gd fmla="*/ 1174 w 1181" name="T100"/>
                    <a:gd fmla="*/ 451 h 921" name="T101"/>
                    <a:gd fmla="*/ 1154 w 1181" name="T102"/>
                    <a:gd fmla="*/ 373 h 921" name="T103"/>
                    <a:gd fmla="*/ 1092 w 1181" name="T104"/>
                    <a:gd fmla="*/ 358 h 921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921" w="118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9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gdLst>
                    <a:gd fmla="*/ 27 w 27" name="T0"/>
                    <a:gd fmla="*/ 12 h 24" name="T1"/>
                    <a:gd fmla="*/ 27 w 27" name="T2"/>
                    <a:gd fmla="*/ 12 h 24" name="T3"/>
                    <a:gd fmla="*/ 23 w 27" name="T4"/>
                    <a:gd fmla="*/ 20 h 24" name="T5"/>
                    <a:gd fmla="*/ 15 w 27" name="T6"/>
                    <a:gd fmla="*/ 24 h 24" name="T7"/>
                    <a:gd fmla="*/ 15 w 27" name="T8"/>
                    <a:gd fmla="*/ 24 h 24" name="T9"/>
                    <a:gd fmla="*/ 4 w 27" name="T10"/>
                    <a:gd fmla="*/ 20 h 24" name="T11"/>
                    <a:gd fmla="*/ 0 w 27" name="T12"/>
                    <a:gd fmla="*/ 12 h 24" name="T13"/>
                    <a:gd fmla="*/ 0 w 27" name="T14"/>
                    <a:gd fmla="*/ 12 h 24" name="T15"/>
                    <a:gd fmla="*/ 4 w 27" name="T16"/>
                    <a:gd fmla="*/ 4 h 24" name="T17"/>
                    <a:gd fmla="*/ 15 w 27" name="T18"/>
                    <a:gd fmla="*/ 0 h 24" name="T19"/>
                    <a:gd fmla="*/ 15 w 27" name="T20"/>
                    <a:gd fmla="*/ 0 h 24" name="T21"/>
                    <a:gd fmla="*/ 23 w 27" name="T22"/>
                    <a:gd fmla="*/ 4 h 24" name="T23"/>
                    <a:gd fmla="*/ 27 w 27" name="T24"/>
                    <a:gd fmla="*/ 12 h 24" name="T25"/>
                    <a:gd fmla="*/ 27 w 27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0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4 w 58" name="T4"/>
                    <a:gd fmla="*/ 43 h 58" name="T5"/>
                    <a:gd fmla="*/ 51 w 58" name="T6"/>
                    <a:gd fmla="*/ 50 h 58" name="T7"/>
                    <a:gd fmla="*/ 39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8 h 58" name="T15"/>
                    <a:gd fmla="*/ 8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8 w 58" name="T26"/>
                    <a:gd fmla="*/ 12 h 58" name="T27"/>
                    <a:gd fmla="*/ 20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39 w 58" name="T34"/>
                    <a:gd fmla="*/ 4 h 58" name="T35"/>
                    <a:gd fmla="*/ 51 w 58" name="T36"/>
                    <a:gd fmla="*/ 12 h 58" name="T37"/>
                    <a:gd fmla="*/ 54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1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gdLst>
                    <a:gd fmla="*/ 24 w 86" name="T0"/>
                    <a:gd fmla="*/ 19 h 89" name="T1"/>
                    <a:gd fmla="*/ 0 w 86" name="T2"/>
                    <a:gd fmla="*/ 23 h 89" name="T3"/>
                    <a:gd fmla="*/ 35 w 86" name="T4"/>
                    <a:gd fmla="*/ 31 h 89" name="T5"/>
                    <a:gd fmla="*/ 12 w 86" name="T6"/>
                    <a:gd fmla="*/ 35 h 89" name="T7"/>
                    <a:gd fmla="*/ 24 w 86" name="T8"/>
                    <a:gd fmla="*/ 70 h 89" name="T9"/>
                    <a:gd fmla="*/ 16 w 86" name="T10"/>
                    <a:gd fmla="*/ 74 h 89" name="T11"/>
                    <a:gd fmla="*/ 4 w 86" name="T12"/>
                    <a:gd fmla="*/ 78 h 89" name="T13"/>
                    <a:gd fmla="*/ 12 w 86" name="T14"/>
                    <a:gd fmla="*/ 86 h 89" name="T15"/>
                    <a:gd fmla="*/ 31 w 86" name="T16"/>
                    <a:gd fmla="*/ 70 h 89" name="T17"/>
                    <a:gd fmla="*/ 47 w 86" name="T18"/>
                    <a:gd fmla="*/ 74 h 89" name="T19"/>
                    <a:gd fmla="*/ 70 w 86" name="T20"/>
                    <a:gd fmla="*/ 89 h 89" name="T21"/>
                    <a:gd fmla="*/ 78 w 86" name="T22"/>
                    <a:gd fmla="*/ 78 h 89" name="T23"/>
                    <a:gd fmla="*/ 74 w 86" name="T24"/>
                    <a:gd fmla="*/ 70 h 89" name="T25"/>
                    <a:gd fmla="*/ 47 w 86" name="T26"/>
                    <a:gd fmla="*/ 35 h 89" name="T27"/>
                    <a:gd fmla="*/ 86 w 86" name="T28"/>
                    <a:gd fmla="*/ 31 h 89" name="T29"/>
                    <a:gd fmla="*/ 62 w 86" name="T30"/>
                    <a:gd fmla="*/ 23 h 89" name="T31"/>
                    <a:gd fmla="*/ 78 w 86" name="T32"/>
                    <a:gd fmla="*/ 19 h 89" name="T33"/>
                    <a:gd fmla="*/ 62 w 86" name="T34"/>
                    <a:gd fmla="*/ 8 h 89" name="T35"/>
                    <a:gd fmla="*/ 62 w 86" name="T36"/>
                    <a:gd fmla="*/ 8 h 89" name="T37"/>
                    <a:gd fmla="*/ 62 w 86" name="T38"/>
                    <a:gd fmla="*/ 4 h 89" name="T39"/>
                    <a:gd fmla="*/ 62 w 86" name="T40"/>
                    <a:gd fmla="*/ 4 h 89" name="T41"/>
                    <a:gd fmla="*/ 47 w 86" name="T42"/>
                    <a:gd fmla="*/ 0 h 89" name="T43"/>
                    <a:gd fmla="*/ 35 w 86" name="T44"/>
                    <a:gd fmla="*/ 8 h 89" name="T45"/>
                    <a:gd fmla="*/ 35 w 86" name="T46"/>
                    <a:gd fmla="*/ 8 h 89" name="T47"/>
                    <a:gd fmla="*/ 35 w 86" name="T48"/>
                    <a:gd fmla="*/ 4 h 89" name="T49"/>
                    <a:gd fmla="*/ 39 w 86" name="T50"/>
                    <a:gd fmla="*/ 4 h 89" name="T51"/>
                    <a:gd fmla="*/ 24 w 86" name="T52"/>
                    <a:gd fmla="*/ 0 h 89" name="T53"/>
                    <a:gd fmla="*/ 8 w 86" name="T54"/>
                    <a:gd fmla="*/ 8 h 89" name="T55"/>
                    <a:gd fmla="*/ 8 w 86" name="T56"/>
                    <a:gd fmla="*/ 19 h 89" name="T57"/>
                    <a:gd fmla="*/ 47 w 86" name="T58"/>
                    <a:gd fmla="*/ 23 h 89" name="T59"/>
                    <a:gd fmla="*/ 35 w 86" name="T60"/>
                    <a:gd fmla="*/ 19 h 89" name="T61"/>
                    <a:gd fmla="*/ 47 w 86" name="T62"/>
                    <a:gd fmla="*/ 19 h 89" name="T63"/>
                    <a:gd fmla="*/ 35 w 86" name="T64"/>
                    <a:gd fmla="*/ 47 h 89" name="T65"/>
                    <a:gd fmla="*/ 24 w 86" name="T66"/>
                    <a:gd fmla="*/ 43 h 89" name="T67"/>
                    <a:gd fmla="*/ 35 w 86" name="T68"/>
                    <a:gd fmla="*/ 43 h 89" name="T69"/>
                    <a:gd fmla="*/ 59 w 86" name="T70"/>
                    <a:gd fmla="*/ 43 h 89" name="T71"/>
                    <a:gd fmla="*/ 47 w 86" name="T72"/>
                    <a:gd fmla="*/ 47 h 89" name="T73"/>
                    <a:gd fmla="*/ 47 w 86" name="T74"/>
                    <a:gd fmla="*/ 43 h 89" name="T75"/>
                    <a:gd fmla="*/ 35 w 86" name="T76"/>
                    <a:gd fmla="*/ 58 h 89" name="T77"/>
                    <a:gd fmla="*/ 24 w 86" name="T78"/>
                    <a:gd fmla="*/ 54 h 89" name="T79"/>
                    <a:gd fmla="*/ 35 w 86" name="T80"/>
                    <a:gd fmla="*/ 54 h 89" name="T81"/>
                    <a:gd fmla="*/ 47 w 86" name="T82"/>
                    <a:gd fmla="*/ 54 h 89" name="T83"/>
                    <a:gd fmla="*/ 59 w 86" name="T84"/>
                    <a:gd fmla="*/ 58 h 89" name="T85"/>
                    <a:gd fmla="*/ 47 w 86" name="T86"/>
                    <a:gd fmla="*/ 58 h 89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9" w="86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2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gdLst>
                    <a:gd fmla="*/ 12 w 70" name="T0"/>
                    <a:gd fmla="*/ 27 h 78" name="T1"/>
                    <a:gd fmla="*/ 12 w 70" name="T2"/>
                    <a:gd fmla="*/ 27 h 78" name="T3"/>
                    <a:gd fmla="*/ 12 w 70" name="T4"/>
                    <a:gd fmla="*/ 19 h 78" name="T5"/>
                    <a:gd fmla="*/ 12 w 70" name="T6"/>
                    <a:gd fmla="*/ 19 h 78" name="T7"/>
                    <a:gd fmla="*/ 12 w 70" name="T8"/>
                    <a:gd fmla="*/ 19 h 78" name="T9"/>
                    <a:gd fmla="*/ 12 w 70" name="T10"/>
                    <a:gd fmla="*/ 19 h 78" name="T11"/>
                    <a:gd fmla="*/ 12 w 70" name="T12"/>
                    <a:gd fmla="*/ 19 h 78" name="T13"/>
                    <a:gd fmla="*/ 12 w 70" name="T14"/>
                    <a:gd fmla="*/ 19 h 78" name="T15"/>
                    <a:gd fmla="*/ 8 w 70" name="T16"/>
                    <a:gd fmla="*/ 19 h 78" name="T17"/>
                    <a:gd fmla="*/ 0 w 70" name="T18"/>
                    <a:gd fmla="*/ 19 h 78" name="T19"/>
                    <a:gd fmla="*/ 0 w 70" name="T20"/>
                    <a:gd fmla="*/ 74 h 78" name="T21"/>
                    <a:gd fmla="*/ 59 w 70" name="T22"/>
                    <a:gd fmla="*/ 74 h 78" name="T23"/>
                    <a:gd fmla="*/ 59 w 70" name="T24"/>
                    <a:gd fmla="*/ 78 h 78" name="T25"/>
                    <a:gd fmla="*/ 70 w 70" name="T26"/>
                    <a:gd fmla="*/ 78 h 78" name="T27"/>
                    <a:gd fmla="*/ 70 w 70" name="T28"/>
                    <a:gd fmla="*/ 27 h 78" name="T29"/>
                    <a:gd fmla="*/ 70 w 70" name="T30"/>
                    <a:gd fmla="*/ 27 h 78" name="T31"/>
                    <a:gd fmla="*/ 70 w 70" name="T32"/>
                    <a:gd fmla="*/ 19 h 78" name="T33"/>
                    <a:gd fmla="*/ 70 w 70" name="T34"/>
                    <a:gd fmla="*/ 19 h 78" name="T35"/>
                    <a:gd fmla="*/ 70 w 70" name="T36"/>
                    <a:gd fmla="*/ 19 h 78" name="T37"/>
                    <a:gd fmla="*/ 70 w 70" name="T38"/>
                    <a:gd fmla="*/ 19 h 78" name="T39"/>
                    <a:gd fmla="*/ 66 w 70" name="T40"/>
                    <a:gd fmla="*/ 19 h 78" name="T41"/>
                    <a:gd fmla="*/ 59 w 70" name="T42"/>
                    <a:gd fmla="*/ 19 h 78" name="T43"/>
                    <a:gd fmla="*/ 59 w 70" name="T44"/>
                    <a:gd fmla="*/ 66 h 78" name="T45"/>
                    <a:gd fmla="*/ 43 w 70" name="T46"/>
                    <a:gd fmla="*/ 66 h 78" name="T47"/>
                    <a:gd fmla="*/ 43 w 70" name="T48"/>
                    <a:gd fmla="*/ 8 h 78" name="T49"/>
                    <a:gd fmla="*/ 43 w 70" name="T50"/>
                    <a:gd fmla="*/ 8 h 78" name="T51"/>
                    <a:gd fmla="*/ 43 w 70" name="T52"/>
                    <a:gd fmla="*/ 0 h 78" name="T53"/>
                    <a:gd fmla="*/ 43 w 70" name="T54"/>
                    <a:gd fmla="*/ 0 h 78" name="T55"/>
                    <a:gd fmla="*/ 43 w 70" name="T56"/>
                    <a:gd fmla="*/ 0 h 78" name="T57"/>
                    <a:gd fmla="*/ 43 w 70" name="T58"/>
                    <a:gd fmla="*/ 0 h 78" name="T59"/>
                    <a:gd fmla="*/ 35 w 70" name="T60"/>
                    <a:gd fmla="*/ 0 h 78" name="T61"/>
                    <a:gd fmla="*/ 28 w 70" name="T62"/>
                    <a:gd fmla="*/ 0 h 78" name="T63"/>
                    <a:gd fmla="*/ 28 w 70" name="T64"/>
                    <a:gd fmla="*/ 66 h 78" name="T65"/>
                    <a:gd fmla="*/ 12 w 70" name="T66"/>
                    <a:gd fmla="*/ 66 h 78" name="T67"/>
                    <a:gd fmla="*/ 12 w 70" name="T68"/>
                    <a:gd fmla="*/ 27 h 78" name="T69"/>
                    <a:gd fmla="*/ 12 w 70" name="T70"/>
                    <a:gd fmla="*/ 27 h 78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78" w="70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43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gdLst>
                    <a:gd fmla="*/ 50 w 85" name="T0"/>
                    <a:gd fmla="*/ 12 h 86" name="T1"/>
                    <a:gd fmla="*/ 50 w 85" name="T2"/>
                    <a:gd fmla="*/ 12 h 86" name="T3"/>
                    <a:gd fmla="*/ 50 w 85" name="T4"/>
                    <a:gd fmla="*/ 8 h 86" name="T5"/>
                    <a:gd fmla="*/ 50 w 85" name="T6"/>
                    <a:gd fmla="*/ 8 h 86" name="T7"/>
                    <a:gd fmla="*/ 46 w 85" name="T8"/>
                    <a:gd fmla="*/ 0 h 86" name="T9"/>
                    <a:gd fmla="*/ 46 w 85" name="T10"/>
                    <a:gd fmla="*/ 0 h 86" name="T11"/>
                    <a:gd fmla="*/ 43 w 85" name="T12"/>
                    <a:gd fmla="*/ 4 h 86" name="T13"/>
                    <a:gd fmla="*/ 43 w 85" name="T14"/>
                    <a:gd fmla="*/ 4 h 86" name="T15"/>
                    <a:gd fmla="*/ 35 w 85" name="T16"/>
                    <a:gd fmla="*/ 4 h 86" name="T17"/>
                    <a:gd fmla="*/ 35 w 85" name="T18"/>
                    <a:gd fmla="*/ 4 h 86" name="T19"/>
                    <a:gd fmla="*/ 39 w 85" name="T20"/>
                    <a:gd fmla="*/ 16 h 86" name="T21"/>
                    <a:gd fmla="*/ 0 w 85" name="T22"/>
                    <a:gd fmla="*/ 16 h 86" name="T23"/>
                    <a:gd fmla="*/ 0 w 85" name="T24"/>
                    <a:gd fmla="*/ 27 h 86" name="T25"/>
                    <a:gd fmla="*/ 35 w 85" name="T26"/>
                    <a:gd fmla="*/ 27 h 86" name="T27"/>
                    <a:gd fmla="*/ 35 w 85" name="T28"/>
                    <a:gd fmla="*/ 35 h 86" name="T29"/>
                    <a:gd fmla="*/ 11 w 85" name="T30"/>
                    <a:gd fmla="*/ 35 h 86" name="T31"/>
                    <a:gd fmla="*/ 11 w 85" name="T32"/>
                    <a:gd fmla="*/ 78 h 86" name="T33"/>
                    <a:gd fmla="*/ 23 w 85" name="T34"/>
                    <a:gd fmla="*/ 78 h 86" name="T35"/>
                    <a:gd fmla="*/ 23 w 85" name="T36"/>
                    <a:gd fmla="*/ 47 h 86" name="T37"/>
                    <a:gd fmla="*/ 35 w 85" name="T38"/>
                    <a:gd fmla="*/ 47 h 86" name="T39"/>
                    <a:gd fmla="*/ 35 w 85" name="T40"/>
                    <a:gd fmla="*/ 86 h 86" name="T41"/>
                    <a:gd fmla="*/ 50 w 85" name="T42"/>
                    <a:gd fmla="*/ 86 h 86" name="T43"/>
                    <a:gd fmla="*/ 50 w 85" name="T44"/>
                    <a:gd fmla="*/ 47 h 86" name="T45"/>
                    <a:gd fmla="*/ 62 w 85" name="T46"/>
                    <a:gd fmla="*/ 47 h 86" name="T47"/>
                    <a:gd fmla="*/ 62 w 85" name="T48"/>
                    <a:gd fmla="*/ 62 h 86" name="T49"/>
                    <a:gd fmla="*/ 62 w 85" name="T50"/>
                    <a:gd fmla="*/ 62 h 86" name="T51"/>
                    <a:gd fmla="*/ 58 w 85" name="T52"/>
                    <a:gd fmla="*/ 66 h 86" name="T53"/>
                    <a:gd fmla="*/ 50 w 85" name="T54"/>
                    <a:gd fmla="*/ 66 h 86" name="T55"/>
                    <a:gd fmla="*/ 50 w 85" name="T56"/>
                    <a:gd fmla="*/ 66 h 86" name="T57"/>
                    <a:gd fmla="*/ 54 w 85" name="T58"/>
                    <a:gd fmla="*/ 78 h 86" name="T59"/>
                    <a:gd fmla="*/ 54 w 85" name="T60"/>
                    <a:gd fmla="*/ 78 h 86" name="T61"/>
                    <a:gd fmla="*/ 70 w 85" name="T62"/>
                    <a:gd fmla="*/ 78 h 86" name="T63"/>
                    <a:gd fmla="*/ 74 w 85" name="T64"/>
                    <a:gd fmla="*/ 74 h 86" name="T65"/>
                    <a:gd fmla="*/ 74 w 85" name="T66"/>
                    <a:gd fmla="*/ 70 h 86" name="T67"/>
                    <a:gd fmla="*/ 74 w 85" name="T68"/>
                    <a:gd fmla="*/ 35 h 86" name="T69"/>
                    <a:gd fmla="*/ 50 w 85" name="T70"/>
                    <a:gd fmla="*/ 35 h 86" name="T71"/>
                    <a:gd fmla="*/ 50 w 85" name="T72"/>
                    <a:gd fmla="*/ 27 h 86" name="T73"/>
                    <a:gd fmla="*/ 85 w 85" name="T74"/>
                    <a:gd fmla="*/ 27 h 86" name="T75"/>
                    <a:gd fmla="*/ 85 w 85" name="T76"/>
                    <a:gd fmla="*/ 16 h 86" name="T77"/>
                    <a:gd fmla="*/ 43 w 85" name="T78"/>
                    <a:gd fmla="*/ 16 h 86" name="T79"/>
                    <a:gd fmla="*/ 43 w 85" name="T80"/>
                    <a:gd fmla="*/ 16 h 86" name="T81"/>
                    <a:gd fmla="*/ 50 w 85" name="T82"/>
                    <a:gd fmla="*/ 12 h 86" name="T83"/>
                    <a:gd fmla="*/ 50 w 85" name="T84"/>
                    <a:gd fmla="*/ 12 h 86" name="T85"/>
                    <a:gd fmla="*/ 50 w 85" name="T86"/>
                    <a:gd fmla="*/ 12 h 8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6" w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5" name="组合 224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</p:grpSpPr>
            <p:sp>
              <p:nvSpPr>
                <p:cNvPr id="332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gdLst>
                    <a:gd fmla="*/ 1010 w 1014" name="T0"/>
                    <a:gd fmla="*/ 101 h 990" name="T1"/>
                    <a:gd fmla="*/ 960 w 1014" name="T2"/>
                    <a:gd fmla="*/ 50 h 990" name="T3"/>
                    <a:gd fmla="*/ 913 w 1014" name="T4"/>
                    <a:gd fmla="*/ 19 h 990" name="T5"/>
                    <a:gd fmla="*/ 917 w 1014" name="T6"/>
                    <a:gd fmla="*/ 7 h 990" name="T7"/>
                    <a:gd fmla="*/ 855 w 1014" name="T8"/>
                    <a:gd fmla="*/ 31 h 990" name="T9"/>
                    <a:gd fmla="*/ 824 w 1014" name="T10"/>
                    <a:gd fmla="*/ 58 h 990" name="T11"/>
                    <a:gd fmla="*/ 797 w 1014" name="T12"/>
                    <a:gd fmla="*/ 54 h 990" name="T13"/>
                    <a:gd fmla="*/ 777 w 1014" name="T14"/>
                    <a:gd fmla="*/ 15 h 990" name="T15"/>
                    <a:gd fmla="*/ 754 w 1014" name="T16"/>
                    <a:gd fmla="*/ 15 h 990" name="T17"/>
                    <a:gd fmla="*/ 715 w 1014" name="T18"/>
                    <a:gd fmla="*/ 31 h 990" name="T19"/>
                    <a:gd fmla="*/ 606 w 1014" name="T20"/>
                    <a:gd fmla="*/ 81 h 990" name="T21"/>
                    <a:gd fmla="*/ 517 w 1014" name="T22"/>
                    <a:gd fmla="*/ 97 h 990" name="T23"/>
                    <a:gd fmla="*/ 455 w 1014" name="T24"/>
                    <a:gd fmla="*/ 105 h 990" name="T25"/>
                    <a:gd fmla="*/ 424 w 1014" name="T26"/>
                    <a:gd fmla="*/ 194 h 990" name="T27"/>
                    <a:gd fmla="*/ 404 w 1014" name="T28"/>
                    <a:gd fmla="*/ 256 h 990" name="T29"/>
                    <a:gd fmla="*/ 346 w 1014" name="T30"/>
                    <a:gd fmla="*/ 256 h 990" name="T31"/>
                    <a:gd fmla="*/ 284 w 1014" name="T32"/>
                    <a:gd fmla="*/ 241 h 990" name="T33"/>
                    <a:gd fmla="*/ 214 w 1014" name="T34"/>
                    <a:gd fmla="*/ 276 h 990" name="T35"/>
                    <a:gd fmla="*/ 179 w 1014" name="T36"/>
                    <a:gd fmla="*/ 334 h 990" name="T37"/>
                    <a:gd fmla="*/ 202 w 1014" name="T38"/>
                    <a:gd fmla="*/ 380 h 990" name="T39"/>
                    <a:gd fmla="*/ 163 w 1014" name="T40"/>
                    <a:gd fmla="*/ 454 h 990" name="T41"/>
                    <a:gd fmla="*/ 89 w 1014" name="T42"/>
                    <a:gd fmla="*/ 555 h 990" name="T43"/>
                    <a:gd fmla="*/ 89 w 1014" name="T44"/>
                    <a:gd fmla="*/ 567 h 990" name="T45"/>
                    <a:gd fmla="*/ 136 w 1014" name="T46"/>
                    <a:gd fmla="*/ 641 h 990" name="T47"/>
                    <a:gd fmla="*/ 144 w 1014" name="T48"/>
                    <a:gd fmla="*/ 676 h 990" name="T49"/>
                    <a:gd fmla="*/ 175 w 1014" name="T50"/>
                    <a:gd fmla="*/ 672 h 990" name="T51"/>
                    <a:gd fmla="*/ 194 w 1014" name="T52"/>
                    <a:gd fmla="*/ 687 h 990" name="T53"/>
                    <a:gd fmla="*/ 128 w 1014" name="T54"/>
                    <a:gd fmla="*/ 796 h 990" name="T55"/>
                    <a:gd fmla="*/ 97 w 1014" name="T56"/>
                    <a:gd fmla="*/ 792 h 990" name="T57"/>
                    <a:gd fmla="*/ 47 w 1014" name="T58"/>
                    <a:gd fmla="*/ 812 h 990" name="T59"/>
                    <a:gd fmla="*/ 0 w 1014" name="T60"/>
                    <a:gd fmla="*/ 917 h 990" name="T61"/>
                    <a:gd fmla="*/ 51 w 1014" name="T62"/>
                    <a:gd fmla="*/ 944 h 990" name="T63"/>
                    <a:gd fmla="*/ 86 w 1014" name="T64"/>
                    <a:gd fmla="*/ 936 h 990" name="T65"/>
                    <a:gd fmla="*/ 97 w 1014" name="T66"/>
                    <a:gd fmla="*/ 986 h 990" name="T67"/>
                    <a:gd fmla="*/ 121 w 1014" name="T68"/>
                    <a:gd fmla="*/ 975 h 990" name="T69"/>
                    <a:gd fmla="*/ 280 w 1014" name="T70"/>
                    <a:gd fmla="*/ 901 h 990" name="T71"/>
                    <a:gd fmla="*/ 330 w 1014" name="T72"/>
                    <a:gd fmla="*/ 808 h 990" name="T73"/>
                    <a:gd fmla="*/ 295 w 1014" name="T74"/>
                    <a:gd fmla="*/ 796 h 990" name="T75"/>
                    <a:gd fmla="*/ 295 w 1014" name="T76"/>
                    <a:gd fmla="*/ 773 h 990" name="T77"/>
                    <a:gd fmla="*/ 358 w 1014" name="T78"/>
                    <a:gd fmla="*/ 726 h 990" name="T79"/>
                    <a:gd fmla="*/ 361 w 1014" name="T80"/>
                    <a:gd fmla="*/ 699 h 990" name="T81"/>
                    <a:gd fmla="*/ 389 w 1014" name="T82"/>
                    <a:gd fmla="*/ 621 h 990" name="T83"/>
                    <a:gd fmla="*/ 431 w 1014" name="T84"/>
                    <a:gd fmla="*/ 617 h 990" name="T85"/>
                    <a:gd fmla="*/ 579 w 1014" name="T86"/>
                    <a:gd fmla="*/ 575 h 990" name="T87"/>
                    <a:gd fmla="*/ 657 w 1014" name="T88"/>
                    <a:gd fmla="*/ 563 h 990" name="T89"/>
                    <a:gd fmla="*/ 828 w 1014" name="T90"/>
                    <a:gd fmla="*/ 501 h 990" name="T91"/>
                    <a:gd fmla="*/ 816 w 1014" name="T92"/>
                    <a:gd fmla="*/ 443 h 990" name="T93"/>
                    <a:gd fmla="*/ 859 w 1014" name="T94"/>
                    <a:gd fmla="*/ 408 h 990" name="T95"/>
                    <a:gd fmla="*/ 898 w 1014" name="T96"/>
                    <a:gd fmla="*/ 314 h 990" name="T97"/>
                    <a:gd fmla="*/ 909 w 1014" name="T98"/>
                    <a:gd fmla="*/ 256 h 990" name="T99"/>
                    <a:gd fmla="*/ 921 w 1014" name="T100"/>
                    <a:gd fmla="*/ 237 h 990" name="T101"/>
                    <a:gd fmla="*/ 936 w 1014" name="T102"/>
                    <a:gd fmla="*/ 202 h 990" name="T103"/>
                    <a:gd fmla="*/ 1006 w 1014" name="T104"/>
                    <a:gd fmla="*/ 147 h 990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990" w="1014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3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gdLst>
                    <a:gd fmla="*/ 23 w 23" name="T0"/>
                    <a:gd fmla="*/ 11 h 27" name="T1"/>
                    <a:gd fmla="*/ 23 w 23" name="T2"/>
                    <a:gd fmla="*/ 11 h 27" name="T3"/>
                    <a:gd fmla="*/ 19 w 23" name="T4"/>
                    <a:gd fmla="*/ 23 h 27" name="T5"/>
                    <a:gd fmla="*/ 11 w 23" name="T6"/>
                    <a:gd fmla="*/ 27 h 27" name="T7"/>
                    <a:gd fmla="*/ 11 w 23" name="T8"/>
                    <a:gd fmla="*/ 27 h 27" name="T9"/>
                    <a:gd fmla="*/ 4 w 23" name="T10"/>
                    <a:gd fmla="*/ 23 h 27" name="T11"/>
                    <a:gd fmla="*/ 0 w 23" name="T12"/>
                    <a:gd fmla="*/ 11 h 27" name="T13"/>
                    <a:gd fmla="*/ 0 w 23" name="T14"/>
                    <a:gd fmla="*/ 11 h 27" name="T15"/>
                    <a:gd fmla="*/ 4 w 23" name="T16"/>
                    <a:gd fmla="*/ 3 h 27" name="T17"/>
                    <a:gd fmla="*/ 11 w 23" name="T18"/>
                    <a:gd fmla="*/ 0 h 27" name="T19"/>
                    <a:gd fmla="*/ 11 w 23" name="T20"/>
                    <a:gd fmla="*/ 0 h 27" name="T21"/>
                    <a:gd fmla="*/ 19 w 23" name="T22"/>
                    <a:gd fmla="*/ 3 h 27" name="T23"/>
                    <a:gd fmla="*/ 23 w 23" name="T24"/>
                    <a:gd fmla="*/ 11 h 27" name="T25"/>
                    <a:gd fmla="*/ 23 w 23" name="T26"/>
                    <a:gd fmla="*/ 11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4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8 w 58" name="T4"/>
                    <a:gd fmla="*/ 39 h 58" name="T5"/>
                    <a:gd fmla="*/ 51 w 58" name="T6"/>
                    <a:gd fmla="*/ 50 h 58" name="T7"/>
                    <a:gd fmla="*/ 43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4 h 58" name="T15"/>
                    <a:gd fmla="*/ 12 w 58" name="T16"/>
                    <a:gd fmla="*/ 50 h 58" name="T17"/>
                    <a:gd fmla="*/ 4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4 w 58" name="T24"/>
                    <a:gd fmla="*/ 19 h 58" name="T25"/>
                    <a:gd fmla="*/ 12 w 58" name="T26"/>
                    <a:gd fmla="*/ 8 h 58" name="T27"/>
                    <a:gd fmla="*/ 20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4 h 58" name="T35"/>
                    <a:gd fmla="*/ 51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5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gdLst>
                    <a:gd fmla="*/ 27 w 86" name="T0"/>
                    <a:gd fmla="*/ 12 h 82" name="T1"/>
                    <a:gd fmla="*/ 12 w 86" name="T2"/>
                    <a:gd fmla="*/ 0 h 82" name="T3"/>
                    <a:gd fmla="*/ 4 w 86" name="T4"/>
                    <a:gd fmla="*/ 8 h 82" name="T5"/>
                    <a:gd fmla="*/ 20 w 86" name="T6"/>
                    <a:gd fmla="*/ 20 h 82" name="T7"/>
                    <a:gd fmla="*/ 27 w 86" name="T8"/>
                    <a:gd fmla="*/ 12 h 82" name="T9"/>
                    <a:gd fmla="*/ 43 w 86" name="T10"/>
                    <a:gd fmla="*/ 16 h 82" name="T11"/>
                    <a:gd fmla="*/ 43 w 86" name="T12"/>
                    <a:gd fmla="*/ 12 h 82" name="T13"/>
                    <a:gd fmla="*/ 43 w 86" name="T14"/>
                    <a:gd fmla="*/ 12 h 82" name="T15"/>
                    <a:gd fmla="*/ 35 w 86" name="T16"/>
                    <a:gd fmla="*/ 8 h 82" name="T17"/>
                    <a:gd fmla="*/ 31 w 86" name="T18"/>
                    <a:gd fmla="*/ 31 h 82" name="T19"/>
                    <a:gd fmla="*/ 24 w 86" name="T20"/>
                    <a:gd fmla="*/ 31 h 82" name="T21"/>
                    <a:gd fmla="*/ 4 w 86" name="T22"/>
                    <a:gd fmla="*/ 24 h 82" name="T23"/>
                    <a:gd fmla="*/ 0 w 86" name="T24"/>
                    <a:gd fmla="*/ 35 h 82" name="T25"/>
                    <a:gd fmla="*/ 16 w 86" name="T26"/>
                    <a:gd fmla="*/ 43 h 82" name="T27"/>
                    <a:gd fmla="*/ 20 w 86" name="T28"/>
                    <a:gd fmla="*/ 47 h 82" name="T29"/>
                    <a:gd fmla="*/ 31 w 86" name="T30"/>
                    <a:gd fmla="*/ 70 h 82" name="T31"/>
                    <a:gd fmla="*/ 31 w 86" name="T32"/>
                    <a:gd fmla="*/ 78 h 82" name="T33"/>
                    <a:gd fmla="*/ 51 w 86" name="T34"/>
                    <a:gd fmla="*/ 82 h 82" name="T35"/>
                    <a:gd fmla="*/ 66 w 86" name="T36"/>
                    <a:gd fmla="*/ 82 h 82" name="T37"/>
                    <a:gd fmla="*/ 78 w 86" name="T38"/>
                    <a:gd fmla="*/ 78 h 82" name="T39"/>
                    <a:gd fmla="*/ 82 w 86" name="T40"/>
                    <a:gd fmla="*/ 74 h 82" name="T41"/>
                    <a:gd fmla="*/ 86 w 86" name="T42"/>
                    <a:gd fmla="*/ 62 h 82" name="T43"/>
                    <a:gd fmla="*/ 70 w 86" name="T44"/>
                    <a:gd fmla="*/ 62 h 82" name="T45"/>
                    <a:gd fmla="*/ 62 w 86" name="T46"/>
                    <a:gd fmla="*/ 70 h 82" name="T47"/>
                    <a:gd fmla="*/ 47 w 86" name="T48"/>
                    <a:gd fmla="*/ 70 h 82" name="T49"/>
                    <a:gd fmla="*/ 43 w 86" name="T50"/>
                    <a:gd fmla="*/ 66 h 82" name="T51"/>
                    <a:gd fmla="*/ 47 w 86" name="T52"/>
                    <a:gd fmla="*/ 35 h 82" name="T53"/>
                    <a:gd fmla="*/ 59 w 86" name="T54"/>
                    <a:gd fmla="*/ 62 h 82" name="T55"/>
                    <a:gd fmla="*/ 59 w 86" name="T56"/>
                    <a:gd fmla="*/ 51 h 82" name="T57"/>
                    <a:gd fmla="*/ 62 w 86" name="T58"/>
                    <a:gd fmla="*/ 59 h 82" name="T59"/>
                    <a:gd fmla="*/ 78 w 86" name="T60"/>
                    <a:gd fmla="*/ 47 h 82" name="T61"/>
                    <a:gd fmla="*/ 78 w 86" name="T62"/>
                    <a:gd fmla="*/ 16 h 82" name="T63"/>
                    <a:gd fmla="*/ 59 w 86" name="T64"/>
                    <a:gd fmla="*/ 8 h 82" name="T65"/>
                    <a:gd fmla="*/ 59 w 86" name="T66"/>
                    <a:gd fmla="*/ 4 h 82" name="T67"/>
                    <a:gd fmla="*/ 59 w 86" name="T68"/>
                    <a:gd fmla="*/ 0 h 82" name="T69"/>
                    <a:gd fmla="*/ 51 w 86" name="T70"/>
                    <a:gd fmla="*/ 0 h 82" name="T71"/>
                    <a:gd fmla="*/ 47 w 86" name="T72"/>
                    <a:gd fmla="*/ 27 h 82" name="T73"/>
                    <a:gd fmla="*/ 43 w 86" name="T74"/>
                    <a:gd fmla="*/ 16 h 82" name="T75"/>
                    <a:gd fmla="*/ 66 w 86" name="T76"/>
                    <a:gd fmla="*/ 43 h 82" name="T77"/>
                    <a:gd fmla="*/ 62 w 86" name="T78"/>
                    <a:gd fmla="*/ 47 h 82" name="T79"/>
                    <a:gd fmla="*/ 59 w 86" name="T80"/>
                    <a:gd fmla="*/ 35 h 82" name="T81"/>
                    <a:gd fmla="*/ 66 w 86" name="T82"/>
                    <a:gd fmla="*/ 31 h 82" name="T83"/>
                    <a:gd fmla="*/ 66 w 86" name="T84"/>
                    <a:gd fmla="*/ 43 h 82" name="T85"/>
                    <a:gd fmla="*/ 0 w 86" name="T86"/>
                    <a:gd fmla="*/ 78 h 82" name="T87"/>
                    <a:gd fmla="*/ 4 w 86" name="T88"/>
                    <a:gd fmla="*/ 78 h 82" name="T89"/>
                    <a:gd fmla="*/ 12 w 86" name="T90"/>
                    <a:gd fmla="*/ 82 h 82" name="T91"/>
                    <a:gd fmla="*/ 20 w 86" name="T92"/>
                    <a:gd fmla="*/ 59 h 82" name="T93"/>
                    <a:gd fmla="*/ 24 w 86" name="T94"/>
                    <a:gd fmla="*/ 51 h 82" name="T95"/>
                    <a:gd fmla="*/ 12 w 86" name="T96"/>
                    <a:gd fmla="*/ 47 h 82" name="T97"/>
                    <a:gd fmla="*/ 12 w 86" name="T98"/>
                    <a:gd fmla="*/ 43 h 82" name="T99"/>
                    <a:gd fmla="*/ 0 w 86" name="T100"/>
                    <a:gd fmla="*/ 74 h 82" name="T101"/>
                    <a:gd fmla="*/ 0 w 86" name="T102"/>
                    <a:gd fmla="*/ 78 h 82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2" w="86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6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gdLst>
                    <a:gd fmla="*/ 62 w 77" name="T0"/>
                    <a:gd fmla="*/ 24 h 86" name="T1"/>
                    <a:gd fmla="*/ 50 w 77" name="T2"/>
                    <a:gd fmla="*/ 12 h 86" name="T3"/>
                    <a:gd fmla="*/ 50 w 77" name="T4"/>
                    <a:gd fmla="*/ 8 h 86" name="T5"/>
                    <a:gd fmla="*/ 50 w 77" name="T6"/>
                    <a:gd fmla="*/ 8 h 86" name="T7"/>
                    <a:gd fmla="*/ 50 w 77" name="T8"/>
                    <a:gd fmla="*/ 8 h 86" name="T9"/>
                    <a:gd fmla="*/ 38 w 77" name="T10"/>
                    <a:gd fmla="*/ 4 h 86" name="T11"/>
                    <a:gd fmla="*/ 38 w 77" name="T12"/>
                    <a:gd fmla="*/ 43 h 86" name="T13"/>
                    <a:gd fmla="*/ 34 w 77" name="T14"/>
                    <a:gd fmla="*/ 24 h 86" name="T15"/>
                    <a:gd fmla="*/ 27 w 77" name="T16"/>
                    <a:gd fmla="*/ 8 h 86" name="T17"/>
                    <a:gd fmla="*/ 27 w 77" name="T18"/>
                    <a:gd fmla="*/ 4 h 86" name="T19"/>
                    <a:gd fmla="*/ 27 w 77" name="T20"/>
                    <a:gd fmla="*/ 4 h 86" name="T21"/>
                    <a:gd fmla="*/ 27 w 77" name="T22"/>
                    <a:gd fmla="*/ 4 h 86" name="T23"/>
                    <a:gd fmla="*/ 15 w 77" name="T24"/>
                    <a:gd fmla="*/ 0 h 86" name="T25"/>
                    <a:gd fmla="*/ 15 w 77" name="T26"/>
                    <a:gd fmla="*/ 47 h 86" name="T27"/>
                    <a:gd fmla="*/ 11 w 77" name="T28"/>
                    <a:gd fmla="*/ 66 h 86" name="T29"/>
                    <a:gd fmla="*/ 0 w 77" name="T30"/>
                    <a:gd fmla="*/ 78 h 86" name="T31"/>
                    <a:gd fmla="*/ 11 w 77" name="T32"/>
                    <a:gd fmla="*/ 82 h 86" name="T33"/>
                    <a:gd fmla="*/ 19 w 77" name="T34"/>
                    <a:gd fmla="*/ 74 h 86" name="T35"/>
                    <a:gd fmla="*/ 23 w 77" name="T36"/>
                    <a:gd fmla="*/ 66 h 86" name="T37"/>
                    <a:gd fmla="*/ 27 w 77" name="T38"/>
                    <a:gd fmla="*/ 27 h 86" name="T39"/>
                    <a:gd fmla="*/ 31 w 77" name="T40"/>
                    <a:gd fmla="*/ 51 h 86" name="T41"/>
                    <a:gd fmla="*/ 38 w 77" name="T42"/>
                    <a:gd fmla="*/ 51 h 86" name="T43"/>
                    <a:gd fmla="*/ 38 w 77" name="T44"/>
                    <a:gd fmla="*/ 51 h 86" name="T45"/>
                    <a:gd fmla="*/ 50 w 77" name="T46"/>
                    <a:gd fmla="*/ 82 h 86" name="T47"/>
                    <a:gd fmla="*/ 50 w 77" name="T48"/>
                    <a:gd fmla="*/ 27 h 86" name="T49"/>
                    <a:gd fmla="*/ 54 w 77" name="T50"/>
                    <a:gd fmla="*/ 51 h 86" name="T51"/>
                    <a:gd fmla="*/ 66 w 77" name="T52"/>
                    <a:gd fmla="*/ 86 h 86" name="T53"/>
                    <a:gd fmla="*/ 77 w 77" name="T54"/>
                    <a:gd fmla="*/ 8 h 86" name="T55"/>
                    <a:gd fmla="*/ 77 w 77" name="T56"/>
                    <a:gd fmla="*/ 4 h 86" name="T57"/>
                    <a:gd fmla="*/ 77 w 77" name="T58"/>
                    <a:gd fmla="*/ 0 h 86" name="T59"/>
                    <a:gd fmla="*/ 77 w 77" name="T60"/>
                    <a:gd fmla="*/ 0 h 86" name="T61"/>
                    <a:gd fmla="*/ 66 w 77" name="T62"/>
                    <a:gd fmla="*/ 0 h 86" name="T63"/>
                    <a:gd fmla="*/ 66 w 77" name="T64"/>
                    <a:gd fmla="*/ 43 h 86" name="T65"/>
                    <a:gd fmla="*/ 62 w 77" name="T66"/>
                    <a:gd fmla="*/ 24 h 86" name="T67"/>
                    <a:gd fmla="*/ 11 w 77" name="T68"/>
                    <a:gd fmla="*/ 39 h 86" name="T69"/>
                    <a:gd fmla="*/ 15 w 77" name="T70"/>
                    <a:gd fmla="*/ 24 h 86" name="T71"/>
                    <a:gd fmla="*/ 3 w 77" name="T72"/>
                    <a:gd fmla="*/ 24 h 86" name="T73"/>
                    <a:gd fmla="*/ 3 w 77" name="T74"/>
                    <a:gd fmla="*/ 27 h 86" name="T75"/>
                    <a:gd fmla="*/ 0 w 77" name="T76"/>
                    <a:gd fmla="*/ 51 h 86" name="T77"/>
                    <a:gd fmla="*/ 11 w 77" name="T78"/>
                    <a:gd fmla="*/ 55 h 86" name="T79"/>
                    <a:gd fmla="*/ 11 w 77" name="T80"/>
                    <a:gd fmla="*/ 39 h 86" name="T81"/>
                    <a:gd fmla="*/ 11 w 77" name="T82"/>
                    <a:gd fmla="*/ 39 h 8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6" w="77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7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gdLst>
                    <a:gd fmla="*/ 50 w 81" name="T0"/>
                    <a:gd fmla="*/ 12 h 86" name="T1"/>
                    <a:gd fmla="*/ 50 w 81" name="T2"/>
                    <a:gd fmla="*/ 12 h 86" name="T3"/>
                    <a:gd fmla="*/ 46 w 81" name="T4"/>
                    <a:gd fmla="*/ 8 h 86" name="T5"/>
                    <a:gd fmla="*/ 46 w 81" name="T6"/>
                    <a:gd fmla="*/ 8 h 86" name="T7"/>
                    <a:gd fmla="*/ 46 w 81" name="T8"/>
                    <a:gd fmla="*/ 0 h 86" name="T9"/>
                    <a:gd fmla="*/ 46 w 81" name="T10"/>
                    <a:gd fmla="*/ 0 h 86" name="T11"/>
                    <a:gd fmla="*/ 39 w 81" name="T12"/>
                    <a:gd fmla="*/ 0 h 86" name="T13"/>
                    <a:gd fmla="*/ 39 w 81" name="T14"/>
                    <a:gd fmla="*/ 0 h 86" name="T15"/>
                    <a:gd fmla="*/ 31 w 81" name="T16"/>
                    <a:gd fmla="*/ 4 h 86" name="T17"/>
                    <a:gd fmla="*/ 31 w 81" name="T18"/>
                    <a:gd fmla="*/ 4 h 86" name="T19"/>
                    <a:gd fmla="*/ 35 w 81" name="T20"/>
                    <a:gd fmla="*/ 12 h 86" name="T21"/>
                    <a:gd fmla="*/ 0 w 81" name="T22"/>
                    <a:gd fmla="*/ 12 h 86" name="T23"/>
                    <a:gd fmla="*/ 0 w 81" name="T24"/>
                    <a:gd fmla="*/ 24 h 86" name="T25"/>
                    <a:gd fmla="*/ 35 w 81" name="T26"/>
                    <a:gd fmla="*/ 24 h 86" name="T27"/>
                    <a:gd fmla="*/ 35 w 81" name="T28"/>
                    <a:gd fmla="*/ 35 h 86" name="T29"/>
                    <a:gd fmla="*/ 11 w 81" name="T30"/>
                    <a:gd fmla="*/ 35 h 86" name="T31"/>
                    <a:gd fmla="*/ 11 w 81" name="T32"/>
                    <a:gd fmla="*/ 74 h 86" name="T33"/>
                    <a:gd fmla="*/ 23 w 81" name="T34"/>
                    <a:gd fmla="*/ 74 h 86" name="T35"/>
                    <a:gd fmla="*/ 23 w 81" name="T36"/>
                    <a:gd fmla="*/ 43 h 86" name="T37"/>
                    <a:gd fmla="*/ 35 w 81" name="T38"/>
                    <a:gd fmla="*/ 43 h 86" name="T39"/>
                    <a:gd fmla="*/ 35 w 81" name="T40"/>
                    <a:gd fmla="*/ 86 h 86" name="T41"/>
                    <a:gd fmla="*/ 46 w 81" name="T42"/>
                    <a:gd fmla="*/ 86 h 86" name="T43"/>
                    <a:gd fmla="*/ 46 w 81" name="T44"/>
                    <a:gd fmla="*/ 43 h 86" name="T45"/>
                    <a:gd fmla="*/ 62 w 81" name="T46"/>
                    <a:gd fmla="*/ 43 h 86" name="T47"/>
                    <a:gd fmla="*/ 62 w 81" name="T48"/>
                    <a:gd fmla="*/ 62 h 86" name="T49"/>
                    <a:gd fmla="*/ 62 w 81" name="T50"/>
                    <a:gd fmla="*/ 62 h 86" name="T51"/>
                    <a:gd fmla="*/ 58 w 81" name="T52"/>
                    <a:gd fmla="*/ 66 h 86" name="T53"/>
                    <a:gd fmla="*/ 50 w 81" name="T54"/>
                    <a:gd fmla="*/ 66 h 86" name="T55"/>
                    <a:gd fmla="*/ 50 w 81" name="T56"/>
                    <a:gd fmla="*/ 66 h 86" name="T57"/>
                    <a:gd fmla="*/ 54 w 81" name="T58"/>
                    <a:gd fmla="*/ 78 h 86" name="T59"/>
                    <a:gd fmla="*/ 54 w 81" name="T60"/>
                    <a:gd fmla="*/ 78 h 86" name="T61"/>
                    <a:gd fmla="*/ 66 w 81" name="T62"/>
                    <a:gd fmla="*/ 74 h 86" name="T63"/>
                    <a:gd fmla="*/ 70 w 81" name="T64"/>
                    <a:gd fmla="*/ 74 h 86" name="T65"/>
                    <a:gd fmla="*/ 74 w 81" name="T66"/>
                    <a:gd fmla="*/ 70 h 86" name="T67"/>
                    <a:gd fmla="*/ 74 w 81" name="T68"/>
                    <a:gd fmla="*/ 35 h 86" name="T69"/>
                    <a:gd fmla="*/ 46 w 81" name="T70"/>
                    <a:gd fmla="*/ 35 h 86" name="T71"/>
                    <a:gd fmla="*/ 46 w 81" name="T72"/>
                    <a:gd fmla="*/ 24 h 86" name="T73"/>
                    <a:gd fmla="*/ 81 w 81" name="T74"/>
                    <a:gd fmla="*/ 24 h 86" name="T75"/>
                    <a:gd fmla="*/ 81 w 81" name="T76"/>
                    <a:gd fmla="*/ 12 h 86" name="T77"/>
                    <a:gd fmla="*/ 39 w 81" name="T78"/>
                    <a:gd fmla="*/ 12 h 86" name="T79"/>
                    <a:gd fmla="*/ 39 w 81" name="T80"/>
                    <a:gd fmla="*/ 12 h 86" name="T81"/>
                    <a:gd fmla="*/ 50 w 81" name="T82"/>
                    <a:gd fmla="*/ 12 h 86" name="T83"/>
                    <a:gd fmla="*/ 50 w 81" name="T84"/>
                    <a:gd fmla="*/ 12 h 86" name="T85"/>
                    <a:gd fmla="*/ 50 w 81" name="T86"/>
                    <a:gd fmla="*/ 12 h 8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6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6" name="组合 225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</p:grpSpPr>
            <p:sp>
              <p:nvSpPr>
                <p:cNvPr id="326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gdLst>
                    <a:gd fmla="*/ 1130 w 1289" name="T0"/>
                    <a:gd fmla="*/ 260 h 1173" name="T1"/>
                    <a:gd fmla="*/ 986 w 1289" name="T2"/>
                    <a:gd fmla="*/ 245 h 1173" name="T3"/>
                    <a:gd fmla="*/ 889 w 1289" name="T4"/>
                    <a:gd fmla="*/ 151 h 1173" name="T5"/>
                    <a:gd fmla="*/ 850 w 1289" name="T6"/>
                    <a:gd fmla="*/ 0 h 1173" name="T7"/>
                    <a:gd fmla="*/ 835 w 1289" name="T8"/>
                    <a:gd fmla="*/ 23 h 1173" name="T9"/>
                    <a:gd fmla="*/ 773 w 1289" name="T10"/>
                    <a:gd fmla="*/ 85 h 1173" name="T11"/>
                    <a:gd fmla="*/ 699 w 1289" name="T12"/>
                    <a:gd fmla="*/ 132 h 1173" name="T13"/>
                    <a:gd fmla="*/ 633 w 1289" name="T14"/>
                    <a:gd fmla="*/ 186 h 1173" name="T15"/>
                    <a:gd fmla="*/ 606 w 1289" name="T16"/>
                    <a:gd fmla="*/ 182 h 1173" name="T17"/>
                    <a:gd fmla="*/ 551 w 1289" name="T18"/>
                    <a:gd fmla="*/ 163 h 1173" name="T19"/>
                    <a:gd fmla="*/ 493 w 1289" name="T20"/>
                    <a:gd fmla="*/ 194 h 1173" name="T21"/>
                    <a:gd fmla="*/ 524 w 1289" name="T22"/>
                    <a:gd fmla="*/ 97 h 1173" name="T23"/>
                    <a:gd fmla="*/ 501 w 1289" name="T24"/>
                    <a:gd fmla="*/ 81 h 1173" name="T25"/>
                    <a:gd fmla="*/ 419 w 1289" name="T26"/>
                    <a:gd fmla="*/ 85 h 1173" name="T27"/>
                    <a:gd fmla="*/ 349 w 1289" name="T28"/>
                    <a:gd fmla="*/ 116 h 1173" name="T29"/>
                    <a:gd fmla="*/ 283 w 1289" name="T30"/>
                    <a:gd fmla="*/ 144 h 1173" name="T31"/>
                    <a:gd fmla="*/ 229 w 1289" name="T32"/>
                    <a:gd fmla="*/ 116 h 1173" name="T33"/>
                    <a:gd fmla="*/ 163 w 1289" name="T34"/>
                    <a:gd fmla="*/ 167 h 1173" name="T35"/>
                    <a:gd fmla="*/ 171 w 1289" name="T36"/>
                    <a:gd fmla="*/ 194 h 1173" name="T37"/>
                    <a:gd fmla="*/ 229 w 1289" name="T38"/>
                    <a:gd fmla="*/ 241 h 1173" name="T39"/>
                    <a:gd fmla="*/ 194 w 1289" name="T40"/>
                    <a:gd fmla="*/ 260 h 1173" name="T41"/>
                    <a:gd fmla="*/ 77 w 1289" name="T42"/>
                    <a:gd fmla="*/ 315 h 1173" name="T43"/>
                    <a:gd fmla="*/ 66 w 1289" name="T44"/>
                    <a:gd fmla="*/ 377 h 1173" name="T45"/>
                    <a:gd fmla="*/ 15 w 1289" name="T46"/>
                    <a:gd fmla="*/ 408 h 1173" name="T47"/>
                    <a:gd fmla="*/ 11 w 1289" name="T48"/>
                    <a:gd fmla="*/ 462 h 1173" name="T49"/>
                    <a:gd fmla="*/ 42 w 1289" name="T50"/>
                    <a:gd fmla="*/ 536 h 1173" name="T51"/>
                    <a:gd fmla="*/ 81 w 1289" name="T52"/>
                    <a:gd fmla="*/ 567 h 1173" name="T53"/>
                    <a:gd fmla="*/ 74 w 1289" name="T54"/>
                    <a:gd fmla="*/ 621 h 1173" name="T55"/>
                    <a:gd fmla="*/ 74 w 1289" name="T56"/>
                    <a:gd fmla="*/ 691 h 1173" name="T57"/>
                    <a:gd fmla="*/ 66 w 1289" name="T58"/>
                    <a:gd fmla="*/ 742 h 1173" name="T59"/>
                    <a:gd fmla="*/ 124 w 1289" name="T60"/>
                    <a:gd fmla="*/ 796 h 1173" name="T61"/>
                    <a:gd fmla="*/ 171 w 1289" name="T62"/>
                    <a:gd fmla="*/ 874 h 1173" name="T63"/>
                    <a:gd fmla="*/ 159 w 1289" name="T64"/>
                    <a:gd fmla="*/ 1002 h 1173" name="T65"/>
                    <a:gd fmla="*/ 182 w 1289" name="T66"/>
                    <a:gd fmla="*/ 1057 h 1173" name="T67"/>
                    <a:gd fmla="*/ 190 w 1289" name="T68"/>
                    <a:gd fmla="*/ 1123 h 1173" name="T69"/>
                    <a:gd fmla="*/ 276 w 1289" name="T70"/>
                    <a:gd fmla="*/ 1173 h 1173" name="T71"/>
                    <a:gd fmla="*/ 326 w 1289" name="T72"/>
                    <a:gd fmla="*/ 1138 h 1173" name="T73"/>
                    <a:gd fmla="*/ 404 w 1289" name="T74"/>
                    <a:gd fmla="*/ 1107 h 1173" name="T75"/>
                    <a:gd fmla="*/ 458 w 1289" name="T76"/>
                    <a:gd fmla="*/ 1068 h 1173" name="T77"/>
                    <a:gd fmla="*/ 497 w 1289" name="T78"/>
                    <a:gd fmla="*/ 967 h 1173" name="T79"/>
                    <a:gd fmla="*/ 544 w 1289" name="T80"/>
                    <a:gd fmla="*/ 940 h 1173" name="T81"/>
                    <a:gd fmla="*/ 610 w 1289" name="T82"/>
                    <a:gd fmla="*/ 967 h 1173" name="T83"/>
                    <a:gd fmla="*/ 687 w 1289" name="T84"/>
                    <a:gd fmla="*/ 855 h 1173" name="T85"/>
                    <a:gd fmla="*/ 726 w 1289" name="T86"/>
                    <a:gd fmla="*/ 781 h 1173" name="T87"/>
                    <a:gd fmla="*/ 707 w 1289" name="T88"/>
                    <a:gd fmla="*/ 722 h 1173" name="T89"/>
                    <a:gd fmla="*/ 777 w 1289" name="T90"/>
                    <a:gd fmla="*/ 649 h 1173" name="T91"/>
                    <a:gd fmla="*/ 843 w 1289" name="T92"/>
                    <a:gd fmla="*/ 649 h 1173" name="T93"/>
                    <a:gd fmla="*/ 928 w 1289" name="T94"/>
                    <a:gd fmla="*/ 656 h 1173" name="T95"/>
                    <a:gd fmla="*/ 951 w 1289" name="T96"/>
                    <a:gd fmla="*/ 563 h 1173" name="T97"/>
                    <a:gd fmla="*/ 1010 w 1289" name="T98"/>
                    <a:gd fmla="*/ 497 h 1173" name="T99"/>
                    <a:gd fmla="*/ 1119 w 1289" name="T100"/>
                    <a:gd fmla="*/ 497 h 1173" name="T101"/>
                    <a:gd fmla="*/ 1239 w 1289" name="T102"/>
                    <a:gd fmla="*/ 431 h 1173" name="T103"/>
                    <a:gd fmla="*/ 1274 w 1289" name="T104"/>
                    <a:gd fmla="*/ 419 h 1173" name="T105"/>
                    <a:gd fmla="*/ 1286 w 1289" name="T106"/>
                    <a:gd fmla="*/ 326 h 1173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1173" w="1289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7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gdLst>
                    <a:gd fmla="*/ 27 w 27" name="T0"/>
                    <a:gd fmla="*/ 11 h 23" name="T1"/>
                    <a:gd fmla="*/ 27 w 27" name="T2"/>
                    <a:gd fmla="*/ 11 h 23" name="T3"/>
                    <a:gd fmla="*/ 23 w 27" name="T4"/>
                    <a:gd fmla="*/ 19 h 23" name="T5"/>
                    <a:gd fmla="*/ 12 w 27" name="T6"/>
                    <a:gd fmla="*/ 23 h 23" name="T7"/>
                    <a:gd fmla="*/ 12 w 27" name="T8"/>
                    <a:gd fmla="*/ 23 h 23" name="T9"/>
                    <a:gd fmla="*/ 4 w 27" name="T10"/>
                    <a:gd fmla="*/ 19 h 23" name="T11"/>
                    <a:gd fmla="*/ 0 w 27" name="T12"/>
                    <a:gd fmla="*/ 11 h 23" name="T13"/>
                    <a:gd fmla="*/ 0 w 27" name="T14"/>
                    <a:gd fmla="*/ 11 h 23" name="T15"/>
                    <a:gd fmla="*/ 4 w 27" name="T16"/>
                    <a:gd fmla="*/ 3 h 23" name="T17"/>
                    <a:gd fmla="*/ 12 w 27" name="T18"/>
                    <a:gd fmla="*/ 0 h 23" name="T19"/>
                    <a:gd fmla="*/ 12 w 27" name="T20"/>
                    <a:gd fmla="*/ 0 h 23" name="T21"/>
                    <a:gd fmla="*/ 23 w 27" name="T22"/>
                    <a:gd fmla="*/ 3 h 23" name="T23"/>
                    <a:gd fmla="*/ 27 w 27" name="T24"/>
                    <a:gd fmla="*/ 11 h 23" name="T25"/>
                    <a:gd fmla="*/ 27 w 27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8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gdLst>
                    <a:gd fmla="*/ 59 w 59" name="T0"/>
                    <a:gd fmla="*/ 31 h 58" name="T1"/>
                    <a:gd fmla="*/ 59 w 59" name="T2"/>
                    <a:gd fmla="*/ 31 h 58" name="T3"/>
                    <a:gd fmla="*/ 55 w 59" name="T4"/>
                    <a:gd fmla="*/ 43 h 58" name="T5"/>
                    <a:gd fmla="*/ 51 w 59" name="T6"/>
                    <a:gd fmla="*/ 51 h 58" name="T7"/>
                    <a:gd fmla="*/ 39 w 59" name="T8"/>
                    <a:gd fmla="*/ 58 h 58" name="T9"/>
                    <a:gd fmla="*/ 28 w 59" name="T10"/>
                    <a:gd fmla="*/ 58 h 58" name="T11"/>
                    <a:gd fmla="*/ 28 w 59" name="T12"/>
                    <a:gd fmla="*/ 58 h 58" name="T13"/>
                    <a:gd fmla="*/ 20 w 59" name="T14"/>
                    <a:gd fmla="*/ 58 h 58" name="T15"/>
                    <a:gd fmla="*/ 8 w 59" name="T16"/>
                    <a:gd fmla="*/ 51 h 58" name="T17"/>
                    <a:gd fmla="*/ 4 w 59" name="T18"/>
                    <a:gd fmla="*/ 43 h 58" name="T19"/>
                    <a:gd fmla="*/ 0 w 59" name="T20"/>
                    <a:gd fmla="*/ 31 h 58" name="T21"/>
                    <a:gd fmla="*/ 0 w 59" name="T22"/>
                    <a:gd fmla="*/ 31 h 58" name="T23"/>
                    <a:gd fmla="*/ 4 w 59" name="T24"/>
                    <a:gd fmla="*/ 20 h 58" name="T25"/>
                    <a:gd fmla="*/ 8 w 59" name="T26"/>
                    <a:gd fmla="*/ 12 h 58" name="T27"/>
                    <a:gd fmla="*/ 20 w 59" name="T28"/>
                    <a:gd fmla="*/ 4 h 58" name="T29"/>
                    <a:gd fmla="*/ 28 w 59" name="T30"/>
                    <a:gd fmla="*/ 0 h 58" name="T31"/>
                    <a:gd fmla="*/ 28 w 59" name="T32"/>
                    <a:gd fmla="*/ 0 h 58" name="T33"/>
                    <a:gd fmla="*/ 39 w 59" name="T34"/>
                    <a:gd fmla="*/ 4 h 58" name="T35"/>
                    <a:gd fmla="*/ 51 w 59" name="T36"/>
                    <a:gd fmla="*/ 12 h 58" name="T37"/>
                    <a:gd fmla="*/ 55 w 59" name="T38"/>
                    <a:gd fmla="*/ 20 h 58" name="T39"/>
                    <a:gd fmla="*/ 59 w 59" name="T40"/>
                    <a:gd fmla="*/ 31 h 58" name="T41"/>
                    <a:gd fmla="*/ 59 w 59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9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gdLst>
                    <a:gd fmla="*/ 16 w 86" name="T0"/>
                    <a:gd fmla="*/ 31 h 86" name="T1"/>
                    <a:gd fmla="*/ 66 w 86" name="T2"/>
                    <a:gd fmla="*/ 20 h 86" name="T3"/>
                    <a:gd fmla="*/ 78 w 86" name="T4"/>
                    <a:gd fmla="*/ 31 h 86" name="T5"/>
                    <a:gd fmla="*/ 51 w 86" name="T6"/>
                    <a:gd fmla="*/ 8 h 86" name="T7"/>
                    <a:gd fmla="*/ 51 w 86" name="T8"/>
                    <a:gd fmla="*/ 0 h 86" name="T9"/>
                    <a:gd fmla="*/ 47 w 86" name="T10"/>
                    <a:gd fmla="*/ 0 h 86" name="T11"/>
                    <a:gd fmla="*/ 35 w 86" name="T12"/>
                    <a:gd fmla="*/ 0 h 86" name="T13"/>
                    <a:gd fmla="*/ 35 w 86" name="T14"/>
                    <a:gd fmla="*/ 8 h 86" name="T15"/>
                    <a:gd fmla="*/ 4 w 86" name="T16"/>
                    <a:gd fmla="*/ 31 h 86" name="T17"/>
                    <a:gd fmla="*/ 0 w 86" name="T18"/>
                    <a:gd fmla="*/ 47 h 86" name="T19"/>
                    <a:gd fmla="*/ 23 w 86" name="T20"/>
                    <a:gd fmla="*/ 47 h 86" name="T21"/>
                    <a:gd fmla="*/ 16 w 86" name="T22"/>
                    <a:gd fmla="*/ 59 h 86" name="T23"/>
                    <a:gd fmla="*/ 35 w 86" name="T24"/>
                    <a:gd fmla="*/ 66 h 86" name="T25"/>
                    <a:gd fmla="*/ 23 w 86" name="T26"/>
                    <a:gd fmla="*/ 70 h 86" name="T27"/>
                    <a:gd fmla="*/ 4 w 86" name="T28"/>
                    <a:gd fmla="*/ 74 h 86" name="T29"/>
                    <a:gd fmla="*/ 12 w 86" name="T30"/>
                    <a:gd fmla="*/ 86 h 86" name="T31"/>
                    <a:gd fmla="*/ 51 w 86" name="T32"/>
                    <a:gd fmla="*/ 70 h 86" name="T33"/>
                    <a:gd fmla="*/ 62 w 86" name="T34"/>
                    <a:gd fmla="*/ 78 h 86" name="T35"/>
                    <a:gd fmla="*/ 74 w 86" name="T36"/>
                    <a:gd fmla="*/ 86 h 86" name="T37"/>
                    <a:gd fmla="*/ 78 w 86" name="T38"/>
                    <a:gd fmla="*/ 82 h 86" name="T39"/>
                    <a:gd fmla="*/ 82 w 86" name="T40"/>
                    <a:gd fmla="*/ 74 h 86" name="T41"/>
                    <a:gd fmla="*/ 58 w 86" name="T42"/>
                    <a:gd fmla="*/ 63 h 86" name="T43"/>
                    <a:gd fmla="*/ 86 w 86" name="T44"/>
                    <a:gd fmla="*/ 47 h 86" name="T45"/>
                    <a:gd fmla="*/ 43 w 86" name="T46"/>
                    <a:gd fmla="*/ 35 h 86" name="T47"/>
                    <a:gd fmla="*/ 47 w 86" name="T48"/>
                    <a:gd fmla="*/ 28 h 86" name="T49"/>
                    <a:gd fmla="*/ 47 w 86" name="T50"/>
                    <a:gd fmla="*/ 28 h 86" name="T51"/>
                    <a:gd fmla="*/ 47 w 86" name="T52"/>
                    <a:gd fmla="*/ 28 h 86" name="T53"/>
                    <a:gd fmla="*/ 35 w 86" name="T54"/>
                    <a:gd fmla="*/ 24 h 86" name="T55"/>
                    <a:gd fmla="*/ 35 w 86" name="T56"/>
                    <a:gd fmla="*/ 24 h 86" name="T57"/>
                    <a:gd fmla="*/ 27 w 86" name="T58"/>
                    <a:gd fmla="*/ 35 h 86" name="T59"/>
                    <a:gd fmla="*/ 0 w 86" name="T60"/>
                    <a:gd fmla="*/ 35 h 86" name="T61"/>
                    <a:gd fmla="*/ 0 w 86" name="T62"/>
                    <a:gd fmla="*/ 47 h 86" name="T63"/>
                    <a:gd fmla="*/ 47 w 86" name="T64"/>
                    <a:gd fmla="*/ 59 h 86" name="T65"/>
                    <a:gd fmla="*/ 35 w 86" name="T66"/>
                    <a:gd fmla="*/ 47 h 86" name="T67"/>
                    <a:gd fmla="*/ 51 w 86" name="T68"/>
                    <a:gd fmla="*/ 47 h 86" name="T69"/>
                    <a:gd fmla="*/ 47 w 86" name="T70"/>
                    <a:gd fmla="*/ 59 h 8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86" w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0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gdLst>
                    <a:gd fmla="*/ 54 w 89" name="T0"/>
                    <a:gd fmla="*/ 4 h 86" name="T1"/>
                    <a:gd fmla="*/ 54 w 89" name="T2"/>
                    <a:gd fmla="*/ 0 h 86" name="T3"/>
                    <a:gd fmla="*/ 42 w 89" name="T4"/>
                    <a:gd fmla="*/ 0 h 86" name="T5"/>
                    <a:gd fmla="*/ 38 w 89" name="T6"/>
                    <a:gd fmla="*/ 0 h 86" name="T7"/>
                    <a:gd fmla="*/ 42 w 89" name="T8"/>
                    <a:gd fmla="*/ 8 h 86" name="T9"/>
                    <a:gd fmla="*/ 11 w 89" name="T10"/>
                    <a:gd fmla="*/ 8 h 86" name="T11"/>
                    <a:gd fmla="*/ 11 w 89" name="T12"/>
                    <a:gd fmla="*/ 39 h 86" name="T13"/>
                    <a:gd fmla="*/ 0 w 89" name="T14"/>
                    <a:gd fmla="*/ 78 h 86" name="T15"/>
                    <a:gd fmla="*/ 11 w 89" name="T16"/>
                    <a:gd fmla="*/ 86 h 86" name="T17"/>
                    <a:gd fmla="*/ 19 w 89" name="T18"/>
                    <a:gd fmla="*/ 66 h 86" name="T19"/>
                    <a:gd fmla="*/ 23 w 89" name="T20"/>
                    <a:gd fmla="*/ 35 h 86" name="T21"/>
                    <a:gd fmla="*/ 85 w 89" name="T22"/>
                    <a:gd fmla="*/ 20 h 86" name="T23"/>
                    <a:gd fmla="*/ 58 w 89" name="T24"/>
                    <a:gd fmla="*/ 8 h 86" name="T25"/>
                    <a:gd fmla="*/ 54 w 89" name="T26"/>
                    <a:gd fmla="*/ 4 h 86" name="T27"/>
                    <a:gd fmla="*/ 54 w 89" name="T28"/>
                    <a:gd fmla="*/ 4 h 86" name="T29"/>
                    <a:gd fmla="*/ 19 w 89" name="T30"/>
                    <a:gd fmla="*/ 74 h 86" name="T31"/>
                    <a:gd fmla="*/ 27 w 89" name="T32"/>
                    <a:gd fmla="*/ 86 h 86" name="T33"/>
                    <a:gd fmla="*/ 54 w 89" name="T34"/>
                    <a:gd fmla="*/ 59 h 86" name="T35"/>
                    <a:gd fmla="*/ 62 w 89" name="T36"/>
                    <a:gd fmla="*/ 74 h 86" name="T37"/>
                    <a:gd fmla="*/ 77 w 89" name="T38"/>
                    <a:gd fmla="*/ 86 h 86" name="T39"/>
                    <a:gd fmla="*/ 85 w 89" name="T40"/>
                    <a:gd fmla="*/ 74 h 86" name="T41"/>
                    <a:gd fmla="*/ 89 w 89" name="T42"/>
                    <a:gd fmla="*/ 70 h 86" name="T43"/>
                    <a:gd fmla="*/ 69 w 89" name="T44"/>
                    <a:gd fmla="*/ 63 h 86" name="T45"/>
                    <a:gd fmla="*/ 58 w 89" name="T46"/>
                    <a:gd fmla="*/ 43 h 86" name="T47"/>
                    <a:gd fmla="*/ 81 w 89" name="T48"/>
                    <a:gd fmla="*/ 35 h 86" name="T49"/>
                    <a:gd fmla="*/ 58 w 89" name="T50"/>
                    <a:gd fmla="*/ 31 h 86" name="T51"/>
                    <a:gd fmla="*/ 58 w 89" name="T52"/>
                    <a:gd fmla="*/ 24 h 86" name="T53"/>
                    <a:gd fmla="*/ 58 w 89" name="T54"/>
                    <a:gd fmla="*/ 24 h 86" name="T55"/>
                    <a:gd fmla="*/ 54 w 89" name="T56"/>
                    <a:gd fmla="*/ 24 h 86" name="T57"/>
                    <a:gd fmla="*/ 46 w 89" name="T58"/>
                    <a:gd fmla="*/ 35 h 86" name="T59"/>
                    <a:gd fmla="*/ 27 w 89" name="T60"/>
                    <a:gd fmla="*/ 43 h 86" name="T61"/>
                    <a:gd fmla="*/ 42 w 89" name="T62"/>
                    <a:gd fmla="*/ 43 h 86" name="T63"/>
                    <a:gd fmla="*/ 19 w 89" name="T64"/>
                    <a:gd fmla="*/ 74 h 86" name="T65"/>
                    <a:gd fmla="*/ 19 w 89" name="T66"/>
                    <a:gd fmla="*/ 74 h 8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</a:gdLst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b="b" l="0" r="r" t="0"/>
                  <a:pathLst>
                    <a:path h="86" w="89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31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gdLst>
                    <a:gd fmla="*/ 50 w 81" name="T0"/>
                    <a:gd fmla="*/ 12 h 82" name="T1"/>
                    <a:gd fmla="*/ 50 w 81" name="T2"/>
                    <a:gd fmla="*/ 12 h 82" name="T3"/>
                    <a:gd fmla="*/ 50 w 81" name="T4"/>
                    <a:gd fmla="*/ 8 h 82" name="T5"/>
                    <a:gd fmla="*/ 50 w 81" name="T6"/>
                    <a:gd fmla="*/ 8 h 82" name="T7"/>
                    <a:gd fmla="*/ 46 w 81" name="T8"/>
                    <a:gd fmla="*/ 0 h 82" name="T9"/>
                    <a:gd fmla="*/ 46 w 81" name="T10"/>
                    <a:gd fmla="*/ 0 h 82" name="T11"/>
                    <a:gd fmla="*/ 38 w 81" name="T12"/>
                    <a:gd fmla="*/ 0 h 82" name="T13"/>
                    <a:gd fmla="*/ 38 w 81" name="T14"/>
                    <a:gd fmla="*/ 0 h 82" name="T15"/>
                    <a:gd fmla="*/ 31 w 81" name="T16"/>
                    <a:gd fmla="*/ 0 h 82" name="T17"/>
                    <a:gd fmla="*/ 31 w 81" name="T18"/>
                    <a:gd fmla="*/ 0 h 82" name="T19"/>
                    <a:gd fmla="*/ 35 w 81" name="T20"/>
                    <a:gd fmla="*/ 12 h 82" name="T21"/>
                    <a:gd fmla="*/ 0 w 81" name="T22"/>
                    <a:gd fmla="*/ 12 h 82" name="T23"/>
                    <a:gd fmla="*/ 0 w 81" name="T24"/>
                    <a:gd fmla="*/ 24 h 82" name="T25"/>
                    <a:gd fmla="*/ 35 w 81" name="T26"/>
                    <a:gd fmla="*/ 24 h 82" name="T27"/>
                    <a:gd fmla="*/ 35 w 81" name="T28"/>
                    <a:gd fmla="*/ 35 h 82" name="T29"/>
                    <a:gd fmla="*/ 11 w 81" name="T30"/>
                    <a:gd fmla="*/ 35 h 82" name="T31"/>
                    <a:gd fmla="*/ 11 w 81" name="T32"/>
                    <a:gd fmla="*/ 74 h 82" name="T33"/>
                    <a:gd fmla="*/ 23 w 81" name="T34"/>
                    <a:gd fmla="*/ 74 h 82" name="T35"/>
                    <a:gd fmla="*/ 23 w 81" name="T36"/>
                    <a:gd fmla="*/ 43 h 82" name="T37"/>
                    <a:gd fmla="*/ 35 w 81" name="T38"/>
                    <a:gd fmla="*/ 43 h 82" name="T39"/>
                    <a:gd fmla="*/ 35 w 81" name="T40"/>
                    <a:gd fmla="*/ 82 h 82" name="T41"/>
                    <a:gd fmla="*/ 50 w 81" name="T42"/>
                    <a:gd fmla="*/ 82 h 82" name="T43"/>
                    <a:gd fmla="*/ 50 w 81" name="T44"/>
                    <a:gd fmla="*/ 43 h 82" name="T45"/>
                    <a:gd fmla="*/ 62 w 81" name="T46"/>
                    <a:gd fmla="*/ 43 h 82" name="T47"/>
                    <a:gd fmla="*/ 62 w 81" name="T48"/>
                    <a:gd fmla="*/ 63 h 82" name="T49"/>
                    <a:gd fmla="*/ 62 w 81" name="T50"/>
                    <a:gd fmla="*/ 63 h 82" name="T51"/>
                    <a:gd fmla="*/ 58 w 81" name="T52"/>
                    <a:gd fmla="*/ 66 h 82" name="T53"/>
                    <a:gd fmla="*/ 50 w 81" name="T54"/>
                    <a:gd fmla="*/ 66 h 82" name="T55"/>
                    <a:gd fmla="*/ 50 w 81" name="T56"/>
                    <a:gd fmla="*/ 66 h 82" name="T57"/>
                    <a:gd fmla="*/ 54 w 81" name="T58"/>
                    <a:gd fmla="*/ 78 h 82" name="T59"/>
                    <a:gd fmla="*/ 54 w 81" name="T60"/>
                    <a:gd fmla="*/ 78 h 82" name="T61"/>
                    <a:gd fmla="*/ 70 w 81" name="T62"/>
                    <a:gd fmla="*/ 74 h 82" name="T63"/>
                    <a:gd fmla="*/ 73 w 81" name="T64"/>
                    <a:gd fmla="*/ 70 h 82" name="T65"/>
                    <a:gd fmla="*/ 73 w 81" name="T66"/>
                    <a:gd fmla="*/ 66 h 82" name="T67"/>
                    <a:gd fmla="*/ 73 w 81" name="T68"/>
                    <a:gd fmla="*/ 35 h 82" name="T69"/>
                    <a:gd fmla="*/ 50 w 81" name="T70"/>
                    <a:gd fmla="*/ 35 h 82" name="T71"/>
                    <a:gd fmla="*/ 50 w 81" name="T72"/>
                    <a:gd fmla="*/ 24 h 82" name="T73"/>
                    <a:gd fmla="*/ 81 w 81" name="T74"/>
                    <a:gd fmla="*/ 24 h 82" name="T75"/>
                    <a:gd fmla="*/ 81 w 81" name="T76"/>
                    <a:gd fmla="*/ 12 h 82" name="T77"/>
                    <a:gd fmla="*/ 42 w 81" name="T78"/>
                    <a:gd fmla="*/ 12 h 82" name="T79"/>
                    <a:gd fmla="*/ 42 w 81" name="T80"/>
                    <a:gd fmla="*/ 12 h 82" name="T81"/>
                    <a:gd fmla="*/ 50 w 81" name="T82"/>
                    <a:gd fmla="*/ 12 h 82" name="T83"/>
                    <a:gd fmla="*/ 50 w 81" name="T84"/>
                    <a:gd fmla="*/ 12 h 82" name="T85"/>
                    <a:gd fmla="*/ 50 w 81" name="T86"/>
                    <a:gd fmla="*/ 12 h 82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2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</p:grpSpPr>
            <p:sp>
              <p:nvSpPr>
                <p:cNvPr id="320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gdLst>
                    <a:gd fmla="*/ 194 w 194" name="T0"/>
                    <a:gd fmla="*/ 39 h 155" name="T1"/>
                    <a:gd fmla="*/ 194 w 194" name="T2"/>
                    <a:gd fmla="*/ 39 h 155" name="T3"/>
                    <a:gd fmla="*/ 186 w 194" name="T4"/>
                    <a:gd fmla="*/ 39 h 155" name="T5"/>
                    <a:gd fmla="*/ 167 w 194" name="T6"/>
                    <a:gd fmla="*/ 42 h 155" name="T7"/>
                    <a:gd fmla="*/ 155 w 194" name="T8"/>
                    <a:gd fmla="*/ 42 h 155" name="T9"/>
                    <a:gd fmla="*/ 140 w 194" name="T10"/>
                    <a:gd fmla="*/ 39 h 155" name="T11"/>
                    <a:gd fmla="*/ 124 w 194" name="T12"/>
                    <a:gd fmla="*/ 31 h 155" name="T13"/>
                    <a:gd fmla="*/ 112 w 194" name="T14"/>
                    <a:gd fmla="*/ 19 h 155" name="T15"/>
                    <a:gd fmla="*/ 112 w 194" name="T16"/>
                    <a:gd fmla="*/ 19 h 155" name="T17"/>
                    <a:gd fmla="*/ 97 w 194" name="T18"/>
                    <a:gd fmla="*/ 7 h 155" name="T19"/>
                    <a:gd fmla="*/ 85 w 194" name="T20"/>
                    <a:gd fmla="*/ 4 h 155" name="T21"/>
                    <a:gd fmla="*/ 73 w 194" name="T22"/>
                    <a:gd fmla="*/ 0 h 155" name="T23"/>
                    <a:gd fmla="*/ 62 w 194" name="T24"/>
                    <a:gd fmla="*/ 4 h 155" name="T25"/>
                    <a:gd fmla="*/ 50 w 194" name="T26"/>
                    <a:gd fmla="*/ 11 h 155" name="T27"/>
                    <a:gd fmla="*/ 42 w 194" name="T28"/>
                    <a:gd fmla="*/ 27 h 155" name="T29"/>
                    <a:gd fmla="*/ 39 w 194" name="T30"/>
                    <a:gd fmla="*/ 46 h 155" name="T31"/>
                    <a:gd fmla="*/ 42 w 194" name="T32"/>
                    <a:gd fmla="*/ 74 h 155" name="T33"/>
                    <a:gd fmla="*/ 42 w 194" name="T34"/>
                    <a:gd fmla="*/ 74 h 155" name="T35"/>
                    <a:gd fmla="*/ 42 w 194" name="T36"/>
                    <a:gd fmla="*/ 97 h 155" name="T37"/>
                    <a:gd fmla="*/ 39 w 194" name="T38"/>
                    <a:gd fmla="*/ 112 h 155" name="T39"/>
                    <a:gd fmla="*/ 31 w 194" name="T40"/>
                    <a:gd fmla="*/ 128 h 155" name="T41"/>
                    <a:gd fmla="*/ 23 w 194" name="T42"/>
                    <a:gd fmla="*/ 140 h 155" name="T43"/>
                    <a:gd fmla="*/ 7 w 194" name="T44"/>
                    <a:gd fmla="*/ 151 h 155" name="T45"/>
                    <a:gd fmla="*/ 0 w 194" name="T46"/>
                    <a:gd fmla="*/ 155 h 155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  <a:gd fmla="*/ 0 60000 65536" name="T66"/>
                    <a:gd fmla="*/ 0 60000 6553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</a:gdLst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b="b" l="0" r="r" t="0"/>
                  <a:pathLst>
                    <a:path h="155" w="194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1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gdLst>
                    <a:gd fmla="*/ 0 w 155" name="T0"/>
                    <a:gd fmla="*/ 0 h 62" name="T1"/>
                    <a:gd fmla="*/ 0 w 155" name="T2"/>
                    <a:gd fmla="*/ 0 h 62" name="T3"/>
                    <a:gd fmla="*/ 15 w 155" name="T4"/>
                    <a:gd fmla="*/ 15 h 62" name="T5"/>
                    <a:gd fmla="*/ 27 w 155" name="T6"/>
                    <a:gd fmla="*/ 31 h 62" name="T7"/>
                    <a:gd fmla="*/ 35 w 155" name="T8"/>
                    <a:gd fmla="*/ 43 h 62" name="T9"/>
                    <a:gd fmla="*/ 35 w 155" name="T10"/>
                    <a:gd fmla="*/ 43 h 62" name="T11"/>
                    <a:gd fmla="*/ 38 w 155" name="T12"/>
                    <a:gd fmla="*/ 54 h 62" name="T13"/>
                    <a:gd fmla="*/ 42 w 155" name="T14"/>
                    <a:gd fmla="*/ 58 h 62" name="T15"/>
                    <a:gd fmla="*/ 46 w 155" name="T16"/>
                    <a:gd fmla="*/ 62 h 62" name="T17"/>
                    <a:gd fmla="*/ 54 w 155" name="T18"/>
                    <a:gd fmla="*/ 62 h 62" name="T19"/>
                    <a:gd fmla="*/ 62 w 155" name="T20"/>
                    <a:gd fmla="*/ 58 h 62" name="T21"/>
                    <a:gd fmla="*/ 69 w 155" name="T22"/>
                    <a:gd fmla="*/ 54 h 62" name="T23"/>
                    <a:gd fmla="*/ 81 w 155" name="T24"/>
                    <a:gd fmla="*/ 43 h 62" name="T25"/>
                    <a:gd fmla="*/ 81 w 155" name="T26"/>
                    <a:gd fmla="*/ 43 h 62" name="T27"/>
                    <a:gd fmla="*/ 93 w 155" name="T28"/>
                    <a:gd fmla="*/ 31 h 62" name="T29"/>
                    <a:gd fmla="*/ 104 w 155" name="T30"/>
                    <a:gd fmla="*/ 23 h 62" name="T31"/>
                    <a:gd fmla="*/ 128 w 155" name="T32"/>
                    <a:gd fmla="*/ 11 h 62" name="T33"/>
                    <a:gd fmla="*/ 147 w 155" name="T34"/>
                    <a:gd fmla="*/ 11 h 62" name="T35"/>
                    <a:gd fmla="*/ 155 w 155" name="T36"/>
                    <a:gd fmla="*/ 11 h 62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  <a:gd fmla="*/ 0 60000 65536" name="T42"/>
                    <a:gd fmla="*/ 0 60000 65536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</a:gdLst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b="b" l="0" r="r" t="0"/>
                  <a:pathLst>
                    <a:path h="62" w="1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2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gdLst>
                    <a:gd fmla="*/ 0 w 283" name="T0"/>
                    <a:gd fmla="*/ 155 h 295" name="T1"/>
                    <a:gd fmla="*/ 23 w 283" name="T2"/>
                    <a:gd fmla="*/ 140 h 295" name="T3"/>
                    <a:gd fmla="*/ 39 w 283" name="T4"/>
                    <a:gd fmla="*/ 112 h 295" name="T5"/>
                    <a:gd fmla="*/ 42 w 283" name="T6"/>
                    <a:gd fmla="*/ 74 h 295" name="T7"/>
                    <a:gd fmla="*/ 39 w 283" name="T8"/>
                    <a:gd fmla="*/ 46 h 295" name="T9"/>
                    <a:gd fmla="*/ 50 w 283" name="T10"/>
                    <a:gd fmla="*/ 11 h 295" name="T11"/>
                    <a:gd fmla="*/ 73 w 283" name="T12"/>
                    <a:gd fmla="*/ 0 h 295" name="T13"/>
                    <a:gd fmla="*/ 97 w 283" name="T14"/>
                    <a:gd fmla="*/ 7 h 295" name="T15"/>
                    <a:gd fmla="*/ 112 w 283" name="T16"/>
                    <a:gd fmla="*/ 19 h 295" name="T17"/>
                    <a:gd fmla="*/ 140 w 283" name="T18"/>
                    <a:gd fmla="*/ 39 h 295" name="T19"/>
                    <a:gd fmla="*/ 167 w 283" name="T20"/>
                    <a:gd fmla="*/ 42 h 295" name="T21"/>
                    <a:gd fmla="*/ 194 w 283" name="T22"/>
                    <a:gd fmla="*/ 39 h 295" name="T23"/>
                    <a:gd fmla="*/ 198 w 283" name="T24"/>
                    <a:gd fmla="*/ 39 h 295" name="T25"/>
                    <a:gd fmla="*/ 209 w 283" name="T26"/>
                    <a:gd fmla="*/ 58 h 295" name="T27"/>
                    <a:gd fmla="*/ 275 w 283" name="T28"/>
                    <a:gd fmla="*/ 132 h 295" name="T29"/>
                    <a:gd fmla="*/ 283 w 283" name="T30"/>
                    <a:gd fmla="*/ 151 h 295" name="T31"/>
                    <a:gd fmla="*/ 275 w 283" name="T32"/>
                    <a:gd fmla="*/ 190 h 295" name="T33"/>
                    <a:gd fmla="*/ 256 w 283" name="T34"/>
                    <a:gd fmla="*/ 221 h 295" name="T35"/>
                    <a:gd fmla="*/ 221 w 283" name="T36"/>
                    <a:gd fmla="*/ 237 h 295" name="T37"/>
                    <a:gd fmla="*/ 163 w 283" name="T38"/>
                    <a:gd fmla="*/ 241 h 295" name="T39"/>
                    <a:gd fmla="*/ 159 w 283" name="T40"/>
                    <a:gd fmla="*/ 241 h 295" name="T41"/>
                    <a:gd fmla="*/ 128 w 283" name="T42"/>
                    <a:gd fmla="*/ 248 h 295" name="T43"/>
                    <a:gd fmla="*/ 85 w 283" name="T44"/>
                    <a:gd fmla="*/ 276 h 295" name="T45"/>
                    <a:gd fmla="*/ 73 w 283" name="T46"/>
                    <a:gd fmla="*/ 287 h 295" name="T47"/>
                    <a:gd fmla="*/ 58 w 283" name="T48"/>
                    <a:gd fmla="*/ 295 h 295" name="T49"/>
                    <a:gd fmla="*/ 46 w 283" name="T50"/>
                    <a:gd fmla="*/ 291 h 295" name="T51"/>
                    <a:gd fmla="*/ 39 w 283" name="T52"/>
                    <a:gd fmla="*/ 276 h 295" name="T53"/>
                    <a:gd fmla="*/ 31 w 283" name="T54"/>
                    <a:gd fmla="*/ 264 h 295" name="T55"/>
                    <a:gd fmla="*/ 4 w 283" name="T56"/>
                    <a:gd fmla="*/ 233 h 295" name="T57"/>
                    <a:gd fmla="*/ 4 w 283" name="T58"/>
                    <a:gd fmla="*/ 233 h 295" name="T59"/>
                    <a:gd fmla="*/ 7 w 283" name="T60"/>
                    <a:gd fmla="*/ 182 h 295" name="T61"/>
                    <a:gd fmla="*/ 0 w 283" name="T62"/>
                    <a:gd fmla="*/ 155 h 295" name="T63"/>
                    <a:gd fmla="*/ 0 60000 65536" name="T64"/>
                    <a:gd fmla="*/ 0 60000 65536" name="T65"/>
                    <a:gd fmla="*/ 0 60000 65536" name="T66"/>
                    <a:gd fmla="*/ 0 60000 65536" name="T67"/>
                    <a:gd fmla="*/ 0 60000 65536" name="T68"/>
                    <a:gd fmla="*/ 0 60000 65536" name="T69"/>
                    <a:gd fmla="*/ 0 60000 65536" name="T70"/>
                    <a:gd fmla="*/ 0 60000 65536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</a:gdLst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b="b" l="0" r="r" t="0"/>
                  <a:pathLst>
                    <a:path h="295" w="283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3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gdLst>
                    <a:gd fmla="*/ 27 w 85" name="T0"/>
                    <a:gd fmla="*/ 3 h 85" name="T1"/>
                    <a:gd fmla="*/ 27 w 85" name="T2"/>
                    <a:gd fmla="*/ 3 h 85" name="T3"/>
                    <a:gd fmla="*/ 15 w 85" name="T4"/>
                    <a:gd fmla="*/ 0 h 85" name="T5"/>
                    <a:gd fmla="*/ 0 w 85" name="T6"/>
                    <a:gd fmla="*/ 35 h 85" name="T7"/>
                    <a:gd fmla="*/ 7 w 85" name="T8"/>
                    <a:gd fmla="*/ 42 h 85" name="T9"/>
                    <a:gd fmla="*/ 11 w 85" name="T10"/>
                    <a:gd fmla="*/ 35 h 85" name="T11"/>
                    <a:gd fmla="*/ 15 w 85" name="T12"/>
                    <a:gd fmla="*/ 46 h 85" name="T13"/>
                    <a:gd fmla="*/ 4 w 85" name="T14"/>
                    <a:gd fmla="*/ 54 h 85" name="T15"/>
                    <a:gd fmla="*/ 15 w 85" name="T16"/>
                    <a:gd fmla="*/ 70 h 85" name="T17"/>
                    <a:gd fmla="*/ 11 w 85" name="T18"/>
                    <a:gd fmla="*/ 70 h 85" name="T19"/>
                    <a:gd fmla="*/ 11 w 85" name="T20"/>
                    <a:gd fmla="*/ 73 h 85" name="T21"/>
                    <a:gd fmla="*/ 15 w 85" name="T22"/>
                    <a:gd fmla="*/ 85 h 85" name="T23"/>
                    <a:gd fmla="*/ 15 w 85" name="T24"/>
                    <a:gd fmla="*/ 81 h 85" name="T25"/>
                    <a:gd fmla="*/ 35 w 85" name="T26"/>
                    <a:gd fmla="*/ 70 h 85" name="T27"/>
                    <a:gd fmla="*/ 35 w 85" name="T28"/>
                    <a:gd fmla="*/ 66 h 85" name="T29"/>
                    <a:gd fmla="*/ 23 w 85" name="T30"/>
                    <a:gd fmla="*/ 66 h 85" name="T31"/>
                    <a:gd fmla="*/ 35 w 85" name="T32"/>
                    <a:gd fmla="*/ 54 h 85" name="T33"/>
                    <a:gd fmla="*/ 23 w 85" name="T34"/>
                    <a:gd fmla="*/ 46 h 85" name="T35"/>
                    <a:gd fmla="*/ 35 w 85" name="T36"/>
                    <a:gd fmla="*/ 35 h 85" name="T37"/>
                    <a:gd fmla="*/ 15 w 85" name="T38"/>
                    <a:gd fmla="*/ 27 h 85" name="T39"/>
                    <a:gd fmla="*/ 35 w 85" name="T40"/>
                    <a:gd fmla="*/ 19 h 85" name="T41"/>
                    <a:gd fmla="*/ 23 w 85" name="T42"/>
                    <a:gd fmla="*/ 11 h 85" name="T43"/>
                    <a:gd fmla="*/ 23 w 85" name="T44"/>
                    <a:gd fmla="*/ 11 h 85" name="T45"/>
                    <a:gd fmla="*/ 27 w 85" name="T46"/>
                    <a:gd fmla="*/ 3 h 85" name="T47"/>
                    <a:gd fmla="*/ 70 w 85" name="T48"/>
                    <a:gd fmla="*/ 19 h 85" name="T49"/>
                    <a:gd fmla="*/ 50 w 85" name="T50"/>
                    <a:gd fmla="*/ 31 h 85" name="T51"/>
                    <a:gd fmla="*/ 70 w 85" name="T52"/>
                    <a:gd fmla="*/ 19 h 85" name="T53"/>
                    <a:gd fmla="*/ 58 w 85" name="T54"/>
                    <a:gd fmla="*/ 70 h 85" name="T55"/>
                    <a:gd fmla="*/ 62 w 85" name="T56"/>
                    <a:gd fmla="*/ 66 h 85" name="T57"/>
                    <a:gd fmla="*/ 70 w 85" name="T58"/>
                    <a:gd fmla="*/ 70 h 85" name="T59"/>
                    <a:gd fmla="*/ 46 w 85" name="T60"/>
                    <a:gd fmla="*/ 35 h 85" name="T61"/>
                    <a:gd fmla="*/ 58 w 85" name="T62"/>
                    <a:gd fmla="*/ 70 h 85" name="T63"/>
                    <a:gd fmla="*/ 62 w 85" name="T64"/>
                    <a:gd fmla="*/ 42 h 85" name="T65"/>
                    <a:gd fmla="*/ 58 w 85" name="T66"/>
                    <a:gd fmla="*/ 58 h 85" name="T67"/>
                    <a:gd fmla="*/ 62 w 85" name="T68"/>
                    <a:gd fmla="*/ 42 h 85" name="T69"/>
                    <a:gd fmla="*/ 35 w 85" name="T70"/>
                    <a:gd fmla="*/ 85 h 85" name="T71"/>
                    <a:gd fmla="*/ 46 w 85" name="T72"/>
                    <a:gd fmla="*/ 15 h 85" name="T73"/>
                    <a:gd fmla="*/ 73 w 85" name="T74"/>
                    <a:gd fmla="*/ 70 h 85" name="T75"/>
                    <a:gd fmla="*/ 70 w 85" name="T76"/>
                    <a:gd fmla="*/ 73 h 85" name="T77"/>
                    <a:gd fmla="*/ 66 w 85" name="T78"/>
                    <a:gd fmla="*/ 73 h 85" name="T79"/>
                    <a:gd fmla="*/ 66 w 85" name="T80"/>
                    <a:gd fmla="*/ 85 h 85" name="T81"/>
                    <a:gd fmla="*/ 81 w 85" name="T82"/>
                    <a:gd fmla="*/ 81 h 85" name="T83"/>
                    <a:gd fmla="*/ 85 w 85" name="T84"/>
                    <a:gd fmla="*/ 3 h 85" name="T85"/>
                    <a:gd fmla="*/ 35 w 85" name="T86"/>
                    <a:gd fmla="*/ 85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4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gdLst>
                    <a:gd fmla="*/ 46 w 81" name="T0"/>
                    <a:gd fmla="*/ 19 h 85" name="T1"/>
                    <a:gd fmla="*/ 27 w 81" name="T2"/>
                    <a:gd fmla="*/ 23 h 85" name="T3"/>
                    <a:gd fmla="*/ 39 w 81" name="T4"/>
                    <a:gd fmla="*/ 35 h 85" name="T5"/>
                    <a:gd fmla="*/ 27 w 81" name="T6"/>
                    <a:gd fmla="*/ 42 h 85" name="T7"/>
                    <a:gd fmla="*/ 23 w 81" name="T8"/>
                    <a:gd fmla="*/ 38 h 85" name="T9"/>
                    <a:gd fmla="*/ 23 w 81" name="T10"/>
                    <a:gd fmla="*/ 35 h 85" name="T11"/>
                    <a:gd fmla="*/ 0 w 81" name="T12"/>
                    <a:gd fmla="*/ 3 h 85" name="T13"/>
                    <a:gd fmla="*/ 11 w 81" name="T14"/>
                    <a:gd fmla="*/ 85 h 85" name="T15"/>
                    <a:gd fmla="*/ 11 w 81" name="T16"/>
                    <a:gd fmla="*/ 62 h 85" name="T17"/>
                    <a:gd fmla="*/ 11 w 81" name="T18"/>
                    <a:gd fmla="*/ 70 h 85" name="T19"/>
                    <a:gd fmla="*/ 23 w 81" name="T20"/>
                    <a:gd fmla="*/ 62 h 85" name="T21"/>
                    <a:gd fmla="*/ 27 w 81" name="T22"/>
                    <a:gd fmla="*/ 46 h 85" name="T23"/>
                    <a:gd fmla="*/ 27 w 81" name="T24"/>
                    <a:gd fmla="*/ 46 h 85" name="T25"/>
                    <a:gd fmla="*/ 31 w 81" name="T26"/>
                    <a:gd fmla="*/ 50 h 85" name="T27"/>
                    <a:gd fmla="*/ 46 w 81" name="T28"/>
                    <a:gd fmla="*/ 38 h 85" name="T29"/>
                    <a:gd fmla="*/ 42 w 81" name="T30"/>
                    <a:gd fmla="*/ 35 h 85" name="T31"/>
                    <a:gd fmla="*/ 81 w 81" name="T32"/>
                    <a:gd fmla="*/ 23 h 85" name="T33"/>
                    <a:gd fmla="*/ 58 w 81" name="T34"/>
                    <a:gd fmla="*/ 19 h 85" name="T35"/>
                    <a:gd fmla="*/ 77 w 81" name="T36"/>
                    <a:gd fmla="*/ 7 h 85" name="T37"/>
                    <a:gd fmla="*/ 58 w 81" name="T38"/>
                    <a:gd fmla="*/ 7 h 85" name="T39"/>
                    <a:gd fmla="*/ 58 w 81" name="T40"/>
                    <a:gd fmla="*/ 3 h 85" name="T41"/>
                    <a:gd fmla="*/ 58 w 81" name="T42"/>
                    <a:gd fmla="*/ 3 h 85" name="T43"/>
                    <a:gd fmla="*/ 50 w 81" name="T44"/>
                    <a:gd fmla="*/ 0 h 85" name="T45"/>
                    <a:gd fmla="*/ 46 w 81" name="T46"/>
                    <a:gd fmla="*/ 7 h 85" name="T47"/>
                    <a:gd fmla="*/ 31 w 81" name="T48"/>
                    <a:gd fmla="*/ 19 h 85" name="T49"/>
                    <a:gd fmla="*/ 11 w 81" name="T50"/>
                    <a:gd fmla="*/ 35 h 85" name="T51"/>
                    <a:gd fmla="*/ 15 w 81" name="T52"/>
                    <a:gd fmla="*/ 50 h 85" name="T53"/>
                    <a:gd fmla="*/ 15 w 81" name="T54"/>
                    <a:gd fmla="*/ 58 h 85" name="T55"/>
                    <a:gd fmla="*/ 11 w 81" name="T56"/>
                    <a:gd fmla="*/ 15 h 85" name="T57"/>
                    <a:gd fmla="*/ 11 w 81" name="T58"/>
                    <a:gd fmla="*/ 35 h 85" name="T59"/>
                    <a:gd fmla="*/ 54 w 81" name="T60"/>
                    <a:gd fmla="*/ 62 h 85" name="T61"/>
                    <a:gd fmla="*/ 46 w 81" name="T62"/>
                    <a:gd fmla="*/ 54 h 85" name="T63"/>
                    <a:gd fmla="*/ 58 w 81" name="T64"/>
                    <a:gd fmla="*/ 54 h 85" name="T65"/>
                    <a:gd fmla="*/ 54 w 81" name="T66"/>
                    <a:gd fmla="*/ 62 h 85" name="T67"/>
                    <a:gd fmla="*/ 54 w 81" name="T68"/>
                    <a:gd fmla="*/ 42 h 85" name="T69"/>
                    <a:gd fmla="*/ 46 w 81" name="T70"/>
                    <a:gd fmla="*/ 42 h 85" name="T71"/>
                    <a:gd fmla="*/ 35 w 81" name="T72"/>
                    <a:gd fmla="*/ 54 h 85" name="T73"/>
                    <a:gd fmla="*/ 27 w 81" name="T74"/>
                    <a:gd fmla="*/ 62 h 85" name="T75"/>
                    <a:gd fmla="*/ 31 w 81" name="T76"/>
                    <a:gd fmla="*/ 70 h 85" name="T77"/>
                    <a:gd fmla="*/ 42 w 81" name="T78"/>
                    <a:gd fmla="*/ 62 h 85" name="T79"/>
                    <a:gd fmla="*/ 46 w 81" name="T80"/>
                    <a:gd fmla="*/ 70 h 85" name="T81"/>
                    <a:gd fmla="*/ 19 w 81" name="T82"/>
                    <a:gd fmla="*/ 77 h 85" name="T83"/>
                    <a:gd fmla="*/ 27 w 81" name="T84"/>
                    <a:gd fmla="*/ 85 h 85" name="T85"/>
                    <a:gd fmla="*/ 54 w 81" name="T86"/>
                    <a:gd fmla="*/ 77 h 85" name="T87"/>
                    <a:gd fmla="*/ 77 w 81" name="T88"/>
                    <a:gd fmla="*/ 85 h 85" name="T89"/>
                    <a:gd fmla="*/ 81 w 81" name="T90"/>
                    <a:gd fmla="*/ 73 h 85" name="T91"/>
                    <a:gd fmla="*/ 62 w 81" name="T92"/>
                    <a:gd fmla="*/ 70 h 85" name="T93"/>
                    <a:gd fmla="*/ 70 w 81" name="T94"/>
                    <a:gd fmla="*/ 50 h 85" name="T95"/>
                    <a:gd fmla="*/ 74 w 81" name="T96"/>
                    <a:gd fmla="*/ 50 h 85" name="T97"/>
                    <a:gd fmla="*/ 74 w 81" name="T98"/>
                    <a:gd fmla="*/ 50 h 85" name="T99"/>
                    <a:gd fmla="*/ 77 w 81" name="T100"/>
                    <a:gd fmla="*/ 46 h 85" name="T101"/>
                    <a:gd fmla="*/ 81 w 81" name="T102"/>
                    <a:gd fmla="*/ 42 h 85" name="T103"/>
                    <a:gd fmla="*/ 62 w 81" name="T104"/>
                    <a:gd fmla="*/ 35 h 85" name="T105"/>
                    <a:gd fmla="*/ 58 w 81" name="T106"/>
                    <a:gd fmla="*/ 35 h 85" name="T107"/>
                    <a:gd fmla="*/ 54 w 81" name="T108"/>
                    <a:gd fmla="*/ 38 h 85" name="T109"/>
                    <a:gd fmla="*/ 54 w 81" name="T110"/>
                    <a:gd fmla="*/ 38 h 85" name="T111"/>
                    <a:gd fmla="*/ 70 w 81" name="T112"/>
                    <a:gd fmla="*/ 46 h 85" name="T113"/>
                    <a:gd fmla="*/ 54 w 81" name="T114"/>
                    <a:gd fmla="*/ 46 h 85" name="T115"/>
                    <a:gd fmla="*/ 54 w 81" name="T116"/>
                    <a:gd fmla="*/ 42 h 85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</a:gdLst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b="b" l="0" r="r" t="0"/>
                  <a:pathLst>
                    <a:path h="85" w="81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25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gdLst>
                    <a:gd fmla="*/ 47 w 82" name="T0"/>
                    <a:gd fmla="*/ 11 h 85" name="T1"/>
                    <a:gd fmla="*/ 47 w 82" name="T2"/>
                    <a:gd fmla="*/ 11 h 85" name="T3"/>
                    <a:gd fmla="*/ 47 w 82" name="T4"/>
                    <a:gd fmla="*/ 7 h 85" name="T5"/>
                    <a:gd fmla="*/ 47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3 h 85" name="T13"/>
                    <a:gd fmla="*/ 39 w 82" name="T14"/>
                    <a:gd fmla="*/ 3 h 85" name="T15"/>
                    <a:gd fmla="*/ 31 w 82" name="T16"/>
                    <a:gd fmla="*/ 3 h 85" name="T17"/>
                    <a:gd fmla="*/ 31 w 82" name="T18"/>
                    <a:gd fmla="*/ 3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3 w 82" name="T34"/>
                    <a:gd fmla="*/ 77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58 w 82" name="T46"/>
                    <a:gd fmla="*/ 46 h 85" name="T47"/>
                    <a:gd fmla="*/ 58 w 82" name="T48"/>
                    <a:gd fmla="*/ 62 h 85" name="T49"/>
                    <a:gd fmla="*/ 58 w 82" name="T50"/>
                    <a:gd fmla="*/ 62 h 85" name="T51"/>
                    <a:gd fmla="*/ 58 w 82" name="T52"/>
                    <a:gd fmla="*/ 66 h 85" name="T53"/>
                    <a:gd fmla="*/ 50 w 82" name="T54"/>
                    <a:gd fmla="*/ 66 h 85" name="T55"/>
                    <a:gd fmla="*/ 50 w 82" name="T56"/>
                    <a:gd fmla="*/ 66 h 85" name="T57"/>
                    <a:gd fmla="*/ 54 w 82" name="T58"/>
                    <a:gd fmla="*/ 77 h 85" name="T59"/>
                    <a:gd fmla="*/ 54 w 82" name="T60"/>
                    <a:gd fmla="*/ 77 h 85" name="T61"/>
                    <a:gd fmla="*/ 66 w 82" name="T62"/>
                    <a:gd fmla="*/ 77 h 85" name="T63"/>
                    <a:gd fmla="*/ 70 w 82" name="T64"/>
                    <a:gd fmla="*/ 73 h 85" name="T65"/>
                    <a:gd fmla="*/ 70 w 82" name="T66"/>
                    <a:gd fmla="*/ 70 h 85" name="T67"/>
                    <a:gd fmla="*/ 70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47 w 82" name="T82"/>
                    <a:gd fmla="*/ 11 h 85" name="T83"/>
                    <a:gd fmla="*/ 47 w 82" name="T84"/>
                    <a:gd fmla="*/ 11 h 85" name="T85"/>
                    <a:gd fmla="*/ 47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</p:grpSpPr>
            <p:sp>
              <p:nvSpPr>
                <p:cNvPr id="314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gdLst>
                    <a:gd fmla="*/ 567 w 567" name="T0"/>
                    <a:gd fmla="*/ 237 h 649" name="T1"/>
                    <a:gd fmla="*/ 536 w 567" name="T2"/>
                    <a:gd fmla="*/ 210 h 649" name="T3"/>
                    <a:gd fmla="*/ 521 w 567" name="T4"/>
                    <a:gd fmla="*/ 175 h 649" name="T5"/>
                    <a:gd fmla="*/ 470 w 567" name="T6"/>
                    <a:gd fmla="*/ 175 h 649" name="T7"/>
                    <a:gd fmla="*/ 412 w 567" name="T8"/>
                    <a:gd fmla="*/ 128 h 649" name="T9"/>
                    <a:gd fmla="*/ 373 w 567" name="T10"/>
                    <a:gd fmla="*/ 85 h 649" name="T11"/>
                    <a:gd fmla="*/ 361 w 567" name="T12"/>
                    <a:gd fmla="*/ 54 h 649" name="T13"/>
                    <a:gd fmla="*/ 354 w 567" name="T14"/>
                    <a:gd fmla="*/ 31 h 649" name="T15"/>
                    <a:gd fmla="*/ 319 w 567" name="T16"/>
                    <a:gd fmla="*/ 0 h 649" name="T17"/>
                    <a:gd fmla="*/ 311 w 567" name="T18"/>
                    <a:gd fmla="*/ 4 h 649" name="T19"/>
                    <a:gd fmla="*/ 284 w 567" name="T20"/>
                    <a:gd fmla="*/ 50 h 649" name="T21"/>
                    <a:gd fmla="*/ 280 w 567" name="T22"/>
                    <a:gd fmla="*/ 132 h 649" name="T23"/>
                    <a:gd fmla="*/ 264 w 567" name="T24"/>
                    <a:gd fmla="*/ 147 h 649" name="T25"/>
                    <a:gd fmla="*/ 218 w 567" name="T26"/>
                    <a:gd fmla="*/ 159 h 649" name="T27"/>
                    <a:gd fmla="*/ 183 w 567" name="T28"/>
                    <a:gd fmla="*/ 171 h 649" name="T29"/>
                    <a:gd fmla="*/ 117 w 567" name="T30"/>
                    <a:gd fmla="*/ 225 h 649" name="T31"/>
                    <a:gd fmla="*/ 93 w 567" name="T32"/>
                    <a:gd fmla="*/ 233 h 649" name="T33"/>
                    <a:gd fmla="*/ 78 w 567" name="T34"/>
                    <a:gd fmla="*/ 233 h 649" name="T35"/>
                    <a:gd fmla="*/ 39 w 567" name="T36"/>
                    <a:gd fmla="*/ 311 h 649" name="T37"/>
                    <a:gd fmla="*/ 51 w 567" name="T38"/>
                    <a:gd fmla="*/ 334 h 649" name="T39"/>
                    <a:gd fmla="*/ 128 w 567" name="T40"/>
                    <a:gd fmla="*/ 423 h 649" name="T41"/>
                    <a:gd fmla="*/ 120 w 567" name="T42"/>
                    <a:gd fmla="*/ 466 h 649" name="T43"/>
                    <a:gd fmla="*/ 86 w 567" name="T44"/>
                    <a:gd fmla="*/ 505 h 649" name="T45"/>
                    <a:gd fmla="*/ 4 w 567" name="T46"/>
                    <a:gd fmla="*/ 513 h 649" name="T47"/>
                    <a:gd fmla="*/ 0 w 567" name="T48"/>
                    <a:gd fmla="*/ 524 h 649" name="T49"/>
                    <a:gd fmla="*/ 16 w 567" name="T50"/>
                    <a:gd fmla="*/ 544 h 649" name="T51"/>
                    <a:gd fmla="*/ 74 w 567" name="T52"/>
                    <a:gd fmla="*/ 575 h 649" name="T53"/>
                    <a:gd fmla="*/ 97 w 567" name="T54"/>
                    <a:gd fmla="*/ 621 h 649" name="T55"/>
                    <a:gd fmla="*/ 93 w 567" name="T56"/>
                    <a:gd fmla="*/ 649 h 649" name="T57"/>
                    <a:gd fmla="*/ 140 w 567" name="T58"/>
                    <a:gd fmla="*/ 637 h 649" name="T59"/>
                    <a:gd fmla="*/ 183 w 567" name="T60"/>
                    <a:gd fmla="*/ 621 h 649" name="T61"/>
                    <a:gd fmla="*/ 221 w 567" name="T62"/>
                    <a:gd fmla="*/ 606 h 649" name="T63"/>
                    <a:gd fmla="*/ 237 w 567" name="T64"/>
                    <a:gd fmla="*/ 559 h 649" name="T65"/>
                    <a:gd fmla="*/ 268 w 567" name="T66"/>
                    <a:gd fmla="*/ 528 h 649" name="T67"/>
                    <a:gd fmla="*/ 291 w 567" name="T68"/>
                    <a:gd fmla="*/ 536 h 649" name="T69"/>
                    <a:gd fmla="*/ 311 w 567" name="T70"/>
                    <a:gd fmla="*/ 559 h 649" name="T71"/>
                    <a:gd fmla="*/ 354 w 567" name="T72"/>
                    <a:gd fmla="*/ 606 h 649" name="T73"/>
                    <a:gd fmla="*/ 361 w 567" name="T74"/>
                    <a:gd fmla="*/ 594 h 649" name="T75"/>
                    <a:gd fmla="*/ 357 w 567" name="T76"/>
                    <a:gd fmla="*/ 563 h 649" name="T77"/>
                    <a:gd fmla="*/ 357 w 567" name="T78"/>
                    <a:gd fmla="*/ 485 h 649" name="T79"/>
                    <a:gd fmla="*/ 377 w 567" name="T80"/>
                    <a:gd fmla="*/ 435 h 649" name="T81"/>
                    <a:gd fmla="*/ 396 w 567" name="T82"/>
                    <a:gd fmla="*/ 427 h 649" name="T83"/>
                    <a:gd fmla="*/ 431 w 567" name="T84"/>
                    <a:gd fmla="*/ 423 h 649" name="T85"/>
                    <a:gd fmla="*/ 427 w 567" name="T86"/>
                    <a:gd fmla="*/ 408 h 649" name="T87"/>
                    <a:gd fmla="*/ 443 w 567" name="T88"/>
                    <a:gd fmla="*/ 373 h 649" name="T89"/>
                    <a:gd fmla="*/ 466 w 567" name="T90"/>
                    <a:gd fmla="*/ 369 h 649" name="T91"/>
                    <a:gd fmla="*/ 505 w 567" name="T92"/>
                    <a:gd fmla="*/ 342 h 649" name="T93"/>
                    <a:gd fmla="*/ 563 w 567" name="T94"/>
                    <a:gd fmla="*/ 241 h 649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649" w="567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5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gdLst>
                    <a:gd fmla="*/ 27 w 27" name="T0"/>
                    <a:gd fmla="*/ 11 h 27" name="T1"/>
                    <a:gd fmla="*/ 27 w 27" name="T2"/>
                    <a:gd fmla="*/ 11 h 27" name="T3"/>
                    <a:gd fmla="*/ 23 w 27" name="T4"/>
                    <a:gd fmla="*/ 23 h 27" name="T5"/>
                    <a:gd fmla="*/ 11 w 27" name="T6"/>
                    <a:gd fmla="*/ 27 h 27" name="T7"/>
                    <a:gd fmla="*/ 11 w 27" name="T8"/>
                    <a:gd fmla="*/ 27 h 27" name="T9"/>
                    <a:gd fmla="*/ 3 w 27" name="T10"/>
                    <a:gd fmla="*/ 23 h 27" name="T11"/>
                    <a:gd fmla="*/ 0 w 27" name="T12"/>
                    <a:gd fmla="*/ 11 h 27" name="T13"/>
                    <a:gd fmla="*/ 0 w 27" name="T14"/>
                    <a:gd fmla="*/ 11 h 27" name="T15"/>
                    <a:gd fmla="*/ 3 w 27" name="T16"/>
                    <a:gd fmla="*/ 3 h 27" name="T17"/>
                    <a:gd fmla="*/ 11 w 27" name="T18"/>
                    <a:gd fmla="*/ 0 h 27" name="T19"/>
                    <a:gd fmla="*/ 11 w 27" name="T20"/>
                    <a:gd fmla="*/ 0 h 27" name="T21"/>
                    <a:gd fmla="*/ 23 w 27" name="T22"/>
                    <a:gd fmla="*/ 3 h 27" name="T23"/>
                    <a:gd fmla="*/ 27 w 27" name="T24"/>
                    <a:gd fmla="*/ 11 h 27" name="T25"/>
                    <a:gd fmla="*/ 27 w 27" name="T26"/>
                    <a:gd fmla="*/ 11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6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4 w 58" name="T4"/>
                    <a:gd fmla="*/ 39 h 58" name="T5"/>
                    <a:gd fmla="*/ 51 w 58" name="T6"/>
                    <a:gd fmla="*/ 51 h 58" name="T7"/>
                    <a:gd fmla="*/ 39 w 58" name="T8"/>
                    <a:gd fmla="*/ 54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4 h 58" name="T15"/>
                    <a:gd fmla="*/ 8 w 58" name="T16"/>
                    <a:gd fmla="*/ 51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51 w 58" name="T36"/>
                    <a:gd fmla="*/ 8 h 58" name="T37"/>
                    <a:gd fmla="*/ 54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7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gdLst>
                    <a:gd fmla="*/ 34 w 81" name="T0"/>
                    <a:gd fmla="*/ 23 h 85" name="T1"/>
                    <a:gd fmla="*/ 46 w 81" name="T2"/>
                    <a:gd fmla="*/ 19 h 85" name="T3"/>
                    <a:gd fmla="*/ 62 w 81" name="T4"/>
                    <a:gd fmla="*/ 23 h 85" name="T5"/>
                    <a:gd fmla="*/ 81 w 81" name="T6"/>
                    <a:gd fmla="*/ 19 h 85" name="T7"/>
                    <a:gd fmla="*/ 62 w 81" name="T8"/>
                    <a:gd fmla="*/ 11 h 85" name="T9"/>
                    <a:gd fmla="*/ 62 w 81" name="T10"/>
                    <a:gd fmla="*/ 7 h 85" name="T11"/>
                    <a:gd fmla="*/ 62 w 81" name="T12"/>
                    <a:gd fmla="*/ 4 h 85" name="T13"/>
                    <a:gd fmla="*/ 62 w 81" name="T14"/>
                    <a:gd fmla="*/ 0 h 85" name="T15"/>
                    <a:gd fmla="*/ 58 w 81" name="T16"/>
                    <a:gd fmla="*/ 0 h 85" name="T17"/>
                    <a:gd fmla="*/ 46 w 81" name="T18"/>
                    <a:gd fmla="*/ 11 h 85" name="T19"/>
                    <a:gd fmla="*/ 34 w 81" name="T20"/>
                    <a:gd fmla="*/ 7 h 85" name="T21"/>
                    <a:gd fmla="*/ 34 w 81" name="T22"/>
                    <a:gd fmla="*/ 4 h 85" name="T23"/>
                    <a:gd fmla="*/ 34 w 81" name="T24"/>
                    <a:gd fmla="*/ 0 h 85" name="T25"/>
                    <a:gd fmla="*/ 34 w 81" name="T26"/>
                    <a:gd fmla="*/ 0 h 85" name="T27"/>
                    <a:gd fmla="*/ 23 w 81" name="T28"/>
                    <a:gd fmla="*/ 0 h 85" name="T29"/>
                    <a:gd fmla="*/ 3 w 81" name="T30"/>
                    <a:gd fmla="*/ 11 h 85" name="T31"/>
                    <a:gd fmla="*/ 23 w 81" name="T32"/>
                    <a:gd fmla="*/ 19 h 85" name="T33"/>
                    <a:gd fmla="*/ 23 w 81" name="T34"/>
                    <a:gd fmla="*/ 23 h 85" name="T35"/>
                    <a:gd fmla="*/ 3 w 81" name="T36"/>
                    <a:gd fmla="*/ 46 h 85" name="T37"/>
                    <a:gd fmla="*/ 27 w 81" name="T38"/>
                    <a:gd fmla="*/ 54 h 85" name="T39"/>
                    <a:gd fmla="*/ 23 w 81" name="T40"/>
                    <a:gd fmla="*/ 62 h 85" name="T41"/>
                    <a:gd fmla="*/ 0 w 81" name="T42"/>
                    <a:gd fmla="*/ 77 h 85" name="T43"/>
                    <a:gd fmla="*/ 7 w 81" name="T44"/>
                    <a:gd fmla="*/ 85 h 85" name="T45"/>
                    <a:gd fmla="*/ 19 w 81" name="T46"/>
                    <a:gd fmla="*/ 81 h 85" name="T47"/>
                    <a:gd fmla="*/ 34 w 81" name="T48"/>
                    <a:gd fmla="*/ 66 h 85" name="T49"/>
                    <a:gd fmla="*/ 42 w 81" name="T50"/>
                    <a:gd fmla="*/ 54 h 85" name="T51"/>
                    <a:gd fmla="*/ 42 w 81" name="T52"/>
                    <a:gd fmla="*/ 73 h 85" name="T53"/>
                    <a:gd fmla="*/ 50 w 81" name="T54"/>
                    <a:gd fmla="*/ 81 h 85" name="T55"/>
                    <a:gd fmla="*/ 69 w 81" name="T56"/>
                    <a:gd fmla="*/ 81 h 85" name="T57"/>
                    <a:gd fmla="*/ 77 w 81" name="T58"/>
                    <a:gd fmla="*/ 81 h 85" name="T59"/>
                    <a:gd fmla="*/ 81 w 81" name="T60"/>
                    <a:gd fmla="*/ 66 h 85" name="T61"/>
                    <a:gd fmla="*/ 81 w 81" name="T62"/>
                    <a:gd fmla="*/ 66 h 85" name="T63"/>
                    <a:gd fmla="*/ 69 w 81" name="T64"/>
                    <a:gd fmla="*/ 62 h 85" name="T65"/>
                    <a:gd fmla="*/ 66 w 81" name="T66"/>
                    <a:gd fmla="*/ 73 h 85" name="T67"/>
                    <a:gd fmla="*/ 58 w 81" name="T68"/>
                    <a:gd fmla="*/ 73 h 85" name="T69"/>
                    <a:gd fmla="*/ 54 w 81" name="T70"/>
                    <a:gd fmla="*/ 54 h 85" name="T71"/>
                    <a:gd fmla="*/ 81 w 81" name="T72"/>
                    <a:gd fmla="*/ 46 h 85" name="T73"/>
                    <a:gd fmla="*/ 42 w 81" name="T74"/>
                    <a:gd fmla="*/ 46 h 85" name="T75"/>
                    <a:gd fmla="*/ 73 w 81" name="T76"/>
                    <a:gd fmla="*/ 39 h 85" name="T77"/>
                    <a:gd fmla="*/ 11 w 81" name="T78"/>
                    <a:gd fmla="*/ 27 h 85" name="T79"/>
                    <a:gd fmla="*/ 31 w 81" name="T80"/>
                    <a:gd fmla="*/ 39 h 85" name="T81"/>
                    <a:gd fmla="*/ 31 w 81" name="T82"/>
                    <a:gd fmla="*/ 46 h 85" name="T83"/>
                    <a:gd fmla="*/ 31 w 81" name="T84"/>
                    <a:gd fmla="*/ 46 h 85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</a:gdLst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b="b" l="0" r="r" t="0"/>
                  <a:pathLst>
                    <a:path h="85" w="81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8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gdLst>
                    <a:gd fmla="*/ 27 w 85" name="T0"/>
                    <a:gd fmla="*/ 11 h 85" name="T1"/>
                    <a:gd fmla="*/ 19 w 85" name="T2"/>
                    <a:gd fmla="*/ 0 h 85" name="T3"/>
                    <a:gd fmla="*/ 8 w 85" name="T4"/>
                    <a:gd fmla="*/ 7 h 85" name="T5"/>
                    <a:gd fmla="*/ 19 w 85" name="T6"/>
                    <a:gd fmla="*/ 19 h 85" name="T7"/>
                    <a:gd fmla="*/ 23 w 85" name="T8"/>
                    <a:gd fmla="*/ 27 h 85" name="T9"/>
                    <a:gd fmla="*/ 35 w 85" name="T10"/>
                    <a:gd fmla="*/ 39 h 85" name="T11"/>
                    <a:gd fmla="*/ 27 w 85" name="T12"/>
                    <a:gd fmla="*/ 73 h 85" name="T13"/>
                    <a:gd fmla="*/ 35 w 85" name="T14"/>
                    <a:gd fmla="*/ 70 h 85" name="T15"/>
                    <a:gd fmla="*/ 43 w 85" name="T16"/>
                    <a:gd fmla="*/ 73 h 85" name="T17"/>
                    <a:gd fmla="*/ 50 w 85" name="T18"/>
                    <a:gd fmla="*/ 73 h 85" name="T19"/>
                    <a:gd fmla="*/ 43 w 85" name="T20"/>
                    <a:gd fmla="*/ 77 h 85" name="T21"/>
                    <a:gd fmla="*/ 43 w 85" name="T22"/>
                    <a:gd fmla="*/ 77 h 85" name="T23"/>
                    <a:gd fmla="*/ 50 w 85" name="T24"/>
                    <a:gd fmla="*/ 85 h 85" name="T25"/>
                    <a:gd fmla="*/ 66 w 85" name="T26"/>
                    <a:gd fmla="*/ 54 h 85" name="T27"/>
                    <a:gd fmla="*/ 74 w 85" name="T28"/>
                    <a:gd fmla="*/ 70 h 85" name="T29"/>
                    <a:gd fmla="*/ 74 w 85" name="T30"/>
                    <a:gd fmla="*/ 73 h 85" name="T31"/>
                    <a:gd fmla="*/ 66 w 85" name="T32"/>
                    <a:gd fmla="*/ 73 h 85" name="T33"/>
                    <a:gd fmla="*/ 70 w 85" name="T34"/>
                    <a:gd fmla="*/ 85 h 85" name="T35"/>
                    <a:gd fmla="*/ 81 w 85" name="T36"/>
                    <a:gd fmla="*/ 81 h 85" name="T37"/>
                    <a:gd fmla="*/ 85 w 85" name="T38"/>
                    <a:gd fmla="*/ 73 h 85" name="T39"/>
                    <a:gd fmla="*/ 58 w 85" name="T40"/>
                    <a:gd fmla="*/ 4 h 85" name="T41"/>
                    <a:gd fmla="*/ 58 w 85" name="T42"/>
                    <a:gd fmla="*/ 50 h 85" name="T43"/>
                    <a:gd fmla="*/ 54 w 85" name="T44"/>
                    <a:gd fmla="*/ 39 h 85" name="T45"/>
                    <a:gd fmla="*/ 43 w 85" name="T46"/>
                    <a:gd fmla="*/ 27 h 85" name="T47"/>
                    <a:gd fmla="*/ 54 w 85" name="T48"/>
                    <a:gd fmla="*/ 15 h 85" name="T49"/>
                    <a:gd fmla="*/ 43 w 85" name="T50"/>
                    <a:gd fmla="*/ 7 h 85" name="T51"/>
                    <a:gd fmla="*/ 46 w 85" name="T52"/>
                    <a:gd fmla="*/ 4 h 85" name="T53"/>
                    <a:gd fmla="*/ 46 w 85" name="T54"/>
                    <a:gd fmla="*/ 4 h 85" name="T55"/>
                    <a:gd fmla="*/ 39 w 85" name="T56"/>
                    <a:gd fmla="*/ 0 h 85" name="T57"/>
                    <a:gd fmla="*/ 35 w 85" name="T58"/>
                    <a:gd fmla="*/ 15 h 85" name="T59"/>
                    <a:gd fmla="*/ 23 w 85" name="T60"/>
                    <a:gd fmla="*/ 27 h 85" name="T61"/>
                    <a:gd fmla="*/ 74 w 85" name="T62"/>
                    <a:gd fmla="*/ 15 h 85" name="T63"/>
                    <a:gd fmla="*/ 66 w 85" name="T64"/>
                    <a:gd fmla="*/ 27 h 85" name="T65"/>
                    <a:gd fmla="*/ 74 w 85" name="T66"/>
                    <a:gd fmla="*/ 15 h 85" name="T67"/>
                    <a:gd fmla="*/ 15 w 85" name="T68"/>
                    <a:gd fmla="*/ 42 h 85" name="T69"/>
                    <a:gd fmla="*/ 23 w 85" name="T70"/>
                    <a:gd fmla="*/ 31 h 85" name="T71"/>
                    <a:gd fmla="*/ 12 w 85" name="T72"/>
                    <a:gd fmla="*/ 19 h 85" name="T73"/>
                    <a:gd fmla="*/ 0 w 85" name="T74"/>
                    <a:gd fmla="*/ 31 h 85" name="T75"/>
                    <a:gd fmla="*/ 15 w 85" name="T76"/>
                    <a:gd fmla="*/ 42 h 85" name="T77"/>
                    <a:gd fmla="*/ 66 w 85" name="T78"/>
                    <a:gd fmla="*/ 46 h 85" name="T79"/>
                    <a:gd fmla="*/ 74 w 85" name="T80"/>
                    <a:gd fmla="*/ 35 h 85" name="T81"/>
                    <a:gd fmla="*/ 66 w 85" name="T82"/>
                    <a:gd fmla="*/ 46 h 85" name="T83"/>
                    <a:gd fmla="*/ 4 w 85" name="T84"/>
                    <a:gd fmla="*/ 73 h 85" name="T85"/>
                    <a:gd fmla="*/ 4 w 85" name="T86"/>
                    <a:gd fmla="*/ 73 h 85" name="T87"/>
                    <a:gd fmla="*/ 15 w 85" name="T88"/>
                    <a:gd fmla="*/ 81 h 85" name="T89"/>
                    <a:gd fmla="*/ 15 w 85" name="T90"/>
                    <a:gd fmla="*/ 81 h 85" name="T91"/>
                    <a:gd fmla="*/ 23 w 85" name="T92"/>
                    <a:gd fmla="*/ 50 h 85" name="T93"/>
                    <a:gd fmla="*/ 15 w 85" name="T94"/>
                    <a:gd fmla="*/ 46 h 85" name="T95"/>
                    <a:gd fmla="*/ 4 w 85" name="T96"/>
                    <a:gd fmla="*/ 73 h 85" name="T97"/>
                    <a:gd fmla="*/ 43 w 85" name="T98"/>
                    <a:gd fmla="*/ 46 h 85" name="T99"/>
                    <a:gd fmla="*/ 35 w 85" name="T100"/>
                    <a:gd fmla="*/ 62 h 85" name="T101"/>
                    <a:gd fmla="*/ 43 w 85" name="T102"/>
                    <a:gd fmla="*/ 46 h 85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5" w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9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gdLst>
                    <a:gd fmla="*/ 50 w 82" name="T0"/>
                    <a:gd fmla="*/ 11 h 85" name="T1"/>
                    <a:gd fmla="*/ 50 w 82" name="T2"/>
                    <a:gd fmla="*/ 11 h 85" name="T3"/>
                    <a:gd fmla="*/ 50 w 82" name="T4"/>
                    <a:gd fmla="*/ 7 h 85" name="T5"/>
                    <a:gd fmla="*/ 50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1 h 85" name="T21"/>
                    <a:gd fmla="*/ 0 w 82" name="T22"/>
                    <a:gd fmla="*/ 11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3 h 85" name="T33"/>
                    <a:gd fmla="*/ 23 w 82" name="T34"/>
                    <a:gd fmla="*/ 73 h 85" name="T35"/>
                    <a:gd fmla="*/ 23 w 82" name="T36"/>
                    <a:gd fmla="*/ 42 h 85" name="T37"/>
                    <a:gd fmla="*/ 35 w 82" name="T38"/>
                    <a:gd fmla="*/ 42 h 85" name="T39"/>
                    <a:gd fmla="*/ 35 w 82" name="T40"/>
                    <a:gd fmla="*/ 85 h 85" name="T41"/>
                    <a:gd fmla="*/ 50 w 82" name="T42"/>
                    <a:gd fmla="*/ 85 h 85" name="T43"/>
                    <a:gd fmla="*/ 50 w 82" name="T44"/>
                    <a:gd fmla="*/ 42 h 85" name="T45"/>
                    <a:gd fmla="*/ 62 w 82" name="T46"/>
                    <a:gd fmla="*/ 42 h 85" name="T47"/>
                    <a:gd fmla="*/ 62 w 82" name="T48"/>
                    <a:gd fmla="*/ 62 h 85" name="T49"/>
                    <a:gd fmla="*/ 62 w 82" name="T50"/>
                    <a:gd fmla="*/ 62 h 85" name="T51"/>
                    <a:gd fmla="*/ 58 w 82" name="T52"/>
                    <a:gd fmla="*/ 66 h 85" name="T53"/>
                    <a:gd fmla="*/ 50 w 82" name="T54"/>
                    <a:gd fmla="*/ 66 h 85" name="T55"/>
                    <a:gd fmla="*/ 50 w 82" name="T56"/>
                    <a:gd fmla="*/ 66 h 85" name="T57"/>
                    <a:gd fmla="*/ 54 w 82" name="T58"/>
                    <a:gd fmla="*/ 77 h 85" name="T59"/>
                    <a:gd fmla="*/ 54 w 82" name="T60"/>
                    <a:gd fmla="*/ 77 h 85" name="T61"/>
                    <a:gd fmla="*/ 70 w 82" name="T62"/>
                    <a:gd fmla="*/ 73 h 85" name="T63"/>
                    <a:gd fmla="*/ 74 w 82" name="T64"/>
                    <a:gd fmla="*/ 73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50 w 82" name="T70"/>
                    <a:gd fmla="*/ 35 h 85" name="T71"/>
                    <a:gd fmla="*/ 50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1 h 85" name="T77"/>
                    <a:gd fmla="*/ 43 w 82" name="T78"/>
                    <a:gd fmla="*/ 11 h 85" name="T79"/>
                    <a:gd fmla="*/ 43 w 82" name="T80"/>
                    <a:gd fmla="*/ 11 h 85" name="T81"/>
                    <a:gd fmla="*/ 50 w 82" name="T82"/>
                    <a:gd fmla="*/ 11 h 85" name="T83"/>
                    <a:gd fmla="*/ 50 w 82" name="T84"/>
                    <a:gd fmla="*/ 11 h 85" name="T85"/>
                    <a:gd fmla="*/ 50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</p:grpSpPr>
            <p:sp>
              <p:nvSpPr>
                <p:cNvPr id="306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gdLst>
                    <a:gd fmla="*/ 0 w 205" name="T0"/>
                    <a:gd fmla="*/ 0 h 179" name="T1"/>
                    <a:gd fmla="*/ 0 w 205" name="T2"/>
                    <a:gd fmla="*/ 0 h 179" name="T3"/>
                    <a:gd fmla="*/ 23 w 205" name="T4"/>
                    <a:gd fmla="*/ 15 h 179" name="T5"/>
                    <a:gd fmla="*/ 38 w 205" name="T6"/>
                    <a:gd fmla="*/ 35 h 179" name="T7"/>
                    <a:gd fmla="*/ 42 w 205" name="T8"/>
                    <a:gd fmla="*/ 46 h 179" name="T9"/>
                    <a:gd fmla="*/ 46 w 205" name="T10"/>
                    <a:gd fmla="*/ 54 h 179" name="T11"/>
                    <a:gd fmla="*/ 46 w 205" name="T12"/>
                    <a:gd fmla="*/ 54 h 179" name="T13"/>
                    <a:gd fmla="*/ 50 w 205" name="T14"/>
                    <a:gd fmla="*/ 74 h 179" name="T15"/>
                    <a:gd fmla="*/ 54 w 205" name="T16"/>
                    <a:gd fmla="*/ 85 h 179" name="T17"/>
                    <a:gd fmla="*/ 58 w 205" name="T18"/>
                    <a:gd fmla="*/ 89 h 179" name="T19"/>
                    <a:gd fmla="*/ 62 w 205" name="T20"/>
                    <a:gd fmla="*/ 89 h 179" name="T21"/>
                    <a:gd fmla="*/ 62 w 205" name="T22"/>
                    <a:gd fmla="*/ 89 h 179" name="T23"/>
                    <a:gd fmla="*/ 97 w 205" name="T24"/>
                    <a:gd fmla="*/ 132 h 179" name="T25"/>
                    <a:gd fmla="*/ 128 w 205" name="T26"/>
                    <a:gd fmla="*/ 171 h 179" name="T27"/>
                    <a:gd fmla="*/ 128 w 205" name="T28"/>
                    <a:gd fmla="*/ 171 h 179" name="T29"/>
                    <a:gd fmla="*/ 155 w 205" name="T30"/>
                    <a:gd fmla="*/ 179 h 179" name="T31"/>
                    <a:gd fmla="*/ 178 w 205" name="T32"/>
                    <a:gd fmla="*/ 179 h 179" name="T33"/>
                    <a:gd fmla="*/ 205 w 205" name="T34"/>
                    <a:gd fmla="*/ 175 h 179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  <a:gd fmla="*/ 0 60000 65536" name="T42"/>
                    <a:gd fmla="*/ 0 60000 65536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</a:gdLst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b="b" l="0" r="r" t="0"/>
                  <a:pathLst>
                    <a:path h="179" w="20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gdLst>
                    <a:gd fmla="*/ 209 w 338" name="T0"/>
                    <a:gd fmla="*/ 393 h 397" name="T1"/>
                    <a:gd fmla="*/ 209 w 338" name="T2"/>
                    <a:gd fmla="*/ 377 h 397" name="T3"/>
                    <a:gd fmla="*/ 237 w 338" name="T4"/>
                    <a:gd fmla="*/ 377 h 397" name="T5"/>
                    <a:gd fmla="*/ 287 w 338" name="T6"/>
                    <a:gd fmla="*/ 354 h 397" name="T7"/>
                    <a:gd fmla="*/ 310 w 338" name="T8"/>
                    <a:gd fmla="*/ 331 h 397" name="T9"/>
                    <a:gd fmla="*/ 330 w 338" name="T10"/>
                    <a:gd fmla="*/ 292 h 397" name="T11"/>
                    <a:gd fmla="*/ 338 w 338" name="T12"/>
                    <a:gd fmla="*/ 241 h 397" name="T13"/>
                    <a:gd fmla="*/ 330 w 338" name="T14"/>
                    <a:gd fmla="*/ 175 h 397" name="T15"/>
                    <a:gd fmla="*/ 326 w 338" name="T16"/>
                    <a:gd fmla="*/ 163 h 397" name="T17"/>
                    <a:gd fmla="*/ 314 w 338" name="T18"/>
                    <a:gd fmla="*/ 163 h 397" name="T19"/>
                    <a:gd fmla="*/ 287 w 338" name="T20"/>
                    <a:gd fmla="*/ 152 h 397" name="T21"/>
                    <a:gd fmla="*/ 272 w 338" name="T22"/>
                    <a:gd fmla="*/ 140 h 397" name="T23"/>
                    <a:gd fmla="*/ 260 w 338" name="T24"/>
                    <a:gd fmla="*/ 136 h 397" name="T25"/>
                    <a:gd fmla="*/ 248 w 338" name="T26"/>
                    <a:gd fmla="*/ 140 h 397" name="T27"/>
                    <a:gd fmla="*/ 225 w 338" name="T28"/>
                    <a:gd fmla="*/ 152 h 397" name="T29"/>
                    <a:gd fmla="*/ 202 w 338" name="T30"/>
                    <a:gd fmla="*/ 156 h 397" name="T31"/>
                    <a:gd fmla="*/ 190 w 338" name="T32"/>
                    <a:gd fmla="*/ 152 h 397" name="T33"/>
                    <a:gd fmla="*/ 186 w 338" name="T34"/>
                    <a:gd fmla="*/ 132 h 397" name="T35"/>
                    <a:gd fmla="*/ 194 w 338" name="T36"/>
                    <a:gd fmla="*/ 121 h 397" name="T37"/>
                    <a:gd fmla="*/ 202 w 338" name="T38"/>
                    <a:gd fmla="*/ 101 h 397" name="T39"/>
                    <a:gd fmla="*/ 206 w 338" name="T40"/>
                    <a:gd fmla="*/ 82 h 397" name="T41"/>
                    <a:gd fmla="*/ 182 w 338" name="T42"/>
                    <a:gd fmla="*/ 62 h 397" name="T43"/>
                    <a:gd fmla="*/ 155 w 338" name="T44"/>
                    <a:gd fmla="*/ 59 h 397" name="T45"/>
                    <a:gd fmla="*/ 101 w 338" name="T46"/>
                    <a:gd fmla="*/ 43 h 397" name="T47"/>
                    <a:gd fmla="*/ 89 w 338" name="T48"/>
                    <a:gd fmla="*/ 28 h 397" name="T49"/>
                    <a:gd fmla="*/ 89 w 338" name="T50"/>
                    <a:gd fmla="*/ 0 h 397" name="T51"/>
                    <a:gd fmla="*/ 85 w 338" name="T52"/>
                    <a:gd fmla="*/ 0 h 397" name="T53"/>
                    <a:gd fmla="*/ 58 w 338" name="T54"/>
                    <a:gd fmla="*/ 24 h 397" name="T55"/>
                    <a:gd fmla="*/ 39 w 338" name="T56"/>
                    <a:gd fmla="*/ 55 h 397" name="T57"/>
                    <a:gd fmla="*/ 23 w 338" name="T58"/>
                    <a:gd fmla="*/ 113 h 397" name="T59"/>
                    <a:gd fmla="*/ 15 w 338" name="T60"/>
                    <a:gd fmla="*/ 187 h 397" name="T61"/>
                    <a:gd fmla="*/ 0 w 338" name="T62"/>
                    <a:gd fmla="*/ 218 h 397" name="T63"/>
                    <a:gd fmla="*/ 4 w 338" name="T64"/>
                    <a:gd fmla="*/ 218 h 397" name="T65"/>
                    <a:gd fmla="*/ 42 w 338" name="T66"/>
                    <a:gd fmla="*/ 253 h 397" name="T67"/>
                    <a:gd fmla="*/ 50 w 338" name="T68"/>
                    <a:gd fmla="*/ 272 h 397" name="T69"/>
                    <a:gd fmla="*/ 50 w 338" name="T70"/>
                    <a:gd fmla="*/ 292 h 397" name="T71"/>
                    <a:gd fmla="*/ 62 w 338" name="T72"/>
                    <a:gd fmla="*/ 307 h 397" name="T73"/>
                    <a:gd fmla="*/ 66 w 338" name="T74"/>
                    <a:gd fmla="*/ 307 h 397" name="T75"/>
                    <a:gd fmla="*/ 132 w 338" name="T76"/>
                    <a:gd fmla="*/ 389 h 397" name="T77"/>
                    <a:gd fmla="*/ 159 w 338" name="T78"/>
                    <a:gd fmla="*/ 393 h 397" name="T79"/>
                    <a:gd fmla="*/ 209 w 338" name="T80"/>
                    <a:gd fmla="*/ 393 h 397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</a:gdLst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b="b" l="0" r="r" t="0"/>
                  <a:pathLst>
                    <a:path h="397" w="338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8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gdLst>
                    <a:gd fmla="*/ 24 w 24" name="T0"/>
                    <a:gd fmla="*/ 15 h 27" name="T1"/>
                    <a:gd fmla="*/ 24 w 24" name="T2"/>
                    <a:gd fmla="*/ 15 h 27" name="T3"/>
                    <a:gd fmla="*/ 20 w 24" name="T4"/>
                    <a:gd fmla="*/ 23 h 27" name="T5"/>
                    <a:gd fmla="*/ 12 w 24" name="T6"/>
                    <a:gd fmla="*/ 27 h 27" name="T7"/>
                    <a:gd fmla="*/ 12 w 24" name="T8"/>
                    <a:gd fmla="*/ 27 h 27" name="T9"/>
                    <a:gd fmla="*/ 4 w 24" name="T10"/>
                    <a:gd fmla="*/ 23 h 27" name="T11"/>
                    <a:gd fmla="*/ 0 w 24" name="T12"/>
                    <a:gd fmla="*/ 15 h 27" name="T13"/>
                    <a:gd fmla="*/ 0 w 24" name="T14"/>
                    <a:gd fmla="*/ 15 h 27" name="T15"/>
                    <a:gd fmla="*/ 4 w 24" name="T16"/>
                    <a:gd fmla="*/ 4 h 27" name="T17"/>
                    <a:gd fmla="*/ 12 w 24" name="T18"/>
                    <a:gd fmla="*/ 0 h 27" name="T19"/>
                    <a:gd fmla="*/ 12 w 24" name="T20"/>
                    <a:gd fmla="*/ 0 h 27" name="T21"/>
                    <a:gd fmla="*/ 20 w 24" name="T22"/>
                    <a:gd fmla="*/ 4 h 27" name="T23"/>
                    <a:gd fmla="*/ 24 w 24" name="T24"/>
                    <a:gd fmla="*/ 15 h 27" name="T25"/>
                    <a:gd fmla="*/ 24 w 24" name="T26"/>
                    <a:gd fmla="*/ 15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4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9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gdLst>
                    <a:gd fmla="*/ 54 w 54" name="T0"/>
                    <a:gd fmla="*/ 31 h 59" name="T1"/>
                    <a:gd fmla="*/ 54 w 54" name="T2"/>
                    <a:gd fmla="*/ 31 h 59" name="T3"/>
                    <a:gd fmla="*/ 54 w 54" name="T4"/>
                    <a:gd fmla="*/ 43 h 59" name="T5"/>
                    <a:gd fmla="*/ 46 w 54" name="T6"/>
                    <a:gd fmla="*/ 51 h 59" name="T7"/>
                    <a:gd fmla="*/ 39 w 54" name="T8"/>
                    <a:gd fmla="*/ 59 h 59" name="T9"/>
                    <a:gd fmla="*/ 27 w 54" name="T10"/>
                    <a:gd fmla="*/ 59 h 59" name="T11"/>
                    <a:gd fmla="*/ 27 w 54" name="T12"/>
                    <a:gd fmla="*/ 59 h 59" name="T13"/>
                    <a:gd fmla="*/ 15 w 54" name="T14"/>
                    <a:gd fmla="*/ 59 h 59" name="T15"/>
                    <a:gd fmla="*/ 8 w 54" name="T16"/>
                    <a:gd fmla="*/ 51 h 59" name="T17"/>
                    <a:gd fmla="*/ 0 w 54" name="T18"/>
                    <a:gd fmla="*/ 43 h 59" name="T19"/>
                    <a:gd fmla="*/ 0 w 54" name="T20"/>
                    <a:gd fmla="*/ 31 h 59" name="T21"/>
                    <a:gd fmla="*/ 0 w 54" name="T22"/>
                    <a:gd fmla="*/ 31 h 59" name="T23"/>
                    <a:gd fmla="*/ 0 w 54" name="T24"/>
                    <a:gd fmla="*/ 20 h 59" name="T25"/>
                    <a:gd fmla="*/ 8 w 54" name="T26"/>
                    <a:gd fmla="*/ 8 h 59" name="T27"/>
                    <a:gd fmla="*/ 15 w 54" name="T28"/>
                    <a:gd fmla="*/ 4 h 59" name="T29"/>
                    <a:gd fmla="*/ 27 w 54" name="T30"/>
                    <a:gd fmla="*/ 0 h 59" name="T31"/>
                    <a:gd fmla="*/ 27 w 54" name="T32"/>
                    <a:gd fmla="*/ 0 h 59" name="T33"/>
                    <a:gd fmla="*/ 39 w 54" name="T34"/>
                    <a:gd fmla="*/ 4 h 59" name="T35"/>
                    <a:gd fmla="*/ 46 w 54" name="T36"/>
                    <a:gd fmla="*/ 8 h 59" name="T37"/>
                    <a:gd fmla="*/ 54 w 54" name="T38"/>
                    <a:gd fmla="*/ 20 h 59" name="T39"/>
                    <a:gd fmla="*/ 54 w 54" name="T40"/>
                    <a:gd fmla="*/ 31 h 59" name="T41"/>
                    <a:gd fmla="*/ 54 w 54" name="T42"/>
                    <a:gd fmla="*/ 31 h 59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9" w="54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0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gdLst>
                    <a:gd fmla="*/ 62 w 86" name="T0"/>
                    <a:gd fmla="*/ 0 h 85" name="T1"/>
                    <a:gd fmla="*/ 55 w 86" name="T2"/>
                    <a:gd fmla="*/ 4 h 85" name="T3"/>
                    <a:gd fmla="*/ 43 w 86" name="T4"/>
                    <a:gd fmla="*/ 31 h 85" name="T5"/>
                    <a:gd fmla="*/ 70 w 86" name="T6"/>
                    <a:gd fmla="*/ 19 h 85" name="T7"/>
                    <a:gd fmla="*/ 82 w 86" name="T8"/>
                    <a:gd fmla="*/ 12 h 85" name="T9"/>
                    <a:gd fmla="*/ 66 w 86" name="T10"/>
                    <a:gd fmla="*/ 0 h 85" name="T11"/>
                    <a:gd fmla="*/ 0 w 86" name="T12"/>
                    <a:gd fmla="*/ 19 h 85" name="T13"/>
                    <a:gd fmla="*/ 16 w 86" name="T14"/>
                    <a:gd fmla="*/ 31 h 85" name="T15"/>
                    <a:gd fmla="*/ 4 w 86" name="T16"/>
                    <a:gd fmla="*/ 54 h 85" name="T17"/>
                    <a:gd fmla="*/ 0 w 86" name="T18"/>
                    <a:gd fmla="*/ 58 h 85" name="T19"/>
                    <a:gd fmla="*/ 16 w 86" name="T20"/>
                    <a:gd fmla="*/ 85 h 85" name="T21"/>
                    <a:gd fmla="*/ 43 w 86" name="T22"/>
                    <a:gd fmla="*/ 70 h 85" name="T23"/>
                    <a:gd fmla="*/ 27 w 86" name="T24"/>
                    <a:gd fmla="*/ 54 h 85" name="T25"/>
                    <a:gd fmla="*/ 27 w 86" name="T26"/>
                    <a:gd fmla="*/ 35 h 85" name="T27"/>
                    <a:gd fmla="*/ 35 w 86" name="T28"/>
                    <a:gd fmla="*/ 19 h 85" name="T29"/>
                    <a:gd fmla="*/ 35 w 86" name="T30"/>
                    <a:gd fmla="*/ 12 h 85" name="T31"/>
                    <a:gd fmla="*/ 35 w 86" name="T32"/>
                    <a:gd fmla="*/ 4 h 85" name="T33"/>
                    <a:gd fmla="*/ 35 w 86" name="T34"/>
                    <a:gd fmla="*/ 0 h 85" name="T35"/>
                    <a:gd fmla="*/ 23 w 86" name="T36"/>
                    <a:gd fmla="*/ 0 h 85" name="T37"/>
                    <a:gd fmla="*/ 16 w 86" name="T38"/>
                    <a:gd fmla="*/ 8 h 85" name="T39"/>
                    <a:gd fmla="*/ 20 w 86" name="T40"/>
                    <a:gd fmla="*/ 4 h 85" name="T41"/>
                    <a:gd fmla="*/ 16 w 86" name="T42"/>
                    <a:gd fmla="*/ 0 h 85" name="T43"/>
                    <a:gd fmla="*/ 8 w 86" name="T44"/>
                    <a:gd fmla="*/ 8 h 85" name="T45"/>
                    <a:gd fmla="*/ 0 w 86" name="T46"/>
                    <a:gd fmla="*/ 19 h 85" name="T47"/>
                    <a:gd fmla="*/ 16 w 86" name="T48"/>
                    <a:gd fmla="*/ 23 h 85" name="T49"/>
                    <a:gd fmla="*/ 23 w 86" name="T50"/>
                    <a:gd fmla="*/ 19 h 85" name="T51"/>
                    <a:gd fmla="*/ 12 w 86" name="T52"/>
                    <a:gd fmla="*/ 47 h 85" name="T53"/>
                    <a:gd fmla="*/ 16 w 86" name="T54"/>
                    <a:gd fmla="*/ 43 h 85" name="T55"/>
                    <a:gd fmla="*/ 27 w 86" name="T56"/>
                    <a:gd fmla="*/ 47 h 85" name="T57"/>
                    <a:gd fmla="*/ 31 w 86" name="T58"/>
                    <a:gd fmla="*/ 43 h 85" name="T59"/>
                    <a:gd fmla="*/ 66 w 86" name="T60"/>
                    <a:gd fmla="*/ 47 h 85" name="T61"/>
                    <a:gd fmla="*/ 58 w 86" name="T62"/>
                    <a:gd fmla="*/ 54 h 85" name="T63"/>
                    <a:gd fmla="*/ 62 w 86" name="T64"/>
                    <a:gd fmla="*/ 47 h 85" name="T65"/>
                    <a:gd fmla="*/ 51 w 86" name="T66"/>
                    <a:gd fmla="*/ 47 h 85" name="T67"/>
                    <a:gd fmla="*/ 47 w 86" name="T68"/>
                    <a:gd fmla="*/ 58 h 85" name="T69"/>
                    <a:gd fmla="*/ 51 w 86" name="T70"/>
                    <a:gd fmla="*/ 62 h 85" name="T71"/>
                    <a:gd fmla="*/ 47 w 86" name="T72"/>
                    <a:gd fmla="*/ 70 h 85" name="T73"/>
                    <a:gd fmla="*/ 39 w 86" name="T74"/>
                    <a:gd fmla="*/ 78 h 85" name="T75"/>
                    <a:gd fmla="*/ 43 w 86" name="T76"/>
                    <a:gd fmla="*/ 85 h 85" name="T77"/>
                    <a:gd fmla="*/ 74 w 86" name="T78"/>
                    <a:gd fmla="*/ 81 h 85" name="T79"/>
                    <a:gd fmla="*/ 78 w 86" name="T80"/>
                    <a:gd fmla="*/ 85 h 85" name="T81"/>
                    <a:gd fmla="*/ 78 w 86" name="T82"/>
                    <a:gd fmla="*/ 70 h 85" name="T83"/>
                    <a:gd fmla="*/ 70 w 86" name="T84"/>
                    <a:gd fmla="*/ 62 h 85" name="T85"/>
                    <a:gd fmla="*/ 86 w 86" name="T86"/>
                    <a:gd fmla="*/ 35 h 85" name="T87"/>
                    <a:gd fmla="*/ 66 w 86" name="T88"/>
                    <a:gd fmla="*/ 31 h 85" name="T89"/>
                    <a:gd fmla="*/ 66 w 86" name="T90"/>
                    <a:gd fmla="*/ 27 h 85" name="T91"/>
                    <a:gd fmla="*/ 55 w 86" name="T92"/>
                    <a:gd fmla="*/ 23 h 85" name="T93"/>
                    <a:gd fmla="*/ 43 w 86" name="T94"/>
                    <a:gd fmla="*/ 35 h 85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</a:gdLst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b="b" l="0" r="r" t="0"/>
                  <a:pathLst>
                    <a:path h="85" w="86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1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gdLst>
                    <a:gd fmla="*/ 12 w 70" name="T0"/>
                    <a:gd fmla="*/ 23 h 77" name="T1"/>
                    <a:gd fmla="*/ 12 w 70" name="T2"/>
                    <a:gd fmla="*/ 23 h 77" name="T3"/>
                    <a:gd fmla="*/ 12 w 70" name="T4"/>
                    <a:gd fmla="*/ 19 h 77" name="T5"/>
                    <a:gd fmla="*/ 12 w 70" name="T6"/>
                    <a:gd fmla="*/ 19 h 77" name="T7"/>
                    <a:gd fmla="*/ 12 w 70" name="T8"/>
                    <a:gd fmla="*/ 19 h 77" name="T9"/>
                    <a:gd fmla="*/ 12 w 70" name="T10"/>
                    <a:gd fmla="*/ 19 h 77" name="T11"/>
                    <a:gd fmla="*/ 8 w 70" name="T12"/>
                    <a:gd fmla="*/ 15 h 77" name="T13"/>
                    <a:gd fmla="*/ 8 w 70" name="T14"/>
                    <a:gd fmla="*/ 15 h 77" name="T15"/>
                    <a:gd fmla="*/ 8 w 70" name="T16"/>
                    <a:gd fmla="*/ 15 h 77" name="T17"/>
                    <a:gd fmla="*/ 0 w 70" name="T18"/>
                    <a:gd fmla="*/ 15 h 77" name="T19"/>
                    <a:gd fmla="*/ 0 w 70" name="T20"/>
                    <a:gd fmla="*/ 74 h 77" name="T21"/>
                    <a:gd fmla="*/ 58 w 70" name="T22"/>
                    <a:gd fmla="*/ 74 h 77" name="T23"/>
                    <a:gd fmla="*/ 58 w 70" name="T24"/>
                    <a:gd fmla="*/ 77 h 77" name="T25"/>
                    <a:gd fmla="*/ 70 w 70" name="T26"/>
                    <a:gd fmla="*/ 77 h 77" name="T27"/>
                    <a:gd fmla="*/ 70 w 70" name="T28"/>
                    <a:gd fmla="*/ 23 h 77" name="T29"/>
                    <a:gd fmla="*/ 70 w 70" name="T30"/>
                    <a:gd fmla="*/ 23 h 77" name="T31"/>
                    <a:gd fmla="*/ 70 w 70" name="T32"/>
                    <a:gd fmla="*/ 19 h 77" name="T33"/>
                    <a:gd fmla="*/ 70 w 70" name="T34"/>
                    <a:gd fmla="*/ 19 h 77" name="T35"/>
                    <a:gd fmla="*/ 70 w 70" name="T36"/>
                    <a:gd fmla="*/ 19 h 77" name="T37"/>
                    <a:gd fmla="*/ 70 w 70" name="T38"/>
                    <a:gd fmla="*/ 19 h 77" name="T39"/>
                    <a:gd fmla="*/ 66 w 70" name="T40"/>
                    <a:gd fmla="*/ 15 h 77" name="T41"/>
                    <a:gd fmla="*/ 58 w 70" name="T42"/>
                    <a:gd fmla="*/ 15 h 77" name="T43"/>
                    <a:gd fmla="*/ 58 w 70" name="T44"/>
                    <a:gd fmla="*/ 66 h 77" name="T45"/>
                    <a:gd fmla="*/ 39 w 70" name="T46"/>
                    <a:gd fmla="*/ 66 h 77" name="T47"/>
                    <a:gd fmla="*/ 39 w 70" name="T48"/>
                    <a:gd fmla="*/ 8 h 77" name="T49"/>
                    <a:gd fmla="*/ 39 w 70" name="T50"/>
                    <a:gd fmla="*/ 8 h 77" name="T51"/>
                    <a:gd fmla="*/ 43 w 70" name="T52"/>
                    <a:gd fmla="*/ 0 h 77" name="T53"/>
                    <a:gd fmla="*/ 43 w 70" name="T54"/>
                    <a:gd fmla="*/ 0 h 77" name="T55"/>
                    <a:gd fmla="*/ 43 w 70" name="T56"/>
                    <a:gd fmla="*/ 0 h 77" name="T57"/>
                    <a:gd fmla="*/ 43 w 70" name="T58"/>
                    <a:gd fmla="*/ 0 h 77" name="T59"/>
                    <a:gd fmla="*/ 35 w 70" name="T60"/>
                    <a:gd fmla="*/ 0 h 77" name="T61"/>
                    <a:gd fmla="*/ 27 w 70" name="T62"/>
                    <a:gd fmla="*/ 0 h 77" name="T63"/>
                    <a:gd fmla="*/ 27 w 70" name="T64"/>
                    <a:gd fmla="*/ 66 h 77" name="T65"/>
                    <a:gd fmla="*/ 12 w 70" name="T66"/>
                    <a:gd fmla="*/ 66 h 77" name="T67"/>
                    <a:gd fmla="*/ 12 w 70" name="T68"/>
                    <a:gd fmla="*/ 23 h 77" name="T69"/>
                    <a:gd fmla="*/ 12 w 70" name="T70"/>
                    <a:gd fmla="*/ 23 h 77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77" w="70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2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gdLst>
                    <a:gd fmla="*/ 50 w 81" name="T0"/>
                    <a:gd fmla="*/ 12 h 85" name="T1"/>
                    <a:gd fmla="*/ 50 w 81" name="T2"/>
                    <a:gd fmla="*/ 12 h 85" name="T3"/>
                    <a:gd fmla="*/ 50 w 81" name="T4"/>
                    <a:gd fmla="*/ 8 h 85" name="T5"/>
                    <a:gd fmla="*/ 50 w 81" name="T6"/>
                    <a:gd fmla="*/ 8 h 85" name="T7"/>
                    <a:gd fmla="*/ 46 w 81" name="T8"/>
                    <a:gd fmla="*/ 0 h 85" name="T9"/>
                    <a:gd fmla="*/ 46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4 h 85" name="T17"/>
                    <a:gd fmla="*/ 31 w 81" name="T18"/>
                    <a:gd fmla="*/ 4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11 w 81" name="T30"/>
                    <a:gd fmla="*/ 35 h 85" name="T31"/>
                    <a:gd fmla="*/ 11 w 81" name="T32"/>
                    <a:gd fmla="*/ 74 h 85" name="T33"/>
                    <a:gd fmla="*/ 23 w 81" name="T34"/>
                    <a:gd fmla="*/ 74 h 85" name="T35"/>
                    <a:gd fmla="*/ 23 w 81" name="T36"/>
                    <a:gd fmla="*/ 43 h 85" name="T37"/>
                    <a:gd fmla="*/ 35 w 81" name="T38"/>
                    <a:gd fmla="*/ 43 h 85" name="T39"/>
                    <a:gd fmla="*/ 35 w 81" name="T40"/>
                    <a:gd fmla="*/ 85 h 85" name="T41"/>
                    <a:gd fmla="*/ 50 w 81" name="T42"/>
                    <a:gd fmla="*/ 85 h 85" name="T43"/>
                    <a:gd fmla="*/ 50 w 81" name="T44"/>
                    <a:gd fmla="*/ 43 h 85" name="T45"/>
                    <a:gd fmla="*/ 62 w 81" name="T46"/>
                    <a:gd fmla="*/ 43 h 85" name="T47"/>
                    <a:gd fmla="*/ 62 w 81" name="T48"/>
                    <a:gd fmla="*/ 62 h 85" name="T49"/>
                    <a:gd fmla="*/ 62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4 w 81" name="T58"/>
                    <a:gd fmla="*/ 78 h 85" name="T59"/>
                    <a:gd fmla="*/ 54 w 81" name="T60"/>
                    <a:gd fmla="*/ 78 h 85" name="T61"/>
                    <a:gd fmla="*/ 70 w 81" name="T62"/>
                    <a:gd fmla="*/ 74 h 85" name="T63"/>
                    <a:gd fmla="*/ 73 w 81" name="T64"/>
                    <a:gd fmla="*/ 74 h 85" name="T65"/>
                    <a:gd fmla="*/ 73 w 81" name="T66"/>
                    <a:gd fmla="*/ 70 h 85" name="T67"/>
                    <a:gd fmla="*/ 73 w 81" name="T68"/>
                    <a:gd fmla="*/ 35 h 85" name="T69"/>
                    <a:gd fmla="*/ 50 w 81" name="T70"/>
                    <a:gd fmla="*/ 35 h 85" name="T71"/>
                    <a:gd fmla="*/ 50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42 w 81" name="T78"/>
                    <a:gd fmla="*/ 15 h 85" name="T79"/>
                    <a:gd fmla="*/ 42 w 81" name="T80"/>
                    <a:gd fmla="*/ 15 h 85" name="T81"/>
                    <a:gd fmla="*/ 50 w 81" name="T82"/>
                    <a:gd fmla="*/ 12 h 85" name="T83"/>
                    <a:gd fmla="*/ 50 w 81" name="T84"/>
                    <a:gd fmla="*/ 12 h 85" name="T85"/>
                    <a:gd fmla="*/ 50 w 81" name="T86"/>
                    <a:gd fmla="*/ 12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13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gdLst>
                    <a:gd fmla="*/ 46 w 77" name="T0"/>
                    <a:gd fmla="*/ 35 h 81" name="T1"/>
                    <a:gd fmla="*/ 27 w 77" name="T2"/>
                    <a:gd fmla="*/ 35 h 81" name="T3"/>
                    <a:gd fmla="*/ 27 w 77" name="T4"/>
                    <a:gd fmla="*/ 35 h 81" name="T5"/>
                    <a:gd fmla="*/ 27 w 77" name="T6"/>
                    <a:gd fmla="*/ 19 h 81" name="T7"/>
                    <a:gd fmla="*/ 27 w 77" name="T8"/>
                    <a:gd fmla="*/ 19 h 81" name="T9"/>
                    <a:gd fmla="*/ 27 w 77" name="T10"/>
                    <a:gd fmla="*/ 15 h 81" name="T11"/>
                    <a:gd fmla="*/ 27 w 77" name="T12"/>
                    <a:gd fmla="*/ 15 h 81" name="T13"/>
                    <a:gd fmla="*/ 27 w 77" name="T14"/>
                    <a:gd fmla="*/ 15 h 81" name="T15"/>
                    <a:gd fmla="*/ 27 w 77" name="T16"/>
                    <a:gd fmla="*/ 15 h 81" name="T17"/>
                    <a:gd fmla="*/ 19 w 77" name="T18"/>
                    <a:gd fmla="*/ 15 h 81" name="T19"/>
                    <a:gd fmla="*/ 15 w 77" name="T20"/>
                    <a:gd fmla="*/ 15 h 81" name="T21"/>
                    <a:gd fmla="*/ 15 w 77" name="T22"/>
                    <a:gd fmla="*/ 15 h 81" name="T23"/>
                    <a:gd fmla="*/ 15 w 77" name="T24"/>
                    <a:gd fmla="*/ 23 h 81" name="T25"/>
                    <a:gd fmla="*/ 15 w 77" name="T26"/>
                    <a:gd fmla="*/ 23 h 81" name="T27"/>
                    <a:gd fmla="*/ 11 w 77" name="T28"/>
                    <a:gd fmla="*/ 46 h 81" name="T29"/>
                    <a:gd fmla="*/ 62 w 77" name="T30"/>
                    <a:gd fmla="*/ 46 h 81" name="T31"/>
                    <a:gd fmla="*/ 62 w 77" name="T32"/>
                    <a:gd fmla="*/ 46 h 81" name="T33"/>
                    <a:gd fmla="*/ 62 w 77" name="T34"/>
                    <a:gd fmla="*/ 58 h 81" name="T35"/>
                    <a:gd fmla="*/ 62 w 77" name="T36"/>
                    <a:gd fmla="*/ 58 h 81" name="T37"/>
                    <a:gd fmla="*/ 62 w 77" name="T38"/>
                    <a:gd fmla="*/ 62 h 81" name="T39"/>
                    <a:gd fmla="*/ 62 w 77" name="T40"/>
                    <a:gd fmla="*/ 62 h 81" name="T41"/>
                    <a:gd fmla="*/ 62 w 77" name="T42"/>
                    <a:gd fmla="*/ 70 h 81" name="T43"/>
                    <a:gd fmla="*/ 58 w 77" name="T44"/>
                    <a:gd fmla="*/ 70 h 81" name="T45"/>
                    <a:gd fmla="*/ 50 w 77" name="T46"/>
                    <a:gd fmla="*/ 70 h 81" name="T47"/>
                    <a:gd fmla="*/ 50 w 77" name="T48"/>
                    <a:gd fmla="*/ 70 h 81" name="T49"/>
                    <a:gd fmla="*/ 54 w 77" name="T50"/>
                    <a:gd fmla="*/ 81 h 81" name="T51"/>
                    <a:gd fmla="*/ 54 w 77" name="T52"/>
                    <a:gd fmla="*/ 81 h 81" name="T53"/>
                    <a:gd fmla="*/ 58 w 77" name="T54"/>
                    <a:gd fmla="*/ 81 h 81" name="T55"/>
                    <a:gd fmla="*/ 58 w 77" name="T56"/>
                    <a:gd fmla="*/ 81 h 81" name="T57"/>
                    <a:gd fmla="*/ 66 w 77" name="T58"/>
                    <a:gd fmla="*/ 81 h 81" name="T59"/>
                    <a:gd fmla="*/ 66 w 77" name="T60"/>
                    <a:gd fmla="*/ 81 h 81" name="T61"/>
                    <a:gd fmla="*/ 70 w 77" name="T62"/>
                    <a:gd fmla="*/ 77 h 81" name="T63"/>
                    <a:gd fmla="*/ 74 w 77" name="T64"/>
                    <a:gd fmla="*/ 74 h 81" name="T65"/>
                    <a:gd fmla="*/ 74 w 77" name="T66"/>
                    <a:gd fmla="*/ 74 h 81" name="T67"/>
                    <a:gd fmla="*/ 77 w 77" name="T68"/>
                    <a:gd fmla="*/ 35 h 81" name="T69"/>
                    <a:gd fmla="*/ 58 w 77" name="T70"/>
                    <a:gd fmla="*/ 35 h 81" name="T71"/>
                    <a:gd fmla="*/ 58 w 77" name="T72"/>
                    <a:gd fmla="*/ 35 h 81" name="T73"/>
                    <a:gd fmla="*/ 62 w 77" name="T74"/>
                    <a:gd fmla="*/ 15 h 81" name="T75"/>
                    <a:gd fmla="*/ 62 w 77" name="T76"/>
                    <a:gd fmla="*/ 15 h 81" name="T77"/>
                    <a:gd fmla="*/ 62 w 77" name="T78"/>
                    <a:gd fmla="*/ 0 h 81" name="T79"/>
                    <a:gd fmla="*/ 8 w 77" name="T80"/>
                    <a:gd fmla="*/ 0 h 81" name="T81"/>
                    <a:gd fmla="*/ 8 w 77" name="T82"/>
                    <a:gd fmla="*/ 11 h 81" name="T83"/>
                    <a:gd fmla="*/ 50 w 77" name="T84"/>
                    <a:gd fmla="*/ 11 h 81" name="T85"/>
                    <a:gd fmla="*/ 50 w 77" name="T86"/>
                    <a:gd fmla="*/ 11 h 81" name="T87"/>
                    <a:gd fmla="*/ 46 w 77" name="T88"/>
                    <a:gd fmla="*/ 35 h 81" name="T89"/>
                    <a:gd fmla="*/ 46 w 77" name="T90"/>
                    <a:gd fmla="*/ 35 h 81" name="T91"/>
                    <a:gd fmla="*/ 46 w 77" name="T92"/>
                    <a:gd fmla="*/ 35 h 81" name="T93"/>
                    <a:gd fmla="*/ 58 w 77" name="T94"/>
                    <a:gd fmla="*/ 62 h 81" name="T95"/>
                    <a:gd fmla="*/ 58 w 77" name="T96"/>
                    <a:gd fmla="*/ 54 h 81" name="T97"/>
                    <a:gd fmla="*/ 0 w 77" name="T98"/>
                    <a:gd fmla="*/ 54 h 81" name="T99"/>
                    <a:gd fmla="*/ 0 w 77" name="T100"/>
                    <a:gd fmla="*/ 62 h 81" name="T101"/>
                    <a:gd fmla="*/ 58 w 77" name="T102"/>
                    <a:gd fmla="*/ 62 h 81" name="T103"/>
                    <a:gd fmla="*/ 58 w 77" name="T104"/>
                    <a:gd fmla="*/ 62 h 81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</a:gdLst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b="b" l="0" r="r" t="0"/>
                  <a:pathLst>
                    <a:path h="81" w="77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</p:grpSpPr>
            <p:sp>
              <p:nvSpPr>
                <p:cNvPr id="300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gdLst>
                    <a:gd fmla="*/ 991 w 991" name="T0"/>
                    <a:gd fmla="*/ 206 h 855" name="T1"/>
                    <a:gd fmla="*/ 987 w 991" name="T2"/>
                    <a:gd fmla="*/ 175 h 855" name="T3"/>
                    <a:gd fmla="*/ 937 w 991" name="T4"/>
                    <a:gd fmla="*/ 136 h 855" name="T5"/>
                    <a:gd fmla="*/ 917 w 991" name="T6"/>
                    <a:gd fmla="*/ 117 h 855" name="T7"/>
                    <a:gd fmla="*/ 929 w 991" name="T8"/>
                    <a:gd fmla="*/ 47 h 855" name="T9"/>
                    <a:gd fmla="*/ 979 w 991" name="T10"/>
                    <a:gd fmla="*/ 8 h 855" name="T11"/>
                    <a:gd fmla="*/ 979 w 991" name="T12"/>
                    <a:gd fmla="*/ 4 h 855" name="T13"/>
                    <a:gd fmla="*/ 952 w 991" name="T14"/>
                    <a:gd fmla="*/ 4 h 855" name="T15"/>
                    <a:gd fmla="*/ 890 w 991" name="T16"/>
                    <a:gd fmla="*/ 32 h 855" name="T17"/>
                    <a:gd fmla="*/ 797 w 991" name="T18"/>
                    <a:gd fmla="*/ 101 h 855" name="T19"/>
                    <a:gd fmla="*/ 750 w 991" name="T20"/>
                    <a:gd fmla="*/ 109 h 855" name="T21"/>
                    <a:gd fmla="*/ 711 w 991" name="T22"/>
                    <a:gd fmla="*/ 140 h 855" name="T23"/>
                    <a:gd fmla="*/ 700 w 991" name="T24"/>
                    <a:gd fmla="*/ 144 h 855" name="T25"/>
                    <a:gd fmla="*/ 673 w 991" name="T26"/>
                    <a:gd fmla="*/ 125 h 855" name="T27"/>
                    <a:gd fmla="*/ 564 w 991" name="T28"/>
                    <a:gd fmla="*/ 24 h 855" name="T29"/>
                    <a:gd fmla="*/ 548 w 991" name="T30"/>
                    <a:gd fmla="*/ 24 h 855" name="T31"/>
                    <a:gd fmla="*/ 498 w 991" name="T32"/>
                    <a:gd fmla="*/ 35 h 855" name="T33"/>
                    <a:gd fmla="*/ 463 w 991" name="T34"/>
                    <a:gd fmla="*/ 94 h 855" name="T35"/>
                    <a:gd fmla="*/ 354 w 991" name="T36"/>
                    <a:gd fmla="*/ 234 h 855" name="T37"/>
                    <a:gd fmla="*/ 300 w 991" name="T38"/>
                    <a:gd fmla="*/ 292 h 855" name="T39"/>
                    <a:gd fmla="*/ 195 w 991" name="T40"/>
                    <a:gd fmla="*/ 354 h 855" name="T41"/>
                    <a:gd fmla="*/ 144 w 991" name="T42"/>
                    <a:gd fmla="*/ 369 h 855" name="T43"/>
                    <a:gd fmla="*/ 70 w 991" name="T44"/>
                    <a:gd fmla="*/ 389 h 855" name="T45"/>
                    <a:gd fmla="*/ 47 w 991" name="T46"/>
                    <a:gd fmla="*/ 416 h 855" name="T47"/>
                    <a:gd fmla="*/ 28 w 991" name="T48"/>
                    <a:gd fmla="*/ 474 h 855" name="T49"/>
                    <a:gd fmla="*/ 0 w 991" name="T50"/>
                    <a:gd fmla="*/ 533 h 855" name="T51"/>
                    <a:gd fmla="*/ 20 w 991" name="T52"/>
                    <a:gd fmla="*/ 645 h 855" name="T53"/>
                    <a:gd fmla="*/ 70 w 991" name="T54"/>
                    <a:gd fmla="*/ 727 h 855" name="T55"/>
                    <a:gd fmla="*/ 152 w 991" name="T56"/>
                    <a:gd fmla="*/ 777 h 855" name="T57"/>
                    <a:gd fmla="*/ 230 w 991" name="T58"/>
                    <a:gd fmla="*/ 789 h 855" name="T59"/>
                    <a:gd fmla="*/ 311 w 991" name="T60"/>
                    <a:gd fmla="*/ 801 h 855" name="T61"/>
                    <a:gd fmla="*/ 432 w 991" name="T62"/>
                    <a:gd fmla="*/ 855 h 855" name="T63"/>
                    <a:gd fmla="*/ 455 w 991" name="T64"/>
                    <a:gd fmla="*/ 840 h 855" name="T65"/>
                    <a:gd fmla="*/ 474 w 991" name="T66"/>
                    <a:gd fmla="*/ 797 h 855" name="T67"/>
                    <a:gd fmla="*/ 474 w 991" name="T68"/>
                    <a:gd fmla="*/ 746 h 855" name="T69"/>
                    <a:gd fmla="*/ 494 w 991" name="T70"/>
                    <a:gd fmla="*/ 704 h 855" name="T71"/>
                    <a:gd fmla="*/ 529 w 991" name="T72"/>
                    <a:gd fmla="*/ 707 h 855" name="T73"/>
                    <a:gd fmla="*/ 556 w 991" name="T74"/>
                    <a:gd fmla="*/ 731 h 855" name="T75"/>
                    <a:gd fmla="*/ 599 w 991" name="T76"/>
                    <a:gd fmla="*/ 742 h 855" name="T77"/>
                    <a:gd fmla="*/ 630 w 991" name="T78"/>
                    <a:gd fmla="*/ 735 h 855" name="T79"/>
                    <a:gd fmla="*/ 645 w 991" name="T80"/>
                    <a:gd fmla="*/ 696 h 855" name="T81"/>
                    <a:gd fmla="*/ 669 w 991" name="T82"/>
                    <a:gd fmla="*/ 661 h 855" name="T83"/>
                    <a:gd fmla="*/ 704 w 991" name="T84"/>
                    <a:gd fmla="*/ 653 h 855" name="T85"/>
                    <a:gd fmla="*/ 739 w 991" name="T86"/>
                    <a:gd fmla="*/ 622 h 855" name="T87"/>
                    <a:gd fmla="*/ 805 w 991" name="T88"/>
                    <a:gd fmla="*/ 587 h 855" name="T89"/>
                    <a:gd fmla="*/ 843 w 991" name="T90"/>
                    <a:gd fmla="*/ 579 h 855" name="T91"/>
                    <a:gd fmla="*/ 867 w 991" name="T92"/>
                    <a:gd fmla="*/ 564 h 855" name="T93"/>
                    <a:gd fmla="*/ 867 w 991" name="T94"/>
                    <a:gd fmla="*/ 529 h 855" name="T95"/>
                    <a:gd fmla="*/ 878 w 991" name="T96"/>
                    <a:gd fmla="*/ 451 h 855" name="T97"/>
                    <a:gd fmla="*/ 902 w 991" name="T98"/>
                    <a:gd fmla="*/ 428 h 855" name="T99"/>
                    <a:gd fmla="*/ 913 w 991" name="T100"/>
                    <a:gd fmla="*/ 397 h 855" name="T101"/>
                    <a:gd fmla="*/ 933 w 991" name="T102"/>
                    <a:gd fmla="*/ 288 h 855" name="T103"/>
                    <a:gd fmla="*/ 960 w 991" name="T104"/>
                    <a:gd fmla="*/ 230 h 855" name="T105"/>
                    <a:gd fmla="*/ 987 w 991" name="T106"/>
                    <a:gd fmla="*/ 206 h 855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855" w="991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1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gdLst>
                    <a:gd fmla="*/ 23 w 23" name="T0"/>
                    <a:gd fmla="*/ 11 h 23" name="T1"/>
                    <a:gd fmla="*/ 23 w 23" name="T2"/>
                    <a:gd fmla="*/ 11 h 23" name="T3"/>
                    <a:gd fmla="*/ 19 w 23" name="T4"/>
                    <a:gd fmla="*/ 19 h 23" name="T5"/>
                    <a:gd fmla="*/ 11 w 23" name="T6"/>
                    <a:gd fmla="*/ 23 h 23" name="T7"/>
                    <a:gd fmla="*/ 11 w 23" name="T8"/>
                    <a:gd fmla="*/ 23 h 23" name="T9"/>
                    <a:gd fmla="*/ 4 w 23" name="T10"/>
                    <a:gd fmla="*/ 19 h 23" name="T11"/>
                    <a:gd fmla="*/ 0 w 23" name="T12"/>
                    <a:gd fmla="*/ 11 h 23" name="T13"/>
                    <a:gd fmla="*/ 0 w 23" name="T14"/>
                    <a:gd fmla="*/ 11 h 23" name="T15"/>
                    <a:gd fmla="*/ 4 w 23" name="T16"/>
                    <a:gd fmla="*/ 4 h 23" name="T17"/>
                    <a:gd fmla="*/ 11 w 23" name="T18"/>
                    <a:gd fmla="*/ 0 h 23" name="T19"/>
                    <a:gd fmla="*/ 11 w 23" name="T20"/>
                    <a:gd fmla="*/ 0 h 23" name="T21"/>
                    <a:gd fmla="*/ 19 w 23" name="T22"/>
                    <a:gd fmla="*/ 4 h 23" name="T23"/>
                    <a:gd fmla="*/ 23 w 23" name="T24"/>
                    <a:gd fmla="*/ 11 h 23" name="T25"/>
                    <a:gd fmla="*/ 23 w 23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2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5 w 58" name="T4"/>
                    <a:gd fmla="*/ 39 h 58" name="T5"/>
                    <a:gd fmla="*/ 47 w 58" name="T6"/>
                    <a:gd fmla="*/ 47 h 58" name="T7"/>
                    <a:gd fmla="*/ 39 w 58" name="T8"/>
                    <a:gd fmla="*/ 55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5 h 58" name="T15"/>
                    <a:gd fmla="*/ 8 w 58" name="T16"/>
                    <a:gd fmla="*/ 47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47 w 58" name="T36"/>
                    <a:gd fmla="*/ 8 h 58" name="T37"/>
                    <a:gd fmla="*/ 55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3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gdLst>
                    <a:gd fmla="*/ 27 w 89" name="T0"/>
                    <a:gd fmla="*/ 15 h 89" name="T1"/>
                    <a:gd fmla="*/ 23 w 89" name="T2"/>
                    <a:gd fmla="*/ 11 h 89" name="T3"/>
                    <a:gd fmla="*/ 35 w 89" name="T4"/>
                    <a:gd fmla="*/ 4 h 89" name="T5"/>
                    <a:gd fmla="*/ 19 w 89" name="T6"/>
                    <a:gd fmla="*/ 0 h 89" name="T7"/>
                    <a:gd fmla="*/ 8 w 89" name="T8"/>
                    <a:gd fmla="*/ 15 h 89" name="T9"/>
                    <a:gd fmla="*/ 8 w 89" name="T10"/>
                    <a:gd fmla="*/ 15 h 89" name="T11"/>
                    <a:gd fmla="*/ 11 w 89" name="T12"/>
                    <a:gd fmla="*/ 23 h 89" name="T13"/>
                    <a:gd fmla="*/ 39 w 89" name="T14"/>
                    <a:gd fmla="*/ 54 h 89" name="T15"/>
                    <a:gd fmla="*/ 4 w 89" name="T16"/>
                    <a:gd fmla="*/ 58 h 89" name="T17"/>
                    <a:gd fmla="*/ 23 w 89" name="T18"/>
                    <a:gd fmla="*/ 66 h 89" name="T19"/>
                    <a:gd fmla="*/ 15 w 89" name="T20"/>
                    <a:gd fmla="*/ 74 h 89" name="T21"/>
                    <a:gd fmla="*/ 0 w 89" name="T22"/>
                    <a:gd fmla="*/ 77 h 89" name="T23"/>
                    <a:gd fmla="*/ 11 w 89" name="T24"/>
                    <a:gd fmla="*/ 85 h 89" name="T25"/>
                    <a:gd fmla="*/ 39 w 89" name="T26"/>
                    <a:gd fmla="*/ 70 h 89" name="T27"/>
                    <a:gd fmla="*/ 50 w 89" name="T28"/>
                    <a:gd fmla="*/ 89 h 89" name="T29"/>
                    <a:gd fmla="*/ 50 w 89" name="T30"/>
                    <a:gd fmla="*/ 70 h 89" name="T31"/>
                    <a:gd fmla="*/ 81 w 89" name="T32"/>
                    <a:gd fmla="*/ 89 h 89" name="T33"/>
                    <a:gd fmla="*/ 89 w 89" name="T34"/>
                    <a:gd fmla="*/ 74 h 89" name="T35"/>
                    <a:gd fmla="*/ 74 w 89" name="T36"/>
                    <a:gd fmla="*/ 74 h 89" name="T37"/>
                    <a:gd fmla="*/ 85 w 89" name="T38"/>
                    <a:gd fmla="*/ 66 h 89" name="T39"/>
                    <a:gd fmla="*/ 50 w 89" name="T40"/>
                    <a:gd fmla="*/ 58 h 89" name="T41"/>
                    <a:gd fmla="*/ 74 w 89" name="T42"/>
                    <a:gd fmla="*/ 54 h 89" name="T43"/>
                    <a:gd fmla="*/ 74 w 89" name="T44"/>
                    <a:gd fmla="*/ 23 h 89" name="T45"/>
                    <a:gd fmla="*/ 77 w 89" name="T46"/>
                    <a:gd fmla="*/ 23 h 89" name="T47"/>
                    <a:gd fmla="*/ 81 w 89" name="T48"/>
                    <a:gd fmla="*/ 19 h 89" name="T49"/>
                    <a:gd fmla="*/ 77 w 89" name="T50"/>
                    <a:gd fmla="*/ 15 h 89" name="T51"/>
                    <a:gd fmla="*/ 70 w 89" name="T52"/>
                    <a:gd fmla="*/ 11 h 89" name="T53"/>
                    <a:gd fmla="*/ 77 w 89" name="T54"/>
                    <a:gd fmla="*/ 7 h 89" name="T55"/>
                    <a:gd fmla="*/ 81 w 89" name="T56"/>
                    <a:gd fmla="*/ 7 h 89" name="T57"/>
                    <a:gd fmla="*/ 66 w 89" name="T58"/>
                    <a:gd fmla="*/ 0 h 89" name="T59"/>
                    <a:gd fmla="*/ 58 w 89" name="T60"/>
                    <a:gd fmla="*/ 15 h 89" name="T61"/>
                    <a:gd fmla="*/ 50 w 89" name="T62"/>
                    <a:gd fmla="*/ 23 h 89" name="T63"/>
                    <a:gd fmla="*/ 54 w 89" name="T64"/>
                    <a:gd fmla="*/ 23 h 89" name="T65"/>
                    <a:gd fmla="*/ 58 w 89" name="T66"/>
                    <a:gd fmla="*/ 19 h 89" name="T67"/>
                    <a:gd fmla="*/ 46 w 89" name="T68"/>
                    <a:gd fmla="*/ 11 h 89" name="T69"/>
                    <a:gd fmla="*/ 54 w 89" name="T70"/>
                    <a:gd fmla="*/ 7 h 89" name="T71"/>
                    <a:gd fmla="*/ 54 w 89" name="T72"/>
                    <a:gd fmla="*/ 4 h 89" name="T73"/>
                    <a:gd fmla="*/ 46 w 89" name="T74"/>
                    <a:gd fmla="*/ 0 h 89" name="T75"/>
                    <a:gd fmla="*/ 43 w 89" name="T76"/>
                    <a:gd fmla="*/ 0 h 89" name="T77"/>
                    <a:gd fmla="*/ 31 w 89" name="T78"/>
                    <a:gd fmla="*/ 15 h 89" name="T79"/>
                    <a:gd fmla="*/ 43 w 89" name="T80"/>
                    <a:gd fmla="*/ 23 h 89" name="T81"/>
                    <a:gd fmla="*/ 35 w 89" name="T82"/>
                    <a:gd fmla="*/ 19 h 89" name="T83"/>
                    <a:gd fmla="*/ 27 w 89" name="T84"/>
                    <a:gd fmla="*/ 15 h 89" name="T85"/>
                    <a:gd fmla="*/ 27 w 89" name="T86"/>
                    <a:gd fmla="*/ 15 h 89" name="T87"/>
                    <a:gd fmla="*/ 39 w 89" name="T88"/>
                    <a:gd fmla="*/ 35 h 89" name="T89"/>
                    <a:gd fmla="*/ 23 w 89" name="T90"/>
                    <a:gd fmla="*/ 31 h 89" name="T91"/>
                    <a:gd fmla="*/ 39 w 89" name="T92"/>
                    <a:gd fmla="*/ 31 h 89" name="T93"/>
                    <a:gd fmla="*/ 62 w 89" name="T94"/>
                    <a:gd fmla="*/ 31 h 89" name="T95"/>
                    <a:gd fmla="*/ 50 w 89" name="T96"/>
                    <a:gd fmla="*/ 35 h 89" name="T97"/>
                    <a:gd fmla="*/ 50 w 89" name="T98"/>
                    <a:gd fmla="*/ 31 h 89" name="T99"/>
                    <a:gd fmla="*/ 23 w 89" name="T100"/>
                    <a:gd fmla="*/ 46 h 89" name="T101"/>
                    <a:gd fmla="*/ 39 w 89" name="T102"/>
                    <a:gd fmla="*/ 42 h 89" name="T103"/>
                    <a:gd fmla="*/ 39 w 89" name="T104"/>
                    <a:gd fmla="*/ 46 h 89" name="T105"/>
                    <a:gd fmla="*/ 50 w 89" name="T106"/>
                    <a:gd fmla="*/ 42 h 89" name="T107"/>
                    <a:gd fmla="*/ 62 w 89" name="T108"/>
                    <a:gd fmla="*/ 46 h 89" name="T109"/>
                    <a:gd fmla="*/ 50 w 89" name="T110"/>
                    <a:gd fmla="*/ 46 h 89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</a:gdLst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b="b" l="0" r="r" t="0"/>
                  <a:pathLst>
                    <a:path h="89" w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4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gdLst>
                    <a:gd fmla="*/ 27 w 82" name="T0"/>
                    <a:gd fmla="*/ 11 h 81" name="T1"/>
                    <a:gd fmla="*/ 16 w 82" name="T2"/>
                    <a:gd fmla="*/ 0 h 81" name="T3"/>
                    <a:gd fmla="*/ 8 w 82" name="T4"/>
                    <a:gd fmla="*/ 7 h 81" name="T5"/>
                    <a:gd fmla="*/ 19 w 82" name="T6"/>
                    <a:gd fmla="*/ 19 h 81" name="T7"/>
                    <a:gd fmla="*/ 23 w 82" name="T8"/>
                    <a:gd fmla="*/ 23 h 81" name="T9"/>
                    <a:gd fmla="*/ 31 w 82" name="T10"/>
                    <a:gd fmla="*/ 35 h 81" name="T11"/>
                    <a:gd fmla="*/ 23 w 82" name="T12"/>
                    <a:gd fmla="*/ 73 h 81" name="T13"/>
                    <a:gd fmla="*/ 35 w 82" name="T14"/>
                    <a:gd fmla="*/ 66 h 81" name="T15"/>
                    <a:gd fmla="*/ 43 w 82" name="T16"/>
                    <a:gd fmla="*/ 70 h 81" name="T17"/>
                    <a:gd fmla="*/ 47 w 82" name="T18"/>
                    <a:gd fmla="*/ 70 h 81" name="T19"/>
                    <a:gd fmla="*/ 43 w 82" name="T20"/>
                    <a:gd fmla="*/ 77 h 81" name="T21"/>
                    <a:gd fmla="*/ 43 w 82" name="T22"/>
                    <a:gd fmla="*/ 77 h 81" name="T23"/>
                    <a:gd fmla="*/ 51 w 82" name="T24"/>
                    <a:gd fmla="*/ 81 h 81" name="T25"/>
                    <a:gd fmla="*/ 66 w 82" name="T26"/>
                    <a:gd fmla="*/ 54 h 81" name="T27"/>
                    <a:gd fmla="*/ 74 w 82" name="T28"/>
                    <a:gd fmla="*/ 70 h 81" name="T29"/>
                    <a:gd fmla="*/ 70 w 82" name="T30"/>
                    <a:gd fmla="*/ 70 h 81" name="T31"/>
                    <a:gd fmla="*/ 66 w 82" name="T32"/>
                    <a:gd fmla="*/ 73 h 81" name="T33"/>
                    <a:gd fmla="*/ 66 w 82" name="T34"/>
                    <a:gd fmla="*/ 81 h 81" name="T35"/>
                    <a:gd fmla="*/ 82 w 82" name="T36"/>
                    <a:gd fmla="*/ 81 h 81" name="T37"/>
                    <a:gd fmla="*/ 82 w 82" name="T38"/>
                    <a:gd fmla="*/ 73 h 81" name="T39"/>
                    <a:gd fmla="*/ 54 w 82" name="T40"/>
                    <a:gd fmla="*/ 3 h 81" name="T41"/>
                    <a:gd fmla="*/ 54 w 82" name="T42"/>
                    <a:gd fmla="*/ 46 h 81" name="T43"/>
                    <a:gd fmla="*/ 51 w 82" name="T44"/>
                    <a:gd fmla="*/ 35 h 81" name="T45"/>
                    <a:gd fmla="*/ 43 w 82" name="T46"/>
                    <a:gd fmla="*/ 23 h 81" name="T47"/>
                    <a:gd fmla="*/ 54 w 82" name="T48"/>
                    <a:gd fmla="*/ 15 h 81" name="T49"/>
                    <a:gd fmla="*/ 43 w 82" name="T50"/>
                    <a:gd fmla="*/ 7 h 81" name="T51"/>
                    <a:gd fmla="*/ 43 w 82" name="T52"/>
                    <a:gd fmla="*/ 3 h 81" name="T53"/>
                    <a:gd fmla="*/ 43 w 82" name="T54"/>
                    <a:gd fmla="*/ 0 h 81" name="T55"/>
                    <a:gd fmla="*/ 35 w 82" name="T56"/>
                    <a:gd fmla="*/ 0 h 81" name="T57"/>
                    <a:gd fmla="*/ 31 w 82" name="T58"/>
                    <a:gd fmla="*/ 15 h 81" name="T59"/>
                    <a:gd fmla="*/ 23 w 82" name="T60"/>
                    <a:gd fmla="*/ 23 h 81" name="T61"/>
                    <a:gd fmla="*/ 74 w 82" name="T62"/>
                    <a:gd fmla="*/ 11 h 81" name="T63"/>
                    <a:gd fmla="*/ 66 w 82" name="T64"/>
                    <a:gd fmla="*/ 23 h 81" name="T65"/>
                    <a:gd fmla="*/ 74 w 82" name="T66"/>
                    <a:gd fmla="*/ 11 h 81" name="T67"/>
                    <a:gd fmla="*/ 12 w 82" name="T68"/>
                    <a:gd fmla="*/ 38 h 81" name="T69"/>
                    <a:gd fmla="*/ 19 w 82" name="T70"/>
                    <a:gd fmla="*/ 31 h 81" name="T71"/>
                    <a:gd fmla="*/ 8 w 82" name="T72"/>
                    <a:gd fmla="*/ 19 h 81" name="T73"/>
                    <a:gd fmla="*/ 0 w 82" name="T74"/>
                    <a:gd fmla="*/ 27 h 81" name="T75"/>
                    <a:gd fmla="*/ 12 w 82" name="T76"/>
                    <a:gd fmla="*/ 38 h 81" name="T77"/>
                    <a:gd fmla="*/ 66 w 82" name="T78"/>
                    <a:gd fmla="*/ 42 h 81" name="T79"/>
                    <a:gd fmla="*/ 74 w 82" name="T80"/>
                    <a:gd fmla="*/ 35 h 81" name="T81"/>
                    <a:gd fmla="*/ 66 w 82" name="T82"/>
                    <a:gd fmla="*/ 42 h 81" name="T83"/>
                    <a:gd fmla="*/ 4 w 82" name="T84"/>
                    <a:gd fmla="*/ 73 h 81" name="T85"/>
                    <a:gd fmla="*/ 4 w 82" name="T86"/>
                    <a:gd fmla="*/ 73 h 81" name="T87"/>
                    <a:gd fmla="*/ 12 w 82" name="T88"/>
                    <a:gd fmla="*/ 81 h 81" name="T89"/>
                    <a:gd fmla="*/ 16 w 82" name="T90"/>
                    <a:gd fmla="*/ 81 h 81" name="T91"/>
                    <a:gd fmla="*/ 23 w 82" name="T92"/>
                    <a:gd fmla="*/ 46 h 81" name="T93"/>
                    <a:gd fmla="*/ 12 w 82" name="T94"/>
                    <a:gd fmla="*/ 42 h 81" name="T95"/>
                    <a:gd fmla="*/ 4 w 82" name="T96"/>
                    <a:gd fmla="*/ 73 h 81" name="T97"/>
                    <a:gd fmla="*/ 43 w 82" name="T98"/>
                    <a:gd fmla="*/ 46 h 81" name="T99"/>
                    <a:gd fmla="*/ 35 w 82" name="T100"/>
                    <a:gd fmla="*/ 58 h 81" name="T101"/>
                    <a:gd fmla="*/ 43 w 82" name="T102"/>
                    <a:gd fmla="*/ 46 h 81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</a:gdLst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b="b" l="0" r="r" t="0"/>
                  <a:pathLst>
                    <a:path h="81" w="82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305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gdLst>
                    <a:gd fmla="*/ 51 w 82" name="T0"/>
                    <a:gd fmla="*/ 11 h 85" name="T1"/>
                    <a:gd fmla="*/ 51 w 82" name="T2"/>
                    <a:gd fmla="*/ 11 h 85" name="T3"/>
                    <a:gd fmla="*/ 47 w 82" name="T4"/>
                    <a:gd fmla="*/ 7 h 85" name="T5"/>
                    <a:gd fmla="*/ 47 w 82" name="T6"/>
                    <a:gd fmla="*/ 7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4 h 85" name="T13"/>
                    <a:gd fmla="*/ 39 w 82" name="T14"/>
                    <a:gd fmla="*/ 4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3 w 82" name="T34"/>
                    <a:gd fmla="*/ 77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58 w 82" name="T46"/>
                    <a:gd fmla="*/ 46 h 85" name="T47"/>
                    <a:gd fmla="*/ 58 w 82" name="T48"/>
                    <a:gd fmla="*/ 66 h 85" name="T49"/>
                    <a:gd fmla="*/ 58 w 82" name="T50"/>
                    <a:gd fmla="*/ 66 h 85" name="T51"/>
                    <a:gd fmla="*/ 58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7 h 85" name="T59"/>
                    <a:gd fmla="*/ 55 w 82" name="T60"/>
                    <a:gd fmla="*/ 77 h 85" name="T61"/>
                    <a:gd fmla="*/ 66 w 82" name="T62"/>
                    <a:gd fmla="*/ 77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51 w 82" name="T82"/>
                    <a:gd fmla="*/ 11 h 85" name="T83"/>
                    <a:gd fmla="*/ 51 w 82" name="T84"/>
                    <a:gd fmla="*/ 11 h 85" name="T85"/>
                    <a:gd fmla="*/ 51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</p:grpSpPr>
            <p:sp>
              <p:nvSpPr>
                <p:cNvPr id="294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gdLst>
                    <a:gd fmla="*/ 1189 w 1220" name="T0"/>
                    <a:gd fmla="*/ 878 h 1263" name="T1"/>
                    <a:gd fmla="*/ 968 w 1220" name="T2"/>
                    <a:gd fmla="*/ 886 h 1263" name="T3"/>
                    <a:gd fmla="*/ 917 w 1220" name="T4"/>
                    <a:gd fmla="*/ 797 h 1263" name="T5"/>
                    <a:gd fmla="*/ 898 w 1220" name="T6"/>
                    <a:gd fmla="*/ 684 h 1263" name="T7"/>
                    <a:gd fmla="*/ 894 w 1220" name="T8"/>
                    <a:gd fmla="*/ 626 h 1263" name="T9"/>
                    <a:gd fmla="*/ 1010 w 1220" name="T10"/>
                    <a:gd fmla="*/ 540 h 1263" name="T11"/>
                    <a:gd fmla="*/ 1096 w 1220" name="T12"/>
                    <a:gd fmla="*/ 525 h 1263" name="T13"/>
                    <a:gd fmla="*/ 1092 w 1220" name="T14"/>
                    <a:gd fmla="*/ 420 h 1263" name="T15"/>
                    <a:gd fmla="*/ 1111 w 1220" name="T16"/>
                    <a:gd fmla="*/ 377 h 1263" name="T17"/>
                    <a:gd fmla="*/ 1139 w 1220" name="T18"/>
                    <a:gd fmla="*/ 257 h 1263" name="T19"/>
                    <a:gd fmla="*/ 1096 w 1220" name="T20"/>
                    <a:gd fmla="*/ 206 h 1263" name="T21"/>
                    <a:gd fmla="*/ 1053 w 1220" name="T22"/>
                    <a:gd fmla="*/ 163 h 1263" name="T23"/>
                    <a:gd fmla="*/ 1041 w 1220" name="T24"/>
                    <a:gd fmla="*/ 82 h 1263" name="T25"/>
                    <a:gd fmla="*/ 1010 w 1220" name="T26"/>
                    <a:gd fmla="*/ 35 h 1263" name="T27"/>
                    <a:gd fmla="*/ 952 w 1220" name="T28"/>
                    <a:gd fmla="*/ 24 h 1263" name="T29"/>
                    <a:gd fmla="*/ 894 w 1220" name="T30"/>
                    <a:gd fmla="*/ 74 h 1263" name="T31"/>
                    <a:gd fmla="*/ 855 w 1220" name="T32"/>
                    <a:gd fmla="*/ 78 h 1263" name="T33"/>
                    <a:gd fmla="*/ 785 w 1220" name="T34"/>
                    <a:gd fmla="*/ 136 h 1263" name="T35"/>
                    <a:gd fmla="*/ 731 w 1220" name="T36"/>
                    <a:gd fmla="*/ 140 h 1263" name="T37"/>
                    <a:gd fmla="*/ 680 w 1220" name="T38"/>
                    <a:gd fmla="*/ 90 h 1263" name="T39"/>
                    <a:gd fmla="*/ 637 w 1220" name="T40"/>
                    <a:gd fmla="*/ 125 h 1263" name="T41"/>
                    <a:gd fmla="*/ 575 w 1220" name="T42"/>
                    <a:gd fmla="*/ 117 h 1263" name="T43"/>
                    <a:gd fmla="*/ 544 w 1220" name="T44"/>
                    <a:gd fmla="*/ 55 h 1263" name="T45"/>
                    <a:gd fmla="*/ 459 w 1220" name="T46"/>
                    <a:gd fmla="*/ 0 h 1263" name="T47"/>
                    <a:gd fmla="*/ 385 w 1220" name="T48"/>
                    <a:gd fmla="*/ 82 h 1263" name="T49"/>
                    <a:gd fmla="*/ 389 w 1220" name="T50"/>
                    <a:gd fmla="*/ 90 h 1263" name="T51"/>
                    <a:gd fmla="*/ 420 w 1220" name="T52"/>
                    <a:gd fmla="*/ 272 h 1263" name="T53"/>
                    <a:gd fmla="*/ 412 w 1220" name="T54"/>
                    <a:gd fmla="*/ 420 h 1263" name="T55"/>
                    <a:gd fmla="*/ 412 w 1220" name="T56"/>
                    <a:gd fmla="*/ 529 h 1263" name="T57"/>
                    <a:gd fmla="*/ 389 w 1220" name="T58"/>
                    <a:gd fmla="*/ 602 h 1263" name="T59"/>
                    <a:gd fmla="*/ 327 w 1220" name="T60"/>
                    <a:gd fmla="*/ 665 h 1263" name="T61"/>
                    <a:gd fmla="*/ 164 w 1220" name="T62"/>
                    <a:gd fmla="*/ 700 h 1263" name="T63"/>
                    <a:gd fmla="*/ 63 w 1220" name="T64"/>
                    <a:gd fmla="*/ 801 h 1263" name="T65"/>
                    <a:gd fmla="*/ 4 w 1220" name="T66"/>
                    <a:gd fmla="*/ 917 h 1263" name="T67"/>
                    <a:gd fmla="*/ 28 w 1220" name="T68"/>
                    <a:gd fmla="*/ 972 h 1263" name="T69"/>
                    <a:gd fmla="*/ 70 w 1220" name="T70"/>
                    <a:gd fmla="*/ 1010 h 1263" name="T71"/>
                    <a:gd fmla="*/ 82 w 1220" name="T72"/>
                    <a:gd fmla="*/ 1088 h 1263" name="T73"/>
                    <a:gd fmla="*/ 148 w 1220" name="T74"/>
                    <a:gd fmla="*/ 1127 h 1263" name="T75"/>
                    <a:gd fmla="*/ 202 w 1220" name="T76"/>
                    <a:gd fmla="*/ 1092 h 1263" name="T77"/>
                    <a:gd fmla="*/ 237 w 1220" name="T78"/>
                    <a:gd fmla="*/ 1146 h 1263" name="T79"/>
                    <a:gd fmla="*/ 253 w 1220" name="T80"/>
                    <a:gd fmla="*/ 1166 h 1263" name="T81"/>
                    <a:gd fmla="*/ 381 w 1220" name="T82"/>
                    <a:gd fmla="*/ 1247 h 1263" name="T83"/>
                    <a:gd fmla="*/ 381 w 1220" name="T84"/>
                    <a:gd fmla="*/ 1247 h 1263" name="T85"/>
                    <a:gd fmla="*/ 447 w 1220" name="T86"/>
                    <a:gd fmla="*/ 1181 h 1263" name="T87"/>
                    <a:gd fmla="*/ 494 w 1220" name="T88"/>
                    <a:gd fmla="*/ 1209 h 1263" name="T89"/>
                    <a:gd fmla="*/ 564 w 1220" name="T90"/>
                    <a:gd fmla="*/ 1193 h 1263" name="T91"/>
                    <a:gd fmla="*/ 637 w 1220" name="T92"/>
                    <a:gd fmla="*/ 1150 h 1263" name="T93"/>
                    <a:gd fmla="*/ 727 w 1220" name="T94"/>
                    <a:gd fmla="*/ 1146 h 1263" name="T95"/>
                    <a:gd fmla="*/ 750 w 1220" name="T96"/>
                    <a:gd fmla="*/ 1150 h 1263" name="T97"/>
                    <a:gd fmla="*/ 719 w 1220" name="T98"/>
                    <a:gd fmla="*/ 1251 h 1263" name="T99"/>
                    <a:gd fmla="*/ 766 w 1220" name="T100"/>
                    <a:gd fmla="*/ 1236 h 1263" name="T101"/>
                    <a:gd fmla="*/ 828 w 1220" name="T102"/>
                    <a:gd fmla="*/ 1240 h 1263" name="T103"/>
                    <a:gd fmla="*/ 851 w 1220" name="T104"/>
                    <a:gd fmla="*/ 1255 h 1263" name="T105"/>
                    <a:gd fmla="*/ 902 w 1220" name="T106"/>
                    <a:gd fmla="*/ 1205 h 1263" name="T107"/>
                    <a:gd fmla="*/ 979 w 1220" name="T108"/>
                    <a:gd fmla="*/ 1174 h 1263" name="T109"/>
                    <a:gd fmla="*/ 1041 w 1220" name="T110"/>
                    <a:gd fmla="*/ 1100 h 1263" name="T111"/>
                    <a:gd fmla="*/ 1076 w 1220" name="T112"/>
                    <a:gd fmla="*/ 1065 h 1263" name="T113"/>
                    <a:gd fmla="*/ 1127 w 1220" name="T114"/>
                    <a:gd fmla="*/ 937 h 1263" name="T115"/>
                    <a:gd fmla="*/ 1220 w 1220" name="T116"/>
                    <a:gd fmla="*/ 902 h 1263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</a:gdLst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b="b" l="0" r="r" t="0"/>
                  <a:pathLst>
                    <a:path h="1263" w="1220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5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gdLst>
                    <a:gd fmla="*/ 23 w 23" name="T0"/>
                    <a:gd fmla="*/ 16 h 28" name="T1"/>
                    <a:gd fmla="*/ 23 w 23" name="T2"/>
                    <a:gd fmla="*/ 16 h 28" name="T3"/>
                    <a:gd fmla="*/ 20 w 23" name="T4"/>
                    <a:gd fmla="*/ 24 h 28" name="T5"/>
                    <a:gd fmla="*/ 12 w 23" name="T6"/>
                    <a:gd fmla="*/ 28 h 28" name="T7"/>
                    <a:gd fmla="*/ 12 w 23" name="T8"/>
                    <a:gd fmla="*/ 28 h 28" name="T9"/>
                    <a:gd fmla="*/ 4 w 23" name="T10"/>
                    <a:gd fmla="*/ 24 h 28" name="T11"/>
                    <a:gd fmla="*/ 0 w 23" name="T12"/>
                    <a:gd fmla="*/ 16 h 28" name="T13"/>
                    <a:gd fmla="*/ 0 w 23" name="T14"/>
                    <a:gd fmla="*/ 16 h 28" name="T15"/>
                    <a:gd fmla="*/ 4 w 23" name="T16"/>
                    <a:gd fmla="*/ 4 h 28" name="T17"/>
                    <a:gd fmla="*/ 12 w 23" name="T18"/>
                    <a:gd fmla="*/ 0 h 28" name="T19"/>
                    <a:gd fmla="*/ 12 w 23" name="T20"/>
                    <a:gd fmla="*/ 0 h 28" name="T21"/>
                    <a:gd fmla="*/ 20 w 23" name="T22"/>
                    <a:gd fmla="*/ 4 h 28" name="T23"/>
                    <a:gd fmla="*/ 23 w 23" name="T24"/>
                    <a:gd fmla="*/ 16 h 28" name="T25"/>
                    <a:gd fmla="*/ 23 w 23" name="T26"/>
                    <a:gd fmla="*/ 16 h 28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8" w="23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6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0 w 58" name="T6"/>
                    <a:gd fmla="*/ 50 h 58" name="T7"/>
                    <a:gd fmla="*/ 42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4 h 58" name="T15"/>
                    <a:gd fmla="*/ 11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11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2 w 58" name="T34"/>
                    <a:gd fmla="*/ 4 h 58" name="T35"/>
                    <a:gd fmla="*/ 50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7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gdLst>
                    <a:gd fmla="*/ 51 w 82" name="T0"/>
                    <a:gd fmla="*/ 15 h 81" name="T1"/>
                    <a:gd fmla="*/ 51 w 82" name="T2"/>
                    <a:gd fmla="*/ 15 h 81" name="T3"/>
                    <a:gd fmla="*/ 43 w 82" name="T4"/>
                    <a:gd fmla="*/ 0 h 81" name="T5"/>
                    <a:gd fmla="*/ 43 w 82" name="T6"/>
                    <a:gd fmla="*/ 0 h 81" name="T7"/>
                    <a:gd fmla="*/ 27 w 82" name="T8"/>
                    <a:gd fmla="*/ 4 h 81" name="T9"/>
                    <a:gd fmla="*/ 27 w 82" name="T10"/>
                    <a:gd fmla="*/ 4 h 81" name="T11"/>
                    <a:gd fmla="*/ 35 w 82" name="T12"/>
                    <a:gd fmla="*/ 19 h 81" name="T13"/>
                    <a:gd fmla="*/ 35 w 82" name="T14"/>
                    <a:gd fmla="*/ 19 h 81" name="T15"/>
                    <a:gd fmla="*/ 51 w 82" name="T16"/>
                    <a:gd fmla="*/ 15 h 81" name="T17"/>
                    <a:gd fmla="*/ 51 w 82" name="T18"/>
                    <a:gd fmla="*/ 15 h 81" name="T19"/>
                    <a:gd fmla="*/ 51 w 82" name="T20"/>
                    <a:gd fmla="*/ 15 h 81" name="T21"/>
                    <a:gd fmla="*/ 0 w 82" name="T22"/>
                    <a:gd fmla="*/ 77 h 81" name="T23"/>
                    <a:gd fmla="*/ 0 w 82" name="T24"/>
                    <a:gd fmla="*/ 77 h 81" name="T25"/>
                    <a:gd fmla="*/ 12 w 82" name="T26"/>
                    <a:gd fmla="*/ 81 h 81" name="T27"/>
                    <a:gd fmla="*/ 12 w 82" name="T28"/>
                    <a:gd fmla="*/ 81 h 81" name="T29"/>
                    <a:gd fmla="*/ 31 w 82" name="T30"/>
                    <a:gd fmla="*/ 54 h 81" name="T31"/>
                    <a:gd fmla="*/ 31 w 82" name="T32"/>
                    <a:gd fmla="*/ 54 h 81" name="T33"/>
                    <a:gd fmla="*/ 35 w 82" name="T34"/>
                    <a:gd fmla="*/ 50 h 81" name="T35"/>
                    <a:gd fmla="*/ 35 w 82" name="T36"/>
                    <a:gd fmla="*/ 50 h 81" name="T37"/>
                    <a:gd fmla="*/ 39 w 82" name="T38"/>
                    <a:gd fmla="*/ 46 h 81" name="T39"/>
                    <a:gd fmla="*/ 39 w 82" name="T40"/>
                    <a:gd fmla="*/ 46 h 81" name="T41"/>
                    <a:gd fmla="*/ 24 w 82" name="T42"/>
                    <a:gd fmla="*/ 39 h 81" name="T43"/>
                    <a:gd fmla="*/ 24 w 82" name="T44"/>
                    <a:gd fmla="*/ 39 h 81" name="T45"/>
                    <a:gd fmla="*/ 16 w 82" name="T46"/>
                    <a:gd fmla="*/ 58 h 81" name="T47"/>
                    <a:gd fmla="*/ 0 w 82" name="T48"/>
                    <a:gd fmla="*/ 77 h 81" name="T49"/>
                    <a:gd fmla="*/ 0 w 82" name="T50"/>
                    <a:gd fmla="*/ 77 h 81" name="T51"/>
                    <a:gd fmla="*/ 0 w 82" name="T52"/>
                    <a:gd fmla="*/ 77 h 81" name="T53"/>
                    <a:gd fmla="*/ 78 w 82" name="T54"/>
                    <a:gd fmla="*/ 74 h 81" name="T55"/>
                    <a:gd fmla="*/ 78 w 82" name="T56"/>
                    <a:gd fmla="*/ 74 h 81" name="T57"/>
                    <a:gd fmla="*/ 55 w 82" name="T58"/>
                    <a:gd fmla="*/ 39 h 81" name="T59"/>
                    <a:gd fmla="*/ 55 w 82" name="T60"/>
                    <a:gd fmla="*/ 39 h 81" name="T61"/>
                    <a:gd fmla="*/ 43 w 82" name="T62"/>
                    <a:gd fmla="*/ 46 h 81" name="T63"/>
                    <a:gd fmla="*/ 43 w 82" name="T64"/>
                    <a:gd fmla="*/ 46 h 81" name="T65"/>
                    <a:gd fmla="*/ 55 w 82" name="T66"/>
                    <a:gd fmla="*/ 62 h 81" name="T67"/>
                    <a:gd fmla="*/ 66 w 82" name="T68"/>
                    <a:gd fmla="*/ 81 h 81" name="T69"/>
                    <a:gd fmla="*/ 66 w 82" name="T70"/>
                    <a:gd fmla="*/ 81 h 81" name="T71"/>
                    <a:gd fmla="*/ 78 w 82" name="T72"/>
                    <a:gd fmla="*/ 74 h 81" name="T73"/>
                    <a:gd fmla="*/ 78 w 82" name="T74"/>
                    <a:gd fmla="*/ 74 h 81" name="T75"/>
                    <a:gd fmla="*/ 78 w 82" name="T76"/>
                    <a:gd fmla="*/ 74 h 81" name="T77"/>
                    <a:gd fmla="*/ 0 w 82" name="T78"/>
                    <a:gd fmla="*/ 23 h 81" name="T79"/>
                    <a:gd fmla="*/ 0 w 82" name="T80"/>
                    <a:gd fmla="*/ 31 h 81" name="T81"/>
                    <a:gd fmla="*/ 82 w 82" name="T82"/>
                    <a:gd fmla="*/ 31 h 81" name="T83"/>
                    <a:gd fmla="*/ 82 w 82" name="T84"/>
                    <a:gd fmla="*/ 23 h 81" name="T85"/>
                    <a:gd fmla="*/ 0 w 82" name="T86"/>
                    <a:gd fmla="*/ 23 h 81" name="T87"/>
                    <a:gd fmla="*/ 0 w 82" name="T88"/>
                    <a:gd fmla="*/ 23 h 81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</a:gdLst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b="b" l="0" r="r" t="0"/>
                  <a:pathLst>
                    <a:path h="81" w="82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8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gdLst>
                    <a:gd fmla="*/ 16 w 82" name="T0"/>
                    <a:gd fmla="*/ 31 h 85" name="T1"/>
                    <a:gd fmla="*/ 67 w 82" name="T2"/>
                    <a:gd fmla="*/ 19 h 85" name="T3"/>
                    <a:gd fmla="*/ 78 w 82" name="T4"/>
                    <a:gd fmla="*/ 31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2 w 82" name="T12"/>
                    <a:gd fmla="*/ 0 h 85" name="T13"/>
                    <a:gd fmla="*/ 35 w 82" name="T14"/>
                    <a:gd fmla="*/ 8 h 85" name="T15"/>
                    <a:gd fmla="*/ 4 w 82" name="T16"/>
                    <a:gd fmla="*/ 31 h 85" name="T17"/>
                    <a:gd fmla="*/ 0 w 82" name="T18"/>
                    <a:gd fmla="*/ 46 h 85" name="T19"/>
                    <a:gd fmla="*/ 20 w 82" name="T20"/>
                    <a:gd fmla="*/ 46 h 85" name="T21"/>
                    <a:gd fmla="*/ 12 w 82" name="T22"/>
                    <a:gd fmla="*/ 58 h 85" name="T23"/>
                    <a:gd fmla="*/ 32 w 82" name="T24"/>
                    <a:gd fmla="*/ 66 h 85" name="T25"/>
                    <a:gd fmla="*/ 20 w 82" name="T26"/>
                    <a:gd fmla="*/ 70 h 85" name="T27"/>
                    <a:gd fmla="*/ 4 w 82" name="T28"/>
                    <a:gd fmla="*/ 74 h 85" name="T29"/>
                    <a:gd fmla="*/ 8 w 82" name="T30"/>
                    <a:gd fmla="*/ 85 h 85" name="T31"/>
                    <a:gd fmla="*/ 47 w 82" name="T32"/>
                    <a:gd fmla="*/ 70 h 85" name="T33"/>
                    <a:gd fmla="*/ 59 w 82" name="T34"/>
                    <a:gd fmla="*/ 77 h 85" name="T35"/>
                    <a:gd fmla="*/ 70 w 82" name="T36"/>
                    <a:gd fmla="*/ 85 h 85" name="T37"/>
                    <a:gd fmla="*/ 74 w 82" name="T38"/>
                    <a:gd fmla="*/ 81 h 85" name="T39"/>
                    <a:gd fmla="*/ 78 w 82" name="T40"/>
                    <a:gd fmla="*/ 74 h 85" name="T41"/>
                    <a:gd fmla="*/ 55 w 82" name="T42"/>
                    <a:gd fmla="*/ 62 h 85" name="T43"/>
                    <a:gd fmla="*/ 82 w 82" name="T44"/>
                    <a:gd fmla="*/ 46 h 85" name="T45"/>
                    <a:gd fmla="*/ 39 w 82" name="T46"/>
                    <a:gd fmla="*/ 35 h 85" name="T47"/>
                    <a:gd fmla="*/ 43 w 82" name="T48"/>
                    <a:gd fmla="*/ 27 h 85" name="T49"/>
                    <a:gd fmla="*/ 43 w 82" name="T50"/>
                    <a:gd fmla="*/ 27 h 85" name="T51"/>
                    <a:gd fmla="*/ 47 w 82" name="T52"/>
                    <a:gd fmla="*/ 27 h 85" name="T53"/>
                    <a:gd fmla="*/ 35 w 82" name="T54"/>
                    <a:gd fmla="*/ 23 h 85" name="T55"/>
                    <a:gd fmla="*/ 32 w 82" name="T56"/>
                    <a:gd fmla="*/ 23 h 85" name="T57"/>
                    <a:gd fmla="*/ 28 w 82" name="T58"/>
                    <a:gd fmla="*/ 35 h 85" name="T59"/>
                    <a:gd fmla="*/ 0 w 82" name="T60"/>
                    <a:gd fmla="*/ 35 h 85" name="T61"/>
                    <a:gd fmla="*/ 0 w 82" name="T62"/>
                    <a:gd fmla="*/ 46 h 85" name="T63"/>
                    <a:gd fmla="*/ 43 w 82" name="T64"/>
                    <a:gd fmla="*/ 58 h 85" name="T65"/>
                    <a:gd fmla="*/ 35 w 82" name="T66"/>
                    <a:gd fmla="*/ 46 h 85" name="T67"/>
                    <a:gd fmla="*/ 51 w 82" name="T68"/>
                    <a:gd fmla="*/ 46 h 85" name="T69"/>
                    <a:gd fmla="*/ 43 w 82" name="T70"/>
                    <a:gd fmla="*/ 58 h 85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85" w="82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8 h 85" name="T5"/>
                    <a:gd fmla="*/ 46 w 81" name="T6"/>
                    <a:gd fmla="*/ 8 h 85" name="T7"/>
                    <a:gd fmla="*/ 46 w 81" name="T8"/>
                    <a:gd fmla="*/ 0 h 85" name="T9"/>
                    <a:gd fmla="*/ 46 w 81" name="T10"/>
                    <a:gd fmla="*/ 0 h 85" name="T11"/>
                    <a:gd fmla="*/ 39 w 81" name="T12"/>
                    <a:gd fmla="*/ 0 h 85" name="T13"/>
                    <a:gd fmla="*/ 39 w 81" name="T14"/>
                    <a:gd fmla="*/ 0 h 85" name="T15"/>
                    <a:gd fmla="*/ 31 w 81" name="T16"/>
                    <a:gd fmla="*/ 4 h 85" name="T17"/>
                    <a:gd fmla="*/ 31 w 81" name="T18"/>
                    <a:gd fmla="*/ 4 h 85" name="T19"/>
                    <a:gd fmla="*/ 35 w 81" name="T20"/>
                    <a:gd fmla="*/ 11 h 85" name="T21"/>
                    <a:gd fmla="*/ 0 w 81" name="T22"/>
                    <a:gd fmla="*/ 11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7 w 81" name="T30"/>
                    <a:gd fmla="*/ 35 h 85" name="T31"/>
                    <a:gd fmla="*/ 7 w 81" name="T32"/>
                    <a:gd fmla="*/ 74 h 85" name="T33"/>
                    <a:gd fmla="*/ 23 w 81" name="T34"/>
                    <a:gd fmla="*/ 74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4 h 85" name="T63"/>
                    <a:gd fmla="*/ 70 w 81" name="T64"/>
                    <a:gd fmla="*/ 70 h 85" name="T65"/>
                    <a:gd fmla="*/ 70 w 81" name="T66"/>
                    <a:gd fmla="*/ 66 h 85" name="T67"/>
                    <a:gd fmla="*/ 70 w 81" name="T68"/>
                    <a:gd fmla="*/ 35 h 85" name="T69"/>
                    <a:gd fmla="*/ 46 w 81" name="T70"/>
                    <a:gd fmla="*/ 35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1 h 85" name="T77"/>
                    <a:gd fmla="*/ 39 w 81" name="T78"/>
                    <a:gd fmla="*/ 11 h 85" name="T79"/>
                    <a:gd fmla="*/ 39 w 81" name="T80"/>
                    <a:gd fmla="*/ 11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</p:grpSpPr>
            <p:sp>
              <p:nvSpPr>
                <p:cNvPr id="288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gdLst>
                    <a:gd fmla="*/ 326 w 785" name="T0"/>
                    <a:gd fmla="*/ 843 h 850" name="T1"/>
                    <a:gd fmla="*/ 284 w 785" name="T2"/>
                    <a:gd fmla="*/ 823 h 850" name="T3"/>
                    <a:gd fmla="*/ 186 w 785" name="T4"/>
                    <a:gd fmla="*/ 831 h 850" name="T5"/>
                    <a:gd fmla="*/ 66 w 785" name="T6"/>
                    <a:gd fmla="*/ 823 h 850" name="T7"/>
                    <a:gd fmla="*/ 27 w 785" name="T8"/>
                    <a:gd fmla="*/ 746 h 850" name="T9"/>
                    <a:gd fmla="*/ 16 w 785" name="T10"/>
                    <a:gd fmla="*/ 676 h 850" name="T11"/>
                    <a:gd fmla="*/ 4 w 785" name="T12"/>
                    <a:gd fmla="*/ 614 h 850" name="T13"/>
                    <a:gd fmla="*/ 0 w 785" name="T14"/>
                    <a:gd fmla="*/ 590 h 850" name="T15"/>
                    <a:gd fmla="*/ 27 w 785" name="T16"/>
                    <a:gd fmla="*/ 536 h 850" name="T17"/>
                    <a:gd fmla="*/ 120 w 785" name="T18"/>
                    <a:gd fmla="*/ 489 h 850" name="T19"/>
                    <a:gd fmla="*/ 183 w 785" name="T20"/>
                    <a:gd fmla="*/ 485 h 850" name="T21"/>
                    <a:gd fmla="*/ 218 w 785" name="T22"/>
                    <a:gd fmla="*/ 458 h 850" name="T23"/>
                    <a:gd fmla="*/ 202 w 785" name="T24"/>
                    <a:gd fmla="*/ 369 h 850" name="T25"/>
                    <a:gd fmla="*/ 210 w 785" name="T26"/>
                    <a:gd fmla="*/ 338 h 850" name="T27"/>
                    <a:gd fmla="*/ 221 w 785" name="T28"/>
                    <a:gd fmla="*/ 326 h 850" name="T29"/>
                    <a:gd fmla="*/ 249 w 785" name="T30"/>
                    <a:gd fmla="*/ 248 h 850" name="T31"/>
                    <a:gd fmla="*/ 249 w 785" name="T32"/>
                    <a:gd fmla="*/ 190 h 850" name="T33"/>
                    <a:gd fmla="*/ 221 w 785" name="T34"/>
                    <a:gd fmla="*/ 159 h 850" name="T35"/>
                    <a:gd fmla="*/ 171 w 785" name="T36"/>
                    <a:gd fmla="*/ 140 h 850" name="T37"/>
                    <a:gd fmla="*/ 163 w 785" name="T38"/>
                    <a:gd fmla="*/ 108 h 850" name="T39"/>
                    <a:gd fmla="*/ 163 w 785" name="T40"/>
                    <a:gd fmla="*/ 54 h 850" name="T41"/>
                    <a:gd fmla="*/ 151 w 785" name="T42"/>
                    <a:gd fmla="*/ 27 h 850" name="T43"/>
                    <a:gd fmla="*/ 252 w 785" name="T44"/>
                    <a:gd fmla="*/ 7 h 850" name="T45"/>
                    <a:gd fmla="*/ 326 w 785" name="T46"/>
                    <a:gd fmla="*/ 0 h 850" name="T47"/>
                    <a:gd fmla="*/ 342 w 785" name="T48"/>
                    <a:gd fmla="*/ 0 h 850" name="T49"/>
                    <a:gd fmla="*/ 357 w 785" name="T50"/>
                    <a:gd fmla="*/ 27 h 850" name="T51"/>
                    <a:gd fmla="*/ 350 w 785" name="T52"/>
                    <a:gd fmla="*/ 74 h 850" name="T53"/>
                    <a:gd fmla="*/ 373 w 785" name="T54"/>
                    <a:gd fmla="*/ 105 h 850" name="T55"/>
                    <a:gd fmla="*/ 420 w 785" name="T56"/>
                    <a:gd fmla="*/ 120 h 850" name="T57"/>
                    <a:gd fmla="*/ 447 w 785" name="T58"/>
                    <a:gd fmla="*/ 112 h 850" name="T59"/>
                    <a:gd fmla="*/ 466 w 785" name="T60"/>
                    <a:gd fmla="*/ 124 h 850" name="T61"/>
                    <a:gd fmla="*/ 470 w 785" name="T62"/>
                    <a:gd fmla="*/ 147 h 850" name="T63"/>
                    <a:gd fmla="*/ 478 w 785" name="T64"/>
                    <a:gd fmla="*/ 190 h 850" name="T65"/>
                    <a:gd fmla="*/ 489 w 785" name="T66"/>
                    <a:gd fmla="*/ 225 h 850" name="T67"/>
                    <a:gd fmla="*/ 470 w 785" name="T68"/>
                    <a:gd fmla="*/ 248 h 850" name="T69"/>
                    <a:gd fmla="*/ 482 w 785" name="T70"/>
                    <a:gd fmla="*/ 272 h 850" name="T71"/>
                    <a:gd fmla="*/ 540 w 785" name="T72"/>
                    <a:gd fmla="*/ 322 h 850" name="T73"/>
                    <a:gd fmla="*/ 625 w 785" name="T74"/>
                    <a:gd fmla="*/ 299 h 850" name="T75"/>
                    <a:gd fmla="*/ 719 w 785" name="T76"/>
                    <a:gd fmla="*/ 303 h 850" name="T77"/>
                    <a:gd fmla="*/ 765 w 785" name="T78"/>
                    <a:gd fmla="*/ 307 h 850" name="T79"/>
                    <a:gd fmla="*/ 785 w 785" name="T80"/>
                    <a:gd fmla="*/ 365 h 850" name="T81"/>
                    <a:gd fmla="*/ 781 w 785" name="T82"/>
                    <a:gd fmla="*/ 423 h 850" name="T83"/>
                    <a:gd fmla="*/ 746 w 785" name="T84"/>
                    <a:gd fmla="*/ 470 h 850" name="T85"/>
                    <a:gd fmla="*/ 734 w 785" name="T86"/>
                    <a:gd fmla="*/ 505 h 850" name="T87"/>
                    <a:gd fmla="*/ 684 w 785" name="T88"/>
                    <a:gd fmla="*/ 516 h 850" name="T89"/>
                    <a:gd fmla="*/ 649 w 785" name="T90"/>
                    <a:gd fmla="*/ 575 h 850" name="T91"/>
                    <a:gd fmla="*/ 540 w 785" name="T92"/>
                    <a:gd fmla="*/ 715 h 850" name="T93"/>
                    <a:gd fmla="*/ 486 w 785" name="T94"/>
                    <a:gd fmla="*/ 773 h 850" name="T95"/>
                    <a:gd fmla="*/ 381 w 785" name="T96"/>
                    <a:gd fmla="*/ 835 h 850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</a:gdLst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b="b" l="0" r="r" t="0"/>
                  <a:pathLst>
                    <a:path h="850" w="785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9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gdLst>
                    <a:gd fmla="*/ 78 w 78" name="T0"/>
                    <a:gd fmla="*/ 35 h 77" name="T1"/>
                    <a:gd fmla="*/ 78 w 78" name="T2"/>
                    <a:gd fmla="*/ 35 h 77" name="T3"/>
                    <a:gd fmla="*/ 74 w 78" name="T4"/>
                    <a:gd fmla="*/ 50 h 77" name="T5"/>
                    <a:gd fmla="*/ 66 w 78" name="T6"/>
                    <a:gd fmla="*/ 62 h 77" name="T7"/>
                    <a:gd fmla="*/ 55 w 78" name="T8"/>
                    <a:gd fmla="*/ 73 h 77" name="T9"/>
                    <a:gd fmla="*/ 39 w 78" name="T10"/>
                    <a:gd fmla="*/ 77 h 77" name="T11"/>
                    <a:gd fmla="*/ 39 w 78" name="T12"/>
                    <a:gd fmla="*/ 77 h 77" name="T13"/>
                    <a:gd fmla="*/ 24 w 78" name="T14"/>
                    <a:gd fmla="*/ 73 h 77" name="T15"/>
                    <a:gd fmla="*/ 12 w 78" name="T16"/>
                    <a:gd fmla="*/ 66 h 77" name="T17"/>
                    <a:gd fmla="*/ 4 w 78" name="T18"/>
                    <a:gd fmla="*/ 54 h 77" name="T19"/>
                    <a:gd fmla="*/ 0 w 78" name="T20"/>
                    <a:gd fmla="*/ 38 h 77" name="T21"/>
                    <a:gd fmla="*/ 0 w 78" name="T22"/>
                    <a:gd fmla="*/ 38 h 77" name="T23"/>
                    <a:gd fmla="*/ 0 w 78" name="T24"/>
                    <a:gd fmla="*/ 23 h 77" name="T25"/>
                    <a:gd fmla="*/ 8 w 78" name="T26"/>
                    <a:gd fmla="*/ 11 h 77" name="T27"/>
                    <a:gd fmla="*/ 20 w 78" name="T28"/>
                    <a:gd fmla="*/ 3 h 77" name="T29"/>
                    <a:gd fmla="*/ 35 w 78" name="T30"/>
                    <a:gd fmla="*/ 0 h 77" name="T31"/>
                    <a:gd fmla="*/ 35 w 78" name="T32"/>
                    <a:gd fmla="*/ 0 h 77" name="T33"/>
                    <a:gd fmla="*/ 51 w 78" name="T34"/>
                    <a:gd fmla="*/ 0 h 77" name="T35"/>
                    <a:gd fmla="*/ 62 w 78" name="T36"/>
                    <a:gd fmla="*/ 7 h 77" name="T37"/>
                    <a:gd fmla="*/ 74 w 78" name="T38"/>
                    <a:gd fmla="*/ 19 h 77" name="T39"/>
                    <a:gd fmla="*/ 78 w 78" name="T40"/>
                    <a:gd fmla="*/ 35 h 77" name="T41"/>
                    <a:gd fmla="*/ 78 w 78" name="T42"/>
                    <a:gd fmla="*/ 35 h 77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77" w="78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0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gdLst>
                    <a:gd fmla="*/ 35 w 35" name="T0"/>
                    <a:gd fmla="*/ 16 h 35" name="T1"/>
                    <a:gd fmla="*/ 35 w 35" name="T2"/>
                    <a:gd fmla="*/ 16 h 35" name="T3"/>
                    <a:gd fmla="*/ 35 w 35" name="T4"/>
                    <a:gd fmla="*/ 23 h 35" name="T5"/>
                    <a:gd fmla="*/ 31 w 35" name="T6"/>
                    <a:gd fmla="*/ 31 h 35" name="T7"/>
                    <a:gd fmla="*/ 23 w 35" name="T8"/>
                    <a:gd fmla="*/ 35 h 35" name="T9"/>
                    <a:gd fmla="*/ 19 w 35" name="T10"/>
                    <a:gd fmla="*/ 35 h 35" name="T11"/>
                    <a:gd fmla="*/ 19 w 35" name="T12"/>
                    <a:gd fmla="*/ 35 h 35" name="T13"/>
                    <a:gd fmla="*/ 11 w 35" name="T14"/>
                    <a:gd fmla="*/ 35 h 35" name="T15"/>
                    <a:gd fmla="*/ 7 w 35" name="T16"/>
                    <a:gd fmla="*/ 31 h 35" name="T17"/>
                    <a:gd fmla="*/ 4 w 35" name="T18"/>
                    <a:gd fmla="*/ 23 h 35" name="T19"/>
                    <a:gd fmla="*/ 0 w 35" name="T20"/>
                    <a:gd fmla="*/ 19 h 35" name="T21"/>
                    <a:gd fmla="*/ 0 w 35" name="T22"/>
                    <a:gd fmla="*/ 19 h 35" name="T23"/>
                    <a:gd fmla="*/ 0 w 35" name="T24"/>
                    <a:gd fmla="*/ 12 h 35" name="T25"/>
                    <a:gd fmla="*/ 4 w 35" name="T26"/>
                    <a:gd fmla="*/ 8 h 35" name="T27"/>
                    <a:gd fmla="*/ 11 w 35" name="T28"/>
                    <a:gd fmla="*/ 4 h 35" name="T29"/>
                    <a:gd fmla="*/ 15 w 35" name="T30"/>
                    <a:gd fmla="*/ 0 h 35" name="T31"/>
                    <a:gd fmla="*/ 15 w 35" name="T32"/>
                    <a:gd fmla="*/ 0 h 35" name="T33"/>
                    <a:gd fmla="*/ 23 w 35" name="T34"/>
                    <a:gd fmla="*/ 0 h 35" name="T35"/>
                    <a:gd fmla="*/ 31 w 35" name="T36"/>
                    <a:gd fmla="*/ 4 h 35" name="T37"/>
                    <a:gd fmla="*/ 35 w 35" name="T38"/>
                    <a:gd fmla="*/ 12 h 35" name="T39"/>
                    <a:gd fmla="*/ 35 w 35" name="T40"/>
                    <a:gd fmla="*/ 16 h 35" name="T41"/>
                    <a:gd fmla="*/ 35 w 35" name="T42"/>
                    <a:gd fmla="*/ 16 h 35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35" w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1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gdLst>
                    <a:gd fmla="*/ 81 w 89" name="T0"/>
                    <a:gd fmla="*/ 46 h 85" name="T1"/>
                    <a:gd fmla="*/ 81 w 89" name="T2"/>
                    <a:gd fmla="*/ 46 h 85" name="T3"/>
                    <a:gd fmla="*/ 89 w 89" name="T4"/>
                    <a:gd fmla="*/ 31 h 85" name="T5"/>
                    <a:gd fmla="*/ 89 w 89" name="T6"/>
                    <a:gd fmla="*/ 31 h 85" name="T7"/>
                    <a:gd fmla="*/ 78 w 89" name="T8"/>
                    <a:gd fmla="*/ 27 h 85" name="T9"/>
                    <a:gd fmla="*/ 66 w 89" name="T10"/>
                    <a:gd fmla="*/ 23 h 85" name="T11"/>
                    <a:gd fmla="*/ 50 w 89" name="T12"/>
                    <a:gd fmla="*/ 4 h 85" name="T13"/>
                    <a:gd fmla="*/ 50 w 89" name="T14"/>
                    <a:gd fmla="*/ 4 h 85" name="T15"/>
                    <a:gd fmla="*/ 50 w 89" name="T16"/>
                    <a:gd fmla="*/ 4 h 85" name="T17"/>
                    <a:gd fmla="*/ 50 w 89" name="T18"/>
                    <a:gd fmla="*/ 4 h 85" name="T19"/>
                    <a:gd fmla="*/ 54 w 89" name="T20"/>
                    <a:gd fmla="*/ 4 h 85" name="T21"/>
                    <a:gd fmla="*/ 54 w 89" name="T22"/>
                    <a:gd fmla="*/ 4 h 85" name="T23"/>
                    <a:gd fmla="*/ 39 w 89" name="T24"/>
                    <a:gd fmla="*/ 0 h 85" name="T25"/>
                    <a:gd fmla="*/ 39 w 89" name="T26"/>
                    <a:gd fmla="*/ 0 h 85" name="T27"/>
                    <a:gd fmla="*/ 39 w 89" name="T28"/>
                    <a:gd fmla="*/ 0 h 85" name="T29"/>
                    <a:gd fmla="*/ 39 w 89" name="T30"/>
                    <a:gd fmla="*/ 0 h 85" name="T31"/>
                    <a:gd fmla="*/ 31 w 89" name="T32"/>
                    <a:gd fmla="*/ 11 h 85" name="T33"/>
                    <a:gd fmla="*/ 23 w 89" name="T34"/>
                    <a:gd fmla="*/ 19 h 85" name="T35"/>
                    <a:gd fmla="*/ 15 w 89" name="T36"/>
                    <a:gd fmla="*/ 31 h 85" name="T37"/>
                    <a:gd fmla="*/ 0 w 89" name="T38"/>
                    <a:gd fmla="*/ 39 h 85" name="T39"/>
                    <a:gd fmla="*/ 0 w 89" name="T40"/>
                    <a:gd fmla="*/ 39 h 85" name="T41"/>
                    <a:gd fmla="*/ 8 w 89" name="T42"/>
                    <a:gd fmla="*/ 46 h 85" name="T43"/>
                    <a:gd fmla="*/ 8 w 89" name="T44"/>
                    <a:gd fmla="*/ 46 h 85" name="T45"/>
                    <a:gd fmla="*/ 8 w 89" name="T46"/>
                    <a:gd fmla="*/ 46 h 85" name="T47"/>
                    <a:gd fmla="*/ 8 w 89" name="T48"/>
                    <a:gd fmla="*/ 46 h 85" name="T49"/>
                    <a:gd fmla="*/ 23 w 89" name="T50"/>
                    <a:gd fmla="*/ 39 h 85" name="T51"/>
                    <a:gd fmla="*/ 23 w 89" name="T52"/>
                    <a:gd fmla="*/ 43 h 85" name="T53"/>
                    <a:gd fmla="*/ 66 w 89" name="T54"/>
                    <a:gd fmla="*/ 43 h 85" name="T55"/>
                    <a:gd fmla="*/ 66 w 89" name="T56"/>
                    <a:gd fmla="*/ 39 h 85" name="T57"/>
                    <a:gd fmla="*/ 66 w 89" name="T58"/>
                    <a:gd fmla="*/ 39 h 85" name="T59"/>
                    <a:gd fmla="*/ 81 w 89" name="T60"/>
                    <a:gd fmla="*/ 46 h 85" name="T61"/>
                    <a:gd fmla="*/ 81 w 89" name="T62"/>
                    <a:gd fmla="*/ 46 h 85" name="T63"/>
                    <a:gd fmla="*/ 81 w 89" name="T64"/>
                    <a:gd fmla="*/ 46 h 85" name="T65"/>
                    <a:gd fmla="*/ 43 w 89" name="T66"/>
                    <a:gd fmla="*/ 15 h 85" name="T67"/>
                    <a:gd fmla="*/ 43 w 89" name="T68"/>
                    <a:gd fmla="*/ 15 h 85" name="T69"/>
                    <a:gd fmla="*/ 58 w 89" name="T70"/>
                    <a:gd fmla="*/ 31 h 85" name="T71"/>
                    <a:gd fmla="*/ 27 w 89" name="T72"/>
                    <a:gd fmla="*/ 31 h 85" name="T73"/>
                    <a:gd fmla="*/ 27 w 89" name="T74"/>
                    <a:gd fmla="*/ 31 h 85" name="T75"/>
                    <a:gd fmla="*/ 43 w 89" name="T76"/>
                    <a:gd fmla="*/ 15 h 85" name="T77"/>
                    <a:gd fmla="*/ 43 w 89" name="T78"/>
                    <a:gd fmla="*/ 15 h 85" name="T79"/>
                    <a:gd fmla="*/ 43 w 89" name="T80"/>
                    <a:gd fmla="*/ 15 h 85" name="T81"/>
                    <a:gd fmla="*/ 58 w 89" name="T82"/>
                    <a:gd fmla="*/ 85 h 85" name="T83"/>
                    <a:gd fmla="*/ 74 w 89" name="T84"/>
                    <a:gd fmla="*/ 85 h 85" name="T85"/>
                    <a:gd fmla="*/ 74 w 89" name="T86"/>
                    <a:gd fmla="*/ 50 h 85" name="T87"/>
                    <a:gd fmla="*/ 15 w 89" name="T88"/>
                    <a:gd fmla="*/ 50 h 85" name="T89"/>
                    <a:gd fmla="*/ 15 w 89" name="T90"/>
                    <a:gd fmla="*/ 85 h 85" name="T91"/>
                    <a:gd fmla="*/ 27 w 89" name="T92"/>
                    <a:gd fmla="*/ 85 h 85" name="T93"/>
                    <a:gd fmla="*/ 27 w 89" name="T94"/>
                    <a:gd fmla="*/ 81 h 85" name="T95"/>
                    <a:gd fmla="*/ 58 w 89" name="T96"/>
                    <a:gd fmla="*/ 81 h 85" name="T97"/>
                    <a:gd fmla="*/ 58 w 89" name="T98"/>
                    <a:gd fmla="*/ 85 h 85" name="T99"/>
                    <a:gd fmla="*/ 58 w 89" name="T100"/>
                    <a:gd fmla="*/ 85 h 85" name="T101"/>
                    <a:gd fmla="*/ 58 w 89" name="T102"/>
                    <a:gd fmla="*/ 58 h 85" name="T103"/>
                    <a:gd fmla="*/ 58 w 89" name="T104"/>
                    <a:gd fmla="*/ 74 h 85" name="T105"/>
                    <a:gd fmla="*/ 27 w 89" name="T106"/>
                    <a:gd fmla="*/ 74 h 85" name="T107"/>
                    <a:gd fmla="*/ 27 w 89" name="T108"/>
                    <a:gd fmla="*/ 58 h 85" name="T109"/>
                    <a:gd fmla="*/ 58 w 89" name="T110"/>
                    <a:gd fmla="*/ 58 h 85" name="T111"/>
                    <a:gd fmla="*/ 58 w 89" name="T112"/>
                    <a:gd fmla="*/ 58 h 85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</a:gdLst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b="b" l="0" r="r" t="0"/>
                  <a:pathLst>
                    <a:path h="85" w="89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2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gdLst>
                    <a:gd fmla="*/ 0 w 86" name="T0"/>
                    <a:gd fmla="*/ 73 h 81" name="T1"/>
                    <a:gd fmla="*/ 12 w 86" name="T2"/>
                    <a:gd fmla="*/ 81 h 81" name="T3"/>
                    <a:gd fmla="*/ 20 w 86" name="T4"/>
                    <a:gd fmla="*/ 54 h 81" name="T5"/>
                    <a:gd fmla="*/ 27 w 86" name="T6"/>
                    <a:gd fmla="*/ 50 h 81" name="T7"/>
                    <a:gd fmla="*/ 27 w 86" name="T8"/>
                    <a:gd fmla="*/ 66 h 81" name="T9"/>
                    <a:gd fmla="*/ 20 w 86" name="T10"/>
                    <a:gd fmla="*/ 66 h 81" name="T11"/>
                    <a:gd fmla="*/ 20 w 86" name="T12"/>
                    <a:gd fmla="*/ 70 h 81" name="T13"/>
                    <a:gd fmla="*/ 23 w 86" name="T14"/>
                    <a:gd fmla="*/ 77 h 81" name="T15"/>
                    <a:gd fmla="*/ 35 w 86" name="T16"/>
                    <a:gd fmla="*/ 77 h 81" name="T17"/>
                    <a:gd fmla="*/ 35 w 86" name="T18"/>
                    <a:gd fmla="*/ 70 h 81" name="T19"/>
                    <a:gd fmla="*/ 8 w 86" name="T20"/>
                    <a:gd fmla="*/ 0 h 81" name="T21"/>
                    <a:gd fmla="*/ 8 w 86" name="T22"/>
                    <a:gd fmla="*/ 50 h 81" name="T23"/>
                    <a:gd fmla="*/ 0 w 86" name="T24"/>
                    <a:gd fmla="*/ 73 h 81" name="T25"/>
                    <a:gd fmla="*/ 0 w 86" name="T26"/>
                    <a:gd fmla="*/ 73 h 81" name="T27"/>
                    <a:gd fmla="*/ 66 w 86" name="T28"/>
                    <a:gd fmla="*/ 77 h 81" name="T29"/>
                    <a:gd fmla="*/ 78 w 86" name="T30"/>
                    <a:gd fmla="*/ 77 h 81" name="T31"/>
                    <a:gd fmla="*/ 82 w 86" name="T32"/>
                    <a:gd fmla="*/ 77 h 81" name="T33"/>
                    <a:gd fmla="*/ 86 w 86" name="T34"/>
                    <a:gd fmla="*/ 62 h 81" name="T35"/>
                    <a:gd fmla="*/ 74 w 86" name="T36"/>
                    <a:gd fmla="*/ 58 h 81" name="T37"/>
                    <a:gd fmla="*/ 74 w 86" name="T38"/>
                    <a:gd fmla="*/ 66 h 81" name="T39"/>
                    <a:gd fmla="*/ 55 w 86" name="T40"/>
                    <a:gd fmla="*/ 70 h 81" name="T41"/>
                    <a:gd fmla="*/ 51 w 86" name="T42"/>
                    <a:gd fmla="*/ 66 h 81" name="T43"/>
                    <a:gd fmla="*/ 82 w 86" name="T44"/>
                    <a:gd fmla="*/ 42 h 81" name="T45"/>
                    <a:gd fmla="*/ 39 w 86" name="T46"/>
                    <a:gd fmla="*/ 0 h 81" name="T47"/>
                    <a:gd fmla="*/ 39 w 86" name="T48"/>
                    <a:gd fmla="*/ 70 h 81" name="T49"/>
                    <a:gd fmla="*/ 55 w 86" name="T50"/>
                    <a:gd fmla="*/ 77 h 81" name="T51"/>
                    <a:gd fmla="*/ 55 w 86" name="T52"/>
                    <a:gd fmla="*/ 77 h 81" name="T53"/>
                    <a:gd fmla="*/ 27 w 86" name="T54"/>
                    <a:gd fmla="*/ 19 h 81" name="T55"/>
                    <a:gd fmla="*/ 20 w 86" name="T56"/>
                    <a:gd fmla="*/ 11 h 81" name="T57"/>
                    <a:gd fmla="*/ 27 w 86" name="T58"/>
                    <a:gd fmla="*/ 11 h 81" name="T59"/>
                    <a:gd fmla="*/ 51 w 86" name="T60"/>
                    <a:gd fmla="*/ 35 h 81" name="T61"/>
                    <a:gd fmla="*/ 55 w 86" name="T62"/>
                    <a:gd fmla="*/ 11 h 81" name="T63"/>
                    <a:gd fmla="*/ 55 w 86" name="T64"/>
                    <a:gd fmla="*/ 35 h 81" name="T65"/>
                    <a:gd fmla="*/ 70 w 86" name="T66"/>
                    <a:gd fmla="*/ 35 h 81" name="T67"/>
                    <a:gd fmla="*/ 66 w 86" name="T68"/>
                    <a:gd fmla="*/ 11 h 81" name="T69"/>
                    <a:gd fmla="*/ 70 w 86" name="T70"/>
                    <a:gd fmla="*/ 11 h 81" name="T71"/>
                    <a:gd fmla="*/ 27 w 86" name="T72"/>
                    <a:gd fmla="*/ 39 h 81" name="T73"/>
                    <a:gd fmla="*/ 20 w 86" name="T74"/>
                    <a:gd fmla="*/ 31 h 81" name="T75"/>
                    <a:gd fmla="*/ 27 w 86" name="T76"/>
                    <a:gd fmla="*/ 31 h 81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</a:gdLst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b="b" l="0" r="r" t="0"/>
                  <a:pathLst>
                    <a:path h="81" w="86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93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gdLst>
                    <a:gd fmla="*/ 51 w 82" name="T0"/>
                    <a:gd fmla="*/ 11 h 85" name="T1"/>
                    <a:gd fmla="*/ 51 w 82" name="T2"/>
                    <a:gd fmla="*/ 11 h 85" name="T3"/>
                    <a:gd fmla="*/ 47 w 82" name="T4"/>
                    <a:gd fmla="*/ 8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7 h 85" name="T33"/>
                    <a:gd fmla="*/ 24 w 82" name="T34"/>
                    <a:gd fmla="*/ 77 h 85" name="T35"/>
                    <a:gd fmla="*/ 24 w 82" name="T36"/>
                    <a:gd fmla="*/ 43 h 85" name="T37"/>
                    <a:gd fmla="*/ 35 w 82" name="T38"/>
                    <a:gd fmla="*/ 43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3 h 85" name="T45"/>
                    <a:gd fmla="*/ 59 w 82" name="T46"/>
                    <a:gd fmla="*/ 43 h 85" name="T47"/>
                    <a:gd fmla="*/ 59 w 82" name="T48"/>
                    <a:gd fmla="*/ 62 h 85" name="T49"/>
                    <a:gd fmla="*/ 59 w 82" name="T50"/>
                    <a:gd fmla="*/ 62 h 85" name="T51"/>
                    <a:gd fmla="*/ 59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7 h 85" name="T59"/>
                    <a:gd fmla="*/ 55 w 82" name="T60"/>
                    <a:gd fmla="*/ 77 h 85" name="T61"/>
                    <a:gd fmla="*/ 66 w 82" name="T62"/>
                    <a:gd fmla="*/ 74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5 h 85" name="T77"/>
                    <a:gd fmla="*/ 39 w 82" name="T78"/>
                    <a:gd fmla="*/ 15 h 85" name="T79"/>
                    <a:gd fmla="*/ 39 w 82" name="T80"/>
                    <a:gd fmla="*/ 15 h 85" name="T81"/>
                    <a:gd fmla="*/ 51 w 82" name="T82"/>
                    <a:gd fmla="*/ 11 h 85" name="T83"/>
                    <a:gd fmla="*/ 51 w 82" name="T84"/>
                    <a:gd fmla="*/ 11 h 85" name="T85"/>
                    <a:gd fmla="*/ 51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sp>
            <p:nvSpPr>
              <p:cNvPr id="233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gdLst>
                  <a:gd fmla="*/ 613 w 613" name="T0"/>
                  <a:gd fmla="*/ 0 h 295" name="T1"/>
                  <a:gd fmla="*/ 586 w 613" name="T2"/>
                  <a:gd fmla="*/ 46 h 295" name="T3"/>
                  <a:gd fmla="*/ 586 w 613" name="T4"/>
                  <a:gd fmla="*/ 46 h 295" name="T5"/>
                  <a:gd fmla="*/ 578 w 613" name="T6"/>
                  <a:gd fmla="*/ 66 h 295" name="T7"/>
                  <a:gd fmla="*/ 567 w 613" name="T8"/>
                  <a:gd fmla="*/ 81 h 295" name="T9"/>
                  <a:gd fmla="*/ 555 w 613" name="T10"/>
                  <a:gd fmla="*/ 101 h 295" name="T11"/>
                  <a:gd fmla="*/ 540 w 613" name="T12"/>
                  <a:gd fmla="*/ 112 h 295" name="T13"/>
                  <a:gd fmla="*/ 520 w 613" name="T14"/>
                  <a:gd fmla="*/ 124 h 295" name="T15"/>
                  <a:gd fmla="*/ 512 w 613" name="T16"/>
                  <a:gd fmla="*/ 124 h 295" name="T17"/>
                  <a:gd fmla="*/ 501 w 613" name="T18"/>
                  <a:gd fmla="*/ 120 h 295" name="T19"/>
                  <a:gd fmla="*/ 489 w 613" name="T20"/>
                  <a:gd fmla="*/ 116 h 295" name="T21"/>
                  <a:gd fmla="*/ 477 w 613" name="T22"/>
                  <a:gd fmla="*/ 104 h 295" name="T23"/>
                  <a:gd fmla="*/ 477 w 613" name="T24"/>
                  <a:gd fmla="*/ 104 h 295" name="T25"/>
                  <a:gd fmla="*/ 458 w 613" name="T26"/>
                  <a:gd fmla="*/ 89 h 295" name="T27"/>
                  <a:gd fmla="*/ 439 w 613" name="T28"/>
                  <a:gd fmla="*/ 81 h 295" name="T29"/>
                  <a:gd fmla="*/ 423 w 613" name="T30"/>
                  <a:gd fmla="*/ 81 h 295" name="T31"/>
                  <a:gd fmla="*/ 408 w 613" name="T32"/>
                  <a:gd fmla="*/ 89 h 295" name="T33"/>
                  <a:gd fmla="*/ 396 w 613" name="T34"/>
                  <a:gd fmla="*/ 104 h 295" name="T35"/>
                  <a:gd fmla="*/ 384 w 613" name="T36"/>
                  <a:gd fmla="*/ 120 h 295" name="T37"/>
                  <a:gd fmla="*/ 369 w 613" name="T38"/>
                  <a:gd fmla="*/ 147 h 295" name="T39"/>
                  <a:gd fmla="*/ 369 w 613" name="T40"/>
                  <a:gd fmla="*/ 147 h 295" name="T41"/>
                  <a:gd fmla="*/ 361 w 613" name="T42"/>
                  <a:gd fmla="*/ 159 h 295" name="T43"/>
                  <a:gd fmla="*/ 349 w 613" name="T44"/>
                  <a:gd fmla="*/ 163 h 295" name="T45"/>
                  <a:gd fmla="*/ 334 w 613" name="T46"/>
                  <a:gd fmla="*/ 167 h 295" name="T47"/>
                  <a:gd fmla="*/ 318 w 613" name="T48"/>
                  <a:gd fmla="*/ 167 h 295" name="T49"/>
                  <a:gd fmla="*/ 303 w 613" name="T50"/>
                  <a:gd fmla="*/ 163 h 295" name="T51"/>
                  <a:gd fmla="*/ 291 w 613" name="T52"/>
                  <a:gd fmla="*/ 159 h 295" name="T53"/>
                  <a:gd fmla="*/ 279 w 613" name="T54"/>
                  <a:gd fmla="*/ 151 h 295" name="T55"/>
                  <a:gd fmla="*/ 268 w 613" name="T56"/>
                  <a:gd fmla="*/ 139 h 295" name="T57"/>
                  <a:gd fmla="*/ 268 w 613" name="T58"/>
                  <a:gd fmla="*/ 139 h 295" name="T59"/>
                  <a:gd fmla="*/ 260 w 613" name="T60"/>
                  <a:gd fmla="*/ 132 h 295" name="T61"/>
                  <a:gd fmla="*/ 256 w 613" name="T62"/>
                  <a:gd fmla="*/ 128 h 295" name="T63"/>
                  <a:gd fmla="*/ 248 w 613" name="T64"/>
                  <a:gd fmla="*/ 128 h 295" name="T65"/>
                  <a:gd fmla="*/ 240 w 613" name="T66"/>
                  <a:gd fmla="*/ 132 h 295" name="T67"/>
                  <a:gd fmla="*/ 237 w 613" name="T68"/>
                  <a:gd fmla="*/ 139 h 295" name="T69"/>
                  <a:gd fmla="*/ 233 w 613" name="T70"/>
                  <a:gd fmla="*/ 151 h 295" name="T71"/>
                  <a:gd fmla="*/ 229 w 613" name="T72"/>
                  <a:gd fmla="*/ 182 h 295" name="T73"/>
                  <a:gd fmla="*/ 229 w 613" name="T74"/>
                  <a:gd fmla="*/ 182 h 295" name="T75"/>
                  <a:gd fmla="*/ 213 w 613" name="T76"/>
                  <a:gd fmla="*/ 198 h 295" name="T77"/>
                  <a:gd fmla="*/ 174 w 613" name="T78"/>
                  <a:gd fmla="*/ 229 h 295" name="T79"/>
                  <a:gd fmla="*/ 155 w 613" name="T80"/>
                  <a:gd fmla="*/ 240 h 295" name="T81"/>
                  <a:gd fmla="*/ 132 w 613" name="T82"/>
                  <a:gd fmla="*/ 248 h 295" name="T83"/>
                  <a:gd fmla="*/ 120 w 613" name="T84"/>
                  <a:gd fmla="*/ 252 h 295" name="T85"/>
                  <a:gd fmla="*/ 108 w 613" name="T86"/>
                  <a:gd fmla="*/ 248 h 295" name="T87"/>
                  <a:gd fmla="*/ 101 w 613" name="T88"/>
                  <a:gd fmla="*/ 244 h 295" name="T89"/>
                  <a:gd fmla="*/ 93 w 613" name="T90"/>
                  <a:gd fmla="*/ 237 h 295" name="T91"/>
                  <a:gd fmla="*/ 93 w 613" name="T92"/>
                  <a:gd fmla="*/ 237 h 295" name="T93"/>
                  <a:gd fmla="*/ 77 w 613" name="T94"/>
                  <a:gd fmla="*/ 221 h 295" name="T95"/>
                  <a:gd fmla="*/ 66 w 613" name="T96"/>
                  <a:gd fmla="*/ 217 h 295" name="T97"/>
                  <a:gd fmla="*/ 58 w 613" name="T98"/>
                  <a:gd fmla="*/ 221 h 295" name="T99"/>
                  <a:gd fmla="*/ 46 w 613" name="T100"/>
                  <a:gd fmla="*/ 225 h 295" name="T101"/>
                  <a:gd fmla="*/ 38 w 613" name="T102"/>
                  <a:gd fmla="*/ 244 h 295" name="T103"/>
                  <a:gd fmla="*/ 35 w 613" name="T104"/>
                  <a:gd fmla="*/ 252 h 295" name="T105"/>
                  <a:gd fmla="*/ 35 w 613" name="T106"/>
                  <a:gd fmla="*/ 252 h 295" name="T107"/>
                  <a:gd fmla="*/ 23 w 613" name="T108"/>
                  <a:gd fmla="*/ 275 h 295" name="T109"/>
                  <a:gd fmla="*/ 11 w 613" name="T110"/>
                  <a:gd fmla="*/ 287 h 295" name="T111"/>
                  <a:gd fmla="*/ 3 w 613" name="T112"/>
                  <a:gd fmla="*/ 295 h 295" name="T113"/>
                  <a:gd fmla="*/ 0 w 613" name="T114"/>
                  <a:gd fmla="*/ 295 h 295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b" l="0" r="r" t="0"/>
                <a:pathLst>
                  <a:path h="295" w="613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4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gdLst>
                  <a:gd fmla="*/ 913 w 913" name="T0"/>
                  <a:gd fmla="*/ 288 h 594" name="T1"/>
                  <a:gd fmla="*/ 871 w 913" name="T2"/>
                  <a:gd fmla="*/ 276 h 594" name="T3"/>
                  <a:gd fmla="*/ 851 w 913" name="T4"/>
                  <a:gd fmla="*/ 237 h 594" name="T5"/>
                  <a:gd fmla="*/ 847 w 913" name="T6"/>
                  <a:gd fmla="*/ 194 h 594" name="T7"/>
                  <a:gd fmla="*/ 863 w 913" name="T8"/>
                  <a:gd fmla="*/ 152 h 594" name="T9"/>
                  <a:gd fmla="*/ 824 w 913" name="T10"/>
                  <a:gd fmla="*/ 136 h 594" name="T11"/>
                  <a:gd fmla="*/ 766 w 913" name="T12"/>
                  <a:gd fmla="*/ 148 h 594" name="T13"/>
                  <a:gd fmla="*/ 727 w 913" name="T14"/>
                  <a:gd fmla="*/ 183 h 594" name="T15"/>
                  <a:gd fmla="*/ 688 w 913" name="T16"/>
                  <a:gd fmla="*/ 183 h 594" name="T17"/>
                  <a:gd fmla="*/ 672 w 913" name="T18"/>
                  <a:gd fmla="*/ 155 h 594" name="T19"/>
                  <a:gd fmla="*/ 657 w 913" name="T20"/>
                  <a:gd fmla="*/ 136 h 594" name="T21"/>
                  <a:gd fmla="*/ 606 w 913" name="T22"/>
                  <a:gd fmla="*/ 121 h 594" name="T23"/>
                  <a:gd fmla="*/ 552 w 913" name="T24"/>
                  <a:gd fmla="*/ 121 h 594" name="T25"/>
                  <a:gd fmla="*/ 505 w 913" name="T26"/>
                  <a:gd fmla="*/ 86 h 594" name="T27"/>
                  <a:gd fmla="*/ 490 w 913" name="T28"/>
                  <a:gd fmla="*/ 47 h 594" name="T29"/>
                  <a:gd fmla="*/ 482 w 913" name="T30"/>
                  <a:gd fmla="*/ 23 h 594" name="T31"/>
                  <a:gd fmla="*/ 443 w 913" name="T32"/>
                  <a:gd fmla="*/ 0 h 594" name="T33"/>
                  <a:gd fmla="*/ 385 w 913" name="T34"/>
                  <a:gd fmla="*/ 4 h 594" name="T35"/>
                  <a:gd fmla="*/ 338 w 913" name="T36"/>
                  <a:gd fmla="*/ 23 h 594" name="T37"/>
                  <a:gd fmla="*/ 265 w 913" name="T38"/>
                  <a:gd fmla="*/ 54 h 594" name="T39"/>
                  <a:gd fmla="*/ 268 w 913" name="T40"/>
                  <a:gd fmla="*/ 121 h 594" name="T41"/>
                  <a:gd fmla="*/ 257 w 913" name="T42"/>
                  <a:gd fmla="*/ 148 h 594" name="T43"/>
                  <a:gd fmla="*/ 191 w 913" name="T44"/>
                  <a:gd fmla="*/ 148 h 594" name="T45"/>
                  <a:gd fmla="*/ 156 w 913" name="T46"/>
                  <a:gd fmla="*/ 132 h 594" name="T47"/>
                  <a:gd fmla="*/ 140 w 913" name="T48"/>
                  <a:gd fmla="*/ 144 h 594" name="T49"/>
                  <a:gd fmla="*/ 105 w 913" name="T50"/>
                  <a:gd fmla="*/ 148 h 594" name="T51"/>
                  <a:gd fmla="*/ 101 w 913" name="T52"/>
                  <a:gd fmla="*/ 155 h 594" name="T53"/>
                  <a:gd fmla="*/ 101 w 913" name="T54"/>
                  <a:gd fmla="*/ 202 h 594" name="T55"/>
                  <a:gd fmla="*/ 78 w 913" name="T56"/>
                  <a:gd fmla="*/ 241 h 594" name="T57"/>
                  <a:gd fmla="*/ 55 w 913" name="T58"/>
                  <a:gd fmla="*/ 264 h 594" name="T59"/>
                  <a:gd fmla="*/ 51 w 913" name="T60"/>
                  <a:gd fmla="*/ 315 h 594" name="T61"/>
                  <a:gd fmla="*/ 55 w 913" name="T62"/>
                  <a:gd fmla="*/ 338 h 594" name="T63"/>
                  <a:gd fmla="*/ 39 w 913" name="T64"/>
                  <a:gd fmla="*/ 361 h 594" name="T65"/>
                  <a:gd fmla="*/ 0 w 913" name="T66"/>
                  <a:gd fmla="*/ 412 h 594" name="T67"/>
                  <a:gd fmla="*/ 0 w 913" name="T68"/>
                  <a:gd fmla="*/ 424 h 594" name="T69"/>
                  <a:gd fmla="*/ 59 w 913" name="T70"/>
                  <a:gd fmla="*/ 424 h 594" name="T71"/>
                  <a:gd fmla="*/ 160 w 913" name="T72"/>
                  <a:gd fmla="*/ 525 h 594" name="T73"/>
                  <a:gd fmla="*/ 191 w 913" name="T74"/>
                  <a:gd fmla="*/ 567 h 594" name="T75"/>
                  <a:gd fmla="*/ 241 w 913" name="T76"/>
                  <a:gd fmla="*/ 591 h 594" name="T77"/>
                  <a:gd fmla="*/ 296 w 913" name="T78"/>
                  <a:gd fmla="*/ 587 h 594" name="T79"/>
                  <a:gd fmla="*/ 331 w 913" name="T80"/>
                  <a:gd fmla="*/ 544 h 594" name="T81"/>
                  <a:gd fmla="*/ 346 w 913" name="T82"/>
                  <a:gd fmla="*/ 513 h 594" name="T83"/>
                  <a:gd fmla="*/ 377 w 913" name="T84"/>
                  <a:gd fmla="*/ 513 h 594" name="T85"/>
                  <a:gd fmla="*/ 397 w 913" name="T86"/>
                  <a:gd fmla="*/ 532 h 594" name="T87"/>
                  <a:gd fmla="*/ 428 w 913" name="T88"/>
                  <a:gd fmla="*/ 540 h 594" name="T89"/>
                  <a:gd fmla="*/ 509 w 913" name="T90"/>
                  <a:gd fmla="*/ 486 h 594" name="T91"/>
                  <a:gd fmla="*/ 529 w 913" name="T92"/>
                  <a:gd fmla="*/ 439 h 594" name="T93"/>
                  <a:gd fmla="*/ 544 w 913" name="T94"/>
                  <a:gd fmla="*/ 416 h 594" name="T95"/>
                  <a:gd fmla="*/ 568 w 913" name="T96"/>
                  <a:gd fmla="*/ 431 h 594" name="T97"/>
                  <a:gd fmla="*/ 587 w 913" name="T98"/>
                  <a:gd fmla="*/ 447 h 594" name="T99"/>
                  <a:gd fmla="*/ 634 w 913" name="T100"/>
                  <a:gd fmla="*/ 455 h 594" name="T101"/>
                  <a:gd fmla="*/ 665 w 913" name="T102"/>
                  <a:gd fmla="*/ 435 h 594" name="T103"/>
                  <a:gd fmla="*/ 692 w 913" name="T104"/>
                  <a:gd fmla="*/ 392 h 594" name="T105"/>
                  <a:gd fmla="*/ 735 w 913" name="T106"/>
                  <a:gd fmla="*/ 369 h 594" name="T107"/>
                  <a:gd fmla="*/ 777 w 913" name="T108"/>
                  <a:gd fmla="*/ 392 h 594" name="T109"/>
                  <a:gd fmla="*/ 808 w 913" name="T110"/>
                  <a:gd fmla="*/ 412 h 594" name="T111"/>
                  <a:gd fmla="*/ 851 w 913" name="T112"/>
                  <a:gd fmla="*/ 389 h 594" name="T113"/>
                  <a:gd fmla="*/ 882 w 913" name="T114"/>
                  <a:gd fmla="*/ 334 h 594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b" l="0" r="r" t="0"/>
                <a:pathLst>
                  <a:path h="594" w="913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</p:grpSpPr>
            <p:sp>
              <p:nvSpPr>
                <p:cNvPr id="282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gdLst>
                    <a:gd fmla="*/ 850 w 1363" name="T0"/>
                    <a:gd fmla="*/ 870 h 1064" name="T1"/>
                    <a:gd fmla="*/ 917 w 1363" name="T2"/>
                    <a:gd fmla="*/ 847 h 1064" name="T3"/>
                    <a:gd fmla="*/ 983 w 1363" name="T4"/>
                    <a:gd fmla="*/ 792 h 1064" name="T5"/>
                    <a:gd fmla="*/ 986 w 1363" name="T6"/>
                    <a:gd fmla="*/ 672 h 1064" name="T7"/>
                    <a:gd fmla="*/ 967 w 1363" name="T8"/>
                    <a:gd fmla="*/ 625 h 1064" name="T9"/>
                    <a:gd fmla="*/ 932 w 1363" name="T10"/>
                    <a:gd fmla="*/ 602 h 1064" name="T11"/>
                    <a:gd fmla="*/ 944 w 1363" name="T12"/>
                    <a:gd fmla="*/ 582 h 1064" name="T13"/>
                    <a:gd fmla="*/ 920 w 1363" name="T14"/>
                    <a:gd fmla="*/ 528 h 1064" name="T15"/>
                    <a:gd fmla="*/ 1111 w 1363" name="T16"/>
                    <a:gd fmla="*/ 520 h 1064" name="T17"/>
                    <a:gd fmla="*/ 1177 w 1363" name="T18"/>
                    <a:gd fmla="*/ 582 h 1064" name="T19"/>
                    <a:gd fmla="*/ 1239 w 1363" name="T20"/>
                    <a:gd fmla="*/ 637 h 1064" name="T21"/>
                    <a:gd fmla="*/ 1274 w 1363" name="T22"/>
                    <a:gd fmla="*/ 633 h 1064" name="T23"/>
                    <a:gd fmla="*/ 1340 w 1363" name="T24"/>
                    <a:gd fmla="*/ 544 h 1064" name="T25"/>
                    <a:gd fmla="*/ 1344 w 1363" name="T26"/>
                    <a:gd fmla="*/ 489 h 1064" name="T27"/>
                    <a:gd fmla="*/ 1348 w 1363" name="T28"/>
                    <a:gd fmla="*/ 435 h 1064" name="T29"/>
                    <a:gd fmla="*/ 1359 w 1363" name="T30"/>
                    <a:gd fmla="*/ 396 h 1064" name="T31"/>
                    <a:gd fmla="*/ 1324 w 1363" name="T32"/>
                    <a:gd fmla="*/ 365 h 1064" name="T33"/>
                    <a:gd fmla="*/ 1239 w 1363" name="T34"/>
                    <a:gd fmla="*/ 279 h 1064" name="T35"/>
                    <a:gd fmla="*/ 1157 w 1363" name="T36"/>
                    <a:gd fmla="*/ 229 h 1064" name="T37"/>
                    <a:gd fmla="*/ 1095 w 1363" name="T38"/>
                    <a:gd fmla="*/ 287 h 1064" name="T39"/>
                    <a:gd fmla="*/ 1049 w 1363" name="T40"/>
                    <a:gd fmla="*/ 380 h 1064" name="T41"/>
                    <a:gd fmla="*/ 1029 w 1363" name="T42"/>
                    <a:gd fmla="*/ 408 h 1064" name="T43"/>
                    <a:gd fmla="*/ 901 w 1363" name="T44"/>
                    <a:gd fmla="*/ 408 h 1064" name="T45"/>
                    <a:gd fmla="*/ 792 w 1363" name="T46"/>
                    <a:gd fmla="*/ 365 h 1064" name="T47"/>
                    <a:gd fmla="*/ 749 w 1363" name="T48"/>
                    <a:gd fmla="*/ 299 h 1064" name="T49"/>
                    <a:gd fmla="*/ 691 w 1363" name="T50"/>
                    <a:gd fmla="*/ 244 h 1064" name="T51"/>
                    <a:gd fmla="*/ 730 w 1363" name="T52"/>
                    <a:gd fmla="*/ 217 h 1064" name="T53"/>
                    <a:gd fmla="*/ 715 w 1363" name="T54"/>
                    <a:gd fmla="*/ 178 h 1064" name="T55"/>
                    <a:gd fmla="*/ 715 w 1363" name="T56"/>
                    <a:gd fmla="*/ 101 h 1064" name="T57"/>
                    <a:gd fmla="*/ 715 w 1363" name="T58"/>
                    <a:gd fmla="*/ 4 h 1064" name="T59"/>
                    <a:gd fmla="*/ 676 w 1363" name="T60"/>
                    <a:gd fmla="*/ 19 h 1064" name="T61"/>
                    <a:gd fmla="*/ 590 w 1363" name="T62"/>
                    <a:gd fmla="*/ 85 h 1064" name="T63"/>
                    <a:gd fmla="*/ 528 w 1363" name="T64"/>
                    <a:gd fmla="*/ 159 h 1064" name="T65"/>
                    <a:gd fmla="*/ 485 w 1363" name="T66"/>
                    <a:gd fmla="*/ 143 h 1064" name="T67"/>
                    <a:gd fmla="*/ 400 w 1363" name="T68"/>
                    <a:gd fmla="*/ 143 h 1064" name="T69"/>
                    <a:gd fmla="*/ 353 w 1363" name="T70"/>
                    <a:gd fmla="*/ 202 h 1064" name="T71"/>
                    <a:gd fmla="*/ 283 w 1363" name="T72"/>
                    <a:gd fmla="*/ 190 h 1064" name="T73"/>
                    <a:gd fmla="*/ 252 w 1363" name="T74"/>
                    <a:gd fmla="*/ 163 h 1064" name="T75"/>
                    <a:gd fmla="*/ 237 w 1363" name="T76"/>
                    <a:gd fmla="*/ 221 h 1064" name="T77"/>
                    <a:gd fmla="*/ 124 w 1363" name="T78"/>
                    <a:gd fmla="*/ 287 h 1064" name="T79"/>
                    <a:gd fmla="*/ 85 w 1363" name="T80"/>
                    <a:gd fmla="*/ 260 h 1064" name="T81"/>
                    <a:gd fmla="*/ 39 w 1363" name="T82"/>
                    <a:gd fmla="*/ 291 h 1064" name="T83"/>
                    <a:gd fmla="*/ 7 w 1363" name="T84"/>
                    <a:gd fmla="*/ 338 h 1064" name="T85"/>
                    <a:gd fmla="*/ 0 w 1363" name="T86"/>
                    <a:gd fmla="*/ 439 h 1064" name="T87"/>
                    <a:gd fmla="*/ 7 w 1363" name="T88"/>
                    <a:gd fmla="*/ 513 h 1064" name="T89"/>
                    <a:gd fmla="*/ 39 w 1363" name="T90"/>
                    <a:gd fmla="*/ 551 h 1064" name="T91"/>
                    <a:gd fmla="*/ 101 w 1363" name="T92"/>
                    <a:gd fmla="*/ 551 h 1064" name="T93"/>
                    <a:gd fmla="*/ 124 w 1363" name="T94"/>
                    <a:gd fmla="*/ 586 h 1064" name="T95"/>
                    <a:gd fmla="*/ 140 w 1363" name="T96"/>
                    <a:gd fmla="*/ 637 h 1064" name="T97"/>
                    <a:gd fmla="*/ 128 w 1363" name="T98"/>
                    <a:gd fmla="*/ 687 h 1064" name="T99"/>
                    <a:gd fmla="*/ 194 w 1363" name="T100"/>
                    <a:gd fmla="*/ 761 h 1064" name="T101"/>
                    <a:gd fmla="*/ 295 w 1363" name="T102"/>
                    <a:gd fmla="*/ 726 h 1064" name="T103"/>
                    <a:gd fmla="*/ 419 w 1363" name="T104"/>
                    <a:gd fmla="*/ 746 h 1064" name="T105"/>
                    <a:gd fmla="*/ 435 w 1363" name="T106"/>
                    <a:gd fmla="*/ 862 h 1064" name="T107"/>
                    <a:gd fmla="*/ 404 w 1363" name="T108"/>
                    <a:gd fmla="*/ 940 h 1064" name="T109"/>
                    <a:gd fmla="*/ 516 w 1363" name="T110"/>
                    <a:gd fmla="*/ 1045 h 1064" name="T111"/>
                    <a:gd fmla="*/ 555 w 1363" name="T112"/>
                    <a:gd fmla="*/ 1056 h 1064" name="T113"/>
                    <a:gd fmla="*/ 606 w 1363" name="T114"/>
                    <a:gd fmla="*/ 1025 h 1064" name="T115"/>
                    <a:gd fmla="*/ 730 w 1363" name="T116"/>
                    <a:gd fmla="*/ 952 h 1064" name="T117"/>
                    <a:gd fmla="*/ 819 w 1363" name="T118"/>
                    <a:gd fmla="*/ 924 h 1064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</a:gdLst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b="b" l="0" r="r" t="0"/>
                  <a:pathLst>
                    <a:path h="1064" w="1363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3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gdLst>
                    <a:gd fmla="*/ 23 w 23" name="T0"/>
                    <a:gd fmla="*/ 11 h 23" name="T1"/>
                    <a:gd fmla="*/ 23 w 23" name="T2"/>
                    <a:gd fmla="*/ 11 h 23" name="T3"/>
                    <a:gd fmla="*/ 19 w 23" name="T4"/>
                    <a:gd fmla="*/ 19 h 23" name="T5"/>
                    <a:gd fmla="*/ 11 w 23" name="T6"/>
                    <a:gd fmla="*/ 23 h 23" name="T7"/>
                    <a:gd fmla="*/ 11 w 23" name="T8"/>
                    <a:gd fmla="*/ 23 h 23" name="T9"/>
                    <a:gd fmla="*/ 4 w 23" name="T10"/>
                    <a:gd fmla="*/ 19 h 23" name="T11"/>
                    <a:gd fmla="*/ 0 w 23" name="T12"/>
                    <a:gd fmla="*/ 11 h 23" name="T13"/>
                    <a:gd fmla="*/ 0 w 23" name="T14"/>
                    <a:gd fmla="*/ 11 h 23" name="T15"/>
                    <a:gd fmla="*/ 4 w 23" name="T16"/>
                    <a:gd fmla="*/ 4 h 23" name="T17"/>
                    <a:gd fmla="*/ 11 w 23" name="T18"/>
                    <a:gd fmla="*/ 0 h 23" name="T19"/>
                    <a:gd fmla="*/ 11 w 23" name="T20"/>
                    <a:gd fmla="*/ 0 h 23" name="T21"/>
                    <a:gd fmla="*/ 19 w 23" name="T22"/>
                    <a:gd fmla="*/ 4 h 23" name="T23"/>
                    <a:gd fmla="*/ 23 w 23" name="T24"/>
                    <a:gd fmla="*/ 11 h 23" name="T25"/>
                    <a:gd fmla="*/ 23 w 23" name="T26"/>
                    <a:gd fmla="*/ 11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4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5 w 58" name="T4"/>
                    <a:gd fmla="*/ 39 h 58" name="T5"/>
                    <a:gd fmla="*/ 47 w 58" name="T6"/>
                    <a:gd fmla="*/ 47 h 58" name="T7"/>
                    <a:gd fmla="*/ 39 w 58" name="T8"/>
                    <a:gd fmla="*/ 55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6 w 58" name="T14"/>
                    <a:gd fmla="*/ 55 h 58" name="T15"/>
                    <a:gd fmla="*/ 8 w 58" name="T16"/>
                    <a:gd fmla="*/ 47 h 58" name="T17"/>
                    <a:gd fmla="*/ 0 w 58" name="T18"/>
                    <a:gd fmla="*/ 39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0 w 58" name="T24"/>
                    <a:gd fmla="*/ 16 h 58" name="T25"/>
                    <a:gd fmla="*/ 8 w 58" name="T26"/>
                    <a:gd fmla="*/ 8 h 58" name="T27"/>
                    <a:gd fmla="*/ 16 w 58" name="T28"/>
                    <a:gd fmla="*/ 0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0 h 58" name="T35"/>
                    <a:gd fmla="*/ 47 w 58" name="T36"/>
                    <a:gd fmla="*/ 8 h 58" name="T37"/>
                    <a:gd fmla="*/ 55 w 58" name="T38"/>
                    <a:gd fmla="*/ 16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5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gdLst>
                    <a:gd fmla="*/ 82 w 86" name="T0"/>
                    <a:gd fmla="*/ 38 h 85" name="T1"/>
                    <a:gd fmla="*/ 86 w 86" name="T2"/>
                    <a:gd fmla="*/ 27 h 85" name="T3"/>
                    <a:gd fmla="*/ 70 w 86" name="T4"/>
                    <a:gd fmla="*/ 3 h 85" name="T5"/>
                    <a:gd fmla="*/ 59 w 86" name="T6"/>
                    <a:gd fmla="*/ 0 h 85" name="T7"/>
                    <a:gd fmla="*/ 43 w 86" name="T8"/>
                    <a:gd fmla="*/ 31 h 85" name="T9"/>
                    <a:gd fmla="*/ 24 w 86" name="T10"/>
                    <a:gd fmla="*/ 11 h 85" name="T11"/>
                    <a:gd fmla="*/ 16 w 86" name="T12"/>
                    <a:gd fmla="*/ 7 h 85" name="T13"/>
                    <a:gd fmla="*/ 4 w 86" name="T14"/>
                    <a:gd fmla="*/ 7 h 85" name="T15"/>
                    <a:gd fmla="*/ 24 w 86" name="T16"/>
                    <a:gd fmla="*/ 85 h 85" name="T17"/>
                    <a:gd fmla="*/ 31 w 86" name="T18"/>
                    <a:gd fmla="*/ 58 h 85" name="T19"/>
                    <a:gd fmla="*/ 43 w 86" name="T20"/>
                    <a:gd fmla="*/ 62 h 85" name="T21"/>
                    <a:gd fmla="*/ 59 w 86" name="T22"/>
                    <a:gd fmla="*/ 58 h 85" name="T23"/>
                    <a:gd fmla="*/ 51 w 86" name="T24"/>
                    <a:gd fmla="*/ 54 h 85" name="T25"/>
                    <a:gd fmla="*/ 39 w 86" name="T26"/>
                    <a:gd fmla="*/ 73 h 85" name="T27"/>
                    <a:gd fmla="*/ 59 w 86" name="T28"/>
                    <a:gd fmla="*/ 58 h 85" name="T29"/>
                    <a:gd fmla="*/ 59 w 86" name="T30"/>
                    <a:gd fmla="*/ 73 h 85" name="T31"/>
                    <a:gd fmla="*/ 55 w 86" name="T32"/>
                    <a:gd fmla="*/ 85 h 85" name="T33"/>
                    <a:gd fmla="*/ 66 w 86" name="T34"/>
                    <a:gd fmla="*/ 81 h 85" name="T35"/>
                    <a:gd fmla="*/ 82 w 86" name="T36"/>
                    <a:gd fmla="*/ 50 h 85" name="T37"/>
                    <a:gd fmla="*/ 70 w 86" name="T38"/>
                    <a:gd fmla="*/ 35 h 85" name="T39"/>
                    <a:gd fmla="*/ 74 w 86" name="T40"/>
                    <a:gd fmla="*/ 31 h 85" name="T41"/>
                    <a:gd fmla="*/ 78 w 86" name="T42"/>
                    <a:gd fmla="*/ 35 h 85" name="T43"/>
                    <a:gd fmla="*/ 35 w 86" name="T44"/>
                    <a:gd fmla="*/ 31 h 85" name="T45"/>
                    <a:gd fmla="*/ 35 w 86" name="T46"/>
                    <a:gd fmla="*/ 50 h 85" name="T47"/>
                    <a:gd fmla="*/ 31 w 86" name="T48"/>
                    <a:gd fmla="*/ 15 h 85" name="T49"/>
                    <a:gd fmla="*/ 35 w 86" name="T50"/>
                    <a:gd fmla="*/ 31 h 85" name="T51"/>
                    <a:gd fmla="*/ 62 w 86" name="T52"/>
                    <a:gd fmla="*/ 15 h 85" name="T53"/>
                    <a:gd fmla="*/ 59 w 86" name="T54"/>
                    <a:gd fmla="*/ 27 h 85" name="T55"/>
                    <a:gd fmla="*/ 62 w 86" name="T56"/>
                    <a:gd fmla="*/ 15 h 85" name="T57"/>
                    <a:gd fmla="*/ 20 w 86" name="T58"/>
                    <a:gd fmla="*/ 31 h 85" name="T59"/>
                    <a:gd fmla="*/ 4 w 86" name="T60"/>
                    <a:gd fmla="*/ 27 h 85" name="T61"/>
                    <a:gd fmla="*/ 0 w 86" name="T62"/>
                    <a:gd fmla="*/ 31 h 85" name="T63"/>
                    <a:gd fmla="*/ 12 w 86" name="T64"/>
                    <a:gd fmla="*/ 38 h 85" name="T65"/>
                    <a:gd fmla="*/ 20 w 86" name="T66"/>
                    <a:gd fmla="*/ 31 h 85" name="T67"/>
                    <a:gd fmla="*/ 47 w 86" name="T68"/>
                    <a:gd fmla="*/ 42 h 85" name="T69"/>
                    <a:gd fmla="*/ 43 w 86" name="T70"/>
                    <a:gd fmla="*/ 35 h 85" name="T71"/>
                    <a:gd fmla="*/ 51 w 86" name="T72"/>
                    <a:gd fmla="*/ 38 h 85" name="T73"/>
                    <a:gd fmla="*/ 59 w 86" name="T74"/>
                    <a:gd fmla="*/ 42 h 85" name="T75"/>
                    <a:gd fmla="*/ 8 w 86" name="T76"/>
                    <a:gd fmla="*/ 77 h 85" name="T77"/>
                    <a:gd fmla="*/ 20 w 86" name="T78"/>
                    <a:gd fmla="*/ 54 h 85" name="T79"/>
                    <a:gd fmla="*/ 20 w 86" name="T80"/>
                    <a:gd fmla="*/ 50 h 85" name="T81"/>
                    <a:gd fmla="*/ 0 w 86" name="T82"/>
                    <a:gd fmla="*/ 73 h 85" name="T83"/>
                    <a:gd fmla="*/ 8 w 86" name="T84"/>
                    <a:gd fmla="*/ 77 h 85" name="T85"/>
                    <a:gd fmla="*/ 70 w 86" name="T86"/>
                    <a:gd fmla="*/ 58 h 85" name="T87"/>
                    <a:gd fmla="*/ 86 w 86" name="T88"/>
                    <a:gd fmla="*/ 73 h 85" name="T89"/>
                    <a:gd fmla="*/ 82 w 86" name="T90"/>
                    <a:gd fmla="*/ 62 h 85" name="T91"/>
                    <a:gd fmla="*/ 70 w 86" name="T92"/>
                    <a:gd fmla="*/ 58 h 85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85" w="86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6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gdLst>
                    <a:gd fmla="*/ 63 w 82" name="T0"/>
                    <a:gd fmla="*/ 23 h 85" name="T1"/>
                    <a:gd fmla="*/ 55 w 82" name="T2"/>
                    <a:gd fmla="*/ 11 h 85" name="T3"/>
                    <a:gd fmla="*/ 55 w 82" name="T4"/>
                    <a:gd fmla="*/ 7 h 85" name="T5"/>
                    <a:gd fmla="*/ 55 w 82" name="T6"/>
                    <a:gd fmla="*/ 7 h 85" name="T7"/>
                    <a:gd fmla="*/ 51 w 82" name="T8"/>
                    <a:gd fmla="*/ 7 h 85" name="T9"/>
                    <a:gd fmla="*/ 43 w 82" name="T10"/>
                    <a:gd fmla="*/ 7 h 85" name="T11"/>
                    <a:gd fmla="*/ 43 w 82" name="T12"/>
                    <a:gd fmla="*/ 42 h 85" name="T13"/>
                    <a:gd fmla="*/ 39 w 82" name="T14"/>
                    <a:gd fmla="*/ 23 h 85" name="T15"/>
                    <a:gd fmla="*/ 32 w 82" name="T16"/>
                    <a:gd fmla="*/ 7 h 85" name="T17"/>
                    <a:gd fmla="*/ 32 w 82" name="T18"/>
                    <a:gd fmla="*/ 3 h 85" name="T19"/>
                    <a:gd fmla="*/ 32 w 82" name="T20"/>
                    <a:gd fmla="*/ 3 h 85" name="T21"/>
                    <a:gd fmla="*/ 28 w 82" name="T22"/>
                    <a:gd fmla="*/ 3 h 85" name="T23"/>
                    <a:gd fmla="*/ 20 w 82" name="T24"/>
                    <a:gd fmla="*/ 3 h 85" name="T25"/>
                    <a:gd fmla="*/ 20 w 82" name="T26"/>
                    <a:gd fmla="*/ 46 h 85" name="T27"/>
                    <a:gd fmla="*/ 16 w 82" name="T28"/>
                    <a:gd fmla="*/ 66 h 85" name="T29"/>
                    <a:gd fmla="*/ 0 w 82" name="T30"/>
                    <a:gd fmla="*/ 77 h 85" name="T31"/>
                    <a:gd fmla="*/ 12 w 82" name="T32"/>
                    <a:gd fmla="*/ 81 h 85" name="T33"/>
                    <a:gd fmla="*/ 24 w 82" name="T34"/>
                    <a:gd fmla="*/ 73 h 85" name="T35"/>
                    <a:gd fmla="*/ 28 w 82" name="T36"/>
                    <a:gd fmla="*/ 66 h 85" name="T37"/>
                    <a:gd fmla="*/ 32 w 82" name="T38"/>
                    <a:gd fmla="*/ 27 h 85" name="T39"/>
                    <a:gd fmla="*/ 35 w 82" name="T40"/>
                    <a:gd fmla="*/ 50 h 85" name="T41"/>
                    <a:gd fmla="*/ 39 w 82" name="T42"/>
                    <a:gd fmla="*/ 50 h 85" name="T43"/>
                    <a:gd fmla="*/ 43 w 82" name="T44"/>
                    <a:gd fmla="*/ 50 h 85" name="T45"/>
                    <a:gd fmla="*/ 55 w 82" name="T46"/>
                    <a:gd fmla="*/ 81 h 85" name="T47"/>
                    <a:gd fmla="*/ 55 w 82" name="T48"/>
                    <a:gd fmla="*/ 27 h 85" name="T49"/>
                    <a:gd fmla="*/ 59 w 82" name="T50"/>
                    <a:gd fmla="*/ 54 h 85" name="T51"/>
                    <a:gd fmla="*/ 67 w 82" name="T52"/>
                    <a:gd fmla="*/ 85 h 85" name="T53"/>
                    <a:gd fmla="*/ 78 w 82" name="T54"/>
                    <a:gd fmla="*/ 7 h 85" name="T55"/>
                    <a:gd fmla="*/ 82 w 82" name="T56"/>
                    <a:gd fmla="*/ 3 h 85" name="T57"/>
                    <a:gd fmla="*/ 82 w 82" name="T58"/>
                    <a:gd fmla="*/ 3 h 85" name="T59"/>
                    <a:gd fmla="*/ 78 w 82" name="T60"/>
                    <a:gd fmla="*/ 0 h 85" name="T61"/>
                    <a:gd fmla="*/ 67 w 82" name="T62"/>
                    <a:gd fmla="*/ 0 h 85" name="T63"/>
                    <a:gd fmla="*/ 67 w 82" name="T64"/>
                    <a:gd fmla="*/ 42 h 85" name="T65"/>
                    <a:gd fmla="*/ 63 w 82" name="T66"/>
                    <a:gd fmla="*/ 23 h 85" name="T67"/>
                    <a:gd fmla="*/ 16 w 82" name="T68"/>
                    <a:gd fmla="*/ 38 h 85" name="T69"/>
                    <a:gd fmla="*/ 16 w 82" name="T70"/>
                    <a:gd fmla="*/ 23 h 85" name="T71"/>
                    <a:gd fmla="*/ 8 w 82" name="T72"/>
                    <a:gd fmla="*/ 23 h 85" name="T73"/>
                    <a:gd fmla="*/ 8 w 82" name="T74"/>
                    <a:gd fmla="*/ 27 h 85" name="T75"/>
                    <a:gd fmla="*/ 4 w 82" name="T76"/>
                    <a:gd fmla="*/ 50 h 85" name="T77"/>
                    <a:gd fmla="*/ 12 w 82" name="T78"/>
                    <a:gd fmla="*/ 54 h 85" name="T79"/>
                    <a:gd fmla="*/ 16 w 82" name="T80"/>
                    <a:gd fmla="*/ 38 h 85" name="T81"/>
                    <a:gd fmla="*/ 16 w 82" name="T82"/>
                    <a:gd fmla="*/ 38 h 85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5" w="82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7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gdLst>
                    <a:gd fmla="*/ 46 w 81" name="T0"/>
                    <a:gd fmla="*/ 11 h 85" name="T1"/>
                    <a:gd fmla="*/ 46 w 81" name="T2"/>
                    <a:gd fmla="*/ 11 h 85" name="T3"/>
                    <a:gd fmla="*/ 46 w 81" name="T4"/>
                    <a:gd fmla="*/ 7 h 85" name="T5"/>
                    <a:gd fmla="*/ 46 w 81" name="T6"/>
                    <a:gd fmla="*/ 7 h 85" name="T7"/>
                    <a:gd fmla="*/ 42 w 81" name="T8"/>
                    <a:gd fmla="*/ 0 h 85" name="T9"/>
                    <a:gd fmla="*/ 42 w 81" name="T10"/>
                    <a:gd fmla="*/ 0 h 85" name="T11"/>
                    <a:gd fmla="*/ 38 w 81" name="T12"/>
                    <a:gd fmla="*/ 0 h 85" name="T13"/>
                    <a:gd fmla="*/ 38 w 81" name="T14"/>
                    <a:gd fmla="*/ 0 h 85" name="T15"/>
                    <a:gd fmla="*/ 31 w 81" name="T16"/>
                    <a:gd fmla="*/ 3 h 85" name="T17"/>
                    <a:gd fmla="*/ 31 w 81" name="T18"/>
                    <a:gd fmla="*/ 3 h 85" name="T19"/>
                    <a:gd fmla="*/ 35 w 81" name="T20"/>
                    <a:gd fmla="*/ 15 h 85" name="T21"/>
                    <a:gd fmla="*/ 0 w 81" name="T22"/>
                    <a:gd fmla="*/ 15 h 85" name="T23"/>
                    <a:gd fmla="*/ 0 w 81" name="T24"/>
                    <a:gd fmla="*/ 23 h 85" name="T25"/>
                    <a:gd fmla="*/ 35 w 81" name="T26"/>
                    <a:gd fmla="*/ 23 h 85" name="T27"/>
                    <a:gd fmla="*/ 35 w 81" name="T28"/>
                    <a:gd fmla="*/ 35 h 85" name="T29"/>
                    <a:gd fmla="*/ 7 w 81" name="T30"/>
                    <a:gd fmla="*/ 35 h 85" name="T31"/>
                    <a:gd fmla="*/ 7 w 81" name="T32"/>
                    <a:gd fmla="*/ 73 h 85" name="T33"/>
                    <a:gd fmla="*/ 23 w 81" name="T34"/>
                    <a:gd fmla="*/ 73 h 85" name="T35"/>
                    <a:gd fmla="*/ 23 w 81" name="T36"/>
                    <a:gd fmla="*/ 42 h 85" name="T37"/>
                    <a:gd fmla="*/ 35 w 81" name="T38"/>
                    <a:gd fmla="*/ 42 h 85" name="T39"/>
                    <a:gd fmla="*/ 35 w 81" name="T40"/>
                    <a:gd fmla="*/ 85 h 85" name="T41"/>
                    <a:gd fmla="*/ 46 w 81" name="T42"/>
                    <a:gd fmla="*/ 85 h 85" name="T43"/>
                    <a:gd fmla="*/ 46 w 81" name="T44"/>
                    <a:gd fmla="*/ 42 h 85" name="T45"/>
                    <a:gd fmla="*/ 58 w 81" name="T46"/>
                    <a:gd fmla="*/ 42 h 85" name="T47"/>
                    <a:gd fmla="*/ 58 w 81" name="T48"/>
                    <a:gd fmla="*/ 62 h 85" name="T49"/>
                    <a:gd fmla="*/ 58 w 81" name="T50"/>
                    <a:gd fmla="*/ 62 h 85" name="T51"/>
                    <a:gd fmla="*/ 58 w 81" name="T52"/>
                    <a:gd fmla="*/ 66 h 85" name="T53"/>
                    <a:gd fmla="*/ 50 w 81" name="T54"/>
                    <a:gd fmla="*/ 66 h 85" name="T55"/>
                    <a:gd fmla="*/ 50 w 81" name="T56"/>
                    <a:gd fmla="*/ 66 h 85" name="T57"/>
                    <a:gd fmla="*/ 50 w 81" name="T58"/>
                    <a:gd fmla="*/ 77 h 85" name="T59"/>
                    <a:gd fmla="*/ 50 w 81" name="T60"/>
                    <a:gd fmla="*/ 77 h 85" name="T61"/>
                    <a:gd fmla="*/ 66 w 81" name="T62"/>
                    <a:gd fmla="*/ 73 h 85" name="T63"/>
                    <a:gd fmla="*/ 70 w 81" name="T64"/>
                    <a:gd fmla="*/ 73 h 85" name="T65"/>
                    <a:gd fmla="*/ 70 w 81" name="T66"/>
                    <a:gd fmla="*/ 69 h 85" name="T67"/>
                    <a:gd fmla="*/ 70 w 81" name="T68"/>
                    <a:gd fmla="*/ 35 h 85" name="T69"/>
                    <a:gd fmla="*/ 46 w 81" name="T70"/>
                    <a:gd fmla="*/ 35 h 85" name="T71"/>
                    <a:gd fmla="*/ 46 w 81" name="T72"/>
                    <a:gd fmla="*/ 23 h 85" name="T73"/>
                    <a:gd fmla="*/ 81 w 81" name="T74"/>
                    <a:gd fmla="*/ 23 h 85" name="T75"/>
                    <a:gd fmla="*/ 81 w 81" name="T76"/>
                    <a:gd fmla="*/ 15 h 85" name="T77"/>
                    <a:gd fmla="*/ 38 w 81" name="T78"/>
                    <a:gd fmla="*/ 15 h 85" name="T79"/>
                    <a:gd fmla="*/ 38 w 81" name="T80"/>
                    <a:gd fmla="*/ 15 h 85" name="T81"/>
                    <a:gd fmla="*/ 46 w 81" name="T82"/>
                    <a:gd fmla="*/ 11 h 85" name="T83"/>
                    <a:gd fmla="*/ 46 w 81" name="T84"/>
                    <a:gd fmla="*/ 11 h 85" name="T85"/>
                    <a:gd fmla="*/ 46 w 81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</p:grpSpPr>
            <p:sp>
              <p:nvSpPr>
                <p:cNvPr id="276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gdLst>
                    <a:gd fmla="*/ 1045 w 1099" name="T0"/>
                    <a:gd fmla="*/ 866 h 921" name="T1"/>
                    <a:gd fmla="*/ 1099 w 1099" name="T2"/>
                    <a:gd fmla="*/ 843 h 921" name="T3"/>
                    <a:gd fmla="*/ 1049 w 1099" name="T4"/>
                    <a:gd fmla="*/ 800 h 921" name="T5"/>
                    <a:gd fmla="*/ 998 w 1099" name="T6"/>
                    <a:gd fmla="*/ 695 h 921" name="T7"/>
                    <a:gd fmla="*/ 979 w 1099" name="T8"/>
                    <a:gd fmla="*/ 591 h 921" name="T9"/>
                    <a:gd fmla="*/ 862 w 1099" name="T10"/>
                    <a:gd fmla="*/ 575 h 921" name="T11"/>
                    <a:gd fmla="*/ 835 w 1099" name="T12"/>
                    <a:gd fmla="*/ 540 h 921" name="T13"/>
                    <a:gd fmla="*/ 796 w 1099" name="T14"/>
                    <a:gd fmla="*/ 501 h 921" name="T15"/>
                    <a:gd fmla="*/ 777 w 1099" name="T16"/>
                    <a:gd fmla="*/ 490 h 921" name="T17"/>
                    <a:gd fmla="*/ 769 w 1099" name="T18"/>
                    <a:gd fmla="*/ 451 h 921" name="T19"/>
                    <a:gd fmla="*/ 746 w 1099" name="T20"/>
                    <a:gd fmla="*/ 400 h 921" name="T21"/>
                    <a:gd fmla="*/ 695 w 1099" name="T22"/>
                    <a:gd fmla="*/ 400 h 921" name="T23"/>
                    <a:gd fmla="*/ 645 w 1099" name="T24"/>
                    <a:gd fmla="*/ 361 h 921" name="T25"/>
                    <a:gd fmla="*/ 645 w 1099" name="T26"/>
                    <a:gd fmla="*/ 315 h 921" name="T27"/>
                    <a:gd fmla="*/ 680 w 1099" name="T28"/>
                    <a:gd fmla="*/ 245 h 921" name="T29"/>
                    <a:gd fmla="*/ 676 w 1099" name="T30"/>
                    <a:gd fmla="*/ 167 h 921" name="T31"/>
                    <a:gd fmla="*/ 645 w 1099" name="T32"/>
                    <a:gd fmla="*/ 128 h 921" name="T33"/>
                    <a:gd fmla="*/ 548 w 1099" name="T34"/>
                    <a:gd fmla="*/ 47 h 921" name="T35"/>
                    <a:gd fmla="*/ 513 w 1099" name="T36"/>
                    <a:gd fmla="*/ 23 h 921" name="T37"/>
                    <a:gd fmla="*/ 497 w 1099" name="T38"/>
                    <a:gd fmla="*/ 0 h 921" name="T39"/>
                    <a:gd fmla="*/ 388 w 1099" name="T40"/>
                    <a:gd fmla="*/ 8 h 921" name="T41"/>
                    <a:gd fmla="*/ 346 w 1099" name="T42"/>
                    <a:gd fmla="*/ 35 h 921" name="T43"/>
                    <a:gd fmla="*/ 318 w 1099" name="T44"/>
                    <a:gd fmla="*/ 54 h 921" name="T45"/>
                    <a:gd fmla="*/ 322 w 1099" name="T46"/>
                    <a:gd fmla="*/ 190 h 921" name="T47"/>
                    <a:gd fmla="*/ 299 w 1099" name="T48"/>
                    <a:gd fmla="*/ 268 h 921" name="T49"/>
                    <a:gd fmla="*/ 264 w 1099" name="T50"/>
                    <a:gd fmla="*/ 323 h 921" name="T51"/>
                    <a:gd fmla="*/ 179 w 1099" name="T52"/>
                    <a:gd fmla="*/ 369 h 921" name="T53"/>
                    <a:gd fmla="*/ 109 w 1099" name="T54"/>
                    <a:gd fmla="*/ 350 h 921" name="T55"/>
                    <a:gd fmla="*/ 19 w 1099" name="T56"/>
                    <a:gd fmla="*/ 303 h 921" name="T57"/>
                    <a:gd fmla="*/ 15 w 1099" name="T58"/>
                    <a:gd fmla="*/ 342 h 921" name="T59"/>
                    <a:gd fmla="*/ 27 w 1099" name="T60"/>
                    <a:gd fmla="*/ 385 h 921" name="T61"/>
                    <a:gd fmla="*/ 4 w 1099" name="T62"/>
                    <a:gd fmla="*/ 424 h 921" name="T63"/>
                    <a:gd fmla="*/ 27 w 1099" name="T64"/>
                    <a:gd fmla="*/ 451 h 921" name="T65"/>
                    <a:gd fmla="*/ 113 w 1099" name="T66"/>
                    <a:gd fmla="*/ 490 h 921" name="T67"/>
                    <a:gd fmla="*/ 186 w 1099" name="T68"/>
                    <a:gd fmla="*/ 556 h 921" name="T69"/>
                    <a:gd fmla="*/ 175 w 1099" name="T70"/>
                    <a:gd fmla="*/ 633 h 921" name="T71"/>
                    <a:gd fmla="*/ 182 w 1099" name="T72"/>
                    <a:gd fmla="*/ 707 h 921" name="T73"/>
                    <a:gd fmla="*/ 171 w 1099" name="T74"/>
                    <a:gd fmla="*/ 746 h 921" name="T75"/>
                    <a:gd fmla="*/ 186 w 1099" name="T76"/>
                    <a:gd fmla="*/ 765 h 921" name="T77"/>
                    <a:gd fmla="*/ 233 w 1099" name="T78"/>
                    <a:gd fmla="*/ 758 h 921" name="T79"/>
                    <a:gd fmla="*/ 241 w 1099" name="T80"/>
                    <a:gd fmla="*/ 824 h 921" name="T81"/>
                    <a:gd fmla="*/ 268 w 1099" name="T82"/>
                    <a:gd fmla="*/ 808 h 921" name="T83"/>
                    <a:gd fmla="*/ 299 w 1099" name="T84"/>
                    <a:gd fmla="*/ 777 h 921" name="T85"/>
                    <a:gd fmla="*/ 326 w 1099" name="T86"/>
                    <a:gd fmla="*/ 804 h 921" name="T87"/>
                    <a:gd fmla="*/ 373 w 1099" name="T88"/>
                    <a:gd fmla="*/ 804 h 921" name="T89"/>
                    <a:gd fmla="*/ 373 w 1099" name="T90"/>
                    <a:gd fmla="*/ 863 h 921" name="T91"/>
                    <a:gd fmla="*/ 423 w 1099" name="T92"/>
                    <a:gd fmla="*/ 909 h 921" name="T93"/>
                    <a:gd fmla="*/ 474 w 1099" name="T94"/>
                    <a:gd fmla="*/ 901 h 921" name="T95"/>
                    <a:gd fmla="*/ 509 w 1099" name="T96"/>
                    <a:gd fmla="*/ 870 h 921" name="T97"/>
                    <a:gd fmla="*/ 544 w 1099" name="T98"/>
                    <a:gd fmla="*/ 878 h 921" name="T99"/>
                    <a:gd fmla="*/ 571 w 1099" name="T100"/>
                    <a:gd fmla="*/ 878 h 921" name="T101"/>
                    <a:gd fmla="*/ 602 w 1099" name="T102"/>
                    <a:gd fmla="*/ 851 h 921" name="T103"/>
                    <a:gd fmla="*/ 660 w 1099" name="T104"/>
                    <a:gd fmla="*/ 773 h 921" name="T105"/>
                    <a:gd fmla="*/ 719 w 1099" name="T106"/>
                    <a:gd fmla="*/ 785 h 921" name="T107"/>
                    <a:gd fmla="*/ 777 w 1099" name="T108"/>
                    <a:gd fmla="*/ 851 h 921" name="T109"/>
                    <a:gd fmla="*/ 804 w 1099" name="T110"/>
                    <a:gd fmla="*/ 898 h 921" name="T111"/>
                    <a:gd fmla="*/ 854 w 1099" name="T112"/>
                    <a:gd fmla="*/ 894 h 921" name="T113"/>
                    <a:gd fmla="*/ 889 w 1099" name="T114"/>
                    <a:gd fmla="*/ 859 h 921" name="T115"/>
                    <a:gd fmla="*/ 928 w 1099" name="T116"/>
                    <a:gd fmla="*/ 890 h 921" name="T117"/>
                    <a:gd fmla="*/ 967 w 1099" name="T118"/>
                    <a:gd fmla="*/ 921 h 921" name="T119"/>
                    <a:gd fmla="*/ 1018 w 1099" name="T120"/>
                    <a:gd fmla="*/ 894 h 921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921" w="1099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7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gdLst>
                    <a:gd fmla="*/ 27 w 27" name="T0"/>
                    <a:gd fmla="*/ 12 h 27" name="T1"/>
                    <a:gd fmla="*/ 27 w 27" name="T2"/>
                    <a:gd fmla="*/ 12 h 27" name="T3"/>
                    <a:gd fmla="*/ 23 w 27" name="T4"/>
                    <a:gd fmla="*/ 23 h 27" name="T5"/>
                    <a:gd fmla="*/ 15 w 27" name="T6"/>
                    <a:gd fmla="*/ 27 h 27" name="T7"/>
                    <a:gd fmla="*/ 15 w 27" name="T8"/>
                    <a:gd fmla="*/ 27 h 27" name="T9"/>
                    <a:gd fmla="*/ 4 w 27" name="T10"/>
                    <a:gd fmla="*/ 23 h 27" name="T11"/>
                    <a:gd fmla="*/ 0 w 27" name="T12"/>
                    <a:gd fmla="*/ 12 h 27" name="T13"/>
                    <a:gd fmla="*/ 0 w 27" name="T14"/>
                    <a:gd fmla="*/ 12 h 27" name="T15"/>
                    <a:gd fmla="*/ 4 w 27" name="T16"/>
                    <a:gd fmla="*/ 4 h 27" name="T17"/>
                    <a:gd fmla="*/ 15 w 27" name="T18"/>
                    <a:gd fmla="*/ 0 h 27" name="T19"/>
                    <a:gd fmla="*/ 15 w 27" name="T20"/>
                    <a:gd fmla="*/ 0 h 27" name="T21"/>
                    <a:gd fmla="*/ 23 w 27" name="T22"/>
                    <a:gd fmla="*/ 4 h 27" name="T23"/>
                    <a:gd fmla="*/ 27 w 27" name="T24"/>
                    <a:gd fmla="*/ 12 h 27" name="T25"/>
                    <a:gd fmla="*/ 27 w 27" name="T26"/>
                    <a:gd fmla="*/ 12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8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gdLst>
                    <a:gd fmla="*/ 58 w 58" name="T0"/>
                    <a:gd fmla="*/ 27 h 58" name="T1"/>
                    <a:gd fmla="*/ 58 w 58" name="T2"/>
                    <a:gd fmla="*/ 27 h 58" name="T3"/>
                    <a:gd fmla="*/ 58 w 58" name="T4"/>
                    <a:gd fmla="*/ 38 h 58" name="T5"/>
                    <a:gd fmla="*/ 51 w 58" name="T6"/>
                    <a:gd fmla="*/ 50 h 58" name="T7"/>
                    <a:gd fmla="*/ 43 w 58" name="T8"/>
                    <a:gd fmla="*/ 54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20 w 58" name="T14"/>
                    <a:gd fmla="*/ 54 h 58" name="T15"/>
                    <a:gd fmla="*/ 8 w 58" name="T16"/>
                    <a:gd fmla="*/ 50 h 58" name="T17"/>
                    <a:gd fmla="*/ 4 w 58" name="T18"/>
                    <a:gd fmla="*/ 38 h 58" name="T19"/>
                    <a:gd fmla="*/ 0 w 58" name="T20"/>
                    <a:gd fmla="*/ 27 h 58" name="T21"/>
                    <a:gd fmla="*/ 0 w 58" name="T22"/>
                    <a:gd fmla="*/ 27 h 58" name="T23"/>
                    <a:gd fmla="*/ 4 w 58" name="T24"/>
                    <a:gd fmla="*/ 15 h 58" name="T25"/>
                    <a:gd fmla="*/ 8 w 58" name="T26"/>
                    <a:gd fmla="*/ 7 h 58" name="T27"/>
                    <a:gd fmla="*/ 20 w 58" name="T28"/>
                    <a:gd fmla="*/ 0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0 h 58" name="T35"/>
                    <a:gd fmla="*/ 51 w 58" name="T36"/>
                    <a:gd fmla="*/ 7 h 58" name="T37"/>
                    <a:gd fmla="*/ 58 w 58" name="T38"/>
                    <a:gd fmla="*/ 15 h 58" name="T39"/>
                    <a:gd fmla="*/ 58 w 58" name="T40"/>
                    <a:gd fmla="*/ 27 h 58" name="T41"/>
                    <a:gd fmla="*/ 58 w 58" name="T42"/>
                    <a:gd fmla="*/ 27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9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gdLst>
                    <a:gd fmla="*/ 27 w 86" name="T0"/>
                    <a:gd fmla="*/ 58 h 89" name="T1"/>
                    <a:gd fmla="*/ 27 w 86" name="T2"/>
                    <a:gd fmla="*/ 58 h 89" name="T3"/>
                    <a:gd fmla="*/ 39 w 86" name="T4"/>
                    <a:gd fmla="*/ 58 h 89" name="T5"/>
                    <a:gd fmla="*/ 39 w 86" name="T6"/>
                    <a:gd fmla="*/ 62 h 89" name="T7"/>
                    <a:gd fmla="*/ 0 w 86" name="T8"/>
                    <a:gd fmla="*/ 62 h 89" name="T9"/>
                    <a:gd fmla="*/ 0 w 86" name="T10"/>
                    <a:gd fmla="*/ 74 h 89" name="T11"/>
                    <a:gd fmla="*/ 39 w 86" name="T12"/>
                    <a:gd fmla="*/ 74 h 89" name="T13"/>
                    <a:gd fmla="*/ 39 w 86" name="T14"/>
                    <a:gd fmla="*/ 89 h 89" name="T15"/>
                    <a:gd fmla="*/ 51 w 86" name="T16"/>
                    <a:gd fmla="*/ 89 h 89" name="T17"/>
                    <a:gd fmla="*/ 51 w 86" name="T18"/>
                    <a:gd fmla="*/ 74 h 89" name="T19"/>
                    <a:gd fmla="*/ 86 w 86" name="T20"/>
                    <a:gd fmla="*/ 74 h 89" name="T21"/>
                    <a:gd fmla="*/ 86 w 86" name="T22"/>
                    <a:gd fmla="*/ 62 h 89" name="T23"/>
                    <a:gd fmla="*/ 51 w 86" name="T24"/>
                    <a:gd fmla="*/ 62 h 89" name="T25"/>
                    <a:gd fmla="*/ 51 w 86" name="T26"/>
                    <a:gd fmla="*/ 58 h 89" name="T27"/>
                    <a:gd fmla="*/ 74 w 86" name="T28"/>
                    <a:gd fmla="*/ 58 h 89" name="T29"/>
                    <a:gd fmla="*/ 74 w 86" name="T30"/>
                    <a:gd fmla="*/ 35 h 89" name="T31"/>
                    <a:gd fmla="*/ 27 w 86" name="T32"/>
                    <a:gd fmla="*/ 35 h 89" name="T33"/>
                    <a:gd fmla="*/ 27 w 86" name="T34"/>
                    <a:gd fmla="*/ 31 h 89" name="T35"/>
                    <a:gd fmla="*/ 74 w 86" name="T36"/>
                    <a:gd fmla="*/ 31 h 89" name="T37"/>
                    <a:gd fmla="*/ 74 w 86" name="T38"/>
                    <a:gd fmla="*/ 7 h 89" name="T39"/>
                    <a:gd fmla="*/ 47 w 86" name="T40"/>
                    <a:gd fmla="*/ 7 h 89" name="T41"/>
                    <a:gd fmla="*/ 47 w 86" name="T42"/>
                    <a:gd fmla="*/ 7 h 89" name="T43"/>
                    <a:gd fmla="*/ 47 w 86" name="T44"/>
                    <a:gd fmla="*/ 7 h 89" name="T45"/>
                    <a:gd fmla="*/ 47 w 86" name="T46"/>
                    <a:gd fmla="*/ 7 h 89" name="T47"/>
                    <a:gd fmla="*/ 47 w 86" name="T48"/>
                    <a:gd fmla="*/ 4 h 89" name="T49"/>
                    <a:gd fmla="*/ 47 w 86" name="T50"/>
                    <a:gd fmla="*/ 4 h 89" name="T51"/>
                    <a:gd fmla="*/ 43 w 86" name="T52"/>
                    <a:gd fmla="*/ 4 h 89" name="T53"/>
                    <a:gd fmla="*/ 43 w 86" name="T54"/>
                    <a:gd fmla="*/ 4 h 89" name="T55"/>
                    <a:gd fmla="*/ 39 w 86" name="T56"/>
                    <a:gd fmla="*/ 4 h 89" name="T57"/>
                    <a:gd fmla="*/ 39 w 86" name="T58"/>
                    <a:gd fmla="*/ 4 h 89" name="T59"/>
                    <a:gd fmla="*/ 31 w 86" name="T60"/>
                    <a:gd fmla="*/ 0 h 89" name="T61"/>
                    <a:gd fmla="*/ 31 w 86" name="T62"/>
                    <a:gd fmla="*/ 0 h 89" name="T63"/>
                    <a:gd fmla="*/ 31 w 86" name="T64"/>
                    <a:gd fmla="*/ 4 h 89" name="T65"/>
                    <a:gd fmla="*/ 31 w 86" name="T66"/>
                    <a:gd fmla="*/ 4 h 89" name="T67"/>
                    <a:gd fmla="*/ 31 w 86" name="T68"/>
                    <a:gd fmla="*/ 7 h 89" name="T69"/>
                    <a:gd fmla="*/ 16 w 86" name="T70"/>
                    <a:gd fmla="*/ 7 h 89" name="T71"/>
                    <a:gd fmla="*/ 16 w 86" name="T72"/>
                    <a:gd fmla="*/ 58 h 89" name="T73"/>
                    <a:gd fmla="*/ 27 w 86" name="T74"/>
                    <a:gd fmla="*/ 58 h 89" name="T75"/>
                    <a:gd fmla="*/ 27 w 86" name="T76"/>
                    <a:gd fmla="*/ 58 h 89" name="T77"/>
                    <a:gd fmla="*/ 27 w 86" name="T78"/>
                    <a:gd fmla="*/ 19 h 89" name="T79"/>
                    <a:gd fmla="*/ 59 w 86" name="T80"/>
                    <a:gd fmla="*/ 19 h 89" name="T81"/>
                    <a:gd fmla="*/ 59 w 86" name="T82"/>
                    <a:gd fmla="*/ 23 h 89" name="T83"/>
                    <a:gd fmla="*/ 27 w 86" name="T84"/>
                    <a:gd fmla="*/ 23 h 89" name="T85"/>
                    <a:gd fmla="*/ 27 w 86" name="T86"/>
                    <a:gd fmla="*/ 19 h 89" name="T87"/>
                    <a:gd fmla="*/ 27 w 86" name="T88"/>
                    <a:gd fmla="*/ 19 h 89" name="T89"/>
                    <a:gd fmla="*/ 27 w 86" name="T90"/>
                    <a:gd fmla="*/ 42 h 89" name="T91"/>
                    <a:gd fmla="*/ 62 w 86" name="T92"/>
                    <a:gd fmla="*/ 42 h 89" name="T93"/>
                    <a:gd fmla="*/ 62 w 86" name="T94"/>
                    <a:gd fmla="*/ 46 h 89" name="T95"/>
                    <a:gd fmla="*/ 27 w 86" name="T96"/>
                    <a:gd fmla="*/ 46 h 89" name="T97"/>
                    <a:gd fmla="*/ 27 w 86" name="T98"/>
                    <a:gd fmla="*/ 42 h 89" name="T99"/>
                    <a:gd fmla="*/ 27 w 86" name="T100"/>
                    <a:gd fmla="*/ 42 h 89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</a:gdLst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b="b" l="0" r="r" t="0"/>
                  <a:pathLst>
                    <a:path h="89" w="86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0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gdLst>
                    <a:gd fmla="*/ 12 w 78" name="T0"/>
                    <a:gd fmla="*/ 78 h 78" name="T1"/>
                    <a:gd fmla="*/ 12 w 78" name="T2"/>
                    <a:gd fmla="*/ 51 h 78" name="T3"/>
                    <a:gd fmla="*/ 12 w 78" name="T4"/>
                    <a:gd fmla="*/ 51 h 78" name="T5"/>
                    <a:gd fmla="*/ 16 w 78" name="T6"/>
                    <a:gd fmla="*/ 63 h 78" name="T7"/>
                    <a:gd fmla="*/ 16 w 78" name="T8"/>
                    <a:gd fmla="*/ 63 h 78" name="T9"/>
                    <a:gd fmla="*/ 24 w 78" name="T10"/>
                    <a:gd fmla="*/ 63 h 78" name="T11"/>
                    <a:gd fmla="*/ 31 w 78" name="T12"/>
                    <a:gd fmla="*/ 59 h 78" name="T13"/>
                    <a:gd fmla="*/ 35 w 78" name="T14"/>
                    <a:gd fmla="*/ 51 h 78" name="T15"/>
                    <a:gd fmla="*/ 35 w 78" name="T16"/>
                    <a:gd fmla="*/ 47 h 78" name="T17"/>
                    <a:gd fmla="*/ 35 w 78" name="T18"/>
                    <a:gd fmla="*/ 47 h 78" name="T19"/>
                    <a:gd fmla="*/ 31 w 78" name="T20"/>
                    <a:gd fmla="*/ 35 h 78" name="T21"/>
                    <a:gd fmla="*/ 28 w 78" name="T22"/>
                    <a:gd fmla="*/ 28 h 78" name="T23"/>
                    <a:gd fmla="*/ 28 w 78" name="T24"/>
                    <a:gd fmla="*/ 28 h 78" name="T25"/>
                    <a:gd fmla="*/ 31 w 78" name="T26"/>
                    <a:gd fmla="*/ 20 h 78" name="T27"/>
                    <a:gd fmla="*/ 31 w 78" name="T28"/>
                    <a:gd fmla="*/ 20 h 78" name="T29"/>
                    <a:gd fmla="*/ 35 w 78" name="T30"/>
                    <a:gd fmla="*/ 0 h 78" name="T31"/>
                    <a:gd fmla="*/ 0 w 78" name="T32"/>
                    <a:gd fmla="*/ 0 h 78" name="T33"/>
                    <a:gd fmla="*/ 0 w 78" name="T34"/>
                    <a:gd fmla="*/ 78 h 78" name="T35"/>
                    <a:gd fmla="*/ 12 w 78" name="T36"/>
                    <a:gd fmla="*/ 78 h 78" name="T37"/>
                    <a:gd fmla="*/ 12 w 78" name="T38"/>
                    <a:gd fmla="*/ 78 h 78" name="T39"/>
                    <a:gd fmla="*/ 47 w 78" name="T40"/>
                    <a:gd fmla="*/ 74 h 78" name="T41"/>
                    <a:gd fmla="*/ 47 w 78" name="T42"/>
                    <a:gd fmla="*/ 67 h 78" name="T43"/>
                    <a:gd fmla="*/ 63 w 78" name="T44"/>
                    <a:gd fmla="*/ 67 h 78" name="T45"/>
                    <a:gd fmla="*/ 63 w 78" name="T46"/>
                    <a:gd fmla="*/ 78 h 78" name="T47"/>
                    <a:gd fmla="*/ 78 w 78" name="T48"/>
                    <a:gd fmla="*/ 78 h 78" name="T49"/>
                    <a:gd fmla="*/ 78 w 78" name="T50"/>
                    <a:gd fmla="*/ 0 h 78" name="T51"/>
                    <a:gd fmla="*/ 35 w 78" name="T52"/>
                    <a:gd fmla="*/ 0 h 78" name="T53"/>
                    <a:gd fmla="*/ 35 w 78" name="T54"/>
                    <a:gd fmla="*/ 74 h 78" name="T55"/>
                    <a:gd fmla="*/ 47 w 78" name="T56"/>
                    <a:gd fmla="*/ 74 h 78" name="T57"/>
                    <a:gd fmla="*/ 47 w 78" name="T58"/>
                    <a:gd fmla="*/ 74 h 78" name="T59"/>
                    <a:gd fmla="*/ 16 w 78" name="T60"/>
                    <a:gd fmla="*/ 32 h 78" name="T61"/>
                    <a:gd fmla="*/ 16 w 78" name="T62"/>
                    <a:gd fmla="*/ 32 h 78" name="T63"/>
                    <a:gd fmla="*/ 24 w 78" name="T64"/>
                    <a:gd fmla="*/ 43 h 78" name="T65"/>
                    <a:gd fmla="*/ 24 w 78" name="T66"/>
                    <a:gd fmla="*/ 43 h 78" name="T67"/>
                    <a:gd fmla="*/ 20 w 78" name="T68"/>
                    <a:gd fmla="*/ 47 h 78" name="T69"/>
                    <a:gd fmla="*/ 12 w 78" name="T70"/>
                    <a:gd fmla="*/ 51 h 78" name="T71"/>
                    <a:gd fmla="*/ 12 w 78" name="T72"/>
                    <a:gd fmla="*/ 8 h 78" name="T73"/>
                    <a:gd fmla="*/ 20 w 78" name="T74"/>
                    <a:gd fmla="*/ 8 h 78" name="T75"/>
                    <a:gd fmla="*/ 20 w 78" name="T76"/>
                    <a:gd fmla="*/ 8 h 78" name="T77"/>
                    <a:gd fmla="*/ 16 w 78" name="T78"/>
                    <a:gd fmla="*/ 32 h 78" name="T79"/>
                    <a:gd fmla="*/ 16 w 78" name="T80"/>
                    <a:gd fmla="*/ 32 h 78" name="T81"/>
                    <a:gd fmla="*/ 16 w 78" name="T82"/>
                    <a:gd fmla="*/ 32 h 78" name="T83"/>
                    <a:gd fmla="*/ 47 w 78" name="T84"/>
                    <a:gd fmla="*/ 28 h 78" name="T85"/>
                    <a:gd fmla="*/ 47 w 78" name="T86"/>
                    <a:gd fmla="*/ 12 h 78" name="T87"/>
                    <a:gd fmla="*/ 63 w 78" name="T88"/>
                    <a:gd fmla="*/ 12 h 78" name="T89"/>
                    <a:gd fmla="*/ 63 w 78" name="T90"/>
                    <a:gd fmla="*/ 28 h 78" name="T91"/>
                    <a:gd fmla="*/ 47 w 78" name="T92"/>
                    <a:gd fmla="*/ 28 h 78" name="T93"/>
                    <a:gd fmla="*/ 47 w 78" name="T94"/>
                    <a:gd fmla="*/ 28 h 78" name="T95"/>
                    <a:gd fmla="*/ 63 w 78" name="T96"/>
                    <a:gd fmla="*/ 39 h 78" name="T97"/>
                    <a:gd fmla="*/ 63 w 78" name="T98"/>
                    <a:gd fmla="*/ 59 h 78" name="T99"/>
                    <a:gd fmla="*/ 47 w 78" name="T100"/>
                    <a:gd fmla="*/ 59 h 78" name="T101"/>
                    <a:gd fmla="*/ 47 w 78" name="T102"/>
                    <a:gd fmla="*/ 39 h 78" name="T103"/>
                    <a:gd fmla="*/ 63 w 78" name="T104"/>
                    <a:gd fmla="*/ 39 h 78" name="T105"/>
                    <a:gd fmla="*/ 63 w 78" name="T106"/>
                    <a:gd fmla="*/ 39 h 78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78" w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81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gdLst>
                    <a:gd fmla="*/ 46 w 81" name="T0"/>
                    <a:gd fmla="*/ 11 h 81" name="T1"/>
                    <a:gd fmla="*/ 46 w 81" name="T2"/>
                    <a:gd fmla="*/ 11 h 81" name="T3"/>
                    <a:gd fmla="*/ 46 w 81" name="T4"/>
                    <a:gd fmla="*/ 7 h 81" name="T5"/>
                    <a:gd fmla="*/ 46 w 81" name="T6"/>
                    <a:gd fmla="*/ 7 h 81" name="T7"/>
                    <a:gd fmla="*/ 42 w 81" name="T8"/>
                    <a:gd fmla="*/ 0 h 81" name="T9"/>
                    <a:gd fmla="*/ 42 w 81" name="T10"/>
                    <a:gd fmla="*/ 0 h 81" name="T11"/>
                    <a:gd fmla="*/ 38 w 81" name="T12"/>
                    <a:gd fmla="*/ 0 h 81" name="T13"/>
                    <a:gd fmla="*/ 38 w 81" name="T14"/>
                    <a:gd fmla="*/ 0 h 81" name="T15"/>
                    <a:gd fmla="*/ 31 w 81" name="T16"/>
                    <a:gd fmla="*/ 0 h 81" name="T17"/>
                    <a:gd fmla="*/ 31 w 81" name="T18"/>
                    <a:gd fmla="*/ 0 h 81" name="T19"/>
                    <a:gd fmla="*/ 35 w 81" name="T20"/>
                    <a:gd fmla="*/ 11 h 81" name="T21"/>
                    <a:gd fmla="*/ 0 w 81" name="T22"/>
                    <a:gd fmla="*/ 11 h 81" name="T23"/>
                    <a:gd fmla="*/ 0 w 81" name="T24"/>
                    <a:gd fmla="*/ 23 h 81" name="T25"/>
                    <a:gd fmla="*/ 35 w 81" name="T26"/>
                    <a:gd fmla="*/ 23 h 81" name="T27"/>
                    <a:gd fmla="*/ 35 w 81" name="T28"/>
                    <a:gd fmla="*/ 31 h 81" name="T29"/>
                    <a:gd fmla="*/ 7 w 81" name="T30"/>
                    <a:gd fmla="*/ 31 h 81" name="T31"/>
                    <a:gd fmla="*/ 7 w 81" name="T32"/>
                    <a:gd fmla="*/ 73 h 81" name="T33"/>
                    <a:gd fmla="*/ 23 w 81" name="T34"/>
                    <a:gd fmla="*/ 73 h 81" name="T35"/>
                    <a:gd fmla="*/ 23 w 81" name="T36"/>
                    <a:gd fmla="*/ 42 h 81" name="T37"/>
                    <a:gd fmla="*/ 35 w 81" name="T38"/>
                    <a:gd fmla="*/ 42 h 81" name="T39"/>
                    <a:gd fmla="*/ 35 w 81" name="T40"/>
                    <a:gd fmla="*/ 81 h 81" name="T41"/>
                    <a:gd fmla="*/ 46 w 81" name="T42"/>
                    <a:gd fmla="*/ 81 h 81" name="T43"/>
                    <a:gd fmla="*/ 46 w 81" name="T44"/>
                    <a:gd fmla="*/ 42 h 81" name="T45"/>
                    <a:gd fmla="*/ 58 w 81" name="T46"/>
                    <a:gd fmla="*/ 42 h 81" name="T47"/>
                    <a:gd fmla="*/ 58 w 81" name="T48"/>
                    <a:gd fmla="*/ 62 h 81" name="T49"/>
                    <a:gd fmla="*/ 58 w 81" name="T50"/>
                    <a:gd fmla="*/ 62 h 81" name="T51"/>
                    <a:gd fmla="*/ 58 w 81" name="T52"/>
                    <a:gd fmla="*/ 62 h 81" name="T53"/>
                    <a:gd fmla="*/ 50 w 81" name="T54"/>
                    <a:gd fmla="*/ 62 h 81" name="T55"/>
                    <a:gd fmla="*/ 50 w 81" name="T56"/>
                    <a:gd fmla="*/ 62 h 81" name="T57"/>
                    <a:gd fmla="*/ 50 w 81" name="T58"/>
                    <a:gd fmla="*/ 73 h 81" name="T59"/>
                    <a:gd fmla="*/ 50 w 81" name="T60"/>
                    <a:gd fmla="*/ 73 h 81" name="T61"/>
                    <a:gd fmla="*/ 66 w 81" name="T62"/>
                    <a:gd fmla="*/ 73 h 81" name="T63"/>
                    <a:gd fmla="*/ 70 w 81" name="T64"/>
                    <a:gd fmla="*/ 70 h 81" name="T65"/>
                    <a:gd fmla="*/ 70 w 81" name="T66"/>
                    <a:gd fmla="*/ 66 h 81" name="T67"/>
                    <a:gd fmla="*/ 70 w 81" name="T68"/>
                    <a:gd fmla="*/ 31 h 81" name="T69"/>
                    <a:gd fmla="*/ 46 w 81" name="T70"/>
                    <a:gd fmla="*/ 31 h 81" name="T71"/>
                    <a:gd fmla="*/ 46 w 81" name="T72"/>
                    <a:gd fmla="*/ 23 h 81" name="T73"/>
                    <a:gd fmla="*/ 81 w 81" name="T74"/>
                    <a:gd fmla="*/ 23 h 81" name="T75"/>
                    <a:gd fmla="*/ 81 w 81" name="T76"/>
                    <a:gd fmla="*/ 11 h 81" name="T77"/>
                    <a:gd fmla="*/ 38 w 81" name="T78"/>
                    <a:gd fmla="*/ 11 h 81" name="T79"/>
                    <a:gd fmla="*/ 38 w 81" name="T80"/>
                    <a:gd fmla="*/ 11 h 81" name="T81"/>
                    <a:gd fmla="*/ 46 w 81" name="T82"/>
                    <a:gd fmla="*/ 11 h 81" name="T83"/>
                    <a:gd fmla="*/ 46 w 81" name="T84"/>
                    <a:gd fmla="*/ 11 h 81" name="T85"/>
                    <a:gd fmla="*/ 46 w 81" name="T86"/>
                    <a:gd fmla="*/ 11 h 81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1" w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</p:grpSpPr>
            <p:sp>
              <p:nvSpPr>
                <p:cNvPr id="270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gdLst>
                    <a:gd fmla="*/ 1103 w 1231" name="T0"/>
                    <a:gd fmla="*/ 1095 h 1154" name="T1"/>
                    <a:gd fmla="*/ 1138 w 1231" name="T2"/>
                    <a:gd fmla="*/ 1002 h 1154" name="T3"/>
                    <a:gd fmla="*/ 1177 w 1231" name="T4"/>
                    <a:gd fmla="*/ 940 h 1154" name="T5"/>
                    <a:gd fmla="*/ 1220 w 1231" name="T6"/>
                    <a:gd fmla="*/ 882 h 1154" name="T7"/>
                    <a:gd fmla="*/ 1204 w 1231" name="T8"/>
                    <a:gd fmla="*/ 796 h 1154" name="T9"/>
                    <a:gd fmla="*/ 1103 w 1231" name="T10"/>
                    <a:gd fmla="*/ 785 h 1154" name="T11"/>
                    <a:gd fmla="*/ 1033 w 1231" name="T12"/>
                    <a:gd fmla="*/ 804 h 1154" name="T13"/>
                    <a:gd fmla="*/ 936 w 1231" name="T14"/>
                    <a:gd fmla="*/ 761 h 1154" name="T15"/>
                    <a:gd fmla="*/ 951 w 1231" name="T16"/>
                    <a:gd fmla="*/ 672 h 1154" name="T17"/>
                    <a:gd fmla="*/ 909 w 1231" name="T18"/>
                    <a:gd fmla="*/ 594 h 1154" name="T19"/>
                    <a:gd fmla="*/ 847 w 1231" name="T20"/>
                    <a:gd fmla="*/ 586 h 1154" name="T21"/>
                    <a:gd fmla="*/ 823 w 1231" name="T22"/>
                    <a:gd fmla="*/ 555 h 1154" name="T23"/>
                    <a:gd fmla="*/ 773 w 1231" name="T24"/>
                    <a:gd fmla="*/ 548 h 1154" name="T25"/>
                    <a:gd fmla="*/ 738 w 1231" name="T26"/>
                    <a:gd fmla="*/ 540 h 1154" name="T27"/>
                    <a:gd fmla="*/ 664 w 1231" name="T28"/>
                    <a:gd fmla="*/ 509 h 1154" name="T29"/>
                    <a:gd fmla="*/ 602 w 1231" name="T30"/>
                    <a:gd fmla="*/ 489 h 1154" name="T31"/>
                    <a:gd fmla="*/ 512 w 1231" name="T32"/>
                    <a:gd fmla="*/ 416 h 1154" name="T33"/>
                    <a:gd fmla="*/ 516 w 1231" name="T34"/>
                    <a:gd fmla="*/ 338 h 1154" name="T35"/>
                    <a:gd fmla="*/ 481 w 1231" name="T36"/>
                    <a:gd fmla="*/ 237 h 1154" name="T37"/>
                    <a:gd fmla="*/ 400 w 1231" name="T38"/>
                    <a:gd fmla="*/ 225 h 1154" name="T39"/>
                    <a:gd fmla="*/ 349 w 1231" name="T40"/>
                    <a:gd fmla="*/ 182 h 1154" name="T41"/>
                    <a:gd fmla="*/ 287 w 1231" name="T42"/>
                    <a:gd fmla="*/ 163 h 1154" name="T43"/>
                    <a:gd fmla="*/ 241 w 1231" name="T44"/>
                    <a:gd fmla="*/ 136 h 1154" name="T45"/>
                    <a:gd fmla="*/ 237 w 1231" name="T46"/>
                    <a:gd fmla="*/ 101 h 1154" name="T47"/>
                    <a:gd fmla="*/ 190 w 1231" name="T48"/>
                    <a:gd fmla="*/ 31 h 1154" name="T49"/>
                    <a:gd fmla="*/ 128 w 1231" name="T50"/>
                    <a:gd fmla="*/ 0 h 1154" name="T51"/>
                    <a:gd fmla="*/ 46 w 1231" name="T52"/>
                    <a:gd fmla="*/ 62 h 1154" name="T53"/>
                    <a:gd fmla="*/ 0 w 1231" name="T54"/>
                    <a:gd fmla="*/ 93 h 1154" name="T55"/>
                    <a:gd fmla="*/ 15 w 1231" name="T56"/>
                    <a:gd fmla="*/ 182 h 1154" name="T57"/>
                    <a:gd fmla="*/ 85 w 1231" name="T58"/>
                    <a:gd fmla="*/ 252 h 1154" name="T59"/>
                    <a:gd fmla="*/ 108 w 1231" name="T60"/>
                    <a:gd fmla="*/ 315 h 1154" name="T61"/>
                    <a:gd fmla="*/ 175 w 1231" name="T62"/>
                    <a:gd fmla="*/ 299 h 1154" name="T63"/>
                    <a:gd fmla="*/ 217 w 1231" name="T64"/>
                    <a:gd fmla="*/ 303 h 1154" name="T65"/>
                    <a:gd fmla="*/ 225 w 1231" name="T66"/>
                    <a:gd fmla="*/ 404 h 1154" name="T67"/>
                    <a:gd fmla="*/ 244 w 1231" name="T68"/>
                    <a:gd fmla="*/ 528 h 1154" name="T69"/>
                    <a:gd fmla="*/ 326 w 1231" name="T70"/>
                    <a:gd fmla="*/ 520 h 1154" name="T71"/>
                    <a:gd fmla="*/ 400 w 1231" name="T72"/>
                    <a:gd fmla="*/ 474 h 1154" name="T73"/>
                    <a:gd fmla="*/ 435 w 1231" name="T74"/>
                    <a:gd fmla="*/ 513 h 1154" name="T75"/>
                    <a:gd fmla="*/ 423 w 1231" name="T76"/>
                    <a:gd fmla="*/ 598 h 1154" name="T77"/>
                    <a:gd fmla="*/ 415 w 1231" name="T78"/>
                    <a:gd fmla="*/ 687 h 1154" name="T79"/>
                    <a:gd fmla="*/ 384 w 1231" name="T80"/>
                    <a:gd fmla="*/ 804 h 1154" name="T81"/>
                    <a:gd fmla="*/ 388 w 1231" name="T82"/>
                    <a:gd fmla="*/ 944 h 1154" name="T83"/>
                    <a:gd fmla="*/ 431 w 1231" name="T84"/>
                    <a:gd fmla="*/ 971 h 1154" name="T85"/>
                    <a:gd fmla="*/ 419 w 1231" name="T86"/>
                    <a:gd fmla="*/ 1022 h 1154" name="T87"/>
                    <a:gd fmla="*/ 404 w 1231" name="T88"/>
                    <a:gd fmla="*/ 1119 h 1154" name="T89"/>
                    <a:gd fmla="*/ 481 w 1231" name="T90"/>
                    <a:gd fmla="*/ 1099 h 1154" name="T91"/>
                    <a:gd fmla="*/ 536 w 1231" name="T92"/>
                    <a:gd fmla="*/ 1022 h 1154" name="T93"/>
                    <a:gd fmla="*/ 637 w 1231" name="T94"/>
                    <a:gd fmla="*/ 967 h 1154" name="T95"/>
                    <a:gd fmla="*/ 703 w 1231" name="T96"/>
                    <a:gd fmla="*/ 1014 h 1154" name="T97"/>
                    <a:gd fmla="*/ 746 w 1231" name="T98"/>
                    <a:gd fmla="*/ 1080 h 1154" name="T99"/>
                    <a:gd fmla="*/ 854 w 1231" name="T100"/>
                    <a:gd fmla="*/ 1095 h 1154" name="T101"/>
                    <a:gd fmla="*/ 893 w 1231" name="T102"/>
                    <a:gd fmla="*/ 1142 h 1154" name="T103"/>
                    <a:gd fmla="*/ 955 w 1231" name="T104"/>
                    <a:gd fmla="*/ 1134 h 1154" name="T105"/>
                    <a:gd fmla="*/ 1068 w 1231" name="T106"/>
                    <a:gd fmla="*/ 1115 h 1154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</a:gdLst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b="b" l="0" r="r" t="0"/>
                  <a:pathLst>
                    <a:path h="1154" w="1231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1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gdLst>
                    <a:gd fmla="*/ 27 w 27" name="T0"/>
                    <a:gd fmla="*/ 12 h 24" name="T1"/>
                    <a:gd fmla="*/ 27 w 27" name="T2"/>
                    <a:gd fmla="*/ 12 h 24" name="T3"/>
                    <a:gd fmla="*/ 23 w 27" name="T4"/>
                    <a:gd fmla="*/ 20 h 24" name="T5"/>
                    <a:gd fmla="*/ 16 w 27" name="T6"/>
                    <a:gd fmla="*/ 24 h 24" name="T7"/>
                    <a:gd fmla="*/ 16 w 27" name="T8"/>
                    <a:gd fmla="*/ 24 h 24" name="T9"/>
                    <a:gd fmla="*/ 4 w 27" name="T10"/>
                    <a:gd fmla="*/ 20 h 24" name="T11"/>
                    <a:gd fmla="*/ 0 w 27" name="T12"/>
                    <a:gd fmla="*/ 12 h 24" name="T13"/>
                    <a:gd fmla="*/ 0 w 27" name="T14"/>
                    <a:gd fmla="*/ 12 h 24" name="T15"/>
                    <a:gd fmla="*/ 4 w 27" name="T16"/>
                    <a:gd fmla="*/ 0 h 24" name="T17"/>
                    <a:gd fmla="*/ 16 w 27" name="T18"/>
                    <a:gd fmla="*/ 0 h 24" name="T19"/>
                    <a:gd fmla="*/ 16 w 27" name="T20"/>
                    <a:gd fmla="*/ 0 h 24" name="T21"/>
                    <a:gd fmla="*/ 23 w 27" name="T22"/>
                    <a:gd fmla="*/ 0 h 24" name="T23"/>
                    <a:gd fmla="*/ 27 w 27" name="T24"/>
                    <a:gd fmla="*/ 12 h 24" name="T25"/>
                    <a:gd fmla="*/ 27 w 27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2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gdLst>
                    <a:gd fmla="*/ 59 w 59" name="T0"/>
                    <a:gd fmla="*/ 31 h 58" name="T1"/>
                    <a:gd fmla="*/ 59 w 59" name="T2"/>
                    <a:gd fmla="*/ 31 h 58" name="T3"/>
                    <a:gd fmla="*/ 55 w 59" name="T4"/>
                    <a:gd fmla="*/ 43 h 58" name="T5"/>
                    <a:gd fmla="*/ 51 w 59" name="T6"/>
                    <a:gd fmla="*/ 50 h 58" name="T7"/>
                    <a:gd fmla="*/ 39 w 59" name="T8"/>
                    <a:gd fmla="*/ 58 h 58" name="T9"/>
                    <a:gd fmla="*/ 32 w 59" name="T10"/>
                    <a:gd fmla="*/ 58 h 58" name="T11"/>
                    <a:gd fmla="*/ 32 w 59" name="T12"/>
                    <a:gd fmla="*/ 58 h 58" name="T13"/>
                    <a:gd fmla="*/ 20 w 59" name="T14"/>
                    <a:gd fmla="*/ 58 h 58" name="T15"/>
                    <a:gd fmla="*/ 8 w 59" name="T16"/>
                    <a:gd fmla="*/ 50 h 58" name="T17"/>
                    <a:gd fmla="*/ 4 w 59" name="T18"/>
                    <a:gd fmla="*/ 43 h 58" name="T19"/>
                    <a:gd fmla="*/ 0 w 59" name="T20"/>
                    <a:gd fmla="*/ 31 h 58" name="T21"/>
                    <a:gd fmla="*/ 0 w 59" name="T22"/>
                    <a:gd fmla="*/ 31 h 58" name="T23"/>
                    <a:gd fmla="*/ 4 w 59" name="T24"/>
                    <a:gd fmla="*/ 19 h 58" name="T25"/>
                    <a:gd fmla="*/ 8 w 59" name="T26"/>
                    <a:gd fmla="*/ 11 h 58" name="T27"/>
                    <a:gd fmla="*/ 20 w 59" name="T28"/>
                    <a:gd fmla="*/ 4 h 58" name="T29"/>
                    <a:gd fmla="*/ 32 w 59" name="T30"/>
                    <a:gd fmla="*/ 0 h 58" name="T31"/>
                    <a:gd fmla="*/ 32 w 59" name="T32"/>
                    <a:gd fmla="*/ 0 h 58" name="T33"/>
                    <a:gd fmla="*/ 39 w 59" name="T34"/>
                    <a:gd fmla="*/ 4 h 58" name="T35"/>
                    <a:gd fmla="*/ 51 w 59" name="T36"/>
                    <a:gd fmla="*/ 11 h 58" name="T37"/>
                    <a:gd fmla="*/ 55 w 59" name="T38"/>
                    <a:gd fmla="*/ 19 h 58" name="T39"/>
                    <a:gd fmla="*/ 59 w 59" name="T40"/>
                    <a:gd fmla="*/ 31 h 58" name="T41"/>
                    <a:gd fmla="*/ 59 w 59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9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3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gdLst>
                    <a:gd fmla="*/ 16 w 82" name="T0"/>
                    <a:gd fmla="*/ 15 h 85" name="T1"/>
                    <a:gd fmla="*/ 70 w 82" name="T2"/>
                    <a:gd fmla="*/ 19 h 85" name="T3"/>
                    <a:gd fmla="*/ 82 w 82" name="T4"/>
                    <a:gd fmla="*/ 7 h 85" name="T5"/>
                    <a:gd fmla="*/ 51 w 82" name="T6"/>
                    <a:gd fmla="*/ 7 h 85" name="T7"/>
                    <a:gd fmla="*/ 51 w 82" name="T8"/>
                    <a:gd fmla="*/ 0 h 85" name="T9"/>
                    <a:gd fmla="*/ 51 w 82" name="T10"/>
                    <a:gd fmla="*/ 0 h 85" name="T11"/>
                    <a:gd fmla="*/ 43 w 82" name="T12"/>
                    <a:gd fmla="*/ 0 h 85" name="T13"/>
                    <a:gd fmla="*/ 35 w 82" name="T14"/>
                    <a:gd fmla="*/ 0 h 85" name="T15"/>
                    <a:gd fmla="*/ 35 w 82" name="T16"/>
                    <a:gd fmla="*/ 4 h 85" name="T17"/>
                    <a:gd fmla="*/ 4 w 82" name="T18"/>
                    <a:gd fmla="*/ 7 h 85" name="T19"/>
                    <a:gd fmla="*/ 16 w 82" name="T20"/>
                    <a:gd fmla="*/ 27 h 85" name="T21"/>
                    <a:gd fmla="*/ 66 w 82" name="T22"/>
                    <a:gd fmla="*/ 50 h 85" name="T23"/>
                    <a:gd fmla="*/ 43 w 82" name="T24"/>
                    <a:gd fmla="*/ 54 h 85" name="T25"/>
                    <a:gd fmla="*/ 66 w 82" name="T26"/>
                    <a:gd fmla="*/ 50 h 85" name="T27"/>
                    <a:gd fmla="*/ 66 w 82" name="T28"/>
                    <a:gd fmla="*/ 62 h 85" name="T29"/>
                    <a:gd fmla="*/ 43 w 82" name="T30"/>
                    <a:gd fmla="*/ 70 h 85" name="T31"/>
                    <a:gd fmla="*/ 66 w 82" name="T32"/>
                    <a:gd fmla="*/ 62 h 85" name="T33"/>
                    <a:gd fmla="*/ 31 w 82" name="T34"/>
                    <a:gd fmla="*/ 19 h 85" name="T35"/>
                    <a:gd fmla="*/ 19 w 82" name="T36"/>
                    <a:gd fmla="*/ 15 h 85" name="T37"/>
                    <a:gd fmla="*/ 19 w 82" name="T38"/>
                    <a:gd fmla="*/ 19 h 85" name="T39"/>
                    <a:gd fmla="*/ 12 w 82" name="T40"/>
                    <a:gd fmla="*/ 35 h 85" name="T41"/>
                    <a:gd fmla="*/ 0 w 82" name="T42"/>
                    <a:gd fmla="*/ 54 h 85" name="T43"/>
                    <a:gd fmla="*/ 8 w 82" name="T44"/>
                    <a:gd fmla="*/ 62 h 85" name="T45"/>
                    <a:gd fmla="*/ 12 w 82" name="T46"/>
                    <a:gd fmla="*/ 81 h 85" name="T47"/>
                    <a:gd fmla="*/ 23 w 82" name="T48"/>
                    <a:gd fmla="*/ 35 h 85" name="T49"/>
                    <a:gd fmla="*/ 27 w 82" name="T50"/>
                    <a:gd fmla="*/ 31 h 85" name="T51"/>
                    <a:gd fmla="*/ 27 w 82" name="T52"/>
                    <a:gd fmla="*/ 27 h 85" name="T53"/>
                    <a:gd fmla="*/ 47 w 82" name="T54"/>
                    <a:gd fmla="*/ 31 h 85" name="T55"/>
                    <a:gd fmla="*/ 47 w 82" name="T56"/>
                    <a:gd fmla="*/ 39 h 85" name="T57"/>
                    <a:gd fmla="*/ 31 w 82" name="T58"/>
                    <a:gd fmla="*/ 85 h 85" name="T59"/>
                    <a:gd fmla="*/ 43 w 82" name="T60"/>
                    <a:gd fmla="*/ 77 h 85" name="T61"/>
                    <a:gd fmla="*/ 66 w 82" name="T62"/>
                    <a:gd fmla="*/ 81 h 85" name="T63"/>
                    <a:gd fmla="*/ 78 w 82" name="T64"/>
                    <a:gd fmla="*/ 39 h 85" name="T65"/>
                    <a:gd fmla="*/ 58 w 82" name="T66"/>
                    <a:gd fmla="*/ 31 h 85" name="T67"/>
                    <a:gd fmla="*/ 82 w 82" name="T68"/>
                    <a:gd fmla="*/ 23 h 85" name="T69"/>
                    <a:gd fmla="*/ 31 w 82" name="T70"/>
                    <a:gd fmla="*/ 23 h 85" name="T71"/>
                    <a:gd fmla="*/ 31 w 82" name="T72"/>
                    <a:gd fmla="*/ 19 h 85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85" w="82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4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gdLst>
                    <a:gd fmla="*/ 58 w 78" name="T0"/>
                    <a:gd fmla="*/ 19 h 81" name="T1"/>
                    <a:gd fmla="*/ 51 w 78" name="T2"/>
                    <a:gd fmla="*/ 11 h 81" name="T3"/>
                    <a:gd fmla="*/ 51 w 78" name="T4"/>
                    <a:gd fmla="*/ 7 h 81" name="T5"/>
                    <a:gd fmla="*/ 51 w 78" name="T6"/>
                    <a:gd fmla="*/ 4 h 81" name="T7"/>
                    <a:gd fmla="*/ 51 w 78" name="T8"/>
                    <a:gd fmla="*/ 4 h 81" name="T9"/>
                    <a:gd fmla="*/ 39 w 78" name="T10"/>
                    <a:gd fmla="*/ 4 h 81" name="T11"/>
                    <a:gd fmla="*/ 39 w 78" name="T12"/>
                    <a:gd fmla="*/ 42 h 81" name="T13"/>
                    <a:gd fmla="*/ 35 w 78" name="T14"/>
                    <a:gd fmla="*/ 19 h 81" name="T15"/>
                    <a:gd fmla="*/ 27 w 78" name="T16"/>
                    <a:gd fmla="*/ 7 h 81" name="T17"/>
                    <a:gd fmla="*/ 27 w 78" name="T18"/>
                    <a:gd fmla="*/ 4 h 81" name="T19"/>
                    <a:gd fmla="*/ 27 w 78" name="T20"/>
                    <a:gd fmla="*/ 0 h 81" name="T21"/>
                    <a:gd fmla="*/ 24 w 78" name="T22"/>
                    <a:gd fmla="*/ 0 h 81" name="T23"/>
                    <a:gd fmla="*/ 16 w 78" name="T24"/>
                    <a:gd fmla="*/ 0 h 81" name="T25"/>
                    <a:gd fmla="*/ 16 w 78" name="T26"/>
                    <a:gd fmla="*/ 46 h 81" name="T27"/>
                    <a:gd fmla="*/ 12 w 78" name="T28"/>
                    <a:gd fmla="*/ 66 h 81" name="T29"/>
                    <a:gd fmla="*/ 0 w 78" name="T30"/>
                    <a:gd fmla="*/ 77 h 81" name="T31"/>
                    <a:gd fmla="*/ 12 w 78" name="T32"/>
                    <a:gd fmla="*/ 81 h 81" name="T33"/>
                    <a:gd fmla="*/ 20 w 78" name="T34"/>
                    <a:gd fmla="*/ 74 h 81" name="T35"/>
                    <a:gd fmla="*/ 24 w 78" name="T36"/>
                    <a:gd fmla="*/ 66 h 81" name="T37"/>
                    <a:gd fmla="*/ 27 w 78" name="T38"/>
                    <a:gd fmla="*/ 27 h 81" name="T39"/>
                    <a:gd fmla="*/ 31 w 78" name="T40"/>
                    <a:gd fmla="*/ 50 h 81" name="T41"/>
                    <a:gd fmla="*/ 35 w 78" name="T42"/>
                    <a:gd fmla="*/ 50 h 81" name="T43"/>
                    <a:gd fmla="*/ 39 w 78" name="T44"/>
                    <a:gd fmla="*/ 50 h 81" name="T45"/>
                    <a:gd fmla="*/ 51 w 78" name="T46"/>
                    <a:gd fmla="*/ 77 h 81" name="T47"/>
                    <a:gd fmla="*/ 51 w 78" name="T48"/>
                    <a:gd fmla="*/ 27 h 81" name="T49"/>
                    <a:gd fmla="*/ 55 w 78" name="T50"/>
                    <a:gd fmla="*/ 50 h 81" name="T51"/>
                    <a:gd fmla="*/ 66 w 78" name="T52"/>
                    <a:gd fmla="*/ 81 h 81" name="T53"/>
                    <a:gd fmla="*/ 78 w 78" name="T54"/>
                    <a:gd fmla="*/ 7 h 81" name="T55"/>
                    <a:gd fmla="*/ 78 w 78" name="T56"/>
                    <a:gd fmla="*/ 4 h 81" name="T57"/>
                    <a:gd fmla="*/ 78 w 78" name="T58"/>
                    <a:gd fmla="*/ 0 h 81" name="T59"/>
                    <a:gd fmla="*/ 74 w 78" name="T60"/>
                    <a:gd fmla="*/ 0 h 81" name="T61"/>
                    <a:gd fmla="*/ 66 w 78" name="T62"/>
                    <a:gd fmla="*/ 0 h 81" name="T63"/>
                    <a:gd fmla="*/ 66 w 78" name="T64"/>
                    <a:gd fmla="*/ 42 h 81" name="T65"/>
                    <a:gd fmla="*/ 58 w 78" name="T66"/>
                    <a:gd fmla="*/ 19 h 81" name="T67"/>
                    <a:gd fmla="*/ 12 w 78" name="T68"/>
                    <a:gd fmla="*/ 39 h 81" name="T69"/>
                    <a:gd fmla="*/ 16 w 78" name="T70"/>
                    <a:gd fmla="*/ 23 h 81" name="T71"/>
                    <a:gd fmla="*/ 4 w 78" name="T72"/>
                    <a:gd fmla="*/ 19 h 81" name="T73"/>
                    <a:gd fmla="*/ 4 w 78" name="T74"/>
                    <a:gd fmla="*/ 23 h 81" name="T75"/>
                    <a:gd fmla="*/ 0 w 78" name="T76"/>
                    <a:gd fmla="*/ 50 h 81" name="T77"/>
                    <a:gd fmla="*/ 8 w 78" name="T78"/>
                    <a:gd fmla="*/ 50 h 81" name="T79"/>
                    <a:gd fmla="*/ 12 w 78" name="T80"/>
                    <a:gd fmla="*/ 39 h 81" name="T81"/>
                    <a:gd fmla="*/ 12 w 78" name="T82"/>
                    <a:gd fmla="*/ 39 h 81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1" w="78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75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gdLst>
                    <a:gd fmla="*/ 47 w 82" name="T0"/>
                    <a:gd fmla="*/ 11 h 81" name="T1"/>
                    <a:gd fmla="*/ 47 w 82" name="T2"/>
                    <a:gd fmla="*/ 11 h 81" name="T3"/>
                    <a:gd fmla="*/ 47 w 82" name="T4"/>
                    <a:gd fmla="*/ 7 h 81" name="T5"/>
                    <a:gd fmla="*/ 47 w 82" name="T6"/>
                    <a:gd fmla="*/ 7 h 81" name="T7"/>
                    <a:gd fmla="*/ 47 w 82" name="T8"/>
                    <a:gd fmla="*/ 0 h 81" name="T9"/>
                    <a:gd fmla="*/ 47 w 82" name="T10"/>
                    <a:gd fmla="*/ 0 h 81" name="T11"/>
                    <a:gd fmla="*/ 39 w 82" name="T12"/>
                    <a:gd fmla="*/ 0 h 81" name="T13"/>
                    <a:gd fmla="*/ 39 w 82" name="T14"/>
                    <a:gd fmla="*/ 0 h 81" name="T15"/>
                    <a:gd fmla="*/ 32 w 82" name="T16"/>
                    <a:gd fmla="*/ 0 h 81" name="T17"/>
                    <a:gd fmla="*/ 32 w 82" name="T18"/>
                    <a:gd fmla="*/ 0 h 81" name="T19"/>
                    <a:gd fmla="*/ 35 w 82" name="T20"/>
                    <a:gd fmla="*/ 11 h 81" name="T21"/>
                    <a:gd fmla="*/ 0 w 82" name="T22"/>
                    <a:gd fmla="*/ 11 h 81" name="T23"/>
                    <a:gd fmla="*/ 0 w 82" name="T24"/>
                    <a:gd fmla="*/ 23 h 81" name="T25"/>
                    <a:gd fmla="*/ 35 w 82" name="T26"/>
                    <a:gd fmla="*/ 23 h 81" name="T27"/>
                    <a:gd fmla="*/ 35 w 82" name="T28"/>
                    <a:gd fmla="*/ 35 h 81" name="T29"/>
                    <a:gd fmla="*/ 12 w 82" name="T30"/>
                    <a:gd fmla="*/ 35 h 81" name="T31"/>
                    <a:gd fmla="*/ 12 w 82" name="T32"/>
                    <a:gd fmla="*/ 74 h 81" name="T33"/>
                    <a:gd fmla="*/ 24 w 82" name="T34"/>
                    <a:gd fmla="*/ 74 h 81" name="T35"/>
                    <a:gd fmla="*/ 24 w 82" name="T36"/>
                    <a:gd fmla="*/ 42 h 81" name="T37"/>
                    <a:gd fmla="*/ 35 w 82" name="T38"/>
                    <a:gd fmla="*/ 42 h 81" name="T39"/>
                    <a:gd fmla="*/ 35 w 82" name="T40"/>
                    <a:gd fmla="*/ 81 h 81" name="T41"/>
                    <a:gd fmla="*/ 47 w 82" name="T42"/>
                    <a:gd fmla="*/ 81 h 81" name="T43"/>
                    <a:gd fmla="*/ 47 w 82" name="T44"/>
                    <a:gd fmla="*/ 42 h 81" name="T45"/>
                    <a:gd fmla="*/ 59 w 82" name="T46"/>
                    <a:gd fmla="*/ 42 h 81" name="T47"/>
                    <a:gd fmla="*/ 59 w 82" name="T48"/>
                    <a:gd fmla="*/ 62 h 81" name="T49"/>
                    <a:gd fmla="*/ 59 w 82" name="T50"/>
                    <a:gd fmla="*/ 62 h 81" name="T51"/>
                    <a:gd fmla="*/ 59 w 82" name="T52"/>
                    <a:gd fmla="*/ 62 h 81" name="T53"/>
                    <a:gd fmla="*/ 51 w 82" name="T54"/>
                    <a:gd fmla="*/ 66 h 81" name="T55"/>
                    <a:gd fmla="*/ 51 w 82" name="T56"/>
                    <a:gd fmla="*/ 66 h 81" name="T57"/>
                    <a:gd fmla="*/ 55 w 82" name="T58"/>
                    <a:gd fmla="*/ 77 h 81" name="T59"/>
                    <a:gd fmla="*/ 55 w 82" name="T60"/>
                    <a:gd fmla="*/ 77 h 81" name="T61"/>
                    <a:gd fmla="*/ 66 w 82" name="T62"/>
                    <a:gd fmla="*/ 74 h 81" name="T63"/>
                    <a:gd fmla="*/ 70 w 82" name="T64"/>
                    <a:gd fmla="*/ 70 h 81" name="T65"/>
                    <a:gd fmla="*/ 70 w 82" name="T66"/>
                    <a:gd fmla="*/ 66 h 81" name="T67"/>
                    <a:gd fmla="*/ 70 w 82" name="T68"/>
                    <a:gd fmla="*/ 35 h 81" name="T69"/>
                    <a:gd fmla="*/ 47 w 82" name="T70"/>
                    <a:gd fmla="*/ 35 h 81" name="T71"/>
                    <a:gd fmla="*/ 47 w 82" name="T72"/>
                    <a:gd fmla="*/ 23 h 81" name="T73"/>
                    <a:gd fmla="*/ 82 w 82" name="T74"/>
                    <a:gd fmla="*/ 23 h 81" name="T75"/>
                    <a:gd fmla="*/ 82 w 82" name="T76"/>
                    <a:gd fmla="*/ 11 h 81" name="T77"/>
                    <a:gd fmla="*/ 39 w 82" name="T78"/>
                    <a:gd fmla="*/ 11 h 81" name="T79"/>
                    <a:gd fmla="*/ 39 w 82" name="T80"/>
                    <a:gd fmla="*/ 11 h 81" name="T81"/>
                    <a:gd fmla="*/ 47 w 82" name="T82"/>
                    <a:gd fmla="*/ 11 h 81" name="T83"/>
                    <a:gd fmla="*/ 47 w 82" name="T84"/>
                    <a:gd fmla="*/ 11 h 81" name="T85"/>
                    <a:gd fmla="*/ 47 w 82" name="T86"/>
                    <a:gd fmla="*/ 11 h 81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1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</p:grpSpPr>
            <p:sp>
              <p:nvSpPr>
                <p:cNvPr id="262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gdLst>
                    <a:gd fmla="*/ 0 w 195" name="T0"/>
                    <a:gd fmla="*/ 58 h 649" name="T1"/>
                    <a:gd fmla="*/ 0 w 195" name="T2"/>
                    <a:gd fmla="*/ 58 h 649" name="T3"/>
                    <a:gd fmla="*/ 16 w 195" name="T4"/>
                    <a:gd fmla="*/ 62 h 649" name="T5"/>
                    <a:gd fmla="*/ 47 w 195" name="T6"/>
                    <a:gd fmla="*/ 58 h 649" name="T7"/>
                    <a:gd fmla="*/ 66 w 195" name="T8"/>
                    <a:gd fmla="*/ 58 h 649" name="T9"/>
                    <a:gd fmla="*/ 82 w 195" name="T10"/>
                    <a:gd fmla="*/ 50 h 649" name="T11"/>
                    <a:gd fmla="*/ 101 w 195" name="T12"/>
                    <a:gd fmla="*/ 43 h 649" name="T13"/>
                    <a:gd fmla="*/ 113 w 195" name="T14"/>
                    <a:gd fmla="*/ 31 h 649" name="T15"/>
                    <a:gd fmla="*/ 113 w 195" name="T16"/>
                    <a:gd fmla="*/ 31 h 649" name="T17"/>
                    <a:gd fmla="*/ 125 w 195" name="T18"/>
                    <a:gd fmla="*/ 19 h 649" name="T19"/>
                    <a:gd fmla="*/ 140 w 195" name="T20"/>
                    <a:gd fmla="*/ 8 h 649" name="T21"/>
                    <a:gd fmla="*/ 156 w 195" name="T22"/>
                    <a:gd fmla="*/ 4 h 649" name="T23"/>
                    <a:gd fmla="*/ 171 w 195" name="T24"/>
                    <a:gd fmla="*/ 0 h 649" name="T25"/>
                    <a:gd fmla="*/ 183 w 195" name="T26"/>
                    <a:gd fmla="*/ 4 h 649" name="T27"/>
                    <a:gd fmla="*/ 191 w 195" name="T28"/>
                    <a:gd fmla="*/ 12 h 649" name="T29"/>
                    <a:gd fmla="*/ 195 w 195" name="T30"/>
                    <a:gd fmla="*/ 23 h 649" name="T31"/>
                    <a:gd fmla="*/ 195 w 195" name="T32"/>
                    <a:gd fmla="*/ 43 h 649" name="T33"/>
                    <a:gd fmla="*/ 195 w 195" name="T34"/>
                    <a:gd fmla="*/ 43 h 649" name="T35"/>
                    <a:gd fmla="*/ 183 w 195" name="T36"/>
                    <a:gd fmla="*/ 78 h 649" name="T37"/>
                    <a:gd fmla="*/ 175 w 195" name="T38"/>
                    <a:gd fmla="*/ 97 h 649" name="T39"/>
                    <a:gd fmla="*/ 164 w 195" name="T40"/>
                    <a:gd fmla="*/ 113 h 649" name="T41"/>
                    <a:gd fmla="*/ 164 w 195" name="T42"/>
                    <a:gd fmla="*/ 113 h 649" name="T43"/>
                    <a:gd fmla="*/ 171 w 195" name="T44"/>
                    <a:gd fmla="*/ 120 h 649" name="T45"/>
                    <a:gd fmla="*/ 179 w 195" name="T46"/>
                    <a:gd fmla="*/ 128 h 649" name="T47"/>
                    <a:gd fmla="*/ 187 w 195" name="T48"/>
                    <a:gd fmla="*/ 140 h 649" name="T49"/>
                    <a:gd fmla="*/ 191 w 195" name="T50"/>
                    <a:gd fmla="*/ 155 h 649" name="T51"/>
                    <a:gd fmla="*/ 195 w 195" name="T52"/>
                    <a:gd fmla="*/ 175 h 649" name="T53"/>
                    <a:gd fmla="*/ 187 w 195" name="T54"/>
                    <a:gd fmla="*/ 194 h 649" name="T55"/>
                    <a:gd fmla="*/ 171 w 195" name="T56"/>
                    <a:gd fmla="*/ 217 h 649" name="T57"/>
                    <a:gd fmla="*/ 171 w 195" name="T58"/>
                    <a:gd fmla="*/ 217 h 649" name="T59"/>
                    <a:gd fmla="*/ 175 w 195" name="T60"/>
                    <a:gd fmla="*/ 233 h 649" name="T61"/>
                    <a:gd fmla="*/ 175 w 195" name="T62"/>
                    <a:gd fmla="*/ 272 h 649" name="T63"/>
                    <a:gd fmla="*/ 171 w 195" name="T64"/>
                    <a:gd fmla="*/ 291 h 649" name="T65"/>
                    <a:gd fmla="*/ 164 w 195" name="T66"/>
                    <a:gd fmla="*/ 311 h 649" name="T67"/>
                    <a:gd fmla="*/ 152 w 195" name="T68"/>
                    <a:gd fmla="*/ 330 h 649" name="T69"/>
                    <a:gd fmla="*/ 140 w 195" name="T70"/>
                    <a:gd fmla="*/ 334 h 649" name="T71"/>
                    <a:gd fmla="*/ 129 w 195" name="T72"/>
                    <a:gd fmla="*/ 342 h 649" name="T73"/>
                    <a:gd fmla="*/ 129 w 195" name="T74"/>
                    <a:gd fmla="*/ 342 h 649" name="T75"/>
                    <a:gd fmla="*/ 129 w 195" name="T76"/>
                    <a:gd fmla="*/ 365 h 649" name="T77"/>
                    <a:gd fmla="*/ 133 w 195" name="T78"/>
                    <a:gd fmla="*/ 419 h 649" name="T79"/>
                    <a:gd fmla="*/ 136 w 195" name="T80"/>
                    <a:gd fmla="*/ 451 h 649" name="T81"/>
                    <a:gd fmla="*/ 144 w 195" name="T82"/>
                    <a:gd fmla="*/ 474 h 649" name="T83"/>
                    <a:gd fmla="*/ 152 w 195" name="T84"/>
                    <a:gd fmla="*/ 486 h 649" name="T85"/>
                    <a:gd fmla="*/ 160 w 195" name="T86"/>
                    <a:gd fmla="*/ 493 h 649" name="T87"/>
                    <a:gd fmla="*/ 167 w 195" name="T88"/>
                    <a:gd fmla="*/ 497 h 649" name="T89"/>
                    <a:gd fmla="*/ 179 w 195" name="T90"/>
                    <a:gd fmla="*/ 497 h 649" name="T91"/>
                    <a:gd fmla="*/ 179 w 195" name="T92"/>
                    <a:gd fmla="*/ 497 h 649" name="T93"/>
                    <a:gd fmla="*/ 191 w 195" name="T94"/>
                    <a:gd fmla="*/ 501 h 649" name="T95"/>
                    <a:gd fmla="*/ 195 w 195" name="T96"/>
                    <a:gd fmla="*/ 505 h 649" name="T97"/>
                    <a:gd fmla="*/ 195 w 195" name="T98"/>
                    <a:gd fmla="*/ 517 h 649" name="T99"/>
                    <a:gd fmla="*/ 191 w 195" name="T100"/>
                    <a:gd fmla="*/ 524 h 649" name="T101"/>
                    <a:gd fmla="*/ 183 w 195" name="T102"/>
                    <a:gd fmla="*/ 544 h 649" name="T103"/>
                    <a:gd fmla="*/ 175 w 195" name="T104"/>
                    <a:gd fmla="*/ 552 h 649" name="T105"/>
                    <a:gd fmla="*/ 175 w 195" name="T106"/>
                    <a:gd fmla="*/ 552 h 649" name="T107"/>
                    <a:gd fmla="*/ 164 w 195" name="T108"/>
                    <a:gd fmla="*/ 571 h 649" name="T109"/>
                    <a:gd fmla="*/ 136 w 195" name="T110"/>
                    <a:gd fmla="*/ 610 h 649" name="T111"/>
                    <a:gd fmla="*/ 117 w 195" name="T112"/>
                    <a:gd fmla="*/ 625 h 649" name="T113"/>
                    <a:gd fmla="*/ 101 w 195" name="T114"/>
                    <a:gd fmla="*/ 641 h 649" name="T115"/>
                    <a:gd fmla="*/ 82 w 195" name="T116"/>
                    <a:gd fmla="*/ 649 h 649" name="T117"/>
                    <a:gd fmla="*/ 74 w 195" name="T118"/>
                    <a:gd fmla="*/ 649 h 649" name="T119"/>
                    <a:gd fmla="*/ 66 w 195" name="T120"/>
                    <a:gd fmla="*/ 645 h 649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  <a:gd fmla="*/ 0 60000 65536" name="T150"/>
                    <a:gd fmla="*/ 0 60000 65536" name="T151"/>
                    <a:gd fmla="*/ 0 60000 65536" name="T152"/>
                    <a:gd fmla="*/ 0 60000 65536" name="T153"/>
                    <a:gd fmla="*/ 0 60000 65536" name="T154"/>
                    <a:gd fmla="*/ 0 60000 65536" name="T155"/>
                    <a:gd fmla="*/ 0 60000 65536" name="T156"/>
                    <a:gd fmla="*/ 0 60000 65536" name="T157"/>
                    <a:gd fmla="*/ 0 60000 65536" name="T158"/>
                    <a:gd fmla="*/ 0 60000 65536" name="T159"/>
                    <a:gd fmla="*/ 0 60000 65536" name="T160"/>
                    <a:gd fmla="*/ 0 60000 65536" name="T161"/>
                    <a:gd fmla="*/ 0 60000 65536" name="T162"/>
                    <a:gd fmla="*/ 0 60000 65536" name="T163"/>
                    <a:gd fmla="*/ 0 60000 65536" name="T164"/>
                    <a:gd fmla="*/ 0 60000 65536" name="T165"/>
                    <a:gd fmla="*/ 0 60000 65536" name="T166"/>
                    <a:gd fmla="*/ 0 60000 65536" name="T167"/>
                    <a:gd fmla="*/ 0 60000 65536" name="T168"/>
                    <a:gd fmla="*/ 0 60000 65536" name="T169"/>
                    <a:gd fmla="*/ 0 60000 65536" name="T170"/>
                    <a:gd fmla="*/ 0 60000 65536" name="T171"/>
                    <a:gd fmla="*/ 0 60000 65536" name="T172"/>
                    <a:gd fmla="*/ 0 60000 65536" name="T173"/>
                    <a:gd fmla="*/ 0 60000 65536" name="T174"/>
                    <a:gd fmla="*/ 0 60000 65536" name="T175"/>
                    <a:gd fmla="*/ 0 60000 65536" name="T176"/>
                    <a:gd fmla="*/ 0 60000 65536" name="T177"/>
                    <a:gd fmla="*/ 0 60000 65536" name="T178"/>
                    <a:gd fmla="*/ 0 60000 65536" name="T179"/>
                    <a:gd fmla="*/ 0 60000 65536" name="T180"/>
                    <a:gd fmla="*/ 0 60000 65536" name="T181"/>
                    <a:gd fmla="*/ 0 60000 65536" name="T182"/>
                  </a:gdLst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b="b" l="0" r="r" t="0"/>
                  <a:pathLst>
                    <a:path h="649" w="195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grpSp>
              <p:nvGrpSpPr>
                <p:cNvPr id="263" name="组合 262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</p:grpSpPr>
              <p:sp>
                <p:nvSpPr>
                  <p:cNvPr id="264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gdLst>
                      <a:gd fmla="*/ 272 w 354" name="T0"/>
                      <a:gd fmla="*/ 31 h 653" name="T1"/>
                      <a:gd fmla="*/ 241 w 354" name="T2"/>
                      <a:gd fmla="*/ 50 h 653" name="T3"/>
                      <a:gd fmla="*/ 206 w 354" name="T4"/>
                      <a:gd fmla="*/ 58 h 653" name="T5"/>
                      <a:gd fmla="*/ 159 w 354" name="T6"/>
                      <a:gd fmla="*/ 58 h 653" name="T7"/>
                      <a:gd fmla="*/ 159 w 354" name="T8"/>
                      <a:gd fmla="*/ 58 h 653" name="T9"/>
                      <a:gd fmla="*/ 167 w 354" name="T10"/>
                      <a:gd fmla="*/ 101 h 653" name="T11"/>
                      <a:gd fmla="*/ 159 w 354" name="T12"/>
                      <a:gd fmla="*/ 124 h 653" name="T13"/>
                      <a:gd fmla="*/ 136 w 354" name="T14"/>
                      <a:gd fmla="*/ 140 h 653" name="T15"/>
                      <a:gd fmla="*/ 117 w 354" name="T16"/>
                      <a:gd fmla="*/ 148 h 653" name="T17"/>
                      <a:gd fmla="*/ 82 w 354" name="T18"/>
                      <a:gd fmla="*/ 151 h 653" name="T19"/>
                      <a:gd fmla="*/ 51 w 354" name="T20"/>
                      <a:gd fmla="*/ 167 h 653" name="T21"/>
                      <a:gd fmla="*/ 27 w 354" name="T22"/>
                      <a:gd fmla="*/ 190 h 653" name="T23"/>
                      <a:gd fmla="*/ 12 w 354" name="T24"/>
                      <a:gd fmla="*/ 206 h 653" name="T25"/>
                      <a:gd fmla="*/ 0 w 354" name="T26"/>
                      <a:gd fmla="*/ 217 h 653" name="T27"/>
                      <a:gd fmla="*/ 20 w 354" name="T28"/>
                      <a:gd fmla="*/ 245 h 653" name="T29"/>
                      <a:gd fmla="*/ 35 w 354" name="T30"/>
                      <a:gd fmla="*/ 299 h 653" name="T31"/>
                      <a:gd fmla="*/ 47 w 354" name="T32"/>
                      <a:gd fmla="*/ 381 h 653" name="T33"/>
                      <a:gd fmla="*/ 47 w 354" name="T34"/>
                      <a:gd fmla="*/ 458 h 653" name="T35"/>
                      <a:gd fmla="*/ 47 w 354" name="T36"/>
                      <a:gd fmla="*/ 466 h 653" name="T37"/>
                      <a:gd fmla="*/ 55 w 354" name="T38"/>
                      <a:gd fmla="*/ 478 h 653" name="T39"/>
                      <a:gd fmla="*/ 74 w 354" name="T40"/>
                      <a:gd fmla="*/ 489 h 653" name="T41"/>
                      <a:gd fmla="*/ 117 w 354" name="T42"/>
                      <a:gd fmla="*/ 486 h 653" name="T43"/>
                      <a:gd fmla="*/ 148 w 354" name="T44"/>
                      <a:gd fmla="*/ 482 h 653" name="T45"/>
                      <a:gd fmla="*/ 191 w 354" name="T46"/>
                      <a:gd fmla="*/ 501 h 653" name="T47"/>
                      <a:gd fmla="*/ 218 w 354" name="T48"/>
                      <a:gd fmla="*/ 544 h 653" name="T49"/>
                      <a:gd fmla="*/ 225 w 354" name="T50"/>
                      <a:gd fmla="*/ 594 h 653" name="T51"/>
                      <a:gd fmla="*/ 233 w 354" name="T52"/>
                      <a:gd fmla="*/ 649 h 653" name="T53"/>
                      <a:gd fmla="*/ 241 w 354" name="T54"/>
                      <a:gd fmla="*/ 653 h 653" name="T55"/>
                      <a:gd fmla="*/ 264 w 354" name="T56"/>
                      <a:gd fmla="*/ 645 h 653" name="T57"/>
                      <a:gd fmla="*/ 299 w 354" name="T58"/>
                      <a:gd fmla="*/ 610 h 653" name="T59"/>
                      <a:gd fmla="*/ 334 w 354" name="T60"/>
                      <a:gd fmla="*/ 552 h 653" name="T61"/>
                      <a:gd fmla="*/ 342 w 354" name="T62"/>
                      <a:gd fmla="*/ 544 h 653" name="T63"/>
                      <a:gd fmla="*/ 354 w 354" name="T64"/>
                      <a:gd fmla="*/ 517 h 653" name="T65"/>
                      <a:gd fmla="*/ 350 w 354" name="T66"/>
                      <a:gd fmla="*/ 501 h 653" name="T67"/>
                      <a:gd fmla="*/ 338 w 354" name="T68"/>
                      <a:gd fmla="*/ 497 h 653" name="T69"/>
                      <a:gd fmla="*/ 319 w 354" name="T70"/>
                      <a:gd fmla="*/ 493 h 653" name="T71"/>
                      <a:gd fmla="*/ 303 w 354" name="T72"/>
                      <a:gd fmla="*/ 474 h 653" name="T73"/>
                      <a:gd fmla="*/ 292 w 354" name="T74"/>
                      <a:gd fmla="*/ 419 h 653" name="T75"/>
                      <a:gd fmla="*/ 288 w 354" name="T76"/>
                      <a:gd fmla="*/ 342 h 653" name="T77"/>
                      <a:gd fmla="*/ 299 w 354" name="T78"/>
                      <a:gd fmla="*/ 334 h 653" name="T79"/>
                      <a:gd fmla="*/ 323 w 354" name="T80"/>
                      <a:gd fmla="*/ 311 h 653" name="T81"/>
                      <a:gd fmla="*/ 334 w 354" name="T82"/>
                      <a:gd fmla="*/ 272 h 653" name="T83"/>
                      <a:gd fmla="*/ 330 w 354" name="T84"/>
                      <a:gd fmla="*/ 217 h 653" name="T85"/>
                      <a:gd fmla="*/ 346 w 354" name="T86"/>
                      <a:gd fmla="*/ 194 h 653" name="T87"/>
                      <a:gd fmla="*/ 350 w 354" name="T88"/>
                      <a:gd fmla="*/ 155 h 653" name="T89"/>
                      <a:gd fmla="*/ 338 w 354" name="T90"/>
                      <a:gd fmla="*/ 128 h 653" name="T91"/>
                      <a:gd fmla="*/ 323 w 354" name="T92"/>
                      <a:gd fmla="*/ 113 h 653" name="T93"/>
                      <a:gd fmla="*/ 334 w 354" name="T94"/>
                      <a:gd fmla="*/ 97 h 653" name="T95"/>
                      <a:gd fmla="*/ 354 w 354" name="T96"/>
                      <a:gd fmla="*/ 43 h 653" name="T97"/>
                      <a:gd fmla="*/ 354 w 354" name="T98"/>
                      <a:gd fmla="*/ 23 h 653" name="T99"/>
                      <a:gd fmla="*/ 342 w 354" name="T100"/>
                      <a:gd fmla="*/ 4 h 653" name="T101"/>
                      <a:gd fmla="*/ 315 w 354" name="T102"/>
                      <a:gd fmla="*/ 4 h 653" name="T103"/>
                      <a:gd fmla="*/ 284 w 354" name="T104"/>
                      <a:gd fmla="*/ 19 h 653" name="T105"/>
                      <a:gd fmla="*/ 272 w 354" name="T106"/>
                      <a:gd fmla="*/ 31 h 653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  <a:gd fmla="*/ 0 60000 65536" name="T141"/>
                      <a:gd fmla="*/ 0 60000 65536" name="T142"/>
                      <a:gd fmla="*/ 0 60000 65536" name="T143"/>
                      <a:gd fmla="*/ 0 60000 65536" name="T144"/>
                      <a:gd fmla="*/ 0 60000 65536" name="T145"/>
                      <a:gd fmla="*/ 0 60000 65536" name="T146"/>
                      <a:gd fmla="*/ 0 60000 65536" name="T147"/>
                      <a:gd fmla="*/ 0 60000 65536" name="T148"/>
                      <a:gd fmla="*/ 0 60000 65536" name="T149"/>
                      <a:gd fmla="*/ 0 60000 65536" name="T150"/>
                      <a:gd fmla="*/ 0 60000 65536" name="T151"/>
                      <a:gd fmla="*/ 0 60000 65536" name="T152"/>
                      <a:gd fmla="*/ 0 60000 65536" name="T153"/>
                      <a:gd fmla="*/ 0 60000 65536" name="T154"/>
                      <a:gd fmla="*/ 0 60000 65536" name="T155"/>
                      <a:gd fmla="*/ 0 60000 65536" name="T156"/>
                      <a:gd fmla="*/ 0 60000 65536" name="T157"/>
                      <a:gd fmla="*/ 0 60000 65536" name="T158"/>
                      <a:gd fmla="*/ 0 60000 65536" name="T159"/>
                      <a:gd fmla="*/ 0 60000 65536" name="T160"/>
                      <a:gd fmla="*/ 0 60000 65536" name="T161"/>
                    </a:gdLst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b="b" l="0" r="r" t="0"/>
                    <a:pathLst>
                      <a:path h="653" w="354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solidFill>
                    <a:srgbClr val="FFFCD1"/>
                  </a:solidFill>
                  <a:ln w="25400">
                    <a:solidFill>
                      <a:srgbClr val="5DB7E8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65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gdLst>
                      <a:gd fmla="*/ 23 w 23" name="T0"/>
                      <a:gd fmla="*/ 12 h 24" name="T1"/>
                      <a:gd fmla="*/ 23 w 23" name="T2"/>
                      <a:gd fmla="*/ 12 h 24" name="T3"/>
                      <a:gd fmla="*/ 19 w 23" name="T4"/>
                      <a:gd fmla="*/ 20 h 24" name="T5"/>
                      <a:gd fmla="*/ 12 w 23" name="T6"/>
                      <a:gd fmla="*/ 24 h 24" name="T7"/>
                      <a:gd fmla="*/ 12 w 23" name="T8"/>
                      <a:gd fmla="*/ 24 h 24" name="T9"/>
                      <a:gd fmla="*/ 4 w 23" name="T10"/>
                      <a:gd fmla="*/ 20 h 24" name="T11"/>
                      <a:gd fmla="*/ 0 w 23" name="T12"/>
                      <a:gd fmla="*/ 12 h 24" name="T13"/>
                      <a:gd fmla="*/ 0 w 23" name="T14"/>
                      <a:gd fmla="*/ 12 h 24" name="T15"/>
                      <a:gd fmla="*/ 4 w 23" name="T16"/>
                      <a:gd fmla="*/ 4 h 24" name="T17"/>
                      <a:gd fmla="*/ 12 w 23" name="T18"/>
                      <a:gd fmla="*/ 0 h 24" name="T19"/>
                      <a:gd fmla="*/ 12 w 23" name="T20"/>
                      <a:gd fmla="*/ 0 h 24" name="T21"/>
                      <a:gd fmla="*/ 19 w 23" name="T22"/>
                      <a:gd fmla="*/ 4 h 24" name="T23"/>
                      <a:gd fmla="*/ 23 w 23" name="T24"/>
                      <a:gd fmla="*/ 12 h 24" name="T25"/>
                      <a:gd fmla="*/ 23 w 23" name="T26"/>
                      <a:gd fmla="*/ 12 h 24" name="T27"/>
                      <a:gd fmla="*/ 0 60000 65536" name="T28"/>
                      <a:gd fmla="*/ 0 60000 65536" name="T29"/>
                      <a:gd fmla="*/ 0 60000 65536" name="T30"/>
                      <a:gd fmla="*/ 0 60000 65536" name="T31"/>
                      <a:gd fmla="*/ 0 60000 65536" name="T32"/>
                      <a:gd fmla="*/ 0 60000 65536" name="T33"/>
                      <a:gd fmla="*/ 0 60000 65536" name="T34"/>
                      <a:gd fmla="*/ 0 60000 65536" name="T35"/>
                      <a:gd fmla="*/ 0 60000 65536" name="T36"/>
                      <a:gd fmla="*/ 0 60000 65536" name="T37"/>
                      <a:gd fmla="*/ 0 60000 65536" name="T38"/>
                      <a:gd fmla="*/ 0 60000 65536" name="T39"/>
                      <a:gd fmla="*/ 0 60000 65536" name="T40"/>
                      <a:gd fmla="*/ 0 60000 65536" name="T41"/>
                    </a:gdLst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b="b" l="0" r="r" t="0"/>
                    <a:pathLst>
                      <a:path h="24" w="23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solidFill>
                    <a:srgbClr val="E6001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66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gdLst>
                      <a:gd fmla="*/ 59 w 59" name="T0"/>
                      <a:gd fmla="*/ 27 h 58" name="T1"/>
                      <a:gd fmla="*/ 59 w 59" name="T2"/>
                      <a:gd fmla="*/ 27 h 58" name="T3"/>
                      <a:gd fmla="*/ 55 w 59" name="T4"/>
                      <a:gd fmla="*/ 39 h 58" name="T5"/>
                      <a:gd fmla="*/ 47 w 59" name="T6"/>
                      <a:gd fmla="*/ 46 h 58" name="T7"/>
                      <a:gd fmla="*/ 39 w 59" name="T8"/>
                      <a:gd fmla="*/ 54 h 58" name="T9"/>
                      <a:gd fmla="*/ 28 w 59" name="T10"/>
                      <a:gd fmla="*/ 58 h 58" name="T11"/>
                      <a:gd fmla="*/ 28 w 59" name="T12"/>
                      <a:gd fmla="*/ 58 h 58" name="T13"/>
                      <a:gd fmla="*/ 16 w 59" name="T14"/>
                      <a:gd fmla="*/ 54 h 58" name="T15"/>
                      <a:gd fmla="*/ 8 w 59" name="T16"/>
                      <a:gd fmla="*/ 46 h 58" name="T17"/>
                      <a:gd fmla="*/ 0 w 59" name="T18"/>
                      <a:gd fmla="*/ 39 h 58" name="T19"/>
                      <a:gd fmla="*/ 0 w 59" name="T20"/>
                      <a:gd fmla="*/ 27 h 58" name="T21"/>
                      <a:gd fmla="*/ 0 w 59" name="T22"/>
                      <a:gd fmla="*/ 27 h 58" name="T23"/>
                      <a:gd fmla="*/ 0 w 59" name="T24"/>
                      <a:gd fmla="*/ 15 h 58" name="T25"/>
                      <a:gd fmla="*/ 8 w 59" name="T26"/>
                      <a:gd fmla="*/ 8 h 58" name="T27"/>
                      <a:gd fmla="*/ 16 w 59" name="T28"/>
                      <a:gd fmla="*/ 0 h 58" name="T29"/>
                      <a:gd fmla="*/ 28 w 59" name="T30"/>
                      <a:gd fmla="*/ 0 h 58" name="T31"/>
                      <a:gd fmla="*/ 28 w 59" name="T32"/>
                      <a:gd fmla="*/ 0 h 58" name="T33"/>
                      <a:gd fmla="*/ 39 w 59" name="T34"/>
                      <a:gd fmla="*/ 0 h 58" name="T35"/>
                      <a:gd fmla="*/ 47 w 59" name="T36"/>
                      <a:gd fmla="*/ 8 h 58" name="T37"/>
                      <a:gd fmla="*/ 55 w 59" name="T38"/>
                      <a:gd fmla="*/ 15 h 58" name="T39"/>
                      <a:gd fmla="*/ 59 w 59" name="T40"/>
                      <a:gd fmla="*/ 27 h 58" name="T41"/>
                      <a:gd fmla="*/ 59 w 59" name="T42"/>
                      <a:gd fmla="*/ 27 h 58" name="T43"/>
                      <a:gd fmla="*/ 0 60000 65536" name="T44"/>
                      <a:gd fmla="*/ 0 60000 65536" name="T45"/>
                      <a:gd fmla="*/ 0 60000 65536" name="T46"/>
                      <a:gd fmla="*/ 0 60000 65536" name="T47"/>
                      <a:gd fmla="*/ 0 60000 65536" name="T48"/>
                      <a:gd fmla="*/ 0 60000 65536" name="T49"/>
                      <a:gd fmla="*/ 0 60000 65536" name="T50"/>
                      <a:gd fmla="*/ 0 60000 65536" name="T51"/>
                      <a:gd fmla="*/ 0 60000 65536" name="T52"/>
                      <a:gd fmla="*/ 0 60000 65536" name="T53"/>
                      <a:gd fmla="*/ 0 60000 65536" name="T54"/>
                      <a:gd fmla="*/ 0 60000 65536" name="T55"/>
                      <a:gd fmla="*/ 0 60000 65536" name="T56"/>
                      <a:gd fmla="*/ 0 60000 65536" name="T57"/>
                      <a:gd fmla="*/ 0 60000 65536" name="T58"/>
                      <a:gd fmla="*/ 0 60000 65536" name="T59"/>
                      <a:gd fmla="*/ 0 60000 65536" name="T60"/>
                      <a:gd fmla="*/ 0 60000 65536" name="T61"/>
                      <a:gd fmla="*/ 0 60000 65536" name="T62"/>
                      <a:gd fmla="*/ 0 60000 65536" name="T63"/>
                      <a:gd fmla="*/ 0 60000 65536" name="T64"/>
                      <a:gd fmla="*/ 0 60000 65536" name="T65"/>
                    </a:gdLst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b="b" l="0" r="r" t="0"/>
                    <a:pathLst>
                      <a:path h="57" w="59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E60012"/>
                    </a:solidFill>
                    <a:prstDash val="solid"/>
                    <a:round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67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gdLst>
                      <a:gd fmla="*/ 27 w 85" name="T0"/>
                      <a:gd fmla="*/ 46 h 85" name="T1"/>
                      <a:gd fmla="*/ 31 w 85" name="T2"/>
                      <a:gd fmla="*/ 42 h 85" name="T3"/>
                      <a:gd fmla="*/ 31 w 85" name="T4"/>
                      <a:gd fmla="*/ 38 h 85" name="T5"/>
                      <a:gd fmla="*/ 42 w 85" name="T6"/>
                      <a:gd fmla="*/ 85 h 85" name="T7"/>
                      <a:gd fmla="*/ 85 w 85" name="T8"/>
                      <a:gd fmla="*/ 77 h 85" name="T9"/>
                      <a:gd fmla="*/ 66 w 85" name="T10"/>
                      <a:gd fmla="*/ 70 h 85" name="T11"/>
                      <a:gd fmla="*/ 81 w 85" name="T12"/>
                      <a:gd fmla="*/ 58 h 85" name="T13"/>
                      <a:gd fmla="*/ 66 w 85" name="T14"/>
                      <a:gd fmla="*/ 50 h 85" name="T15"/>
                      <a:gd fmla="*/ 81 w 85" name="T16"/>
                      <a:gd fmla="*/ 42 h 85" name="T17"/>
                      <a:gd fmla="*/ 66 w 85" name="T18"/>
                      <a:gd fmla="*/ 31 h 85" name="T19"/>
                      <a:gd fmla="*/ 85 w 85" name="T20"/>
                      <a:gd fmla="*/ 23 h 85" name="T21"/>
                      <a:gd fmla="*/ 62 w 85" name="T22"/>
                      <a:gd fmla="*/ 15 h 85" name="T23"/>
                      <a:gd fmla="*/ 70 w 85" name="T24"/>
                      <a:gd fmla="*/ 11 h 85" name="T25"/>
                      <a:gd fmla="*/ 66 w 85" name="T26"/>
                      <a:gd fmla="*/ 0 h 85" name="T27"/>
                      <a:gd fmla="*/ 54 w 85" name="T28"/>
                      <a:gd fmla="*/ 4 h 85" name="T29"/>
                      <a:gd fmla="*/ 46 w 85" name="T30"/>
                      <a:gd fmla="*/ 15 h 85" name="T31"/>
                      <a:gd fmla="*/ 50 w 85" name="T32"/>
                      <a:gd fmla="*/ 4 h 85" name="T33"/>
                      <a:gd fmla="*/ 50 w 85" name="T34"/>
                      <a:gd fmla="*/ 4 h 85" name="T35"/>
                      <a:gd fmla="*/ 39 w 85" name="T36"/>
                      <a:gd fmla="*/ 0 h 85" name="T37"/>
                      <a:gd fmla="*/ 19 w 85" name="T38"/>
                      <a:gd fmla="*/ 42 h 85" name="T39"/>
                      <a:gd fmla="*/ 19 w 85" name="T40"/>
                      <a:gd fmla="*/ 42 h 85" name="T41"/>
                      <a:gd fmla="*/ 15 w 85" name="T42"/>
                      <a:gd fmla="*/ 15 h 85" name="T43"/>
                      <a:gd fmla="*/ 27 w 85" name="T44"/>
                      <a:gd fmla="*/ 11 h 85" name="T45"/>
                      <a:gd fmla="*/ 15 w 85" name="T46"/>
                      <a:gd fmla="*/ 0 h 85" name="T47"/>
                      <a:gd fmla="*/ 7 w 85" name="T48"/>
                      <a:gd fmla="*/ 11 h 85" name="T49"/>
                      <a:gd fmla="*/ 15 w 85" name="T50"/>
                      <a:gd fmla="*/ 15 h 85" name="T51"/>
                      <a:gd fmla="*/ 0 w 85" name="T52"/>
                      <a:gd fmla="*/ 35 h 85" name="T53"/>
                      <a:gd fmla="*/ 15 w 85" name="T54"/>
                      <a:gd fmla="*/ 42 h 85" name="T55"/>
                      <a:gd fmla="*/ 23 w 85" name="T56"/>
                      <a:gd fmla="*/ 31 h 85" name="T57"/>
                      <a:gd fmla="*/ 0 w 85" name="T58"/>
                      <a:gd fmla="*/ 31 h 85" name="T59"/>
                      <a:gd fmla="*/ 0 w 85" name="T60"/>
                      <a:gd fmla="*/ 35 h 85" name="T61"/>
                      <a:gd fmla="*/ 0 w 85" name="T62"/>
                      <a:gd fmla="*/ 35 h 85" name="T63"/>
                      <a:gd fmla="*/ 54 w 85" name="T64"/>
                      <a:gd fmla="*/ 31 h 85" name="T65"/>
                      <a:gd fmla="*/ 42 w 85" name="T66"/>
                      <a:gd fmla="*/ 23 h 85" name="T67"/>
                      <a:gd fmla="*/ 54 w 85" name="T68"/>
                      <a:gd fmla="*/ 23 h 85" name="T69"/>
                      <a:gd fmla="*/ 54 w 85" name="T70"/>
                      <a:gd fmla="*/ 50 h 85" name="T71"/>
                      <a:gd fmla="*/ 42 w 85" name="T72"/>
                      <a:gd fmla="*/ 42 h 85" name="T73"/>
                      <a:gd fmla="*/ 54 w 85" name="T74"/>
                      <a:gd fmla="*/ 42 h 85" name="T75"/>
                      <a:gd fmla="*/ 0 w 85" name="T76"/>
                      <a:gd fmla="*/ 73 h 85" name="T77"/>
                      <a:gd fmla="*/ 11 w 85" name="T78"/>
                      <a:gd fmla="*/ 85 h 85" name="T79"/>
                      <a:gd fmla="*/ 19 w 85" name="T80"/>
                      <a:gd fmla="*/ 66 h 85" name="T81"/>
                      <a:gd fmla="*/ 15 w 85" name="T82"/>
                      <a:gd fmla="*/ 46 h 85" name="T83"/>
                      <a:gd fmla="*/ 7 w 85" name="T84"/>
                      <a:gd fmla="*/ 62 h 85" name="T85"/>
                      <a:gd fmla="*/ 0 w 85" name="T86"/>
                      <a:gd fmla="*/ 73 h 85" name="T87"/>
                      <a:gd fmla="*/ 42 w 85" name="T88"/>
                      <a:gd fmla="*/ 58 h 85" name="T89"/>
                      <a:gd fmla="*/ 54 w 85" name="T90"/>
                      <a:gd fmla="*/ 70 h 85" name="T91"/>
                      <a:gd fmla="*/ 42 w 85" name="T92"/>
                      <a:gd fmla="*/ 58 h 85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</a:gdLst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b="b" l="0" r="r" t="0"/>
                    <a:pathLst>
                      <a:path h="85" w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68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gdLst>
                      <a:gd fmla="*/ 58 w 85" name="T0"/>
                      <a:gd fmla="*/ 4 h 81" name="T1"/>
                      <a:gd fmla="*/ 58 w 85" name="T2"/>
                      <a:gd fmla="*/ 4 h 81" name="T3"/>
                      <a:gd fmla="*/ 58 w 85" name="T4"/>
                      <a:gd fmla="*/ 0 h 81" name="T5"/>
                      <a:gd fmla="*/ 58 w 85" name="T6"/>
                      <a:gd fmla="*/ 0 h 81" name="T7"/>
                      <a:gd fmla="*/ 43 w 85" name="T8"/>
                      <a:gd fmla="*/ 0 h 81" name="T9"/>
                      <a:gd fmla="*/ 43 w 85" name="T10"/>
                      <a:gd fmla="*/ 73 h 81" name="T11"/>
                      <a:gd fmla="*/ 43 w 85" name="T12"/>
                      <a:gd fmla="*/ 73 h 81" name="T13"/>
                      <a:gd fmla="*/ 47 w 85" name="T14"/>
                      <a:gd fmla="*/ 81 h 81" name="T15"/>
                      <a:gd fmla="*/ 54 w 85" name="T16"/>
                      <a:gd fmla="*/ 81 h 81" name="T17"/>
                      <a:gd fmla="*/ 70 w 85" name="T18"/>
                      <a:gd fmla="*/ 81 h 81" name="T19"/>
                      <a:gd fmla="*/ 70 w 85" name="T20"/>
                      <a:gd fmla="*/ 81 h 81" name="T21"/>
                      <a:gd fmla="*/ 78 w 85" name="T22"/>
                      <a:gd fmla="*/ 81 h 81" name="T23"/>
                      <a:gd fmla="*/ 81 w 85" name="T24"/>
                      <a:gd fmla="*/ 77 h 81" name="T25"/>
                      <a:gd fmla="*/ 85 w 85" name="T26"/>
                      <a:gd fmla="*/ 66 h 81" name="T27"/>
                      <a:gd fmla="*/ 85 w 85" name="T28"/>
                      <a:gd fmla="*/ 66 h 81" name="T29"/>
                      <a:gd fmla="*/ 74 w 85" name="T30"/>
                      <a:gd fmla="*/ 58 h 81" name="T31"/>
                      <a:gd fmla="*/ 74 w 85" name="T32"/>
                      <a:gd fmla="*/ 58 h 81" name="T33"/>
                      <a:gd fmla="*/ 70 w 85" name="T34"/>
                      <a:gd fmla="*/ 70 h 81" name="T35"/>
                      <a:gd fmla="*/ 70 w 85" name="T36"/>
                      <a:gd fmla="*/ 70 h 81" name="T37"/>
                      <a:gd fmla="*/ 58 w 85" name="T38"/>
                      <a:gd fmla="*/ 70 h 81" name="T39"/>
                      <a:gd fmla="*/ 58 w 85" name="T40"/>
                      <a:gd fmla="*/ 70 h 81" name="T41"/>
                      <a:gd fmla="*/ 58 w 85" name="T42"/>
                      <a:gd fmla="*/ 70 h 81" name="T43"/>
                      <a:gd fmla="*/ 54 w 85" name="T44"/>
                      <a:gd fmla="*/ 70 h 81" name="T45"/>
                      <a:gd fmla="*/ 54 w 85" name="T46"/>
                      <a:gd fmla="*/ 42 h 81" name="T47"/>
                      <a:gd fmla="*/ 54 w 85" name="T48"/>
                      <a:gd fmla="*/ 42 h 81" name="T49"/>
                      <a:gd fmla="*/ 81 w 85" name="T50"/>
                      <a:gd fmla="*/ 27 h 81" name="T51"/>
                      <a:gd fmla="*/ 81 w 85" name="T52"/>
                      <a:gd fmla="*/ 27 h 81" name="T53"/>
                      <a:gd fmla="*/ 81 w 85" name="T54"/>
                      <a:gd fmla="*/ 27 h 81" name="T55"/>
                      <a:gd fmla="*/ 81 w 85" name="T56"/>
                      <a:gd fmla="*/ 27 h 81" name="T57"/>
                      <a:gd fmla="*/ 74 w 85" name="T58"/>
                      <a:gd fmla="*/ 15 h 81" name="T59"/>
                      <a:gd fmla="*/ 74 w 85" name="T60"/>
                      <a:gd fmla="*/ 15 h 81" name="T61"/>
                      <a:gd fmla="*/ 54 w 85" name="T62"/>
                      <a:gd fmla="*/ 31 h 81" name="T63"/>
                      <a:gd fmla="*/ 54 w 85" name="T64"/>
                      <a:gd fmla="*/ 7 h 81" name="T65"/>
                      <a:gd fmla="*/ 54 w 85" name="T66"/>
                      <a:gd fmla="*/ 7 h 81" name="T67"/>
                      <a:gd fmla="*/ 58 w 85" name="T68"/>
                      <a:gd fmla="*/ 4 h 81" name="T69"/>
                      <a:gd fmla="*/ 58 w 85" name="T70"/>
                      <a:gd fmla="*/ 4 h 81" name="T71"/>
                      <a:gd fmla="*/ 58 w 85" name="T72"/>
                      <a:gd fmla="*/ 4 h 81" name="T73"/>
                      <a:gd fmla="*/ 23 w 85" name="T74"/>
                      <a:gd fmla="*/ 35 h 81" name="T75"/>
                      <a:gd fmla="*/ 23 w 85" name="T76"/>
                      <a:gd fmla="*/ 58 h 81" name="T77"/>
                      <a:gd fmla="*/ 23 w 85" name="T78"/>
                      <a:gd fmla="*/ 58 h 81" name="T79"/>
                      <a:gd fmla="*/ 0 w 85" name="T80"/>
                      <a:gd fmla="*/ 66 h 81" name="T81"/>
                      <a:gd fmla="*/ 0 w 85" name="T82"/>
                      <a:gd fmla="*/ 66 h 81" name="T83"/>
                      <a:gd fmla="*/ 4 w 85" name="T84"/>
                      <a:gd fmla="*/ 77 h 81" name="T85"/>
                      <a:gd fmla="*/ 4 w 85" name="T86"/>
                      <a:gd fmla="*/ 77 h 81" name="T87"/>
                      <a:gd fmla="*/ 12 w 85" name="T88"/>
                      <a:gd fmla="*/ 73 h 81" name="T89"/>
                      <a:gd fmla="*/ 12 w 85" name="T90"/>
                      <a:gd fmla="*/ 73 h 81" name="T91"/>
                      <a:gd fmla="*/ 23 w 85" name="T92"/>
                      <a:gd fmla="*/ 70 h 81" name="T93"/>
                      <a:gd fmla="*/ 23 w 85" name="T94"/>
                      <a:gd fmla="*/ 81 h 81" name="T95"/>
                      <a:gd fmla="*/ 35 w 85" name="T96"/>
                      <a:gd fmla="*/ 81 h 81" name="T97"/>
                      <a:gd fmla="*/ 35 w 85" name="T98"/>
                      <a:gd fmla="*/ 11 h 81" name="T99"/>
                      <a:gd fmla="*/ 35 w 85" name="T100"/>
                      <a:gd fmla="*/ 11 h 81" name="T101"/>
                      <a:gd fmla="*/ 39 w 85" name="T102"/>
                      <a:gd fmla="*/ 4 h 81" name="T103"/>
                      <a:gd fmla="*/ 39 w 85" name="T104"/>
                      <a:gd fmla="*/ 4 h 81" name="T105"/>
                      <a:gd fmla="*/ 39 w 85" name="T106"/>
                      <a:gd fmla="*/ 4 h 81" name="T107"/>
                      <a:gd fmla="*/ 39 w 85" name="T108"/>
                      <a:gd fmla="*/ 4 h 81" name="T109"/>
                      <a:gd fmla="*/ 35 w 85" name="T110"/>
                      <a:gd fmla="*/ 0 h 81" name="T111"/>
                      <a:gd fmla="*/ 35 w 85" name="T112"/>
                      <a:gd fmla="*/ 0 h 81" name="T113"/>
                      <a:gd fmla="*/ 23 w 85" name="T114"/>
                      <a:gd fmla="*/ 0 h 81" name="T115"/>
                      <a:gd fmla="*/ 23 w 85" name="T116"/>
                      <a:gd fmla="*/ 27 h 81" name="T117"/>
                      <a:gd fmla="*/ 4 w 85" name="T118"/>
                      <a:gd fmla="*/ 27 h 81" name="T119"/>
                      <a:gd fmla="*/ 4 w 85" name="T120"/>
                      <a:gd fmla="*/ 35 h 81" name="T121"/>
                      <a:gd fmla="*/ 23 w 85" name="T122"/>
                      <a:gd fmla="*/ 35 h 81" name="T123"/>
                      <a:gd fmla="*/ 23 w 85" name="T124"/>
                      <a:gd fmla="*/ 35 h 81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  <a:gd fmla="*/ 0 60000 65536" name="T141"/>
                      <a:gd fmla="*/ 0 60000 65536" name="T142"/>
                      <a:gd fmla="*/ 0 60000 65536" name="T143"/>
                      <a:gd fmla="*/ 0 60000 65536" name="T144"/>
                      <a:gd fmla="*/ 0 60000 65536" name="T145"/>
                      <a:gd fmla="*/ 0 60000 65536" name="T146"/>
                      <a:gd fmla="*/ 0 60000 65536" name="T147"/>
                      <a:gd fmla="*/ 0 60000 65536" name="T148"/>
                      <a:gd fmla="*/ 0 60000 65536" name="T149"/>
                      <a:gd fmla="*/ 0 60000 65536" name="T150"/>
                      <a:gd fmla="*/ 0 60000 65536" name="T151"/>
                      <a:gd fmla="*/ 0 60000 65536" name="T152"/>
                      <a:gd fmla="*/ 0 60000 65536" name="T153"/>
                      <a:gd fmla="*/ 0 60000 65536" name="T154"/>
                      <a:gd fmla="*/ 0 60000 65536" name="T155"/>
                      <a:gd fmla="*/ 0 60000 65536" name="T156"/>
                      <a:gd fmla="*/ 0 60000 65536" name="T157"/>
                      <a:gd fmla="*/ 0 60000 65536" name="T158"/>
                      <a:gd fmla="*/ 0 60000 65536" name="T159"/>
                      <a:gd fmla="*/ 0 60000 65536" name="T160"/>
                      <a:gd fmla="*/ 0 60000 65536" name="T161"/>
                      <a:gd fmla="*/ 0 60000 65536" name="T162"/>
                      <a:gd fmla="*/ 0 60000 65536" name="T163"/>
                      <a:gd fmla="*/ 0 60000 65536" name="T164"/>
                      <a:gd fmla="*/ 0 60000 65536" name="T165"/>
                      <a:gd fmla="*/ 0 60000 65536" name="T166"/>
                      <a:gd fmla="*/ 0 60000 65536" name="T167"/>
                      <a:gd fmla="*/ 0 60000 65536" name="T168"/>
                      <a:gd fmla="*/ 0 60000 65536" name="T169"/>
                      <a:gd fmla="*/ 0 60000 65536" name="T170"/>
                      <a:gd fmla="*/ 0 60000 65536" name="T171"/>
                      <a:gd fmla="*/ 0 60000 65536" name="T172"/>
                      <a:gd fmla="*/ 0 60000 65536" name="T173"/>
                      <a:gd fmla="*/ 0 60000 65536" name="T174"/>
                      <a:gd fmla="*/ 0 60000 65536" name="T175"/>
                      <a:gd fmla="*/ 0 60000 65536" name="T176"/>
                      <a:gd fmla="*/ 0 60000 65536" name="T177"/>
                      <a:gd fmla="*/ 0 60000 65536" name="T178"/>
                      <a:gd fmla="*/ 0 60000 65536" name="T179"/>
                      <a:gd fmla="*/ 0 60000 65536" name="T180"/>
                      <a:gd fmla="*/ 0 60000 65536" name="T181"/>
                      <a:gd fmla="*/ 0 60000 65536" name="T182"/>
                      <a:gd fmla="*/ 0 60000 65536" name="T183"/>
                      <a:gd fmla="*/ 0 60000 65536" name="T184"/>
                      <a:gd fmla="*/ 0 60000 65536" name="T185"/>
                      <a:gd fmla="*/ 0 60000 65536" name="T186"/>
                      <a:gd fmla="*/ 0 60000 65536" name="T187"/>
                      <a:gd fmla="*/ 0 60000 65536" name="T188"/>
                    </a:gdLst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b="b" l="0" r="r" t="0"/>
                    <a:pathLst>
                      <a:path h="81" w="85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69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gdLst>
                      <a:gd fmla="*/ 47 w 82" name="T0"/>
                      <a:gd fmla="*/ 11 h 85" name="T1"/>
                      <a:gd fmla="*/ 47 w 82" name="T2"/>
                      <a:gd fmla="*/ 11 h 85" name="T3"/>
                      <a:gd fmla="*/ 47 w 82" name="T4"/>
                      <a:gd fmla="*/ 7 h 85" name="T5"/>
                      <a:gd fmla="*/ 47 w 82" name="T6"/>
                      <a:gd fmla="*/ 7 h 85" name="T7"/>
                      <a:gd fmla="*/ 43 w 82" name="T8"/>
                      <a:gd fmla="*/ 0 h 85" name="T9"/>
                      <a:gd fmla="*/ 43 w 82" name="T10"/>
                      <a:gd fmla="*/ 0 h 85" name="T11"/>
                      <a:gd fmla="*/ 39 w 82" name="T12"/>
                      <a:gd fmla="*/ 0 h 85" name="T13"/>
                      <a:gd fmla="*/ 39 w 82" name="T14"/>
                      <a:gd fmla="*/ 0 h 85" name="T15"/>
                      <a:gd fmla="*/ 31 w 82" name="T16"/>
                      <a:gd fmla="*/ 4 h 85" name="T17"/>
                      <a:gd fmla="*/ 31 w 82" name="T18"/>
                      <a:gd fmla="*/ 4 h 85" name="T19"/>
                      <a:gd fmla="*/ 35 w 82" name="T20"/>
                      <a:gd fmla="*/ 11 h 85" name="T21"/>
                      <a:gd fmla="*/ 0 w 82" name="T22"/>
                      <a:gd fmla="*/ 11 h 85" name="T23"/>
                      <a:gd fmla="*/ 0 w 82" name="T24"/>
                      <a:gd fmla="*/ 23 h 85" name="T25"/>
                      <a:gd fmla="*/ 35 w 82" name="T26"/>
                      <a:gd fmla="*/ 23 h 85" name="T27"/>
                      <a:gd fmla="*/ 35 w 82" name="T28"/>
                      <a:gd fmla="*/ 35 h 85" name="T29"/>
                      <a:gd fmla="*/ 8 w 82" name="T30"/>
                      <a:gd fmla="*/ 35 h 85" name="T31"/>
                      <a:gd fmla="*/ 8 w 82" name="T32"/>
                      <a:gd fmla="*/ 73 h 85" name="T33"/>
                      <a:gd fmla="*/ 19 w 82" name="T34"/>
                      <a:gd fmla="*/ 73 h 85" name="T35"/>
                      <a:gd fmla="*/ 19 w 82" name="T36"/>
                      <a:gd fmla="*/ 42 h 85" name="T37"/>
                      <a:gd fmla="*/ 35 w 82" name="T38"/>
                      <a:gd fmla="*/ 42 h 85" name="T39"/>
                      <a:gd fmla="*/ 35 w 82" name="T40"/>
                      <a:gd fmla="*/ 85 h 85" name="T41"/>
                      <a:gd fmla="*/ 47 w 82" name="T42"/>
                      <a:gd fmla="*/ 85 h 85" name="T43"/>
                      <a:gd fmla="*/ 47 w 82" name="T44"/>
                      <a:gd fmla="*/ 42 h 85" name="T45"/>
                      <a:gd fmla="*/ 58 w 82" name="T46"/>
                      <a:gd fmla="*/ 42 h 85" name="T47"/>
                      <a:gd fmla="*/ 58 w 82" name="T48"/>
                      <a:gd fmla="*/ 62 h 85" name="T49"/>
                      <a:gd fmla="*/ 58 w 82" name="T50"/>
                      <a:gd fmla="*/ 62 h 85" name="T51"/>
                      <a:gd fmla="*/ 54 w 82" name="T52"/>
                      <a:gd fmla="*/ 66 h 85" name="T53"/>
                      <a:gd fmla="*/ 47 w 82" name="T54"/>
                      <a:gd fmla="*/ 66 h 85" name="T55"/>
                      <a:gd fmla="*/ 47 w 82" name="T56"/>
                      <a:gd fmla="*/ 66 h 85" name="T57"/>
                      <a:gd fmla="*/ 51 w 82" name="T58"/>
                      <a:gd fmla="*/ 77 h 85" name="T59"/>
                      <a:gd fmla="*/ 51 w 82" name="T60"/>
                      <a:gd fmla="*/ 77 h 85" name="T61"/>
                      <a:gd fmla="*/ 66 w 82" name="T62"/>
                      <a:gd fmla="*/ 73 h 85" name="T63"/>
                      <a:gd fmla="*/ 70 w 82" name="T64"/>
                      <a:gd fmla="*/ 73 h 85" name="T65"/>
                      <a:gd fmla="*/ 70 w 82" name="T66"/>
                      <a:gd fmla="*/ 70 h 85" name="T67"/>
                      <a:gd fmla="*/ 70 w 82" name="T68"/>
                      <a:gd fmla="*/ 35 h 85" name="T69"/>
                      <a:gd fmla="*/ 47 w 82" name="T70"/>
                      <a:gd fmla="*/ 35 h 85" name="T71"/>
                      <a:gd fmla="*/ 47 w 82" name="T72"/>
                      <a:gd fmla="*/ 23 h 85" name="T73"/>
                      <a:gd fmla="*/ 82 w 82" name="T74"/>
                      <a:gd fmla="*/ 23 h 85" name="T75"/>
                      <a:gd fmla="*/ 82 w 82" name="T76"/>
                      <a:gd fmla="*/ 11 h 85" name="T77"/>
                      <a:gd fmla="*/ 39 w 82" name="T78"/>
                      <a:gd fmla="*/ 11 h 85" name="T79"/>
                      <a:gd fmla="*/ 39 w 82" name="T80"/>
                      <a:gd fmla="*/ 11 h 85" name="T81"/>
                      <a:gd fmla="*/ 47 w 82" name="T82"/>
                      <a:gd fmla="*/ 11 h 85" name="T83"/>
                      <a:gd fmla="*/ 47 w 82" name="T84"/>
                      <a:gd fmla="*/ 11 h 85" name="T85"/>
                      <a:gd fmla="*/ 47 w 82" name="T86"/>
                      <a:gd fmla="*/ 11 h 85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</a:gdLst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b="b" l="0" r="r" t="0"/>
                    <a:pathLst>
                      <a:path h="85" w="82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239" name="组合 238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</p:grpSpPr>
            <p:sp>
              <p:nvSpPr>
                <p:cNvPr id="256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gdLst>
                    <a:gd fmla="*/ 761 w 769" name="T0"/>
                    <a:gd fmla="*/ 657 h 998" name="T1"/>
                    <a:gd fmla="*/ 738 w 769" name="T2"/>
                    <a:gd fmla="*/ 555 h 998" name="T3"/>
                    <a:gd fmla="*/ 653 w 769" name="T4"/>
                    <a:gd fmla="*/ 521 h 998" name="T5"/>
                    <a:gd fmla="*/ 598 w 769" name="T6"/>
                    <a:gd fmla="*/ 521 h 998" name="T7"/>
                    <a:gd fmla="*/ 583 w 769" name="T8"/>
                    <a:gd fmla="*/ 493 h 998" name="T9"/>
                    <a:gd fmla="*/ 579 w 769" name="T10"/>
                    <a:gd fmla="*/ 373 h 998" name="T11"/>
                    <a:gd fmla="*/ 548 w 769" name="T12"/>
                    <a:gd fmla="*/ 268 h 998" name="T13"/>
                    <a:gd fmla="*/ 509 w 769" name="T14"/>
                    <a:gd fmla="*/ 256 h 998" name="T15"/>
                    <a:gd fmla="*/ 451 w 769" name="T16"/>
                    <a:gd fmla="*/ 276 h 998" name="T17"/>
                    <a:gd fmla="*/ 389 w 769" name="T18"/>
                    <a:gd fmla="*/ 291 h 998" name="T19"/>
                    <a:gd fmla="*/ 323 w 769" name="T20"/>
                    <a:gd fmla="*/ 225 h 998" name="T21"/>
                    <a:gd fmla="*/ 303 w 769" name="T22"/>
                    <a:gd fmla="*/ 124 h 998" name="T23"/>
                    <a:gd fmla="*/ 256 w 769" name="T24"/>
                    <a:gd fmla="*/ 58 h 998" name="T25"/>
                    <a:gd fmla="*/ 214 w 769" name="T26"/>
                    <a:gd fmla="*/ 70 h 998" name="T27"/>
                    <a:gd fmla="*/ 190 w 769" name="T28"/>
                    <a:gd fmla="*/ 62 h 998" name="T29"/>
                    <a:gd fmla="*/ 175 w 769" name="T30"/>
                    <a:gd fmla="*/ 27 h 998" name="T31"/>
                    <a:gd fmla="*/ 117 w 769" name="T32"/>
                    <a:gd fmla="*/ 0 h 998" name="T33"/>
                    <a:gd fmla="*/ 51 w 769" name="T34"/>
                    <a:gd fmla="*/ 35 h 998" name="T35"/>
                    <a:gd fmla="*/ 12 w 769" name="T36"/>
                    <a:gd fmla="*/ 78 h 998" name="T37"/>
                    <a:gd fmla="*/ 12 w 769" name="T38"/>
                    <a:gd fmla="*/ 132 h 998" name="T39"/>
                    <a:gd fmla="*/ 47 w 769" name="T40"/>
                    <a:gd fmla="*/ 159 h 998" name="T41"/>
                    <a:gd fmla="*/ 35 w 769" name="T42"/>
                    <a:gd fmla="*/ 190 h 998" name="T43"/>
                    <a:gd fmla="*/ 8 w 769" name="T44"/>
                    <a:gd fmla="*/ 233 h 998" name="T45"/>
                    <a:gd fmla="*/ 0 w 769" name="T46"/>
                    <a:gd fmla="*/ 287 h 998" name="T47"/>
                    <a:gd fmla="*/ 16 w 769" name="T48"/>
                    <a:gd fmla="*/ 373 h 998" name="T49"/>
                    <a:gd fmla="*/ 4 w 769" name="T50"/>
                    <a:gd fmla="*/ 408 h 998" name="T51"/>
                    <a:gd fmla="*/ 51 w 769" name="T52"/>
                    <a:gd fmla="*/ 443 h 998" name="T53"/>
                    <a:gd fmla="*/ 109 w 769" name="T54"/>
                    <a:gd fmla="*/ 489 h 998" name="T55"/>
                    <a:gd fmla="*/ 167 w 769" name="T56"/>
                    <a:gd fmla="*/ 544 h 998" name="T57"/>
                    <a:gd fmla="*/ 187 w 769" name="T58"/>
                    <a:gd fmla="*/ 602 h 998" name="T59"/>
                    <a:gd fmla="*/ 148 w 769" name="T60"/>
                    <a:gd fmla="*/ 715 h 998" name="T61"/>
                    <a:gd fmla="*/ 144 w 769" name="T62"/>
                    <a:gd fmla="*/ 750 h 998" name="T63"/>
                    <a:gd fmla="*/ 183 w 769" name="T64"/>
                    <a:gd fmla="*/ 792 h 998" name="T65"/>
                    <a:gd fmla="*/ 225 w 769" name="T66"/>
                    <a:gd fmla="*/ 800 h 998" name="T67"/>
                    <a:gd fmla="*/ 268 w 769" name="T68"/>
                    <a:gd fmla="*/ 827 h 998" name="T69"/>
                    <a:gd fmla="*/ 276 w 769" name="T70"/>
                    <a:gd fmla="*/ 882 h 998" name="T71"/>
                    <a:gd fmla="*/ 299 w 769" name="T72"/>
                    <a:gd fmla="*/ 897 h 998" name="T73"/>
                    <a:gd fmla="*/ 334 w 769" name="T74"/>
                    <a:gd fmla="*/ 928 h 998" name="T75"/>
                    <a:gd fmla="*/ 365 w 769" name="T76"/>
                    <a:gd fmla="*/ 971 h 998" name="T77"/>
                    <a:gd fmla="*/ 482 w 769" name="T78"/>
                    <a:gd fmla="*/ 987 h 998" name="T79"/>
                    <a:gd fmla="*/ 466 w 769" name="T80"/>
                    <a:gd fmla="*/ 948 h 998" name="T81"/>
                    <a:gd fmla="*/ 455 w 769" name="T82"/>
                    <a:gd fmla="*/ 878 h 998" name="T83"/>
                    <a:gd fmla="*/ 513 w 769" name="T84"/>
                    <a:gd fmla="*/ 882 h 998" name="T85"/>
                    <a:gd fmla="*/ 606 w 769" name="T86"/>
                    <a:gd fmla="*/ 952 h 998" name="T87"/>
                    <a:gd fmla="*/ 664 w 769" name="T88"/>
                    <a:gd fmla="*/ 956 h 998" name="T89"/>
                    <a:gd fmla="*/ 703 w 769" name="T90"/>
                    <a:gd fmla="*/ 897 h 998" name="T91"/>
                    <a:gd fmla="*/ 719 w 769" name="T92"/>
                    <a:gd fmla="*/ 862 h 998" name="T93"/>
                    <a:gd fmla="*/ 715 w 769" name="T94"/>
                    <a:gd fmla="*/ 812 h 998" name="T95"/>
                    <a:gd fmla="*/ 742 w 769" name="T96"/>
                    <a:gd fmla="*/ 773 h 998" name="T97"/>
                    <a:gd fmla="*/ 769 w 769" name="T98"/>
                    <a:gd fmla="*/ 723 h 998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  <a:gd fmla="*/ 0 60000 65536" name="T141"/>
                    <a:gd fmla="*/ 0 60000 65536" name="T142"/>
                    <a:gd fmla="*/ 0 60000 65536" name="T143"/>
                    <a:gd fmla="*/ 0 60000 65536" name="T144"/>
                    <a:gd fmla="*/ 0 60000 65536" name="T145"/>
                    <a:gd fmla="*/ 0 60000 65536" name="T146"/>
                    <a:gd fmla="*/ 0 60000 65536" name="T147"/>
                    <a:gd fmla="*/ 0 60000 65536" name="T148"/>
                    <a:gd fmla="*/ 0 60000 65536" name="T149"/>
                  </a:gdLst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b="b" l="0" r="r" t="0"/>
                  <a:pathLst>
                    <a:path h="998" w="769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57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gdLst>
                    <a:gd fmla="*/ 27 w 27" name="T0"/>
                    <a:gd fmla="*/ 12 h 23" name="T1"/>
                    <a:gd fmla="*/ 27 w 27" name="T2"/>
                    <a:gd fmla="*/ 12 h 23" name="T3"/>
                    <a:gd fmla="*/ 24 w 27" name="T4"/>
                    <a:gd fmla="*/ 19 h 23" name="T5"/>
                    <a:gd fmla="*/ 12 w 27" name="T6"/>
                    <a:gd fmla="*/ 23 h 23" name="T7"/>
                    <a:gd fmla="*/ 12 w 27" name="T8"/>
                    <a:gd fmla="*/ 23 h 23" name="T9"/>
                    <a:gd fmla="*/ 4 w 27" name="T10"/>
                    <a:gd fmla="*/ 19 h 23" name="T11"/>
                    <a:gd fmla="*/ 0 w 27" name="T12"/>
                    <a:gd fmla="*/ 12 h 23" name="T13"/>
                    <a:gd fmla="*/ 0 w 27" name="T14"/>
                    <a:gd fmla="*/ 12 h 23" name="T15"/>
                    <a:gd fmla="*/ 4 w 27" name="T16"/>
                    <a:gd fmla="*/ 4 h 23" name="T17"/>
                    <a:gd fmla="*/ 12 w 27" name="T18"/>
                    <a:gd fmla="*/ 0 h 23" name="T19"/>
                    <a:gd fmla="*/ 12 w 27" name="T20"/>
                    <a:gd fmla="*/ 0 h 23" name="T21"/>
                    <a:gd fmla="*/ 24 w 27" name="T22"/>
                    <a:gd fmla="*/ 4 h 23" name="T23"/>
                    <a:gd fmla="*/ 27 w 27" name="T24"/>
                    <a:gd fmla="*/ 12 h 23" name="T25"/>
                    <a:gd fmla="*/ 27 w 27" name="T26"/>
                    <a:gd fmla="*/ 12 h 23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3" w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58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4 w 58" name="T4"/>
                    <a:gd fmla="*/ 42 h 58" name="T5"/>
                    <a:gd fmla="*/ 50 w 58" name="T6"/>
                    <a:gd fmla="*/ 50 h 58" name="T7"/>
                    <a:gd fmla="*/ 39 w 58" name="T8"/>
                    <a:gd fmla="*/ 58 h 58" name="T9"/>
                    <a:gd fmla="*/ 27 w 58" name="T10"/>
                    <a:gd fmla="*/ 58 h 58" name="T11"/>
                    <a:gd fmla="*/ 27 w 58" name="T12"/>
                    <a:gd fmla="*/ 58 h 58" name="T13"/>
                    <a:gd fmla="*/ 19 w 58" name="T14"/>
                    <a:gd fmla="*/ 58 h 58" name="T15"/>
                    <a:gd fmla="*/ 7 w 58" name="T16"/>
                    <a:gd fmla="*/ 50 h 58" name="T17"/>
                    <a:gd fmla="*/ 4 w 58" name="T18"/>
                    <a:gd fmla="*/ 42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7 w 58" name="T26"/>
                    <a:gd fmla="*/ 11 h 58" name="T27"/>
                    <a:gd fmla="*/ 19 w 58" name="T28"/>
                    <a:gd fmla="*/ 3 h 58" name="T29"/>
                    <a:gd fmla="*/ 27 w 58" name="T30"/>
                    <a:gd fmla="*/ 0 h 58" name="T31"/>
                    <a:gd fmla="*/ 27 w 58" name="T32"/>
                    <a:gd fmla="*/ 0 h 58" name="T33"/>
                    <a:gd fmla="*/ 39 w 58" name="T34"/>
                    <a:gd fmla="*/ 3 h 58" name="T35"/>
                    <a:gd fmla="*/ 50 w 58" name="T36"/>
                    <a:gd fmla="*/ 11 h 58" name="T37"/>
                    <a:gd fmla="*/ 54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59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gdLst>
                    <a:gd fmla="*/ 78 w 81" name="T0"/>
                    <a:gd fmla="*/ 15 h 81" name="T1"/>
                    <a:gd fmla="*/ 46 w 81" name="T2"/>
                    <a:gd fmla="*/ 4 h 81" name="T3"/>
                    <a:gd fmla="*/ 46 w 81" name="T4"/>
                    <a:gd fmla="*/ 4 h 81" name="T5"/>
                    <a:gd fmla="*/ 46 w 81" name="T6"/>
                    <a:gd fmla="*/ 0 h 81" name="T7"/>
                    <a:gd fmla="*/ 31 w 81" name="T8"/>
                    <a:gd fmla="*/ 0 h 81" name="T9"/>
                    <a:gd fmla="*/ 31 w 81" name="T10"/>
                    <a:gd fmla="*/ 4 h 81" name="T11"/>
                    <a:gd fmla="*/ 35 w 81" name="T12"/>
                    <a:gd fmla="*/ 4 h 81" name="T13"/>
                    <a:gd fmla="*/ 0 w 81" name="T14"/>
                    <a:gd fmla="*/ 15 h 81" name="T15"/>
                    <a:gd fmla="*/ 66 w 81" name="T16"/>
                    <a:gd fmla="*/ 35 h 81" name="T17"/>
                    <a:gd fmla="*/ 11 w 81" name="T18"/>
                    <a:gd fmla="*/ 15 h 81" name="T19"/>
                    <a:gd fmla="*/ 66 w 81" name="T20"/>
                    <a:gd fmla="*/ 35 h 81" name="T21"/>
                    <a:gd fmla="*/ 23 w 81" name="T22"/>
                    <a:gd fmla="*/ 23 h 81" name="T23"/>
                    <a:gd fmla="*/ 54 w 81" name="T24"/>
                    <a:gd fmla="*/ 27 h 81" name="T25"/>
                    <a:gd fmla="*/ 23 w 81" name="T26"/>
                    <a:gd fmla="*/ 23 h 81" name="T27"/>
                    <a:gd fmla="*/ 31 w 81" name="T28"/>
                    <a:gd fmla="*/ 58 h 81" name="T29"/>
                    <a:gd fmla="*/ 0 w 81" name="T30"/>
                    <a:gd fmla="*/ 62 h 81" name="T31"/>
                    <a:gd fmla="*/ 31 w 81" name="T32"/>
                    <a:gd fmla="*/ 70 h 81" name="T33"/>
                    <a:gd fmla="*/ 31 w 81" name="T34"/>
                    <a:gd fmla="*/ 74 h 81" name="T35"/>
                    <a:gd fmla="*/ 39 w 81" name="T36"/>
                    <a:gd fmla="*/ 81 h 81" name="T37"/>
                    <a:gd fmla="*/ 66 w 81" name="T38"/>
                    <a:gd fmla="*/ 81 h 81" name="T39"/>
                    <a:gd fmla="*/ 78 w 81" name="T40"/>
                    <a:gd fmla="*/ 74 h 81" name="T41"/>
                    <a:gd fmla="*/ 62 w 81" name="T42"/>
                    <a:gd fmla="*/ 70 h 81" name="T43"/>
                    <a:gd fmla="*/ 62 w 81" name="T44"/>
                    <a:gd fmla="*/ 74 h 81" name="T45"/>
                    <a:gd fmla="*/ 46 w 81" name="T46"/>
                    <a:gd fmla="*/ 74 h 81" name="T47"/>
                    <a:gd fmla="*/ 43 w 81" name="T48"/>
                    <a:gd fmla="*/ 74 h 81" name="T49"/>
                    <a:gd fmla="*/ 43 w 81" name="T50"/>
                    <a:gd fmla="*/ 70 h 81" name="T51"/>
                    <a:gd fmla="*/ 78 w 81" name="T52"/>
                    <a:gd fmla="*/ 58 h 81" name="T53"/>
                    <a:gd fmla="*/ 43 w 81" name="T54"/>
                    <a:gd fmla="*/ 54 h 81" name="T55"/>
                    <a:gd fmla="*/ 58 w 81" name="T56"/>
                    <a:gd fmla="*/ 54 h 81" name="T57"/>
                    <a:gd fmla="*/ 66 w 81" name="T58"/>
                    <a:gd fmla="*/ 54 h 81" name="T59"/>
                    <a:gd fmla="*/ 62 w 81" name="T60"/>
                    <a:gd fmla="*/ 50 h 81" name="T61"/>
                    <a:gd fmla="*/ 70 w 81" name="T62"/>
                    <a:gd fmla="*/ 46 h 81" name="T63"/>
                    <a:gd fmla="*/ 81 w 81" name="T64"/>
                    <a:gd fmla="*/ 50 h 81" name="T65"/>
                    <a:gd fmla="*/ 0 w 81" name="T66"/>
                    <a:gd fmla="*/ 39 h 81" name="T67"/>
                    <a:gd fmla="*/ 11 w 81" name="T68"/>
                    <a:gd fmla="*/ 50 h 81" name="T69"/>
                    <a:gd fmla="*/ 11 w 81" name="T70"/>
                    <a:gd fmla="*/ 58 h 81" name="T71"/>
                    <a:gd fmla="*/ 31 w 81" name="T72"/>
                    <a:gd fmla="*/ 58 h 81" name="T73"/>
                    <a:gd fmla="*/ 31 w 81" name="T74"/>
                    <a:gd fmla="*/ 58 h 81" name="T75"/>
                    <a:gd fmla="*/ 11 w 81" name="T76"/>
                    <a:gd fmla="*/ 46 h 81" name="T77"/>
                    <a:gd fmla="*/ 58 w 81" name="T78"/>
                    <a:gd fmla="*/ 46 h 81" name="T79"/>
                    <a:gd fmla="*/ 11 w 81" name="T80"/>
                    <a:gd fmla="*/ 50 h 81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</a:gdLst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b="b" l="0" r="r" t="0"/>
                  <a:pathLst>
                    <a:path h="81" w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60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gdLst>
                    <a:gd fmla="*/ 58 w 78" name="T0"/>
                    <a:gd fmla="*/ 23 h 85" name="T1"/>
                    <a:gd fmla="*/ 51 w 78" name="T2"/>
                    <a:gd fmla="*/ 11 h 85" name="T3"/>
                    <a:gd fmla="*/ 51 w 78" name="T4"/>
                    <a:gd fmla="*/ 8 h 85" name="T5"/>
                    <a:gd fmla="*/ 51 w 78" name="T6"/>
                    <a:gd fmla="*/ 8 h 85" name="T7"/>
                    <a:gd fmla="*/ 51 w 78" name="T8"/>
                    <a:gd fmla="*/ 4 h 85" name="T9"/>
                    <a:gd fmla="*/ 39 w 78" name="T10"/>
                    <a:gd fmla="*/ 4 h 85" name="T11"/>
                    <a:gd fmla="*/ 39 w 78" name="T12"/>
                    <a:gd fmla="*/ 42 h 85" name="T13"/>
                    <a:gd fmla="*/ 35 w 78" name="T14"/>
                    <a:gd fmla="*/ 23 h 85" name="T15"/>
                    <a:gd fmla="*/ 27 w 78" name="T16"/>
                    <a:gd fmla="*/ 8 h 85" name="T17"/>
                    <a:gd fmla="*/ 27 w 78" name="T18"/>
                    <a:gd fmla="*/ 4 h 85" name="T19"/>
                    <a:gd fmla="*/ 27 w 78" name="T20"/>
                    <a:gd fmla="*/ 4 h 85" name="T21"/>
                    <a:gd fmla="*/ 23 w 78" name="T22"/>
                    <a:gd fmla="*/ 4 h 85" name="T23"/>
                    <a:gd fmla="*/ 16 w 78" name="T24"/>
                    <a:gd fmla="*/ 0 h 85" name="T25"/>
                    <a:gd fmla="*/ 16 w 78" name="T26"/>
                    <a:gd fmla="*/ 46 h 85" name="T27"/>
                    <a:gd fmla="*/ 12 w 78" name="T28"/>
                    <a:gd fmla="*/ 66 h 85" name="T29"/>
                    <a:gd fmla="*/ 0 w 78" name="T30"/>
                    <a:gd fmla="*/ 77 h 85" name="T31"/>
                    <a:gd fmla="*/ 12 w 78" name="T32"/>
                    <a:gd fmla="*/ 81 h 85" name="T33"/>
                    <a:gd fmla="*/ 19 w 78" name="T34"/>
                    <a:gd fmla="*/ 74 h 85" name="T35"/>
                    <a:gd fmla="*/ 23 w 78" name="T36"/>
                    <a:gd fmla="*/ 66 h 85" name="T37"/>
                    <a:gd fmla="*/ 27 w 78" name="T38"/>
                    <a:gd fmla="*/ 27 h 85" name="T39"/>
                    <a:gd fmla="*/ 31 w 78" name="T40"/>
                    <a:gd fmla="*/ 50 h 85" name="T41"/>
                    <a:gd fmla="*/ 35 w 78" name="T42"/>
                    <a:gd fmla="*/ 50 h 85" name="T43"/>
                    <a:gd fmla="*/ 39 w 78" name="T44"/>
                    <a:gd fmla="*/ 50 h 85" name="T45"/>
                    <a:gd fmla="*/ 51 w 78" name="T46"/>
                    <a:gd fmla="*/ 81 h 85" name="T47"/>
                    <a:gd fmla="*/ 51 w 78" name="T48"/>
                    <a:gd fmla="*/ 27 h 85" name="T49"/>
                    <a:gd fmla="*/ 54 w 78" name="T50"/>
                    <a:gd fmla="*/ 50 h 85" name="T51"/>
                    <a:gd fmla="*/ 66 w 78" name="T52"/>
                    <a:gd fmla="*/ 85 h 85" name="T53"/>
                    <a:gd fmla="*/ 74 w 78" name="T54"/>
                    <a:gd fmla="*/ 8 h 85" name="T55"/>
                    <a:gd fmla="*/ 78 w 78" name="T56"/>
                    <a:gd fmla="*/ 4 h 85" name="T57"/>
                    <a:gd fmla="*/ 78 w 78" name="T58"/>
                    <a:gd fmla="*/ 0 h 85" name="T59"/>
                    <a:gd fmla="*/ 74 w 78" name="T60"/>
                    <a:gd fmla="*/ 0 h 85" name="T61"/>
                    <a:gd fmla="*/ 66 w 78" name="T62"/>
                    <a:gd fmla="*/ 0 h 85" name="T63"/>
                    <a:gd fmla="*/ 66 w 78" name="T64"/>
                    <a:gd fmla="*/ 42 h 85" name="T65"/>
                    <a:gd fmla="*/ 58 w 78" name="T66"/>
                    <a:gd fmla="*/ 23 h 85" name="T67"/>
                    <a:gd fmla="*/ 12 w 78" name="T68"/>
                    <a:gd fmla="*/ 39 h 85" name="T69"/>
                    <a:gd fmla="*/ 16 w 78" name="T70"/>
                    <a:gd fmla="*/ 23 h 85" name="T71"/>
                    <a:gd fmla="*/ 4 w 78" name="T72"/>
                    <a:gd fmla="*/ 23 h 85" name="T73"/>
                    <a:gd fmla="*/ 4 w 78" name="T74"/>
                    <a:gd fmla="*/ 27 h 85" name="T75"/>
                    <a:gd fmla="*/ 0 w 78" name="T76"/>
                    <a:gd fmla="*/ 50 h 85" name="T77"/>
                    <a:gd fmla="*/ 8 w 78" name="T78"/>
                    <a:gd fmla="*/ 50 h 85" name="T79"/>
                    <a:gd fmla="*/ 12 w 78" name="T80"/>
                    <a:gd fmla="*/ 39 h 85" name="T81"/>
                    <a:gd fmla="*/ 12 w 78" name="T82"/>
                    <a:gd fmla="*/ 39 h 85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</a:gdLst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b="b" l="0" r="r" t="0"/>
                  <a:pathLst>
                    <a:path h="85" w="78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61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gdLst>
                    <a:gd fmla="*/ 47 w 82" name="T0"/>
                    <a:gd fmla="*/ 11 h 85" name="T1"/>
                    <a:gd fmla="*/ 47 w 82" name="T2"/>
                    <a:gd fmla="*/ 11 h 85" name="T3"/>
                    <a:gd fmla="*/ 47 w 82" name="T4"/>
                    <a:gd fmla="*/ 8 h 85" name="T5"/>
                    <a:gd fmla="*/ 47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0 h 85" name="T13"/>
                    <a:gd fmla="*/ 39 w 82" name="T14"/>
                    <a:gd fmla="*/ 0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1 h 85" name="T21"/>
                    <a:gd fmla="*/ 0 w 82" name="T22"/>
                    <a:gd fmla="*/ 11 h 85" name="T23"/>
                    <a:gd fmla="*/ 0 w 82" name="T24"/>
                    <a:gd fmla="*/ 23 h 85" name="T25"/>
                    <a:gd fmla="*/ 35 w 82" name="T26"/>
                    <a:gd fmla="*/ 23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4 h 85" name="T33"/>
                    <a:gd fmla="*/ 24 w 82" name="T34"/>
                    <a:gd fmla="*/ 74 h 85" name="T35"/>
                    <a:gd fmla="*/ 24 w 82" name="T36"/>
                    <a:gd fmla="*/ 42 h 85" name="T37"/>
                    <a:gd fmla="*/ 35 w 82" name="T38"/>
                    <a:gd fmla="*/ 42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2 h 85" name="T45"/>
                    <a:gd fmla="*/ 59 w 82" name="T46"/>
                    <a:gd fmla="*/ 42 h 85" name="T47"/>
                    <a:gd fmla="*/ 59 w 82" name="T48"/>
                    <a:gd fmla="*/ 62 h 85" name="T49"/>
                    <a:gd fmla="*/ 59 w 82" name="T50"/>
                    <a:gd fmla="*/ 62 h 85" name="T51"/>
                    <a:gd fmla="*/ 59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1 w 82" name="T58"/>
                    <a:gd fmla="*/ 77 h 85" name="T59"/>
                    <a:gd fmla="*/ 51 w 82" name="T60"/>
                    <a:gd fmla="*/ 77 h 85" name="T61"/>
                    <a:gd fmla="*/ 66 w 82" name="T62"/>
                    <a:gd fmla="*/ 74 h 85" name="T63"/>
                    <a:gd fmla="*/ 70 w 82" name="T64"/>
                    <a:gd fmla="*/ 70 h 85" name="T65"/>
                    <a:gd fmla="*/ 70 w 82" name="T66"/>
                    <a:gd fmla="*/ 70 h 85" name="T67"/>
                    <a:gd fmla="*/ 70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3 h 85" name="T73"/>
                    <a:gd fmla="*/ 82 w 82" name="T74"/>
                    <a:gd fmla="*/ 23 h 85" name="T75"/>
                    <a:gd fmla="*/ 82 w 82" name="T76"/>
                    <a:gd fmla="*/ 11 h 85" name="T77"/>
                    <a:gd fmla="*/ 39 w 82" name="T78"/>
                    <a:gd fmla="*/ 11 h 85" name="T79"/>
                    <a:gd fmla="*/ 39 w 82" name="T80"/>
                    <a:gd fmla="*/ 11 h 85" name="T81"/>
                    <a:gd fmla="*/ 47 w 82" name="T82"/>
                    <a:gd fmla="*/ 11 h 85" name="T83"/>
                    <a:gd fmla="*/ 47 w 82" name="T84"/>
                    <a:gd fmla="*/ 11 h 85" name="T85"/>
                    <a:gd fmla="*/ 47 w 82" name="T86"/>
                    <a:gd fmla="*/ 11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40" name="组合 239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</p:grpSpPr>
            <p:sp>
              <p:nvSpPr>
                <p:cNvPr id="250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gdLst>
                    <a:gd fmla="*/ 24 w 24" name="T0"/>
                    <a:gd fmla="*/ 15 h 27" name="T1"/>
                    <a:gd fmla="*/ 24 w 24" name="T2"/>
                    <a:gd fmla="*/ 15 h 27" name="T3"/>
                    <a:gd fmla="*/ 20 w 24" name="T4"/>
                    <a:gd fmla="*/ 23 h 27" name="T5"/>
                    <a:gd fmla="*/ 12 w 24" name="T6"/>
                    <a:gd fmla="*/ 27 h 27" name="T7"/>
                    <a:gd fmla="*/ 12 w 24" name="T8"/>
                    <a:gd fmla="*/ 27 h 27" name="T9"/>
                    <a:gd fmla="*/ 4 w 24" name="T10"/>
                    <a:gd fmla="*/ 23 h 27" name="T11"/>
                    <a:gd fmla="*/ 0 w 24" name="T12"/>
                    <a:gd fmla="*/ 15 h 27" name="T13"/>
                    <a:gd fmla="*/ 0 w 24" name="T14"/>
                    <a:gd fmla="*/ 15 h 27" name="T15"/>
                    <a:gd fmla="*/ 4 w 24" name="T16"/>
                    <a:gd fmla="*/ 4 h 27" name="T17"/>
                    <a:gd fmla="*/ 12 w 24" name="T18"/>
                    <a:gd fmla="*/ 0 h 27" name="T19"/>
                    <a:gd fmla="*/ 12 w 24" name="T20"/>
                    <a:gd fmla="*/ 0 h 27" name="T21"/>
                    <a:gd fmla="*/ 20 w 24" name="T22"/>
                    <a:gd fmla="*/ 4 h 27" name="T23"/>
                    <a:gd fmla="*/ 24 w 24" name="T24"/>
                    <a:gd fmla="*/ 15 h 27" name="T25"/>
                    <a:gd fmla="*/ 24 w 24" name="T26"/>
                    <a:gd fmla="*/ 15 h 27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7" w="24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51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1 w 58" name="T6"/>
                    <a:gd fmla="*/ 51 h 58" name="T7"/>
                    <a:gd fmla="*/ 43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8 h 58" name="T15"/>
                    <a:gd fmla="*/ 12 w 58" name="T16"/>
                    <a:gd fmla="*/ 51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20 h 58" name="T25"/>
                    <a:gd fmla="*/ 12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3 w 58" name="T34"/>
                    <a:gd fmla="*/ 4 h 58" name="T35"/>
                    <a:gd fmla="*/ 51 w 58" name="T36"/>
                    <a:gd fmla="*/ 8 h 58" name="T37"/>
                    <a:gd fmla="*/ 58 w 58" name="T38"/>
                    <a:gd fmla="*/ 20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grpSp>
              <p:nvGrpSpPr>
                <p:cNvPr id="252" name="组合 251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</p:grpSpPr>
              <p:sp>
                <p:nvSpPr>
                  <p:cNvPr id="253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gdLst>
                      <a:gd fmla="*/ 43 w 86" name="T0"/>
                      <a:gd fmla="*/ 58 h 89" name="T1"/>
                      <a:gd fmla="*/ 51 w 86" name="T2"/>
                      <a:gd fmla="*/ 62 h 89" name="T3"/>
                      <a:gd fmla="*/ 28 w 86" name="T4"/>
                      <a:gd fmla="*/ 73 h 89" name="T5"/>
                      <a:gd fmla="*/ 51 w 86" name="T6"/>
                      <a:gd fmla="*/ 89 h 89" name="T7"/>
                      <a:gd fmla="*/ 62 w 86" name="T8"/>
                      <a:gd fmla="*/ 73 h 89" name="T9"/>
                      <a:gd fmla="*/ 86 w 86" name="T10"/>
                      <a:gd fmla="*/ 62 h 89" name="T11"/>
                      <a:gd fmla="*/ 62 w 86" name="T12"/>
                      <a:gd fmla="*/ 58 h 89" name="T13"/>
                      <a:gd fmla="*/ 78 w 86" name="T14"/>
                      <a:gd fmla="*/ 34 h 89" name="T15"/>
                      <a:gd fmla="*/ 43 w 86" name="T16"/>
                      <a:gd fmla="*/ 31 h 89" name="T17"/>
                      <a:gd fmla="*/ 78 w 86" name="T18"/>
                      <a:gd fmla="*/ 11 h 89" name="T19"/>
                      <a:gd fmla="*/ 55 w 86" name="T20"/>
                      <a:gd fmla="*/ 11 h 89" name="T21"/>
                      <a:gd fmla="*/ 59 w 86" name="T22"/>
                      <a:gd fmla="*/ 3 h 89" name="T23"/>
                      <a:gd fmla="*/ 59 w 86" name="T24"/>
                      <a:gd fmla="*/ 3 h 89" name="T25"/>
                      <a:gd fmla="*/ 55 w 86" name="T26"/>
                      <a:gd fmla="*/ 3 h 89" name="T27"/>
                      <a:gd fmla="*/ 51 w 86" name="T28"/>
                      <a:gd fmla="*/ 3 h 89" name="T29"/>
                      <a:gd fmla="*/ 43 w 86" name="T30"/>
                      <a:gd fmla="*/ 0 h 89" name="T31"/>
                      <a:gd fmla="*/ 31 w 86" name="T32"/>
                      <a:gd fmla="*/ 11 h 89" name="T33"/>
                      <a:gd fmla="*/ 43 w 86" name="T34"/>
                      <a:gd fmla="*/ 58 h 89" name="T35"/>
                      <a:gd fmla="*/ 66 w 86" name="T36"/>
                      <a:gd fmla="*/ 19 h 89" name="T37"/>
                      <a:gd fmla="*/ 43 w 86" name="T38"/>
                      <a:gd fmla="*/ 23 h 89" name="T39"/>
                      <a:gd fmla="*/ 66 w 86" name="T40"/>
                      <a:gd fmla="*/ 19 h 89" name="T41"/>
                      <a:gd fmla="*/ 66 w 86" name="T42"/>
                      <a:gd fmla="*/ 42 h 89" name="T43"/>
                      <a:gd fmla="*/ 43 w 86" name="T44"/>
                      <a:gd fmla="*/ 46 h 89" name="T45"/>
                      <a:gd fmla="*/ 66 w 86" name="T46"/>
                      <a:gd fmla="*/ 42 h 89" name="T47"/>
                      <a:gd fmla="*/ 0 w 86" name="T48"/>
                      <a:gd fmla="*/ 66 h 89" name="T49"/>
                      <a:gd fmla="*/ 0 w 86" name="T50"/>
                      <a:gd fmla="*/ 66 h 89" name="T51"/>
                      <a:gd fmla="*/ 8 w 86" name="T52"/>
                      <a:gd fmla="*/ 77 h 89" name="T53"/>
                      <a:gd fmla="*/ 31 w 86" name="T54"/>
                      <a:gd fmla="*/ 62 h 89" name="T55"/>
                      <a:gd fmla="*/ 28 w 86" name="T56"/>
                      <a:gd fmla="*/ 54 h 89" name="T57"/>
                      <a:gd fmla="*/ 24 w 86" name="T58"/>
                      <a:gd fmla="*/ 34 h 89" name="T59"/>
                      <a:gd fmla="*/ 28 w 86" name="T60"/>
                      <a:gd fmla="*/ 27 h 89" name="T61"/>
                      <a:gd fmla="*/ 24 w 86" name="T62"/>
                      <a:gd fmla="*/ 15 h 89" name="T63"/>
                      <a:gd fmla="*/ 24 w 86" name="T64"/>
                      <a:gd fmla="*/ 7 h 89" name="T65"/>
                      <a:gd fmla="*/ 24 w 86" name="T66"/>
                      <a:gd fmla="*/ 7 h 89" name="T67"/>
                      <a:gd fmla="*/ 20 w 86" name="T68"/>
                      <a:gd fmla="*/ 7 h 89" name="T69"/>
                      <a:gd fmla="*/ 12 w 86" name="T70"/>
                      <a:gd fmla="*/ 27 h 89" name="T71"/>
                      <a:gd fmla="*/ 0 w 86" name="T72"/>
                      <a:gd fmla="*/ 34 h 89" name="T73"/>
                      <a:gd fmla="*/ 12 w 86" name="T74"/>
                      <a:gd fmla="*/ 62 h 89" name="T75"/>
                      <a:gd fmla="*/ 12 w 86" name="T76"/>
                      <a:gd fmla="*/ 62 h 89" name="T77"/>
                      <a:gd fmla="*/ 0 w 86" name="T78"/>
                      <a:gd fmla="*/ 66 h 89" name="T79"/>
                      <a:gd fmla="*/ 0 w 86" name="T80"/>
                      <a:gd fmla="*/ 66 h 89" name="T81"/>
                      <a:gd fmla="*/ 0 60000 65536" name="T82"/>
                      <a:gd fmla="*/ 0 60000 65536" name="T83"/>
                      <a:gd fmla="*/ 0 60000 65536" name="T84"/>
                      <a:gd fmla="*/ 0 60000 65536" name="T85"/>
                      <a:gd fmla="*/ 0 60000 65536" name="T86"/>
                      <a:gd fmla="*/ 0 60000 65536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</a:gdLst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b="b" l="0" r="r" t="0"/>
                    <a:pathLst>
                      <a:path h="89" w="86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54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gdLst>
                      <a:gd fmla="*/ 47 w 82" name="T0"/>
                      <a:gd fmla="*/ 12 h 82" name="T1"/>
                      <a:gd fmla="*/ 47 w 82" name="T2"/>
                      <a:gd fmla="*/ 12 h 82" name="T3"/>
                      <a:gd fmla="*/ 47 w 82" name="T4"/>
                      <a:gd fmla="*/ 8 h 82" name="T5"/>
                      <a:gd fmla="*/ 47 w 82" name="T6"/>
                      <a:gd fmla="*/ 8 h 82" name="T7"/>
                      <a:gd fmla="*/ 43 w 82" name="T8"/>
                      <a:gd fmla="*/ 0 h 82" name="T9"/>
                      <a:gd fmla="*/ 43 w 82" name="T10"/>
                      <a:gd fmla="*/ 0 h 82" name="T11"/>
                      <a:gd fmla="*/ 39 w 82" name="T12"/>
                      <a:gd fmla="*/ 0 h 82" name="T13"/>
                      <a:gd fmla="*/ 39 w 82" name="T14"/>
                      <a:gd fmla="*/ 0 h 82" name="T15"/>
                      <a:gd fmla="*/ 32 w 82" name="T16"/>
                      <a:gd fmla="*/ 0 h 82" name="T17"/>
                      <a:gd fmla="*/ 32 w 82" name="T18"/>
                      <a:gd fmla="*/ 0 h 82" name="T19"/>
                      <a:gd fmla="*/ 35 w 82" name="T20"/>
                      <a:gd fmla="*/ 12 h 82" name="T21"/>
                      <a:gd fmla="*/ 0 w 82" name="T22"/>
                      <a:gd fmla="*/ 12 h 82" name="T23"/>
                      <a:gd fmla="*/ 0 w 82" name="T24"/>
                      <a:gd fmla="*/ 24 h 82" name="T25"/>
                      <a:gd fmla="*/ 35 w 82" name="T26"/>
                      <a:gd fmla="*/ 24 h 82" name="T27"/>
                      <a:gd fmla="*/ 35 w 82" name="T28"/>
                      <a:gd fmla="*/ 35 h 82" name="T29"/>
                      <a:gd fmla="*/ 8 w 82" name="T30"/>
                      <a:gd fmla="*/ 35 h 82" name="T31"/>
                      <a:gd fmla="*/ 8 w 82" name="T32"/>
                      <a:gd fmla="*/ 74 h 82" name="T33"/>
                      <a:gd fmla="*/ 20 w 82" name="T34"/>
                      <a:gd fmla="*/ 74 h 82" name="T35"/>
                      <a:gd fmla="*/ 20 w 82" name="T36"/>
                      <a:gd fmla="*/ 43 h 82" name="T37"/>
                      <a:gd fmla="*/ 35 w 82" name="T38"/>
                      <a:gd fmla="*/ 43 h 82" name="T39"/>
                      <a:gd fmla="*/ 35 w 82" name="T40"/>
                      <a:gd fmla="*/ 82 h 82" name="T41"/>
                      <a:gd fmla="*/ 47 w 82" name="T42"/>
                      <a:gd fmla="*/ 82 h 82" name="T43"/>
                      <a:gd fmla="*/ 47 w 82" name="T44"/>
                      <a:gd fmla="*/ 43 h 82" name="T45"/>
                      <a:gd fmla="*/ 59 w 82" name="T46"/>
                      <a:gd fmla="*/ 43 h 82" name="T47"/>
                      <a:gd fmla="*/ 59 w 82" name="T48"/>
                      <a:gd fmla="*/ 63 h 82" name="T49"/>
                      <a:gd fmla="*/ 59 w 82" name="T50"/>
                      <a:gd fmla="*/ 63 h 82" name="T51"/>
                      <a:gd fmla="*/ 55 w 82" name="T52"/>
                      <a:gd fmla="*/ 66 h 82" name="T53"/>
                      <a:gd fmla="*/ 47 w 82" name="T54"/>
                      <a:gd fmla="*/ 66 h 82" name="T55"/>
                      <a:gd fmla="*/ 47 w 82" name="T56"/>
                      <a:gd fmla="*/ 66 h 82" name="T57"/>
                      <a:gd fmla="*/ 51 w 82" name="T58"/>
                      <a:gd fmla="*/ 78 h 82" name="T59"/>
                      <a:gd fmla="*/ 51 w 82" name="T60"/>
                      <a:gd fmla="*/ 78 h 82" name="T61"/>
                      <a:gd fmla="*/ 66 w 82" name="T62"/>
                      <a:gd fmla="*/ 74 h 82" name="T63"/>
                      <a:gd fmla="*/ 70 w 82" name="T64"/>
                      <a:gd fmla="*/ 70 h 82" name="T65"/>
                      <a:gd fmla="*/ 70 w 82" name="T66"/>
                      <a:gd fmla="*/ 66 h 82" name="T67"/>
                      <a:gd fmla="*/ 70 w 82" name="T68"/>
                      <a:gd fmla="*/ 35 h 82" name="T69"/>
                      <a:gd fmla="*/ 47 w 82" name="T70"/>
                      <a:gd fmla="*/ 35 h 82" name="T71"/>
                      <a:gd fmla="*/ 47 w 82" name="T72"/>
                      <a:gd fmla="*/ 24 h 82" name="T73"/>
                      <a:gd fmla="*/ 82 w 82" name="T74"/>
                      <a:gd fmla="*/ 24 h 82" name="T75"/>
                      <a:gd fmla="*/ 82 w 82" name="T76"/>
                      <a:gd fmla="*/ 12 h 82" name="T77"/>
                      <a:gd fmla="*/ 39 w 82" name="T78"/>
                      <a:gd fmla="*/ 12 h 82" name="T79"/>
                      <a:gd fmla="*/ 39 w 82" name="T80"/>
                      <a:gd fmla="*/ 12 h 82" name="T81"/>
                      <a:gd fmla="*/ 47 w 82" name="T82"/>
                      <a:gd fmla="*/ 12 h 82" name="T83"/>
                      <a:gd fmla="*/ 47 w 82" name="T84"/>
                      <a:gd fmla="*/ 12 h 82" name="T85"/>
                      <a:gd fmla="*/ 47 w 82" name="T86"/>
                      <a:gd fmla="*/ 12 h 82" name="T87"/>
                      <a:gd fmla="*/ 0 60000 65536" name="T88"/>
                      <a:gd fmla="*/ 0 60000 65536" name="T89"/>
                      <a:gd fmla="*/ 0 60000 65536" name="T90"/>
                      <a:gd fmla="*/ 0 60000 65536" name="T91"/>
                      <a:gd fmla="*/ 0 60000 65536" name="T92"/>
                      <a:gd fmla="*/ 0 60000 6553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</a:gdLst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b="b" l="0" r="r" t="0"/>
                    <a:pathLst>
                      <a:path h="82" w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  <p:sp>
                <p:nvSpPr>
                  <p:cNvPr id="255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gdLst>
                      <a:gd fmla="*/ 12 w 86" name="T0"/>
                      <a:gd fmla="*/ 55 h 86" name="T1"/>
                      <a:gd fmla="*/ 16 w 86" name="T2"/>
                      <a:gd fmla="*/ 51 h 86" name="T3"/>
                      <a:gd fmla="*/ 16 w 86" name="T4"/>
                      <a:gd fmla="*/ 66 h 86" name="T5"/>
                      <a:gd fmla="*/ 0 w 86" name="T6"/>
                      <a:gd fmla="*/ 66 h 86" name="T7"/>
                      <a:gd fmla="*/ 0 w 86" name="T8"/>
                      <a:gd fmla="*/ 74 h 86" name="T9"/>
                      <a:gd fmla="*/ 0 w 86" name="T10"/>
                      <a:gd fmla="*/ 78 h 86" name="T11"/>
                      <a:gd fmla="*/ 4 w 86" name="T12"/>
                      <a:gd fmla="*/ 78 h 86" name="T13"/>
                      <a:gd fmla="*/ 4 w 86" name="T14"/>
                      <a:gd fmla="*/ 78 h 86" name="T15"/>
                      <a:gd fmla="*/ 35 w 86" name="T16"/>
                      <a:gd fmla="*/ 78 h 86" name="T17"/>
                      <a:gd fmla="*/ 39 w 86" name="T18"/>
                      <a:gd fmla="*/ 78 h 86" name="T19"/>
                      <a:gd fmla="*/ 47 w 86" name="T20"/>
                      <a:gd fmla="*/ 78 h 86" name="T21"/>
                      <a:gd fmla="*/ 43 w 86" name="T22"/>
                      <a:gd fmla="*/ 66 h 86" name="T23"/>
                      <a:gd fmla="*/ 39 w 86" name="T24"/>
                      <a:gd fmla="*/ 63 h 86" name="T25"/>
                      <a:gd fmla="*/ 54 w 86" name="T26"/>
                      <a:gd fmla="*/ 86 h 86" name="T27"/>
                      <a:gd fmla="*/ 66 w 86" name="T28"/>
                      <a:gd fmla="*/ 63 h 86" name="T29"/>
                      <a:gd fmla="*/ 86 w 86" name="T30"/>
                      <a:gd fmla="*/ 55 h 86" name="T31"/>
                      <a:gd fmla="*/ 66 w 86" name="T32"/>
                      <a:gd fmla="*/ 43 h 86" name="T33"/>
                      <a:gd fmla="*/ 82 w 86" name="T34"/>
                      <a:gd fmla="*/ 31 h 86" name="T35"/>
                      <a:gd fmla="*/ 66 w 86" name="T36"/>
                      <a:gd fmla="*/ 24 h 86" name="T37"/>
                      <a:gd fmla="*/ 82 w 86" name="T38"/>
                      <a:gd fmla="*/ 12 h 86" name="T39"/>
                      <a:gd fmla="*/ 66 w 86" name="T40"/>
                      <a:gd fmla="*/ 8 h 86" name="T41"/>
                      <a:gd fmla="*/ 66 w 86" name="T42"/>
                      <a:gd fmla="*/ 4 h 86" name="T43"/>
                      <a:gd fmla="*/ 66 w 86" name="T44"/>
                      <a:gd fmla="*/ 0 h 86" name="T45"/>
                      <a:gd fmla="*/ 54 w 86" name="T46"/>
                      <a:gd fmla="*/ 0 h 86" name="T47"/>
                      <a:gd fmla="*/ 43 w 86" name="T48"/>
                      <a:gd fmla="*/ 12 h 86" name="T49"/>
                      <a:gd fmla="*/ 54 w 86" name="T50"/>
                      <a:gd fmla="*/ 24 h 86" name="T51"/>
                      <a:gd fmla="*/ 43 w 86" name="T52"/>
                      <a:gd fmla="*/ 31 h 86" name="T53"/>
                      <a:gd fmla="*/ 54 w 86" name="T54"/>
                      <a:gd fmla="*/ 43 h 86" name="T55"/>
                      <a:gd fmla="*/ 39 w 86" name="T56"/>
                      <a:gd fmla="*/ 55 h 86" name="T57"/>
                      <a:gd fmla="*/ 39 w 86" name="T58"/>
                      <a:gd fmla="*/ 55 h 86" name="T59"/>
                      <a:gd fmla="*/ 27 w 86" name="T60"/>
                      <a:gd fmla="*/ 59 h 86" name="T61"/>
                      <a:gd fmla="*/ 31 w 86" name="T62"/>
                      <a:gd fmla="*/ 63 h 86" name="T63"/>
                      <a:gd fmla="*/ 27 w 86" name="T64"/>
                      <a:gd fmla="*/ 51 h 86" name="T65"/>
                      <a:gd fmla="*/ 31 w 86" name="T66"/>
                      <a:gd fmla="*/ 51 h 86" name="T67"/>
                      <a:gd fmla="*/ 43 w 86" name="T68"/>
                      <a:gd fmla="*/ 16 h 86" name="T69"/>
                      <a:gd fmla="*/ 27 w 86" name="T70"/>
                      <a:gd fmla="*/ 8 h 86" name="T71"/>
                      <a:gd fmla="*/ 27 w 86" name="T72"/>
                      <a:gd fmla="*/ 4 h 86" name="T73"/>
                      <a:gd fmla="*/ 27 w 86" name="T74"/>
                      <a:gd fmla="*/ 0 h 86" name="T75"/>
                      <a:gd fmla="*/ 16 w 86" name="T76"/>
                      <a:gd fmla="*/ 0 h 86" name="T77"/>
                      <a:gd fmla="*/ 4 w 86" name="T78"/>
                      <a:gd fmla="*/ 16 h 86" name="T79"/>
                      <a:gd fmla="*/ 4 w 86" name="T80"/>
                      <a:gd fmla="*/ 55 h 86" name="T81"/>
                      <a:gd fmla="*/ 12 w 86" name="T82"/>
                      <a:gd fmla="*/ 24 h 86" name="T83"/>
                      <a:gd fmla="*/ 16 w 86" name="T84"/>
                      <a:gd fmla="*/ 43 h 86" name="T85"/>
                      <a:gd fmla="*/ 12 w 86" name="T86"/>
                      <a:gd fmla="*/ 43 h 86" name="T87"/>
                      <a:gd fmla="*/ 27 w 86" name="T88"/>
                      <a:gd fmla="*/ 24 h 86" name="T89"/>
                      <a:gd fmla="*/ 31 w 86" name="T90"/>
                      <a:gd fmla="*/ 43 h 86" name="T91"/>
                      <a:gd fmla="*/ 27 w 86" name="T92"/>
                      <a:gd fmla="*/ 43 h 86" name="T93"/>
                      <a:gd fmla="*/ 0 60000 65536" name="T94"/>
                      <a:gd fmla="*/ 0 60000 65536" name="T95"/>
                      <a:gd fmla="*/ 0 60000 65536" name="T96"/>
                      <a:gd fmla="*/ 0 60000 65536" name="T97"/>
                      <a:gd fmla="*/ 0 60000 65536" name="T98"/>
                      <a:gd fmla="*/ 0 60000 65536" name="T99"/>
                      <a:gd fmla="*/ 0 60000 65536" name="T100"/>
                      <a:gd fmla="*/ 0 60000 65536" name="T101"/>
                      <a:gd fmla="*/ 0 60000 65536" name="T102"/>
                      <a:gd fmla="*/ 0 60000 65536" name="T103"/>
                      <a:gd fmla="*/ 0 60000 65536" name="T104"/>
                      <a:gd fmla="*/ 0 60000 65536" name="T105"/>
                      <a:gd fmla="*/ 0 60000 65536" name="T106"/>
                      <a:gd fmla="*/ 0 60000 65536" name="T107"/>
                      <a:gd fmla="*/ 0 60000 65536" name="T108"/>
                      <a:gd fmla="*/ 0 60000 65536" name="T109"/>
                      <a:gd fmla="*/ 0 60000 65536" name="T110"/>
                      <a:gd fmla="*/ 0 60000 65536" name="T111"/>
                      <a:gd fmla="*/ 0 60000 65536" name="T112"/>
                      <a:gd fmla="*/ 0 60000 65536" name="T113"/>
                      <a:gd fmla="*/ 0 60000 65536" name="T114"/>
                      <a:gd fmla="*/ 0 60000 65536" name="T115"/>
                      <a:gd fmla="*/ 0 60000 65536" name="T116"/>
                      <a:gd fmla="*/ 0 60000 65536" name="T117"/>
                      <a:gd fmla="*/ 0 60000 65536" name="T118"/>
                      <a:gd fmla="*/ 0 60000 65536" name="T119"/>
                      <a:gd fmla="*/ 0 60000 65536" name="T120"/>
                      <a:gd fmla="*/ 0 60000 65536" name="T121"/>
                      <a:gd fmla="*/ 0 60000 65536" name="T122"/>
                      <a:gd fmla="*/ 0 60000 65536" name="T123"/>
                      <a:gd fmla="*/ 0 60000 65536" name="T124"/>
                      <a:gd fmla="*/ 0 60000 65536" name="T125"/>
                      <a:gd fmla="*/ 0 60000 65536" name="T126"/>
                      <a:gd fmla="*/ 0 60000 65536" name="T127"/>
                      <a:gd fmla="*/ 0 60000 65536" name="T128"/>
                      <a:gd fmla="*/ 0 60000 65536" name="T129"/>
                      <a:gd fmla="*/ 0 60000 65536" name="T130"/>
                      <a:gd fmla="*/ 0 60000 65536" name="T131"/>
                      <a:gd fmla="*/ 0 60000 65536" name="T132"/>
                      <a:gd fmla="*/ 0 60000 65536" name="T133"/>
                      <a:gd fmla="*/ 0 60000 65536" name="T134"/>
                      <a:gd fmla="*/ 0 60000 65536" name="T135"/>
                      <a:gd fmla="*/ 0 60000 65536" name="T136"/>
                      <a:gd fmla="*/ 0 60000 65536" name="T137"/>
                      <a:gd fmla="*/ 0 60000 65536" name="T138"/>
                      <a:gd fmla="*/ 0 60000 65536" name="T139"/>
                      <a:gd fmla="*/ 0 60000 65536" name="T140"/>
                    </a:gdLst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b="b" l="0" r="r" t="0"/>
                    <a:pathLst>
                      <a:path h="86" w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241" name="组合 240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</p:grpSpPr>
            <p:sp>
              <p:nvSpPr>
                <p:cNvPr id="242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gdLst>
                    <a:gd fmla="*/ 159 w 509" name="T0"/>
                    <a:gd fmla="*/ 373 h 373" name="T1"/>
                    <a:gd fmla="*/ 120 w 509" name="T2"/>
                    <a:gd fmla="*/ 350 h 373" name="T3"/>
                    <a:gd fmla="*/ 120 w 509" name="T4"/>
                    <a:gd fmla="*/ 350 h 373" name="T5"/>
                    <a:gd fmla="*/ 112 w 509" name="T6"/>
                    <a:gd fmla="*/ 342 h 373" name="T7"/>
                    <a:gd fmla="*/ 101 w 509" name="T8"/>
                    <a:gd fmla="*/ 330 h 373" name="T9"/>
                    <a:gd fmla="*/ 89 w 509" name="T10"/>
                    <a:gd fmla="*/ 315 h 373" name="T11"/>
                    <a:gd fmla="*/ 74 w 509" name="T12"/>
                    <a:gd fmla="*/ 292 h 373" name="T13"/>
                    <a:gd fmla="*/ 62 w 509" name="T14"/>
                    <a:gd fmla="*/ 264 h 373" name="T15"/>
                    <a:gd fmla="*/ 50 w 509" name="T16"/>
                    <a:gd fmla="*/ 225 h 373" name="T17"/>
                    <a:gd fmla="*/ 39 w 509" name="T18"/>
                    <a:gd fmla="*/ 183 h 373" name="T19"/>
                    <a:gd fmla="*/ 39 w 509" name="T20"/>
                    <a:gd fmla="*/ 183 h 373" name="T21"/>
                    <a:gd fmla="*/ 35 w 509" name="T22"/>
                    <a:gd fmla="*/ 144 h 373" name="T23"/>
                    <a:gd fmla="*/ 31 w 509" name="T24"/>
                    <a:gd fmla="*/ 109 h 373" name="T25"/>
                    <a:gd fmla="*/ 19 w 509" name="T26"/>
                    <a:gd fmla="*/ 78 h 373" name="T27"/>
                    <a:gd fmla="*/ 19 w 509" name="T28"/>
                    <a:gd fmla="*/ 78 h 373" name="T29"/>
                    <a:gd fmla="*/ 4 w 509" name="T30"/>
                    <a:gd fmla="*/ 47 h 373" name="T31"/>
                    <a:gd fmla="*/ 0 w 509" name="T32"/>
                    <a:gd fmla="*/ 31 h 373" name="T33"/>
                    <a:gd fmla="*/ 0 w 509" name="T34"/>
                    <a:gd fmla="*/ 20 h 373" name="T35"/>
                    <a:gd fmla="*/ 4 w 509" name="T36"/>
                    <a:gd fmla="*/ 8 h 373" name="T37"/>
                    <a:gd fmla="*/ 15 w 509" name="T38"/>
                    <a:gd fmla="*/ 0 h 373" name="T39"/>
                    <a:gd fmla="*/ 35 w 509" name="T40"/>
                    <a:gd fmla="*/ 4 h 373" name="T41"/>
                    <a:gd fmla="*/ 62 w 509" name="T42"/>
                    <a:gd fmla="*/ 12 h 373" name="T43"/>
                    <a:gd fmla="*/ 62 w 509" name="T44"/>
                    <a:gd fmla="*/ 12 h 373" name="T45"/>
                    <a:gd fmla="*/ 93 w 509" name="T46"/>
                    <a:gd fmla="*/ 35 h 373" name="T47"/>
                    <a:gd fmla="*/ 143 w 509" name="T48"/>
                    <a:gd fmla="*/ 74 h 373" name="T49"/>
                    <a:gd fmla="*/ 143 w 509" name="T50"/>
                    <a:gd fmla="*/ 74 h 373" name="T51"/>
                    <a:gd fmla="*/ 155 w 509" name="T52"/>
                    <a:gd fmla="*/ 82 h 373" name="T53"/>
                    <a:gd fmla="*/ 167 w 509" name="T54"/>
                    <a:gd fmla="*/ 86 h 373" name="T55"/>
                    <a:gd fmla="*/ 198 w 509" name="T56"/>
                    <a:gd fmla="*/ 86 h 373" name="T57"/>
                    <a:gd fmla="*/ 256 w 509" name="T58"/>
                    <a:gd fmla="*/ 82 h 373" name="T59"/>
                    <a:gd fmla="*/ 256 w 509" name="T60"/>
                    <a:gd fmla="*/ 82 h 373" name="T61"/>
                    <a:gd fmla="*/ 268 w 509" name="T62"/>
                    <a:gd fmla="*/ 86 h 373" name="T63"/>
                    <a:gd fmla="*/ 283 w 509" name="T64"/>
                    <a:gd fmla="*/ 93 h 373" name="T65"/>
                    <a:gd fmla="*/ 314 w 509" name="T66"/>
                    <a:gd fmla="*/ 121 h 373" name="T67"/>
                    <a:gd fmla="*/ 373 w 509" name="T68"/>
                    <a:gd fmla="*/ 187 h 373" name="T69"/>
                    <a:gd fmla="*/ 373 w 509" name="T70"/>
                    <a:gd fmla="*/ 187 h 373" name="T71"/>
                    <a:gd fmla="*/ 392 w 509" name="T72"/>
                    <a:gd fmla="*/ 214 h 373" name="T73"/>
                    <a:gd fmla="*/ 404 w 509" name="T74"/>
                    <a:gd fmla="*/ 225 h 373" name="T75"/>
                    <a:gd fmla="*/ 419 w 509" name="T76"/>
                    <a:gd fmla="*/ 237 h 373" name="T77"/>
                    <a:gd fmla="*/ 435 w 509" name="T78"/>
                    <a:gd fmla="*/ 249 h 373" name="T79"/>
                    <a:gd fmla="*/ 454 w 509" name="T80"/>
                    <a:gd fmla="*/ 253 h 373" name="T81"/>
                    <a:gd fmla="*/ 478 w 509" name="T82"/>
                    <a:gd fmla="*/ 253 h 373" name="T83"/>
                    <a:gd fmla="*/ 509 w 509" name="T84"/>
                    <a:gd fmla="*/ 249 h 373" name="T85"/>
                    <a:gd fmla="*/ 509 w 509" name="T86"/>
                    <a:gd fmla="*/ 249 h 373" name="T87"/>
                    <a:gd fmla="*/ 509 w 509" name="T88"/>
                    <a:gd fmla="*/ 292 h 373" name="T89"/>
                    <a:gd fmla="*/ 509 w 509" name="T90"/>
                    <a:gd fmla="*/ 327 h 373" name="T91"/>
                    <a:gd fmla="*/ 505 w 509" name="T92"/>
                    <a:gd fmla="*/ 354 h 373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373" w="509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3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gdLst>
                    <a:gd fmla="*/ 124 w 512" name="T0"/>
                    <a:gd fmla="*/ 350 h 377" name="T1"/>
                    <a:gd fmla="*/ 112 w 512" name="T2"/>
                    <a:gd fmla="*/ 342 h 377" name="T3"/>
                    <a:gd fmla="*/ 89 w 512" name="T4"/>
                    <a:gd fmla="*/ 315 h 377" name="T5"/>
                    <a:gd fmla="*/ 62 w 512" name="T6"/>
                    <a:gd fmla="*/ 260 h 377" name="T7"/>
                    <a:gd fmla="*/ 39 w 512" name="T8"/>
                    <a:gd fmla="*/ 183 h 377" name="T9"/>
                    <a:gd fmla="*/ 39 w 512" name="T10"/>
                    <a:gd fmla="*/ 144 h 377" name="T11"/>
                    <a:gd fmla="*/ 19 w 512" name="T12"/>
                    <a:gd fmla="*/ 78 h 377" name="T13"/>
                    <a:gd fmla="*/ 4 w 512" name="T14"/>
                    <a:gd fmla="*/ 47 h 377" name="T15"/>
                    <a:gd fmla="*/ 0 w 512" name="T16"/>
                    <a:gd fmla="*/ 16 h 377" name="T17"/>
                    <a:gd fmla="*/ 19 w 512" name="T18"/>
                    <a:gd fmla="*/ 0 h 377" name="T19"/>
                    <a:gd fmla="*/ 66 w 512" name="T20"/>
                    <a:gd fmla="*/ 12 h 377" name="T21"/>
                    <a:gd fmla="*/ 97 w 512" name="T22"/>
                    <a:gd fmla="*/ 35 h 377" name="T23"/>
                    <a:gd fmla="*/ 143 w 512" name="T24"/>
                    <a:gd fmla="*/ 74 h 377" name="T25"/>
                    <a:gd fmla="*/ 167 w 512" name="T26"/>
                    <a:gd fmla="*/ 82 h 377" name="T27"/>
                    <a:gd fmla="*/ 256 w 512" name="T28"/>
                    <a:gd fmla="*/ 82 h 377" name="T29"/>
                    <a:gd fmla="*/ 272 w 512" name="T30"/>
                    <a:gd fmla="*/ 82 h 377" name="T31"/>
                    <a:gd fmla="*/ 314 w 512" name="T32"/>
                    <a:gd fmla="*/ 117 h 377" name="T33"/>
                    <a:gd fmla="*/ 373 w 512" name="T34"/>
                    <a:gd fmla="*/ 183 h 377" name="T35"/>
                    <a:gd fmla="*/ 408 w 512" name="T36"/>
                    <a:gd fmla="*/ 225 h 377" name="T37"/>
                    <a:gd fmla="*/ 435 w 512" name="T38"/>
                    <a:gd fmla="*/ 245 h 377" name="T39"/>
                    <a:gd fmla="*/ 481 w 512" name="T40"/>
                    <a:gd fmla="*/ 253 h 377" name="T41"/>
                    <a:gd fmla="*/ 509 w 512" name="T42"/>
                    <a:gd fmla="*/ 249 h 377" name="T43"/>
                    <a:gd fmla="*/ 509 w 512" name="T44"/>
                    <a:gd fmla="*/ 326 h 377" name="T45"/>
                    <a:gd fmla="*/ 505 w 512" name="T46"/>
                    <a:gd fmla="*/ 354 h 377" name="T47"/>
                    <a:gd fmla="*/ 493 w 512" name="T48"/>
                    <a:gd fmla="*/ 350 h 377" name="T49"/>
                    <a:gd fmla="*/ 485 w 512" name="T50"/>
                    <a:gd fmla="*/ 354 h 377" name="T51"/>
                    <a:gd fmla="*/ 454 w 512" name="T52"/>
                    <a:gd fmla="*/ 357 h 377" name="T53"/>
                    <a:gd fmla="*/ 357 w 512" name="T54"/>
                    <a:gd fmla="*/ 357 h 377" name="T55"/>
                    <a:gd fmla="*/ 310 w 512" name="T56"/>
                    <a:gd fmla="*/ 377 h 377" name="T57"/>
                    <a:gd fmla="*/ 291 w 512" name="T58"/>
                    <a:gd fmla="*/ 346 h 377" name="T59"/>
                    <a:gd fmla="*/ 264 w 512" name="T60"/>
                    <a:gd fmla="*/ 319 h 377" name="T61"/>
                    <a:gd fmla="*/ 241 w 512" name="T62"/>
                    <a:gd fmla="*/ 315 h 377" name="T63"/>
                    <a:gd fmla="*/ 221 w 512" name="T64"/>
                    <a:gd fmla="*/ 323 h 377" name="T65"/>
                    <a:gd fmla="*/ 213 w 512" name="T66"/>
                    <a:gd fmla="*/ 334 h 377" name="T67"/>
                    <a:gd fmla="*/ 171 w 512" name="T68"/>
                    <a:gd fmla="*/ 369 h 377" name="T69"/>
                    <a:gd fmla="*/ 155 w 512" name="T70"/>
                    <a:gd fmla="*/ 373 h 377" name="T71"/>
                    <a:gd fmla="*/ 159 w 512" name="T72"/>
                    <a:gd fmla="*/ 373 h 377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377" w="512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4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gdLst>
                    <a:gd fmla="*/ 124 w 512" name="T0"/>
                    <a:gd fmla="*/ 350 h 377" name="T1"/>
                    <a:gd fmla="*/ 112 w 512" name="T2"/>
                    <a:gd fmla="*/ 342 h 377" name="T3"/>
                    <a:gd fmla="*/ 89 w 512" name="T4"/>
                    <a:gd fmla="*/ 315 h 377" name="T5"/>
                    <a:gd fmla="*/ 62 w 512" name="T6"/>
                    <a:gd fmla="*/ 260 h 377" name="T7"/>
                    <a:gd fmla="*/ 39 w 512" name="T8"/>
                    <a:gd fmla="*/ 183 h 377" name="T9"/>
                    <a:gd fmla="*/ 39 w 512" name="T10"/>
                    <a:gd fmla="*/ 144 h 377" name="T11"/>
                    <a:gd fmla="*/ 19 w 512" name="T12"/>
                    <a:gd fmla="*/ 78 h 377" name="T13"/>
                    <a:gd fmla="*/ 4 w 512" name="T14"/>
                    <a:gd fmla="*/ 47 h 377" name="T15"/>
                    <a:gd fmla="*/ 0 w 512" name="T16"/>
                    <a:gd fmla="*/ 16 h 377" name="T17"/>
                    <a:gd fmla="*/ 19 w 512" name="T18"/>
                    <a:gd fmla="*/ 0 h 377" name="T19"/>
                    <a:gd fmla="*/ 66 w 512" name="T20"/>
                    <a:gd fmla="*/ 12 h 377" name="T21"/>
                    <a:gd fmla="*/ 97 w 512" name="T22"/>
                    <a:gd fmla="*/ 35 h 377" name="T23"/>
                    <a:gd fmla="*/ 143 w 512" name="T24"/>
                    <a:gd fmla="*/ 74 h 377" name="T25"/>
                    <a:gd fmla="*/ 167 w 512" name="T26"/>
                    <a:gd fmla="*/ 82 h 377" name="T27"/>
                    <a:gd fmla="*/ 256 w 512" name="T28"/>
                    <a:gd fmla="*/ 82 h 377" name="T29"/>
                    <a:gd fmla="*/ 272 w 512" name="T30"/>
                    <a:gd fmla="*/ 82 h 377" name="T31"/>
                    <a:gd fmla="*/ 314 w 512" name="T32"/>
                    <a:gd fmla="*/ 117 h 377" name="T33"/>
                    <a:gd fmla="*/ 373 w 512" name="T34"/>
                    <a:gd fmla="*/ 183 h 377" name="T35"/>
                    <a:gd fmla="*/ 408 w 512" name="T36"/>
                    <a:gd fmla="*/ 225 h 377" name="T37"/>
                    <a:gd fmla="*/ 435 w 512" name="T38"/>
                    <a:gd fmla="*/ 245 h 377" name="T39"/>
                    <a:gd fmla="*/ 481 w 512" name="T40"/>
                    <a:gd fmla="*/ 253 h 377" name="T41"/>
                    <a:gd fmla="*/ 509 w 512" name="T42"/>
                    <a:gd fmla="*/ 249 h 377" name="T43"/>
                    <a:gd fmla="*/ 509 w 512" name="T44"/>
                    <a:gd fmla="*/ 326 h 377" name="T45"/>
                    <a:gd fmla="*/ 505 w 512" name="T46"/>
                    <a:gd fmla="*/ 354 h 377" name="T47"/>
                    <a:gd fmla="*/ 493 w 512" name="T48"/>
                    <a:gd fmla="*/ 350 h 377" name="T49"/>
                    <a:gd fmla="*/ 485 w 512" name="T50"/>
                    <a:gd fmla="*/ 354 h 377" name="T51"/>
                    <a:gd fmla="*/ 454 w 512" name="T52"/>
                    <a:gd fmla="*/ 357 h 377" name="T53"/>
                    <a:gd fmla="*/ 357 w 512" name="T54"/>
                    <a:gd fmla="*/ 357 h 377" name="T55"/>
                    <a:gd fmla="*/ 310 w 512" name="T56"/>
                    <a:gd fmla="*/ 377 h 377" name="T57"/>
                    <a:gd fmla="*/ 291 w 512" name="T58"/>
                    <a:gd fmla="*/ 346 h 377" name="T59"/>
                    <a:gd fmla="*/ 264 w 512" name="T60"/>
                    <a:gd fmla="*/ 319 h 377" name="T61"/>
                    <a:gd fmla="*/ 241 w 512" name="T62"/>
                    <a:gd fmla="*/ 315 h 377" name="T63"/>
                    <a:gd fmla="*/ 221 w 512" name="T64"/>
                    <a:gd fmla="*/ 323 h 377" name="T65"/>
                    <a:gd fmla="*/ 213 w 512" name="T66"/>
                    <a:gd fmla="*/ 334 h 377" name="T67"/>
                    <a:gd fmla="*/ 171 w 512" name="T68"/>
                    <a:gd fmla="*/ 369 h 377" name="T69"/>
                    <a:gd fmla="*/ 155 w 512" name="T70"/>
                    <a:gd fmla="*/ 373 h 377" name="T71"/>
                    <a:gd fmla="*/ 0 60000 65536" name="T72"/>
                    <a:gd fmla="*/ 0 60000 65536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</a:gdLst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b="b" l="0" r="r" t="0"/>
                  <a:pathLst>
                    <a:path h="377" w="512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noFill/>
                <a:ln w="25400">
                  <a:solidFill>
                    <a:srgbClr val="5DB7E8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5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gdLst>
                    <a:gd fmla="*/ 23 w 23" name="T0"/>
                    <a:gd fmla="*/ 12 h 24" name="T1"/>
                    <a:gd fmla="*/ 23 w 23" name="T2"/>
                    <a:gd fmla="*/ 12 h 24" name="T3"/>
                    <a:gd fmla="*/ 20 w 23" name="T4"/>
                    <a:gd fmla="*/ 20 h 24" name="T5"/>
                    <a:gd fmla="*/ 12 w 23" name="T6"/>
                    <a:gd fmla="*/ 24 h 24" name="T7"/>
                    <a:gd fmla="*/ 12 w 23" name="T8"/>
                    <a:gd fmla="*/ 24 h 24" name="T9"/>
                    <a:gd fmla="*/ 4 w 23" name="T10"/>
                    <a:gd fmla="*/ 20 h 24" name="T11"/>
                    <a:gd fmla="*/ 0 w 23" name="T12"/>
                    <a:gd fmla="*/ 12 h 24" name="T13"/>
                    <a:gd fmla="*/ 0 w 23" name="T14"/>
                    <a:gd fmla="*/ 12 h 24" name="T15"/>
                    <a:gd fmla="*/ 4 w 23" name="T16"/>
                    <a:gd fmla="*/ 0 h 24" name="T17"/>
                    <a:gd fmla="*/ 12 w 23" name="T18"/>
                    <a:gd fmla="*/ 0 h 24" name="T19"/>
                    <a:gd fmla="*/ 12 w 23" name="T20"/>
                    <a:gd fmla="*/ 0 h 24" name="T21"/>
                    <a:gd fmla="*/ 20 w 23" name="T22"/>
                    <a:gd fmla="*/ 0 h 24" name="T23"/>
                    <a:gd fmla="*/ 23 w 23" name="T24"/>
                    <a:gd fmla="*/ 12 h 24" name="T25"/>
                    <a:gd fmla="*/ 23 w 23" name="T26"/>
                    <a:gd fmla="*/ 12 h 24" name="T27"/>
                    <a:gd fmla="*/ 0 60000 65536" name="T28"/>
                    <a:gd fmla="*/ 0 60000 65536" name="T29"/>
                    <a:gd fmla="*/ 0 60000 65536" name="T30"/>
                    <a:gd fmla="*/ 0 60000 65536" name="T31"/>
                    <a:gd fmla="*/ 0 60000 65536" name="T32"/>
                    <a:gd fmla="*/ 0 60000 65536" name="T33"/>
                    <a:gd fmla="*/ 0 60000 65536" name="T34"/>
                    <a:gd fmla="*/ 0 60000 65536" name="T35"/>
                    <a:gd fmla="*/ 0 60000 65536" name="T36"/>
                    <a:gd fmla="*/ 0 60000 65536" name="T37"/>
                    <a:gd fmla="*/ 0 60000 65536" name="T38"/>
                    <a:gd fmla="*/ 0 60000 65536" name="T39"/>
                    <a:gd fmla="*/ 0 60000 65536" name="T40"/>
                    <a:gd fmla="*/ 0 60000 65536" name="T41"/>
                  </a:gdLst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b="b" l="0" r="r" t="0"/>
                  <a:pathLst>
                    <a:path h="24" w="23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6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gdLst>
                    <a:gd fmla="*/ 58 w 58" name="T0"/>
                    <a:gd fmla="*/ 31 h 58" name="T1"/>
                    <a:gd fmla="*/ 58 w 58" name="T2"/>
                    <a:gd fmla="*/ 31 h 58" name="T3"/>
                    <a:gd fmla="*/ 58 w 58" name="T4"/>
                    <a:gd fmla="*/ 43 h 58" name="T5"/>
                    <a:gd fmla="*/ 50 w 58" name="T6"/>
                    <a:gd fmla="*/ 50 h 58" name="T7"/>
                    <a:gd fmla="*/ 42 w 58" name="T8"/>
                    <a:gd fmla="*/ 58 h 58" name="T9"/>
                    <a:gd fmla="*/ 31 w 58" name="T10"/>
                    <a:gd fmla="*/ 58 h 58" name="T11"/>
                    <a:gd fmla="*/ 31 w 58" name="T12"/>
                    <a:gd fmla="*/ 58 h 58" name="T13"/>
                    <a:gd fmla="*/ 19 w 58" name="T14"/>
                    <a:gd fmla="*/ 58 h 58" name="T15"/>
                    <a:gd fmla="*/ 11 w 58" name="T16"/>
                    <a:gd fmla="*/ 50 h 58" name="T17"/>
                    <a:gd fmla="*/ 4 w 58" name="T18"/>
                    <a:gd fmla="*/ 43 h 58" name="T19"/>
                    <a:gd fmla="*/ 0 w 58" name="T20"/>
                    <a:gd fmla="*/ 31 h 58" name="T21"/>
                    <a:gd fmla="*/ 0 w 58" name="T22"/>
                    <a:gd fmla="*/ 31 h 58" name="T23"/>
                    <a:gd fmla="*/ 4 w 58" name="T24"/>
                    <a:gd fmla="*/ 19 h 58" name="T25"/>
                    <a:gd fmla="*/ 11 w 58" name="T26"/>
                    <a:gd fmla="*/ 8 h 58" name="T27"/>
                    <a:gd fmla="*/ 19 w 58" name="T28"/>
                    <a:gd fmla="*/ 4 h 58" name="T29"/>
                    <a:gd fmla="*/ 31 w 58" name="T30"/>
                    <a:gd fmla="*/ 0 h 58" name="T31"/>
                    <a:gd fmla="*/ 31 w 58" name="T32"/>
                    <a:gd fmla="*/ 0 h 58" name="T33"/>
                    <a:gd fmla="*/ 42 w 58" name="T34"/>
                    <a:gd fmla="*/ 4 h 58" name="T35"/>
                    <a:gd fmla="*/ 50 w 58" name="T36"/>
                    <a:gd fmla="*/ 8 h 58" name="T37"/>
                    <a:gd fmla="*/ 58 w 58" name="T38"/>
                    <a:gd fmla="*/ 19 h 58" name="T39"/>
                    <a:gd fmla="*/ 58 w 58" name="T40"/>
                    <a:gd fmla="*/ 31 h 58" name="T41"/>
                    <a:gd fmla="*/ 58 w 58" name="T42"/>
                    <a:gd fmla="*/ 31 h 58" name="T43"/>
                    <a:gd fmla="*/ 0 60000 65536" name="T44"/>
                    <a:gd fmla="*/ 0 60000 65536" name="T45"/>
                    <a:gd fmla="*/ 0 60000 65536" name="T46"/>
                    <a:gd fmla="*/ 0 60000 65536" name="T47"/>
                    <a:gd fmla="*/ 0 60000 65536" name="T48"/>
                    <a:gd fmla="*/ 0 60000 65536" name="T49"/>
                    <a:gd fmla="*/ 0 60000 65536" name="T50"/>
                    <a:gd fmla="*/ 0 60000 65536" name="T51"/>
                    <a:gd fmla="*/ 0 60000 65536" name="T52"/>
                    <a:gd fmla="*/ 0 60000 65536" name="T53"/>
                    <a:gd fmla="*/ 0 60000 65536" name="T54"/>
                    <a:gd fmla="*/ 0 60000 65536" name="T55"/>
                    <a:gd fmla="*/ 0 60000 65536" name="T56"/>
                    <a:gd fmla="*/ 0 60000 65536" name="T57"/>
                    <a:gd fmla="*/ 0 60000 65536" name="T58"/>
                    <a:gd fmla="*/ 0 60000 65536" name="T59"/>
                    <a:gd fmla="*/ 0 60000 65536" name="T60"/>
                    <a:gd fmla="*/ 0 60000 65536" name="T61"/>
                    <a:gd fmla="*/ 0 60000 65536" name="T62"/>
                    <a:gd fmla="*/ 0 60000 65536" name="T63"/>
                    <a:gd fmla="*/ 0 60000 65536" name="T64"/>
                    <a:gd fmla="*/ 0 60000 65536" name="T65"/>
                  </a:gdLst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b="b" l="0" r="r" t="0"/>
                  <a:pathLst>
                    <a:path h="57" w="57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7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gdLst>
                    <a:gd fmla="*/ 27 w 81" name="T0"/>
                    <a:gd fmla="*/ 50 h 85" name="T1"/>
                    <a:gd fmla="*/ 31 w 81" name="T2"/>
                    <a:gd fmla="*/ 43 h 85" name="T3"/>
                    <a:gd fmla="*/ 31 w 81" name="T4"/>
                    <a:gd fmla="*/ 43 h 85" name="T5"/>
                    <a:gd fmla="*/ 42 w 81" name="T6"/>
                    <a:gd fmla="*/ 85 h 85" name="T7"/>
                    <a:gd fmla="*/ 81 w 81" name="T8"/>
                    <a:gd fmla="*/ 78 h 85" name="T9"/>
                    <a:gd fmla="*/ 66 w 81" name="T10"/>
                    <a:gd fmla="*/ 70 h 85" name="T11"/>
                    <a:gd fmla="*/ 77 w 81" name="T12"/>
                    <a:gd fmla="*/ 62 h 85" name="T13"/>
                    <a:gd fmla="*/ 66 w 81" name="T14"/>
                    <a:gd fmla="*/ 50 h 85" name="T15"/>
                    <a:gd fmla="*/ 77 w 81" name="T16"/>
                    <a:gd fmla="*/ 43 h 85" name="T17"/>
                    <a:gd fmla="*/ 66 w 81" name="T18"/>
                    <a:gd fmla="*/ 35 h 85" name="T19"/>
                    <a:gd fmla="*/ 81 w 81" name="T20"/>
                    <a:gd fmla="*/ 27 h 85" name="T21"/>
                    <a:gd fmla="*/ 62 w 81" name="T22"/>
                    <a:gd fmla="*/ 15 h 85" name="T23"/>
                    <a:gd fmla="*/ 70 w 81" name="T24"/>
                    <a:gd fmla="*/ 12 h 85" name="T25"/>
                    <a:gd fmla="*/ 62 w 81" name="T26"/>
                    <a:gd fmla="*/ 0 h 85" name="T27"/>
                    <a:gd fmla="*/ 50 w 81" name="T28"/>
                    <a:gd fmla="*/ 4 h 85" name="T29"/>
                    <a:gd fmla="*/ 42 w 81" name="T30"/>
                    <a:gd fmla="*/ 15 h 85" name="T31"/>
                    <a:gd fmla="*/ 50 w 81" name="T32"/>
                    <a:gd fmla="*/ 8 h 85" name="T33"/>
                    <a:gd fmla="*/ 50 w 81" name="T34"/>
                    <a:gd fmla="*/ 4 h 85" name="T35"/>
                    <a:gd fmla="*/ 35 w 81" name="T36"/>
                    <a:gd fmla="*/ 0 h 85" name="T37"/>
                    <a:gd fmla="*/ 19 w 81" name="T38"/>
                    <a:gd fmla="*/ 43 h 85" name="T39"/>
                    <a:gd fmla="*/ 19 w 81" name="T40"/>
                    <a:gd fmla="*/ 43 h 85" name="T41"/>
                    <a:gd fmla="*/ 15 w 81" name="T42"/>
                    <a:gd fmla="*/ 19 h 85" name="T43"/>
                    <a:gd fmla="*/ 27 w 81" name="T44"/>
                    <a:gd fmla="*/ 15 h 85" name="T45"/>
                    <a:gd fmla="*/ 15 w 81" name="T46"/>
                    <a:gd fmla="*/ 4 h 85" name="T47"/>
                    <a:gd fmla="*/ 7 w 81" name="T48"/>
                    <a:gd fmla="*/ 12 h 85" name="T49"/>
                    <a:gd fmla="*/ 15 w 81" name="T50"/>
                    <a:gd fmla="*/ 19 h 85" name="T51"/>
                    <a:gd fmla="*/ 0 w 81" name="T52"/>
                    <a:gd fmla="*/ 35 h 85" name="T53"/>
                    <a:gd fmla="*/ 11 w 81" name="T54"/>
                    <a:gd fmla="*/ 43 h 85" name="T55"/>
                    <a:gd fmla="*/ 19 w 81" name="T56"/>
                    <a:gd fmla="*/ 35 h 85" name="T57"/>
                    <a:gd fmla="*/ 0 w 81" name="T58"/>
                    <a:gd fmla="*/ 35 h 85" name="T59"/>
                    <a:gd fmla="*/ 0 w 81" name="T60"/>
                    <a:gd fmla="*/ 35 h 85" name="T61"/>
                    <a:gd fmla="*/ 0 w 81" name="T62"/>
                    <a:gd fmla="*/ 35 h 85" name="T63"/>
                    <a:gd fmla="*/ 54 w 81" name="T64"/>
                    <a:gd fmla="*/ 35 h 85" name="T65"/>
                    <a:gd fmla="*/ 42 w 81" name="T66"/>
                    <a:gd fmla="*/ 27 h 85" name="T67"/>
                    <a:gd fmla="*/ 54 w 81" name="T68"/>
                    <a:gd fmla="*/ 27 h 85" name="T69"/>
                    <a:gd fmla="*/ 54 w 81" name="T70"/>
                    <a:gd fmla="*/ 50 h 85" name="T71"/>
                    <a:gd fmla="*/ 42 w 81" name="T72"/>
                    <a:gd fmla="*/ 43 h 85" name="T73"/>
                    <a:gd fmla="*/ 54 w 81" name="T74"/>
                    <a:gd fmla="*/ 43 h 85" name="T75"/>
                    <a:gd fmla="*/ 0 w 81" name="T76"/>
                    <a:gd fmla="*/ 78 h 85" name="T77"/>
                    <a:gd fmla="*/ 11 w 81" name="T78"/>
                    <a:gd fmla="*/ 85 h 85" name="T79"/>
                    <a:gd fmla="*/ 19 w 81" name="T80"/>
                    <a:gd fmla="*/ 66 h 85" name="T81"/>
                    <a:gd fmla="*/ 15 w 81" name="T82"/>
                    <a:gd fmla="*/ 46 h 85" name="T83"/>
                    <a:gd fmla="*/ 7 w 81" name="T84"/>
                    <a:gd fmla="*/ 62 h 85" name="T85"/>
                    <a:gd fmla="*/ 0 w 81" name="T86"/>
                    <a:gd fmla="*/ 78 h 85" name="T87"/>
                    <a:gd fmla="*/ 42 w 81" name="T88"/>
                    <a:gd fmla="*/ 62 h 85" name="T89"/>
                    <a:gd fmla="*/ 54 w 81" name="T90"/>
                    <a:gd fmla="*/ 70 h 85" name="T91"/>
                    <a:gd fmla="*/ 42 w 81" name="T92"/>
                    <a:gd fmla="*/ 62 h 85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  <a:gd fmla="*/ 0 60000 65536" name="T132"/>
                    <a:gd fmla="*/ 0 60000 65536" name="T133"/>
                    <a:gd fmla="*/ 0 60000 65536" name="T134"/>
                    <a:gd fmla="*/ 0 60000 65536" name="T135"/>
                    <a:gd fmla="*/ 0 60000 65536" name="T136"/>
                    <a:gd fmla="*/ 0 60000 65536" name="T137"/>
                    <a:gd fmla="*/ 0 60000 65536" name="T138"/>
                    <a:gd fmla="*/ 0 60000 65536" name="T139"/>
                    <a:gd fmla="*/ 0 60000 65536" name="T140"/>
                  </a:gdLst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b="b" l="0" r="r" t="0"/>
                  <a:pathLst>
                    <a:path h="85" w="81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8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gdLst>
                    <a:gd fmla="*/ 35 w 82" name="T0"/>
                    <a:gd fmla="*/ 27 h 85" name="T1"/>
                    <a:gd fmla="*/ 8 w 82" name="T2"/>
                    <a:gd fmla="*/ 85 h 85" name="T3"/>
                    <a:gd fmla="*/ 19 w 82" name="T4"/>
                    <a:gd fmla="*/ 35 h 85" name="T5"/>
                    <a:gd fmla="*/ 23 w 82" name="T6"/>
                    <a:gd fmla="*/ 39 h 85" name="T7"/>
                    <a:gd fmla="*/ 27 w 82" name="T8"/>
                    <a:gd fmla="*/ 46 h 85" name="T9"/>
                    <a:gd fmla="*/ 23 w 82" name="T10"/>
                    <a:gd fmla="*/ 54 h 85" name="T11"/>
                    <a:gd fmla="*/ 35 w 82" name="T12"/>
                    <a:gd fmla="*/ 62 h 85" name="T13"/>
                    <a:gd fmla="*/ 19 w 82" name="T14"/>
                    <a:gd fmla="*/ 70 h 85" name="T15"/>
                    <a:gd fmla="*/ 35 w 82" name="T16"/>
                    <a:gd fmla="*/ 81 h 85" name="T17"/>
                    <a:gd fmla="*/ 47 w 82" name="T18"/>
                    <a:gd fmla="*/ 70 h 85" name="T19"/>
                    <a:gd fmla="*/ 62 w 82" name="T20"/>
                    <a:gd fmla="*/ 62 h 85" name="T21"/>
                    <a:gd fmla="*/ 47 w 82" name="T22"/>
                    <a:gd fmla="*/ 54 h 85" name="T23"/>
                    <a:gd fmla="*/ 62 w 82" name="T24"/>
                    <a:gd fmla="*/ 46 h 85" name="T25"/>
                    <a:gd fmla="*/ 50 w 82" name="T26"/>
                    <a:gd fmla="*/ 46 h 85" name="T27"/>
                    <a:gd fmla="*/ 58 w 82" name="T28"/>
                    <a:gd fmla="*/ 43 h 85" name="T29"/>
                    <a:gd fmla="*/ 58 w 82" name="T30"/>
                    <a:gd fmla="*/ 39 h 85" name="T31"/>
                    <a:gd fmla="*/ 62 w 82" name="T32"/>
                    <a:gd fmla="*/ 35 h 85" name="T33"/>
                    <a:gd fmla="*/ 62 w 82" name="T34"/>
                    <a:gd fmla="*/ 70 h 85" name="T35"/>
                    <a:gd fmla="*/ 58 w 82" name="T36"/>
                    <a:gd fmla="*/ 74 h 85" name="T37"/>
                    <a:gd fmla="*/ 54 w 82" name="T38"/>
                    <a:gd fmla="*/ 74 h 85" name="T39"/>
                    <a:gd fmla="*/ 58 w 82" name="T40"/>
                    <a:gd fmla="*/ 85 h 85" name="T41"/>
                    <a:gd fmla="*/ 74 w 82" name="T42"/>
                    <a:gd fmla="*/ 81 h 85" name="T43"/>
                    <a:gd fmla="*/ 78 w 82" name="T44"/>
                    <a:gd fmla="*/ 74 h 85" name="T45"/>
                    <a:gd fmla="*/ 47 w 82" name="T46"/>
                    <a:gd fmla="*/ 27 h 85" name="T47"/>
                    <a:gd fmla="*/ 82 w 82" name="T48"/>
                    <a:gd fmla="*/ 19 h 85" name="T49"/>
                    <a:gd fmla="*/ 47 w 82" name="T50"/>
                    <a:gd fmla="*/ 12 h 85" name="T51"/>
                    <a:gd fmla="*/ 47 w 82" name="T52"/>
                    <a:gd fmla="*/ 4 h 85" name="T53"/>
                    <a:gd fmla="*/ 47 w 82" name="T54"/>
                    <a:gd fmla="*/ 0 h 85" name="T55"/>
                    <a:gd fmla="*/ 35 w 82" name="T56"/>
                    <a:gd fmla="*/ 12 h 85" name="T57"/>
                    <a:gd fmla="*/ 0 w 82" name="T58"/>
                    <a:gd fmla="*/ 19 h 85" name="T59"/>
                    <a:gd fmla="*/ 35 w 82" name="T60"/>
                    <a:gd fmla="*/ 19 h 85" name="T61"/>
                    <a:gd fmla="*/ 39 w 82" name="T62"/>
                    <a:gd fmla="*/ 43 h 85" name="T63"/>
                    <a:gd fmla="*/ 35 w 82" name="T64"/>
                    <a:gd fmla="*/ 39 h 85" name="T65"/>
                    <a:gd fmla="*/ 35 w 82" name="T66"/>
                    <a:gd fmla="*/ 35 h 85" name="T67"/>
                    <a:gd fmla="*/ 47 w 82" name="T68"/>
                    <a:gd fmla="*/ 35 h 85" name="T69"/>
                    <a:gd fmla="*/ 35 w 82" name="T70"/>
                    <a:gd fmla="*/ 46 h 85" name="T71"/>
                    <a:gd fmla="*/ 39 w 82" name="T72"/>
                    <a:gd fmla="*/ 43 h 85" name="T73"/>
                    <a:gd fmla="*/ 0 60000 65536" name="T74"/>
                    <a:gd fmla="*/ 0 60000 65536" name="T75"/>
                    <a:gd fmla="*/ 0 60000 65536" name="T76"/>
                    <a:gd fmla="*/ 0 60000 65536" name="T77"/>
                    <a:gd fmla="*/ 0 60000 65536" name="T78"/>
                    <a:gd fmla="*/ 0 60000 65536" name="T79"/>
                    <a:gd fmla="*/ 0 60000 65536" name="T80"/>
                    <a:gd fmla="*/ 0 60000 65536" name="T81"/>
                    <a:gd fmla="*/ 0 60000 65536" name="T82"/>
                    <a:gd fmla="*/ 0 60000 65536" name="T83"/>
                    <a:gd fmla="*/ 0 60000 65536" name="T84"/>
                    <a:gd fmla="*/ 0 60000 65536" name="T85"/>
                    <a:gd fmla="*/ 0 60000 65536" name="T86"/>
                    <a:gd fmla="*/ 0 60000 65536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</a:gdLst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b="b" l="0" r="r" t="0"/>
                  <a:pathLst>
                    <a:path h="85" w="82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249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gdLst>
                    <a:gd fmla="*/ 51 w 82" name="T0"/>
                    <a:gd fmla="*/ 12 h 85" name="T1"/>
                    <a:gd fmla="*/ 51 w 82" name="T2"/>
                    <a:gd fmla="*/ 12 h 85" name="T3"/>
                    <a:gd fmla="*/ 51 w 82" name="T4"/>
                    <a:gd fmla="*/ 8 h 85" name="T5"/>
                    <a:gd fmla="*/ 51 w 82" name="T6"/>
                    <a:gd fmla="*/ 8 h 85" name="T7"/>
                    <a:gd fmla="*/ 47 w 82" name="T8"/>
                    <a:gd fmla="*/ 0 h 85" name="T9"/>
                    <a:gd fmla="*/ 47 w 82" name="T10"/>
                    <a:gd fmla="*/ 0 h 85" name="T11"/>
                    <a:gd fmla="*/ 39 w 82" name="T12"/>
                    <a:gd fmla="*/ 4 h 85" name="T13"/>
                    <a:gd fmla="*/ 39 w 82" name="T14"/>
                    <a:gd fmla="*/ 4 h 85" name="T15"/>
                    <a:gd fmla="*/ 31 w 82" name="T16"/>
                    <a:gd fmla="*/ 4 h 85" name="T17"/>
                    <a:gd fmla="*/ 31 w 82" name="T18"/>
                    <a:gd fmla="*/ 4 h 85" name="T19"/>
                    <a:gd fmla="*/ 35 w 82" name="T20"/>
                    <a:gd fmla="*/ 15 h 85" name="T21"/>
                    <a:gd fmla="*/ 0 w 82" name="T22"/>
                    <a:gd fmla="*/ 15 h 85" name="T23"/>
                    <a:gd fmla="*/ 0 w 82" name="T24"/>
                    <a:gd fmla="*/ 27 h 85" name="T25"/>
                    <a:gd fmla="*/ 35 w 82" name="T26"/>
                    <a:gd fmla="*/ 27 h 85" name="T27"/>
                    <a:gd fmla="*/ 35 w 82" name="T28"/>
                    <a:gd fmla="*/ 35 h 85" name="T29"/>
                    <a:gd fmla="*/ 12 w 82" name="T30"/>
                    <a:gd fmla="*/ 35 h 85" name="T31"/>
                    <a:gd fmla="*/ 12 w 82" name="T32"/>
                    <a:gd fmla="*/ 78 h 85" name="T33"/>
                    <a:gd fmla="*/ 23 w 82" name="T34"/>
                    <a:gd fmla="*/ 78 h 85" name="T35"/>
                    <a:gd fmla="*/ 23 w 82" name="T36"/>
                    <a:gd fmla="*/ 46 h 85" name="T37"/>
                    <a:gd fmla="*/ 35 w 82" name="T38"/>
                    <a:gd fmla="*/ 46 h 85" name="T39"/>
                    <a:gd fmla="*/ 35 w 82" name="T40"/>
                    <a:gd fmla="*/ 85 h 85" name="T41"/>
                    <a:gd fmla="*/ 47 w 82" name="T42"/>
                    <a:gd fmla="*/ 85 h 85" name="T43"/>
                    <a:gd fmla="*/ 47 w 82" name="T44"/>
                    <a:gd fmla="*/ 46 h 85" name="T45"/>
                    <a:gd fmla="*/ 62 w 82" name="T46"/>
                    <a:gd fmla="*/ 46 h 85" name="T47"/>
                    <a:gd fmla="*/ 62 w 82" name="T48"/>
                    <a:gd fmla="*/ 62 h 85" name="T49"/>
                    <a:gd fmla="*/ 62 w 82" name="T50"/>
                    <a:gd fmla="*/ 62 h 85" name="T51"/>
                    <a:gd fmla="*/ 58 w 82" name="T52"/>
                    <a:gd fmla="*/ 66 h 85" name="T53"/>
                    <a:gd fmla="*/ 51 w 82" name="T54"/>
                    <a:gd fmla="*/ 66 h 85" name="T55"/>
                    <a:gd fmla="*/ 51 w 82" name="T56"/>
                    <a:gd fmla="*/ 66 h 85" name="T57"/>
                    <a:gd fmla="*/ 55 w 82" name="T58"/>
                    <a:gd fmla="*/ 78 h 85" name="T59"/>
                    <a:gd fmla="*/ 55 w 82" name="T60"/>
                    <a:gd fmla="*/ 78 h 85" name="T61"/>
                    <a:gd fmla="*/ 70 w 82" name="T62"/>
                    <a:gd fmla="*/ 78 h 85" name="T63"/>
                    <a:gd fmla="*/ 70 w 82" name="T64"/>
                    <a:gd fmla="*/ 74 h 85" name="T65"/>
                    <a:gd fmla="*/ 74 w 82" name="T66"/>
                    <a:gd fmla="*/ 70 h 85" name="T67"/>
                    <a:gd fmla="*/ 74 w 82" name="T68"/>
                    <a:gd fmla="*/ 35 h 85" name="T69"/>
                    <a:gd fmla="*/ 47 w 82" name="T70"/>
                    <a:gd fmla="*/ 35 h 85" name="T71"/>
                    <a:gd fmla="*/ 47 w 82" name="T72"/>
                    <a:gd fmla="*/ 27 h 85" name="T73"/>
                    <a:gd fmla="*/ 82 w 82" name="T74"/>
                    <a:gd fmla="*/ 27 h 85" name="T75"/>
                    <a:gd fmla="*/ 82 w 82" name="T76"/>
                    <a:gd fmla="*/ 15 h 85" name="T77"/>
                    <a:gd fmla="*/ 43 w 82" name="T78"/>
                    <a:gd fmla="*/ 15 h 85" name="T79"/>
                    <a:gd fmla="*/ 43 w 82" name="T80"/>
                    <a:gd fmla="*/ 15 h 85" name="T81"/>
                    <a:gd fmla="*/ 51 w 82" name="T82"/>
                    <a:gd fmla="*/ 12 h 85" name="T83"/>
                    <a:gd fmla="*/ 51 w 82" name="T84"/>
                    <a:gd fmla="*/ 12 h 85" name="T85"/>
                    <a:gd fmla="*/ 51 w 82" name="T86"/>
                    <a:gd fmla="*/ 12 h 85" name="T87"/>
                    <a:gd fmla="*/ 0 60000 65536" name="T88"/>
                    <a:gd fmla="*/ 0 60000 65536" name="T89"/>
                    <a:gd fmla="*/ 0 60000 65536" name="T90"/>
                    <a:gd fmla="*/ 0 60000 65536" name="T91"/>
                    <a:gd fmla="*/ 0 60000 65536" name="T92"/>
                    <a:gd fmla="*/ 0 60000 65536" name="T93"/>
                    <a:gd fmla="*/ 0 60000 65536" name="T94"/>
                    <a:gd fmla="*/ 0 60000 65536" name="T95"/>
                    <a:gd fmla="*/ 0 60000 65536" name="T96"/>
                    <a:gd fmla="*/ 0 60000 65536" name="T97"/>
                    <a:gd fmla="*/ 0 60000 65536" name="T98"/>
                    <a:gd fmla="*/ 0 60000 65536" name="T99"/>
                    <a:gd fmla="*/ 0 60000 65536" name="T100"/>
                    <a:gd fmla="*/ 0 60000 65536" name="T101"/>
                    <a:gd fmla="*/ 0 60000 65536" name="T102"/>
                    <a:gd fmla="*/ 0 60000 65536" name="T103"/>
                    <a:gd fmla="*/ 0 60000 65536" name="T104"/>
                    <a:gd fmla="*/ 0 60000 65536" name="T105"/>
                    <a:gd fmla="*/ 0 60000 65536" name="T106"/>
                    <a:gd fmla="*/ 0 60000 65536" name="T107"/>
                    <a:gd fmla="*/ 0 60000 65536" name="T108"/>
                    <a:gd fmla="*/ 0 60000 65536" name="T109"/>
                    <a:gd fmla="*/ 0 60000 65536" name="T110"/>
                    <a:gd fmla="*/ 0 60000 65536" name="T111"/>
                    <a:gd fmla="*/ 0 60000 65536" name="T112"/>
                    <a:gd fmla="*/ 0 60000 65536" name="T113"/>
                    <a:gd fmla="*/ 0 60000 65536" name="T114"/>
                    <a:gd fmla="*/ 0 60000 65536" name="T115"/>
                    <a:gd fmla="*/ 0 60000 65536" name="T116"/>
                    <a:gd fmla="*/ 0 60000 65536" name="T117"/>
                    <a:gd fmla="*/ 0 60000 65536" name="T118"/>
                    <a:gd fmla="*/ 0 60000 65536" name="T119"/>
                    <a:gd fmla="*/ 0 60000 65536" name="T120"/>
                    <a:gd fmla="*/ 0 60000 65536" name="T121"/>
                    <a:gd fmla="*/ 0 60000 65536" name="T122"/>
                    <a:gd fmla="*/ 0 60000 65536" name="T123"/>
                    <a:gd fmla="*/ 0 60000 65536" name="T124"/>
                    <a:gd fmla="*/ 0 60000 65536" name="T125"/>
                    <a:gd fmla="*/ 0 60000 65536" name="T126"/>
                    <a:gd fmla="*/ 0 60000 65536" name="T127"/>
                    <a:gd fmla="*/ 0 60000 65536" name="T128"/>
                    <a:gd fmla="*/ 0 60000 65536" name="T129"/>
                    <a:gd fmla="*/ 0 60000 65536" name="T130"/>
                    <a:gd fmla="*/ 0 60000 65536" name="T131"/>
                  </a:gdLst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b="b" l="0" r="r" t="0"/>
                  <a:pathLst>
                    <a:path h="85" w="82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</p:grpSp>
        </p:grpSp>
      </p:grpSp>
      <p:grpSp>
        <p:nvGrpSpPr>
          <p:cNvPr id="747" name="组合 746"/>
          <p:cNvGrpSpPr/>
          <p:nvPr/>
        </p:nvGrpSpPr>
        <p:grpSpPr>
          <a:xfrm>
            <a:off x="3188049" y="4356822"/>
            <a:ext cx="1555830" cy="1361691"/>
            <a:chOff x="11368906" y="4231266"/>
            <a:chExt cx="1819275" cy="1592263"/>
          </a:xfrm>
          <a:noFill/>
        </p:grpSpPr>
        <p:sp>
          <p:nvSpPr>
            <p:cNvPr id="748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gdLst>
                <a:gd fmla="*/ 1084 w 1146" name="T0"/>
                <a:gd fmla="*/ 389 h 1003" name="T1"/>
                <a:gd fmla="*/ 1131 w 1146" name="T2"/>
                <a:gd fmla="*/ 218 h 1003" name="T3"/>
                <a:gd fmla="*/ 1142 w 1146" name="T4"/>
                <a:gd fmla="*/ 144 h 1003" name="T5"/>
                <a:gd fmla="*/ 1084 w 1146" name="T6"/>
                <a:gd fmla="*/ 132 h 1003" name="T7"/>
                <a:gd fmla="*/ 979 w 1146" name="T8"/>
                <a:gd fmla="*/ 24 h 1003" name="T9"/>
                <a:gd fmla="*/ 948 w 1146" name="T10"/>
                <a:gd fmla="*/ 24 h 1003" name="T11"/>
                <a:gd fmla="*/ 874 w 1146" name="T12"/>
                <a:gd fmla="*/ 20 h 1003" name="T13"/>
                <a:gd fmla="*/ 816 w 1146" name="T14"/>
                <a:gd fmla="*/ 8 h 1003" name="T15"/>
                <a:gd fmla="*/ 762 w 1146" name="T16"/>
                <a:gd fmla="*/ 39 h 1003" name="T17"/>
                <a:gd fmla="*/ 571 w 1146" name="T18"/>
                <a:gd fmla="*/ 16 h 1003" name="T19"/>
                <a:gd fmla="*/ 513 w 1146" name="T20"/>
                <a:gd fmla="*/ 121 h 1003" name="T21"/>
                <a:gd fmla="*/ 455 w 1146" name="T22"/>
                <a:gd fmla="*/ 148 h 1003" name="T23"/>
                <a:gd fmla="*/ 435 w 1146" name="T24"/>
                <a:gd fmla="*/ 198 h 1003" name="T25"/>
                <a:gd fmla="*/ 404 w 1146" name="T26"/>
                <a:gd fmla="*/ 206 h 1003" name="T27"/>
                <a:gd fmla="*/ 369 w 1146" name="T28"/>
                <a:gd fmla="*/ 233 h 1003" name="T29"/>
                <a:gd fmla="*/ 365 w 1146" name="T30"/>
                <a:gd fmla="*/ 361 h 1003" name="T31"/>
                <a:gd fmla="*/ 361 w 1146" name="T32"/>
                <a:gd fmla="*/ 381 h 1003" name="T33"/>
                <a:gd fmla="*/ 307 w 1146" name="T34"/>
                <a:gd fmla="*/ 323 h 1003" name="T35"/>
                <a:gd fmla="*/ 264 w 1146" name="T36"/>
                <a:gd fmla="*/ 307 h 1003" name="T37"/>
                <a:gd fmla="*/ 225 w 1146" name="T38"/>
                <a:gd fmla="*/ 381 h 1003" name="T39"/>
                <a:gd fmla="*/ 175 w 1146" name="T40"/>
                <a:gd fmla="*/ 396 h 1003" name="T41"/>
                <a:gd fmla="*/ 101 w 1146" name="T42"/>
                <a:gd fmla="*/ 428 h 1003" name="T43"/>
                <a:gd fmla="*/ 78 w 1146" name="T44"/>
                <a:gd fmla="*/ 459 h 1003" name="T45"/>
                <a:gd fmla="*/ 12 w 1146" name="T46"/>
                <a:gd fmla="*/ 525 h 1003" name="T47"/>
                <a:gd fmla="*/ 0 w 1146" name="T48"/>
                <a:gd fmla="*/ 544 h 1003" name="T49"/>
                <a:gd fmla="*/ 66 w 1146" name="T50"/>
                <a:gd fmla="*/ 532 h 1003" name="T51"/>
                <a:gd fmla="*/ 90 w 1146" name="T52"/>
                <a:gd fmla="*/ 567 h 1003" name="T53"/>
                <a:gd fmla="*/ 136 w 1146" name="T54"/>
                <a:gd fmla="*/ 610 h 1003" name="T55"/>
                <a:gd fmla="*/ 179 w 1146" name="T56"/>
                <a:gd fmla="*/ 630 h 1003" name="T57"/>
                <a:gd fmla="*/ 210 w 1146" name="T58"/>
                <a:gd fmla="*/ 649 h 1003" name="T59"/>
                <a:gd fmla="*/ 233 w 1146" name="T60"/>
                <a:gd fmla="*/ 699 h 1003" name="T61"/>
                <a:gd fmla="*/ 222 w 1146" name="T62"/>
                <a:gd fmla="*/ 855 h 1003" name="T63"/>
                <a:gd fmla="*/ 268 w 1146" name="T64"/>
                <a:gd fmla="*/ 874 h 1003" name="T65"/>
                <a:gd fmla="*/ 342 w 1146" name="T66"/>
                <a:gd fmla="*/ 909 h 1003" name="T67"/>
                <a:gd fmla="*/ 354 w 1146" name="T68"/>
                <a:gd fmla="*/ 971 h 1003" name="T69"/>
                <a:gd fmla="*/ 365 w 1146" name="T70"/>
                <a:gd fmla="*/ 1003 h 1003" name="T71"/>
                <a:gd fmla="*/ 396 w 1146" name="T72"/>
                <a:gd fmla="*/ 979 h 1003" name="T73"/>
                <a:gd fmla="*/ 532 w 1146" name="T74"/>
                <a:gd fmla="*/ 894 h 1003" name="T75"/>
                <a:gd fmla="*/ 591 w 1146" name="T76"/>
                <a:gd fmla="*/ 890 h 1003" name="T77"/>
                <a:gd fmla="*/ 618 w 1146" name="T78"/>
                <a:gd fmla="*/ 835 h 1003" name="T79"/>
                <a:gd fmla="*/ 661 w 1146" name="T80"/>
                <a:gd fmla="*/ 746 h 1003" name="T81"/>
                <a:gd fmla="*/ 676 w 1146" name="T82"/>
                <a:gd fmla="*/ 758 h 1003" name="T83"/>
                <a:gd fmla="*/ 715 w 1146" name="T84"/>
                <a:gd fmla="*/ 762 h 1003" name="T85"/>
                <a:gd fmla="*/ 765 w 1146" name="T86"/>
                <a:gd fmla="*/ 769 h 1003" name="T87"/>
                <a:gd fmla="*/ 797 w 1146" name="T88"/>
                <a:gd fmla="*/ 789 h 1003" name="T89"/>
                <a:gd fmla="*/ 855 w 1146" name="T90"/>
                <a:gd fmla="*/ 797 h 1003" name="T91"/>
                <a:gd fmla="*/ 863 w 1146" name="T92"/>
                <a:gd fmla="*/ 758 h 1003" name="T93"/>
                <a:gd fmla="*/ 979 w 1146" name="T94"/>
                <a:gd fmla="*/ 723 h 1003" name="T95"/>
                <a:gd fmla="*/ 940 w 1146" name="T96"/>
                <a:gd fmla="*/ 699 h 1003" name="T97"/>
                <a:gd fmla="*/ 936 w 1146" name="T98"/>
                <a:gd fmla="*/ 618 h 1003" name="T99"/>
                <a:gd fmla="*/ 929 w 1146" name="T100"/>
                <a:gd fmla="*/ 602 h 1003" name="T101"/>
                <a:gd fmla="*/ 882 w 1146" name="T102"/>
                <a:gd fmla="*/ 610 h 1003" name="T103"/>
                <a:gd fmla="*/ 863 w 1146" name="T104"/>
                <a:gd fmla="*/ 564 h 1003" name="T105"/>
                <a:gd fmla="*/ 932 w 1146" name="T106"/>
                <a:gd fmla="*/ 525 h 1003" name="T107"/>
                <a:gd fmla="*/ 971 w 1146" name="T108"/>
                <a:gd fmla="*/ 497 h 1003" name="T109"/>
                <a:gd fmla="*/ 1030 w 1146" name="T110"/>
                <a:gd fmla="*/ 416 h 1003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b" l="0" r="r" t="0"/>
              <a:pathLst>
                <a:path h="1003" w="1146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50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gdLst>
                <a:gd fmla="*/ 59 w 59" name="T0"/>
                <a:gd fmla="*/ 27 h 58" name="T1"/>
                <a:gd fmla="*/ 59 w 59" name="T2"/>
                <a:gd fmla="*/ 27 h 58" name="T3"/>
                <a:gd fmla="*/ 59 w 59" name="T4"/>
                <a:gd fmla="*/ 39 h 58" name="T5"/>
                <a:gd fmla="*/ 51 w 59" name="T6"/>
                <a:gd fmla="*/ 50 h 58" name="T7"/>
                <a:gd fmla="*/ 43 w 59" name="T8"/>
                <a:gd fmla="*/ 54 h 58" name="T9"/>
                <a:gd fmla="*/ 31 w 59" name="T10"/>
                <a:gd fmla="*/ 58 h 58" name="T11"/>
                <a:gd fmla="*/ 31 w 59" name="T12"/>
                <a:gd fmla="*/ 58 h 58" name="T13"/>
                <a:gd fmla="*/ 20 w 59" name="T14"/>
                <a:gd fmla="*/ 54 h 58" name="T15"/>
                <a:gd fmla="*/ 8 w 59" name="T16"/>
                <a:gd fmla="*/ 50 h 58" name="T17"/>
                <a:gd fmla="*/ 4 w 59" name="T18"/>
                <a:gd fmla="*/ 39 h 58" name="T19"/>
                <a:gd fmla="*/ 0 w 59" name="T20"/>
                <a:gd fmla="*/ 27 h 58" name="T21"/>
                <a:gd fmla="*/ 0 w 59" name="T22"/>
                <a:gd fmla="*/ 27 h 58" name="T23"/>
                <a:gd fmla="*/ 4 w 59" name="T24"/>
                <a:gd fmla="*/ 15 h 58" name="T25"/>
                <a:gd fmla="*/ 8 w 59" name="T26"/>
                <a:gd fmla="*/ 8 h 58" name="T27"/>
                <a:gd fmla="*/ 20 w 59" name="T28"/>
                <a:gd fmla="*/ 4 h 58" name="T29"/>
                <a:gd fmla="*/ 31 w 59" name="T30"/>
                <a:gd fmla="*/ 0 h 58" name="T31"/>
                <a:gd fmla="*/ 31 w 59" name="T32"/>
                <a:gd fmla="*/ 0 h 58" name="T33"/>
                <a:gd fmla="*/ 43 w 59" name="T34"/>
                <a:gd fmla="*/ 4 h 58" name="T35"/>
                <a:gd fmla="*/ 51 w 59" name="T36"/>
                <a:gd fmla="*/ 8 h 58" name="T37"/>
                <a:gd fmla="*/ 59 w 59" name="T38"/>
                <a:gd fmla="*/ 15 h 58" name="T39"/>
                <a:gd fmla="*/ 59 w 59" name="T40"/>
                <a:gd fmla="*/ 27 h 58" name="T41"/>
                <a:gd fmla="*/ 59 w 59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2444074" y="5079075"/>
            <a:ext cx="1603347" cy="1250366"/>
            <a:chOff x="10498956" y="5075816"/>
            <a:chExt cx="1874838" cy="1462088"/>
          </a:xfrm>
          <a:noFill/>
        </p:grpSpPr>
        <p:sp>
          <p:nvSpPr>
            <p:cNvPr id="755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gdLst>
                <a:gd fmla="*/ 1038 w 1181" name="T0"/>
                <a:gd fmla="*/ 412 h 921" name="T1"/>
                <a:gd fmla="*/ 937 w 1181" name="T2"/>
                <a:gd fmla="*/ 459 h 921" name="T3"/>
                <a:gd fmla="*/ 913 w 1181" name="T4"/>
                <a:gd fmla="*/ 471 h 921" name="T5"/>
                <a:gd fmla="*/ 902 w 1181" name="T6"/>
                <a:gd fmla="*/ 463 h 921" name="T7"/>
                <a:gd fmla="*/ 898 w 1181" name="T8"/>
                <a:gd fmla="*/ 397 h 921" name="T9"/>
                <a:gd fmla="*/ 871 w 1181" name="T10"/>
                <a:gd fmla="*/ 354 h 921" name="T11"/>
                <a:gd fmla="*/ 816 w 1181" name="T12"/>
                <a:gd fmla="*/ 342 h 921" name="T13"/>
                <a:gd fmla="*/ 770 w 1181" name="T14"/>
                <a:gd fmla="*/ 323 h 921" name="T15"/>
                <a:gd fmla="*/ 781 w 1181" name="T16"/>
                <a:gd fmla="*/ 167 h 921" name="T17"/>
                <a:gd fmla="*/ 770 w 1181" name="T18"/>
                <a:gd fmla="*/ 121 h 921" name="T19"/>
                <a:gd fmla="*/ 742 w 1181" name="T20"/>
                <a:gd fmla="*/ 121 h 921" name="T21"/>
                <a:gd fmla="*/ 715 w 1181" name="T22"/>
                <a:gd fmla="*/ 82 h 921" name="T23"/>
                <a:gd fmla="*/ 684 w 1181" name="T24"/>
                <a:gd fmla="*/ 78 h 921" name="T25"/>
                <a:gd fmla="*/ 645 w 1181" name="T26"/>
                <a:gd fmla="*/ 59 h 921" name="T27"/>
                <a:gd fmla="*/ 626 w 1181" name="T28"/>
                <a:gd fmla="*/ 4 h 921" name="T29"/>
                <a:gd fmla="*/ 599 w 1181" name="T30"/>
                <a:gd fmla="*/ 16 h 921" name="T31"/>
                <a:gd fmla="*/ 540 w 1181" name="T32"/>
                <a:gd fmla="*/ 66 h 921" name="T33"/>
                <a:gd fmla="*/ 498 w 1181" name="T34"/>
                <a:gd fmla="*/ 160 h 921" name="T35"/>
                <a:gd fmla="*/ 455 w 1181" name="T36"/>
                <a:gd fmla="*/ 214 h 921" name="T37"/>
                <a:gd fmla="*/ 467 w 1181" name="T38"/>
                <a:gd fmla="*/ 257 h 921" name="T39"/>
                <a:gd fmla="*/ 300 w 1181" name="T40"/>
                <a:gd fmla="*/ 315 h 921" name="T41"/>
                <a:gd fmla="*/ 222 w 1181" name="T42"/>
                <a:gd fmla="*/ 327 h 921" name="T43"/>
                <a:gd fmla="*/ 70 w 1181" name="T44"/>
                <a:gd fmla="*/ 369 h 921" name="T45"/>
                <a:gd fmla="*/ 31 w 1181" name="T46"/>
                <a:gd fmla="*/ 373 h 921" name="T47"/>
                <a:gd fmla="*/ 0 w 1181" name="T48"/>
                <a:gd fmla="*/ 455 h 921" name="T49"/>
                <a:gd fmla="*/ 8 w 1181" name="T50"/>
                <a:gd fmla="*/ 474 h 921" name="T51"/>
                <a:gd fmla="*/ 43 w 1181" name="T52"/>
                <a:gd fmla="*/ 494 h 921" name="T53"/>
                <a:gd fmla="*/ 59 w 1181" name="T54"/>
                <a:gd fmla="*/ 537 h 921" name="T55"/>
                <a:gd fmla="*/ 98 w 1181" name="T56"/>
                <a:gd fmla="*/ 552 h 921" name="T57"/>
                <a:gd fmla="*/ 152 w 1181" name="T58"/>
                <a:gd fmla="*/ 556 h 921" name="T59"/>
                <a:gd fmla="*/ 164 w 1181" name="T60"/>
                <a:gd fmla="*/ 606 h 921" name="T61"/>
                <a:gd fmla="*/ 191 w 1181" name="T62"/>
                <a:gd fmla="*/ 688 h 921" name="T63"/>
                <a:gd fmla="*/ 241 w 1181" name="T64"/>
                <a:gd fmla="*/ 754 h 921" name="T65"/>
                <a:gd fmla="*/ 296 w 1181" name="T66"/>
                <a:gd fmla="*/ 766 h 921" name="T67"/>
                <a:gd fmla="*/ 416 w 1181" name="T68"/>
                <a:gd fmla="*/ 785 h 921" name="T69"/>
                <a:gd fmla="*/ 509 w 1181" name="T70"/>
                <a:gd fmla="*/ 793 h 921" name="T71"/>
                <a:gd fmla="*/ 583 w 1181" name="T72"/>
                <a:gd fmla="*/ 797 h 921" name="T73"/>
                <a:gd fmla="*/ 630 w 1181" name="T74"/>
                <a:gd fmla="*/ 843 h 921" name="T75"/>
                <a:gd fmla="*/ 645 w 1181" name="T76"/>
                <a:gd fmla="*/ 909 h 921" name="T77"/>
                <a:gd fmla="*/ 715 w 1181" name="T78"/>
                <a:gd fmla="*/ 906 h 921" name="T79"/>
                <a:gd fmla="*/ 766 w 1181" name="T80"/>
                <a:gd fmla="*/ 867 h 921" name="T81"/>
                <a:gd fmla="*/ 808 w 1181" name="T82"/>
                <a:gd fmla="*/ 824 h 921" name="T83"/>
                <a:gd fmla="*/ 843 w 1181" name="T84"/>
                <a:gd fmla="*/ 828 h 921" name="T85"/>
                <a:gd fmla="*/ 890 w 1181" name="T86"/>
                <a:gd fmla="*/ 777 h 921" name="T87"/>
                <a:gd fmla="*/ 983 w 1181" name="T88"/>
                <a:gd fmla="*/ 758 h 921" name="T89"/>
                <a:gd fmla="*/ 1053 w 1181" name="T90"/>
                <a:gd fmla="*/ 638 h 921" name="T91"/>
                <a:gd fmla="*/ 1119 w 1181" name="T92"/>
                <a:gd fmla="*/ 599 h 921" name="T93"/>
                <a:gd fmla="*/ 1139 w 1181" name="T94"/>
                <a:gd fmla="*/ 548 h 921" name="T95"/>
                <a:gd fmla="*/ 1154 w 1181" name="T96"/>
                <a:gd fmla="*/ 517 h 921" name="T97"/>
                <a:gd fmla="*/ 1174 w 1181" name="T98"/>
                <a:gd fmla="*/ 513 h 921" name="T99"/>
                <a:gd fmla="*/ 1174 w 1181" name="T100"/>
                <a:gd fmla="*/ 451 h 921" name="T101"/>
                <a:gd fmla="*/ 1154 w 1181" name="T102"/>
                <a:gd fmla="*/ 373 h 921" name="T103"/>
                <a:gd fmla="*/ 1092 w 1181" name="T104"/>
                <a:gd fmla="*/ 358 h 921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921" w="118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57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4 w 58" name="T4"/>
                <a:gd fmla="*/ 43 h 58" name="T5"/>
                <a:gd fmla="*/ 51 w 58" name="T6"/>
                <a:gd fmla="*/ 50 h 58" name="T7"/>
                <a:gd fmla="*/ 39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8 h 58" name="T15"/>
                <a:gd fmla="*/ 8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8 w 58" name="T26"/>
                <a:gd fmla="*/ 12 h 58" name="T27"/>
                <a:gd fmla="*/ 20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39 w 58" name="T34"/>
                <a:gd fmla="*/ 4 h 58" name="T35"/>
                <a:gd fmla="*/ 51 w 58" name="T36"/>
                <a:gd fmla="*/ 12 h 58" name="T37"/>
                <a:gd fmla="*/ 54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61" name="组合 760"/>
          <p:cNvGrpSpPr/>
          <p:nvPr/>
        </p:nvGrpSpPr>
        <p:grpSpPr>
          <a:xfrm>
            <a:off x="1953974" y="4747816"/>
            <a:ext cx="1376624" cy="1344041"/>
            <a:chOff x="9925868" y="4688466"/>
            <a:chExt cx="1609725" cy="1571625"/>
          </a:xfrm>
          <a:noFill/>
        </p:grpSpPr>
        <p:sp>
          <p:nvSpPr>
            <p:cNvPr id="762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gdLst>
                <a:gd fmla="*/ 1010 w 1014" name="T0"/>
                <a:gd fmla="*/ 101 h 990" name="T1"/>
                <a:gd fmla="*/ 960 w 1014" name="T2"/>
                <a:gd fmla="*/ 50 h 990" name="T3"/>
                <a:gd fmla="*/ 913 w 1014" name="T4"/>
                <a:gd fmla="*/ 19 h 990" name="T5"/>
                <a:gd fmla="*/ 917 w 1014" name="T6"/>
                <a:gd fmla="*/ 7 h 990" name="T7"/>
                <a:gd fmla="*/ 855 w 1014" name="T8"/>
                <a:gd fmla="*/ 31 h 990" name="T9"/>
                <a:gd fmla="*/ 824 w 1014" name="T10"/>
                <a:gd fmla="*/ 58 h 990" name="T11"/>
                <a:gd fmla="*/ 797 w 1014" name="T12"/>
                <a:gd fmla="*/ 54 h 990" name="T13"/>
                <a:gd fmla="*/ 777 w 1014" name="T14"/>
                <a:gd fmla="*/ 15 h 990" name="T15"/>
                <a:gd fmla="*/ 754 w 1014" name="T16"/>
                <a:gd fmla="*/ 15 h 990" name="T17"/>
                <a:gd fmla="*/ 715 w 1014" name="T18"/>
                <a:gd fmla="*/ 31 h 990" name="T19"/>
                <a:gd fmla="*/ 606 w 1014" name="T20"/>
                <a:gd fmla="*/ 81 h 990" name="T21"/>
                <a:gd fmla="*/ 517 w 1014" name="T22"/>
                <a:gd fmla="*/ 97 h 990" name="T23"/>
                <a:gd fmla="*/ 455 w 1014" name="T24"/>
                <a:gd fmla="*/ 105 h 990" name="T25"/>
                <a:gd fmla="*/ 424 w 1014" name="T26"/>
                <a:gd fmla="*/ 194 h 990" name="T27"/>
                <a:gd fmla="*/ 404 w 1014" name="T28"/>
                <a:gd fmla="*/ 256 h 990" name="T29"/>
                <a:gd fmla="*/ 346 w 1014" name="T30"/>
                <a:gd fmla="*/ 256 h 990" name="T31"/>
                <a:gd fmla="*/ 284 w 1014" name="T32"/>
                <a:gd fmla="*/ 241 h 990" name="T33"/>
                <a:gd fmla="*/ 214 w 1014" name="T34"/>
                <a:gd fmla="*/ 276 h 990" name="T35"/>
                <a:gd fmla="*/ 179 w 1014" name="T36"/>
                <a:gd fmla="*/ 334 h 990" name="T37"/>
                <a:gd fmla="*/ 202 w 1014" name="T38"/>
                <a:gd fmla="*/ 380 h 990" name="T39"/>
                <a:gd fmla="*/ 163 w 1014" name="T40"/>
                <a:gd fmla="*/ 454 h 990" name="T41"/>
                <a:gd fmla="*/ 89 w 1014" name="T42"/>
                <a:gd fmla="*/ 555 h 990" name="T43"/>
                <a:gd fmla="*/ 89 w 1014" name="T44"/>
                <a:gd fmla="*/ 567 h 990" name="T45"/>
                <a:gd fmla="*/ 136 w 1014" name="T46"/>
                <a:gd fmla="*/ 641 h 990" name="T47"/>
                <a:gd fmla="*/ 144 w 1014" name="T48"/>
                <a:gd fmla="*/ 676 h 990" name="T49"/>
                <a:gd fmla="*/ 175 w 1014" name="T50"/>
                <a:gd fmla="*/ 672 h 990" name="T51"/>
                <a:gd fmla="*/ 194 w 1014" name="T52"/>
                <a:gd fmla="*/ 687 h 990" name="T53"/>
                <a:gd fmla="*/ 128 w 1014" name="T54"/>
                <a:gd fmla="*/ 796 h 990" name="T55"/>
                <a:gd fmla="*/ 97 w 1014" name="T56"/>
                <a:gd fmla="*/ 792 h 990" name="T57"/>
                <a:gd fmla="*/ 47 w 1014" name="T58"/>
                <a:gd fmla="*/ 812 h 990" name="T59"/>
                <a:gd fmla="*/ 0 w 1014" name="T60"/>
                <a:gd fmla="*/ 917 h 990" name="T61"/>
                <a:gd fmla="*/ 51 w 1014" name="T62"/>
                <a:gd fmla="*/ 944 h 990" name="T63"/>
                <a:gd fmla="*/ 86 w 1014" name="T64"/>
                <a:gd fmla="*/ 936 h 990" name="T65"/>
                <a:gd fmla="*/ 97 w 1014" name="T66"/>
                <a:gd fmla="*/ 986 h 990" name="T67"/>
                <a:gd fmla="*/ 121 w 1014" name="T68"/>
                <a:gd fmla="*/ 975 h 990" name="T69"/>
                <a:gd fmla="*/ 280 w 1014" name="T70"/>
                <a:gd fmla="*/ 901 h 990" name="T71"/>
                <a:gd fmla="*/ 330 w 1014" name="T72"/>
                <a:gd fmla="*/ 808 h 990" name="T73"/>
                <a:gd fmla="*/ 295 w 1014" name="T74"/>
                <a:gd fmla="*/ 796 h 990" name="T75"/>
                <a:gd fmla="*/ 295 w 1014" name="T76"/>
                <a:gd fmla="*/ 773 h 990" name="T77"/>
                <a:gd fmla="*/ 358 w 1014" name="T78"/>
                <a:gd fmla="*/ 726 h 990" name="T79"/>
                <a:gd fmla="*/ 361 w 1014" name="T80"/>
                <a:gd fmla="*/ 699 h 990" name="T81"/>
                <a:gd fmla="*/ 389 w 1014" name="T82"/>
                <a:gd fmla="*/ 621 h 990" name="T83"/>
                <a:gd fmla="*/ 431 w 1014" name="T84"/>
                <a:gd fmla="*/ 617 h 990" name="T85"/>
                <a:gd fmla="*/ 579 w 1014" name="T86"/>
                <a:gd fmla="*/ 575 h 990" name="T87"/>
                <a:gd fmla="*/ 657 w 1014" name="T88"/>
                <a:gd fmla="*/ 563 h 990" name="T89"/>
                <a:gd fmla="*/ 828 w 1014" name="T90"/>
                <a:gd fmla="*/ 501 h 990" name="T91"/>
                <a:gd fmla="*/ 816 w 1014" name="T92"/>
                <a:gd fmla="*/ 443 h 990" name="T93"/>
                <a:gd fmla="*/ 859 w 1014" name="T94"/>
                <a:gd fmla="*/ 408 h 990" name="T95"/>
                <a:gd fmla="*/ 898 w 1014" name="T96"/>
                <a:gd fmla="*/ 314 h 990" name="T97"/>
                <a:gd fmla="*/ 909 w 1014" name="T98"/>
                <a:gd fmla="*/ 256 h 990" name="T99"/>
                <a:gd fmla="*/ 921 w 1014" name="T100"/>
                <a:gd fmla="*/ 237 h 990" name="T101"/>
                <a:gd fmla="*/ 936 w 1014" name="T102"/>
                <a:gd fmla="*/ 202 h 990" name="T103"/>
                <a:gd fmla="*/ 1006 w 1014" name="T104"/>
                <a:gd fmla="*/ 147 h 990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b" l="0" r="r" t="0"/>
              <a:pathLst>
                <a:path h="990" w="1014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64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8 w 58" name="T4"/>
                <a:gd fmla="*/ 39 h 58" name="T5"/>
                <a:gd fmla="*/ 51 w 58" name="T6"/>
                <a:gd fmla="*/ 50 h 58" name="T7"/>
                <a:gd fmla="*/ 43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4 h 58" name="T15"/>
                <a:gd fmla="*/ 12 w 58" name="T16"/>
                <a:gd fmla="*/ 50 h 58" name="T17"/>
                <a:gd fmla="*/ 4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4 w 58" name="T24"/>
                <a:gd fmla="*/ 19 h 58" name="T25"/>
                <a:gd fmla="*/ 12 w 58" name="T26"/>
                <a:gd fmla="*/ 8 h 58" name="T27"/>
                <a:gd fmla="*/ 20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4 h 58" name="T35"/>
                <a:gd fmla="*/ 51 w 58" name="T36"/>
                <a:gd fmla="*/ 8 h 58" name="T37"/>
                <a:gd fmla="*/ 58 w 58" name="T38"/>
                <a:gd fmla="*/ 19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1242582" y="4188478"/>
            <a:ext cx="1749970" cy="1592486"/>
            <a:chOff x="9094018" y="4034416"/>
            <a:chExt cx="2046288" cy="1862138"/>
          </a:xfrm>
          <a:noFill/>
        </p:grpSpPr>
        <p:sp>
          <p:nvSpPr>
            <p:cNvPr id="769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gdLst>
                <a:gd fmla="*/ 1130 w 1289" name="T0"/>
                <a:gd fmla="*/ 260 h 1173" name="T1"/>
                <a:gd fmla="*/ 986 w 1289" name="T2"/>
                <a:gd fmla="*/ 245 h 1173" name="T3"/>
                <a:gd fmla="*/ 889 w 1289" name="T4"/>
                <a:gd fmla="*/ 151 h 1173" name="T5"/>
                <a:gd fmla="*/ 850 w 1289" name="T6"/>
                <a:gd fmla="*/ 0 h 1173" name="T7"/>
                <a:gd fmla="*/ 835 w 1289" name="T8"/>
                <a:gd fmla="*/ 23 h 1173" name="T9"/>
                <a:gd fmla="*/ 773 w 1289" name="T10"/>
                <a:gd fmla="*/ 85 h 1173" name="T11"/>
                <a:gd fmla="*/ 699 w 1289" name="T12"/>
                <a:gd fmla="*/ 132 h 1173" name="T13"/>
                <a:gd fmla="*/ 633 w 1289" name="T14"/>
                <a:gd fmla="*/ 186 h 1173" name="T15"/>
                <a:gd fmla="*/ 606 w 1289" name="T16"/>
                <a:gd fmla="*/ 182 h 1173" name="T17"/>
                <a:gd fmla="*/ 551 w 1289" name="T18"/>
                <a:gd fmla="*/ 163 h 1173" name="T19"/>
                <a:gd fmla="*/ 493 w 1289" name="T20"/>
                <a:gd fmla="*/ 194 h 1173" name="T21"/>
                <a:gd fmla="*/ 524 w 1289" name="T22"/>
                <a:gd fmla="*/ 97 h 1173" name="T23"/>
                <a:gd fmla="*/ 501 w 1289" name="T24"/>
                <a:gd fmla="*/ 81 h 1173" name="T25"/>
                <a:gd fmla="*/ 419 w 1289" name="T26"/>
                <a:gd fmla="*/ 85 h 1173" name="T27"/>
                <a:gd fmla="*/ 349 w 1289" name="T28"/>
                <a:gd fmla="*/ 116 h 1173" name="T29"/>
                <a:gd fmla="*/ 283 w 1289" name="T30"/>
                <a:gd fmla="*/ 144 h 1173" name="T31"/>
                <a:gd fmla="*/ 229 w 1289" name="T32"/>
                <a:gd fmla="*/ 116 h 1173" name="T33"/>
                <a:gd fmla="*/ 163 w 1289" name="T34"/>
                <a:gd fmla="*/ 167 h 1173" name="T35"/>
                <a:gd fmla="*/ 171 w 1289" name="T36"/>
                <a:gd fmla="*/ 194 h 1173" name="T37"/>
                <a:gd fmla="*/ 229 w 1289" name="T38"/>
                <a:gd fmla="*/ 241 h 1173" name="T39"/>
                <a:gd fmla="*/ 194 w 1289" name="T40"/>
                <a:gd fmla="*/ 260 h 1173" name="T41"/>
                <a:gd fmla="*/ 77 w 1289" name="T42"/>
                <a:gd fmla="*/ 315 h 1173" name="T43"/>
                <a:gd fmla="*/ 66 w 1289" name="T44"/>
                <a:gd fmla="*/ 377 h 1173" name="T45"/>
                <a:gd fmla="*/ 15 w 1289" name="T46"/>
                <a:gd fmla="*/ 408 h 1173" name="T47"/>
                <a:gd fmla="*/ 11 w 1289" name="T48"/>
                <a:gd fmla="*/ 462 h 1173" name="T49"/>
                <a:gd fmla="*/ 42 w 1289" name="T50"/>
                <a:gd fmla="*/ 536 h 1173" name="T51"/>
                <a:gd fmla="*/ 81 w 1289" name="T52"/>
                <a:gd fmla="*/ 567 h 1173" name="T53"/>
                <a:gd fmla="*/ 74 w 1289" name="T54"/>
                <a:gd fmla="*/ 621 h 1173" name="T55"/>
                <a:gd fmla="*/ 74 w 1289" name="T56"/>
                <a:gd fmla="*/ 691 h 1173" name="T57"/>
                <a:gd fmla="*/ 66 w 1289" name="T58"/>
                <a:gd fmla="*/ 742 h 1173" name="T59"/>
                <a:gd fmla="*/ 124 w 1289" name="T60"/>
                <a:gd fmla="*/ 796 h 1173" name="T61"/>
                <a:gd fmla="*/ 171 w 1289" name="T62"/>
                <a:gd fmla="*/ 874 h 1173" name="T63"/>
                <a:gd fmla="*/ 159 w 1289" name="T64"/>
                <a:gd fmla="*/ 1002 h 1173" name="T65"/>
                <a:gd fmla="*/ 182 w 1289" name="T66"/>
                <a:gd fmla="*/ 1057 h 1173" name="T67"/>
                <a:gd fmla="*/ 190 w 1289" name="T68"/>
                <a:gd fmla="*/ 1123 h 1173" name="T69"/>
                <a:gd fmla="*/ 276 w 1289" name="T70"/>
                <a:gd fmla="*/ 1173 h 1173" name="T71"/>
                <a:gd fmla="*/ 326 w 1289" name="T72"/>
                <a:gd fmla="*/ 1138 h 1173" name="T73"/>
                <a:gd fmla="*/ 404 w 1289" name="T74"/>
                <a:gd fmla="*/ 1107 h 1173" name="T75"/>
                <a:gd fmla="*/ 458 w 1289" name="T76"/>
                <a:gd fmla="*/ 1068 h 1173" name="T77"/>
                <a:gd fmla="*/ 497 w 1289" name="T78"/>
                <a:gd fmla="*/ 967 h 1173" name="T79"/>
                <a:gd fmla="*/ 544 w 1289" name="T80"/>
                <a:gd fmla="*/ 940 h 1173" name="T81"/>
                <a:gd fmla="*/ 610 w 1289" name="T82"/>
                <a:gd fmla="*/ 967 h 1173" name="T83"/>
                <a:gd fmla="*/ 687 w 1289" name="T84"/>
                <a:gd fmla="*/ 855 h 1173" name="T85"/>
                <a:gd fmla="*/ 726 w 1289" name="T86"/>
                <a:gd fmla="*/ 781 h 1173" name="T87"/>
                <a:gd fmla="*/ 707 w 1289" name="T88"/>
                <a:gd fmla="*/ 722 h 1173" name="T89"/>
                <a:gd fmla="*/ 777 w 1289" name="T90"/>
                <a:gd fmla="*/ 649 h 1173" name="T91"/>
                <a:gd fmla="*/ 843 w 1289" name="T92"/>
                <a:gd fmla="*/ 649 h 1173" name="T93"/>
                <a:gd fmla="*/ 928 w 1289" name="T94"/>
                <a:gd fmla="*/ 656 h 1173" name="T95"/>
                <a:gd fmla="*/ 951 w 1289" name="T96"/>
                <a:gd fmla="*/ 563 h 1173" name="T97"/>
                <a:gd fmla="*/ 1010 w 1289" name="T98"/>
                <a:gd fmla="*/ 497 h 1173" name="T99"/>
                <a:gd fmla="*/ 1119 w 1289" name="T100"/>
                <a:gd fmla="*/ 497 h 1173" name="T101"/>
                <a:gd fmla="*/ 1239 w 1289" name="T102"/>
                <a:gd fmla="*/ 431 h 1173" name="T103"/>
                <a:gd fmla="*/ 1274 w 1289" name="T104"/>
                <a:gd fmla="*/ 419 h 1173" name="T105"/>
                <a:gd fmla="*/ 1286 w 1289" name="T106"/>
                <a:gd fmla="*/ 326 h 1173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1173" w="1289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71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gdLst>
                <a:gd fmla="*/ 59 w 59" name="T0"/>
                <a:gd fmla="*/ 31 h 58" name="T1"/>
                <a:gd fmla="*/ 59 w 59" name="T2"/>
                <a:gd fmla="*/ 31 h 58" name="T3"/>
                <a:gd fmla="*/ 55 w 59" name="T4"/>
                <a:gd fmla="*/ 43 h 58" name="T5"/>
                <a:gd fmla="*/ 51 w 59" name="T6"/>
                <a:gd fmla="*/ 51 h 58" name="T7"/>
                <a:gd fmla="*/ 39 w 59" name="T8"/>
                <a:gd fmla="*/ 58 h 58" name="T9"/>
                <a:gd fmla="*/ 28 w 59" name="T10"/>
                <a:gd fmla="*/ 58 h 58" name="T11"/>
                <a:gd fmla="*/ 28 w 59" name="T12"/>
                <a:gd fmla="*/ 58 h 58" name="T13"/>
                <a:gd fmla="*/ 20 w 59" name="T14"/>
                <a:gd fmla="*/ 58 h 58" name="T15"/>
                <a:gd fmla="*/ 8 w 59" name="T16"/>
                <a:gd fmla="*/ 51 h 58" name="T17"/>
                <a:gd fmla="*/ 4 w 59" name="T18"/>
                <a:gd fmla="*/ 43 h 58" name="T19"/>
                <a:gd fmla="*/ 0 w 59" name="T20"/>
                <a:gd fmla="*/ 31 h 58" name="T21"/>
                <a:gd fmla="*/ 0 w 59" name="T22"/>
                <a:gd fmla="*/ 31 h 58" name="T23"/>
                <a:gd fmla="*/ 4 w 59" name="T24"/>
                <a:gd fmla="*/ 20 h 58" name="T25"/>
                <a:gd fmla="*/ 8 w 59" name="T26"/>
                <a:gd fmla="*/ 12 h 58" name="T27"/>
                <a:gd fmla="*/ 20 w 59" name="T28"/>
                <a:gd fmla="*/ 4 h 58" name="T29"/>
                <a:gd fmla="*/ 28 w 59" name="T30"/>
                <a:gd fmla="*/ 0 h 58" name="T31"/>
                <a:gd fmla="*/ 28 w 59" name="T32"/>
                <a:gd fmla="*/ 0 h 58" name="T33"/>
                <a:gd fmla="*/ 39 w 59" name="T34"/>
                <a:gd fmla="*/ 4 h 58" name="T35"/>
                <a:gd fmla="*/ 51 w 59" name="T36"/>
                <a:gd fmla="*/ 12 h 58" name="T37"/>
                <a:gd fmla="*/ 55 w 59" name="T38"/>
                <a:gd fmla="*/ 20 h 58" name="T39"/>
                <a:gd fmla="*/ 59 w 59" name="T40"/>
                <a:gd fmla="*/ 31 h 58" name="T41"/>
                <a:gd fmla="*/ 59 w 59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75" name="组合 774"/>
          <p:cNvGrpSpPr/>
          <p:nvPr/>
        </p:nvGrpSpPr>
        <p:grpSpPr>
          <a:xfrm>
            <a:off x="2983043" y="4426061"/>
            <a:ext cx="384206" cy="400498"/>
            <a:chOff x="11129193" y="4312229"/>
            <a:chExt cx="449263" cy="468313"/>
          </a:xfrm>
          <a:noFill/>
        </p:grpSpPr>
        <p:sp>
          <p:nvSpPr>
            <p:cNvPr id="77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gdLst>
                <a:gd fmla="*/ 194 w 194" name="T0"/>
                <a:gd fmla="*/ 39 h 155" name="T1"/>
                <a:gd fmla="*/ 194 w 194" name="T2"/>
                <a:gd fmla="*/ 39 h 155" name="T3"/>
                <a:gd fmla="*/ 186 w 194" name="T4"/>
                <a:gd fmla="*/ 39 h 155" name="T5"/>
                <a:gd fmla="*/ 167 w 194" name="T6"/>
                <a:gd fmla="*/ 42 h 155" name="T7"/>
                <a:gd fmla="*/ 155 w 194" name="T8"/>
                <a:gd fmla="*/ 42 h 155" name="T9"/>
                <a:gd fmla="*/ 140 w 194" name="T10"/>
                <a:gd fmla="*/ 39 h 155" name="T11"/>
                <a:gd fmla="*/ 124 w 194" name="T12"/>
                <a:gd fmla="*/ 31 h 155" name="T13"/>
                <a:gd fmla="*/ 112 w 194" name="T14"/>
                <a:gd fmla="*/ 19 h 155" name="T15"/>
                <a:gd fmla="*/ 112 w 194" name="T16"/>
                <a:gd fmla="*/ 19 h 155" name="T17"/>
                <a:gd fmla="*/ 97 w 194" name="T18"/>
                <a:gd fmla="*/ 7 h 155" name="T19"/>
                <a:gd fmla="*/ 85 w 194" name="T20"/>
                <a:gd fmla="*/ 4 h 155" name="T21"/>
                <a:gd fmla="*/ 73 w 194" name="T22"/>
                <a:gd fmla="*/ 0 h 155" name="T23"/>
                <a:gd fmla="*/ 62 w 194" name="T24"/>
                <a:gd fmla="*/ 4 h 155" name="T25"/>
                <a:gd fmla="*/ 50 w 194" name="T26"/>
                <a:gd fmla="*/ 11 h 155" name="T27"/>
                <a:gd fmla="*/ 42 w 194" name="T28"/>
                <a:gd fmla="*/ 27 h 155" name="T29"/>
                <a:gd fmla="*/ 39 w 194" name="T30"/>
                <a:gd fmla="*/ 46 h 155" name="T31"/>
                <a:gd fmla="*/ 42 w 194" name="T32"/>
                <a:gd fmla="*/ 74 h 155" name="T33"/>
                <a:gd fmla="*/ 42 w 194" name="T34"/>
                <a:gd fmla="*/ 74 h 155" name="T35"/>
                <a:gd fmla="*/ 42 w 194" name="T36"/>
                <a:gd fmla="*/ 97 h 155" name="T37"/>
                <a:gd fmla="*/ 39 w 194" name="T38"/>
                <a:gd fmla="*/ 112 h 155" name="T39"/>
                <a:gd fmla="*/ 31 w 194" name="T40"/>
                <a:gd fmla="*/ 128 h 155" name="T41"/>
                <a:gd fmla="*/ 23 w 194" name="T42"/>
                <a:gd fmla="*/ 140 h 155" name="T43"/>
                <a:gd fmla="*/ 7 w 194" name="T44"/>
                <a:gd fmla="*/ 151 h 155" name="T45"/>
                <a:gd fmla="*/ 0 w 194" name="T46"/>
                <a:gd fmla="*/ 155 h 155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b" l="0" r="r" t="0"/>
              <a:pathLst>
                <a:path h="155" w="194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7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gdLst>
                <a:gd fmla="*/ 0 w 155" name="T0"/>
                <a:gd fmla="*/ 0 h 62" name="T1"/>
                <a:gd fmla="*/ 0 w 155" name="T2"/>
                <a:gd fmla="*/ 0 h 62" name="T3"/>
                <a:gd fmla="*/ 15 w 155" name="T4"/>
                <a:gd fmla="*/ 15 h 62" name="T5"/>
                <a:gd fmla="*/ 27 w 155" name="T6"/>
                <a:gd fmla="*/ 31 h 62" name="T7"/>
                <a:gd fmla="*/ 35 w 155" name="T8"/>
                <a:gd fmla="*/ 43 h 62" name="T9"/>
                <a:gd fmla="*/ 35 w 155" name="T10"/>
                <a:gd fmla="*/ 43 h 62" name="T11"/>
                <a:gd fmla="*/ 38 w 155" name="T12"/>
                <a:gd fmla="*/ 54 h 62" name="T13"/>
                <a:gd fmla="*/ 42 w 155" name="T14"/>
                <a:gd fmla="*/ 58 h 62" name="T15"/>
                <a:gd fmla="*/ 46 w 155" name="T16"/>
                <a:gd fmla="*/ 62 h 62" name="T17"/>
                <a:gd fmla="*/ 54 w 155" name="T18"/>
                <a:gd fmla="*/ 62 h 62" name="T19"/>
                <a:gd fmla="*/ 62 w 155" name="T20"/>
                <a:gd fmla="*/ 58 h 62" name="T21"/>
                <a:gd fmla="*/ 69 w 155" name="T22"/>
                <a:gd fmla="*/ 54 h 62" name="T23"/>
                <a:gd fmla="*/ 81 w 155" name="T24"/>
                <a:gd fmla="*/ 43 h 62" name="T25"/>
                <a:gd fmla="*/ 81 w 155" name="T26"/>
                <a:gd fmla="*/ 43 h 62" name="T27"/>
                <a:gd fmla="*/ 93 w 155" name="T28"/>
                <a:gd fmla="*/ 31 h 62" name="T29"/>
                <a:gd fmla="*/ 104 w 155" name="T30"/>
                <a:gd fmla="*/ 23 h 62" name="T31"/>
                <a:gd fmla="*/ 128 w 155" name="T32"/>
                <a:gd fmla="*/ 11 h 62" name="T33"/>
                <a:gd fmla="*/ 147 w 155" name="T34"/>
                <a:gd fmla="*/ 11 h 62" name="T35"/>
                <a:gd fmla="*/ 155 w 155" name="T36"/>
                <a:gd fmla="*/ 11 h 6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b" l="0" r="r" t="0"/>
              <a:pathLst>
                <a:path h="62" w="155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7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gdLst>
                <a:gd fmla="*/ 0 w 283" name="T0"/>
                <a:gd fmla="*/ 155 h 295" name="T1"/>
                <a:gd fmla="*/ 23 w 283" name="T2"/>
                <a:gd fmla="*/ 140 h 295" name="T3"/>
                <a:gd fmla="*/ 39 w 283" name="T4"/>
                <a:gd fmla="*/ 112 h 295" name="T5"/>
                <a:gd fmla="*/ 42 w 283" name="T6"/>
                <a:gd fmla="*/ 74 h 295" name="T7"/>
                <a:gd fmla="*/ 39 w 283" name="T8"/>
                <a:gd fmla="*/ 46 h 295" name="T9"/>
                <a:gd fmla="*/ 50 w 283" name="T10"/>
                <a:gd fmla="*/ 11 h 295" name="T11"/>
                <a:gd fmla="*/ 73 w 283" name="T12"/>
                <a:gd fmla="*/ 0 h 295" name="T13"/>
                <a:gd fmla="*/ 97 w 283" name="T14"/>
                <a:gd fmla="*/ 7 h 295" name="T15"/>
                <a:gd fmla="*/ 112 w 283" name="T16"/>
                <a:gd fmla="*/ 19 h 295" name="T17"/>
                <a:gd fmla="*/ 140 w 283" name="T18"/>
                <a:gd fmla="*/ 39 h 295" name="T19"/>
                <a:gd fmla="*/ 167 w 283" name="T20"/>
                <a:gd fmla="*/ 42 h 295" name="T21"/>
                <a:gd fmla="*/ 194 w 283" name="T22"/>
                <a:gd fmla="*/ 39 h 295" name="T23"/>
                <a:gd fmla="*/ 198 w 283" name="T24"/>
                <a:gd fmla="*/ 39 h 295" name="T25"/>
                <a:gd fmla="*/ 209 w 283" name="T26"/>
                <a:gd fmla="*/ 58 h 295" name="T27"/>
                <a:gd fmla="*/ 275 w 283" name="T28"/>
                <a:gd fmla="*/ 132 h 295" name="T29"/>
                <a:gd fmla="*/ 283 w 283" name="T30"/>
                <a:gd fmla="*/ 151 h 295" name="T31"/>
                <a:gd fmla="*/ 275 w 283" name="T32"/>
                <a:gd fmla="*/ 190 h 295" name="T33"/>
                <a:gd fmla="*/ 256 w 283" name="T34"/>
                <a:gd fmla="*/ 221 h 295" name="T35"/>
                <a:gd fmla="*/ 221 w 283" name="T36"/>
                <a:gd fmla="*/ 237 h 295" name="T37"/>
                <a:gd fmla="*/ 163 w 283" name="T38"/>
                <a:gd fmla="*/ 241 h 295" name="T39"/>
                <a:gd fmla="*/ 159 w 283" name="T40"/>
                <a:gd fmla="*/ 241 h 295" name="T41"/>
                <a:gd fmla="*/ 128 w 283" name="T42"/>
                <a:gd fmla="*/ 248 h 295" name="T43"/>
                <a:gd fmla="*/ 85 w 283" name="T44"/>
                <a:gd fmla="*/ 276 h 295" name="T45"/>
                <a:gd fmla="*/ 73 w 283" name="T46"/>
                <a:gd fmla="*/ 287 h 295" name="T47"/>
                <a:gd fmla="*/ 58 w 283" name="T48"/>
                <a:gd fmla="*/ 295 h 295" name="T49"/>
                <a:gd fmla="*/ 46 w 283" name="T50"/>
                <a:gd fmla="*/ 291 h 295" name="T51"/>
                <a:gd fmla="*/ 39 w 283" name="T52"/>
                <a:gd fmla="*/ 276 h 295" name="T53"/>
                <a:gd fmla="*/ 31 w 283" name="T54"/>
                <a:gd fmla="*/ 264 h 295" name="T55"/>
                <a:gd fmla="*/ 4 w 283" name="T56"/>
                <a:gd fmla="*/ 233 h 295" name="T57"/>
                <a:gd fmla="*/ 4 w 283" name="T58"/>
                <a:gd fmla="*/ 233 h 295" name="T59"/>
                <a:gd fmla="*/ 7 w 283" name="T60"/>
                <a:gd fmla="*/ 182 h 295" name="T61"/>
                <a:gd fmla="*/ 0 w 283" name="T62"/>
                <a:gd fmla="*/ 155 h 295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b" l="0" r="r" t="0"/>
              <a:pathLst>
                <a:path h="295" w="283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3193479" y="4056789"/>
            <a:ext cx="769770" cy="881094"/>
            <a:chOff x="11375256" y="3880429"/>
            <a:chExt cx="900113" cy="1030288"/>
          </a:xfrm>
          <a:noFill/>
        </p:grpSpPr>
        <p:sp>
          <p:nvSpPr>
            <p:cNvPr id="783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gdLst>
                <a:gd fmla="*/ 567 w 567" name="T0"/>
                <a:gd fmla="*/ 237 h 649" name="T1"/>
                <a:gd fmla="*/ 536 w 567" name="T2"/>
                <a:gd fmla="*/ 210 h 649" name="T3"/>
                <a:gd fmla="*/ 521 w 567" name="T4"/>
                <a:gd fmla="*/ 175 h 649" name="T5"/>
                <a:gd fmla="*/ 470 w 567" name="T6"/>
                <a:gd fmla="*/ 175 h 649" name="T7"/>
                <a:gd fmla="*/ 412 w 567" name="T8"/>
                <a:gd fmla="*/ 128 h 649" name="T9"/>
                <a:gd fmla="*/ 373 w 567" name="T10"/>
                <a:gd fmla="*/ 85 h 649" name="T11"/>
                <a:gd fmla="*/ 361 w 567" name="T12"/>
                <a:gd fmla="*/ 54 h 649" name="T13"/>
                <a:gd fmla="*/ 354 w 567" name="T14"/>
                <a:gd fmla="*/ 31 h 649" name="T15"/>
                <a:gd fmla="*/ 319 w 567" name="T16"/>
                <a:gd fmla="*/ 0 h 649" name="T17"/>
                <a:gd fmla="*/ 311 w 567" name="T18"/>
                <a:gd fmla="*/ 4 h 649" name="T19"/>
                <a:gd fmla="*/ 284 w 567" name="T20"/>
                <a:gd fmla="*/ 50 h 649" name="T21"/>
                <a:gd fmla="*/ 280 w 567" name="T22"/>
                <a:gd fmla="*/ 132 h 649" name="T23"/>
                <a:gd fmla="*/ 264 w 567" name="T24"/>
                <a:gd fmla="*/ 147 h 649" name="T25"/>
                <a:gd fmla="*/ 218 w 567" name="T26"/>
                <a:gd fmla="*/ 159 h 649" name="T27"/>
                <a:gd fmla="*/ 183 w 567" name="T28"/>
                <a:gd fmla="*/ 171 h 649" name="T29"/>
                <a:gd fmla="*/ 117 w 567" name="T30"/>
                <a:gd fmla="*/ 225 h 649" name="T31"/>
                <a:gd fmla="*/ 93 w 567" name="T32"/>
                <a:gd fmla="*/ 233 h 649" name="T33"/>
                <a:gd fmla="*/ 78 w 567" name="T34"/>
                <a:gd fmla="*/ 233 h 649" name="T35"/>
                <a:gd fmla="*/ 39 w 567" name="T36"/>
                <a:gd fmla="*/ 311 h 649" name="T37"/>
                <a:gd fmla="*/ 51 w 567" name="T38"/>
                <a:gd fmla="*/ 334 h 649" name="T39"/>
                <a:gd fmla="*/ 128 w 567" name="T40"/>
                <a:gd fmla="*/ 423 h 649" name="T41"/>
                <a:gd fmla="*/ 120 w 567" name="T42"/>
                <a:gd fmla="*/ 466 h 649" name="T43"/>
                <a:gd fmla="*/ 86 w 567" name="T44"/>
                <a:gd fmla="*/ 505 h 649" name="T45"/>
                <a:gd fmla="*/ 4 w 567" name="T46"/>
                <a:gd fmla="*/ 513 h 649" name="T47"/>
                <a:gd fmla="*/ 0 w 567" name="T48"/>
                <a:gd fmla="*/ 524 h 649" name="T49"/>
                <a:gd fmla="*/ 16 w 567" name="T50"/>
                <a:gd fmla="*/ 544 h 649" name="T51"/>
                <a:gd fmla="*/ 74 w 567" name="T52"/>
                <a:gd fmla="*/ 575 h 649" name="T53"/>
                <a:gd fmla="*/ 97 w 567" name="T54"/>
                <a:gd fmla="*/ 621 h 649" name="T55"/>
                <a:gd fmla="*/ 93 w 567" name="T56"/>
                <a:gd fmla="*/ 649 h 649" name="T57"/>
                <a:gd fmla="*/ 140 w 567" name="T58"/>
                <a:gd fmla="*/ 637 h 649" name="T59"/>
                <a:gd fmla="*/ 183 w 567" name="T60"/>
                <a:gd fmla="*/ 621 h 649" name="T61"/>
                <a:gd fmla="*/ 221 w 567" name="T62"/>
                <a:gd fmla="*/ 606 h 649" name="T63"/>
                <a:gd fmla="*/ 237 w 567" name="T64"/>
                <a:gd fmla="*/ 559 h 649" name="T65"/>
                <a:gd fmla="*/ 268 w 567" name="T66"/>
                <a:gd fmla="*/ 528 h 649" name="T67"/>
                <a:gd fmla="*/ 291 w 567" name="T68"/>
                <a:gd fmla="*/ 536 h 649" name="T69"/>
                <a:gd fmla="*/ 311 w 567" name="T70"/>
                <a:gd fmla="*/ 559 h 649" name="T71"/>
                <a:gd fmla="*/ 354 w 567" name="T72"/>
                <a:gd fmla="*/ 606 h 649" name="T73"/>
                <a:gd fmla="*/ 361 w 567" name="T74"/>
                <a:gd fmla="*/ 594 h 649" name="T75"/>
                <a:gd fmla="*/ 357 w 567" name="T76"/>
                <a:gd fmla="*/ 563 h 649" name="T77"/>
                <a:gd fmla="*/ 357 w 567" name="T78"/>
                <a:gd fmla="*/ 485 h 649" name="T79"/>
                <a:gd fmla="*/ 377 w 567" name="T80"/>
                <a:gd fmla="*/ 435 h 649" name="T81"/>
                <a:gd fmla="*/ 396 w 567" name="T82"/>
                <a:gd fmla="*/ 427 h 649" name="T83"/>
                <a:gd fmla="*/ 431 w 567" name="T84"/>
                <a:gd fmla="*/ 423 h 649" name="T85"/>
                <a:gd fmla="*/ 427 w 567" name="T86"/>
                <a:gd fmla="*/ 408 h 649" name="T87"/>
                <a:gd fmla="*/ 443 w 567" name="T88"/>
                <a:gd fmla="*/ 373 h 649" name="T89"/>
                <a:gd fmla="*/ 466 w 567" name="T90"/>
                <a:gd fmla="*/ 369 h 649" name="T91"/>
                <a:gd fmla="*/ 505 w 567" name="T92"/>
                <a:gd fmla="*/ 342 h 649" name="T93"/>
                <a:gd fmla="*/ 563 w 567" name="T94"/>
                <a:gd fmla="*/ 241 h 649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b" l="0" r="r" t="0"/>
              <a:pathLst>
                <a:path h="649" w="567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85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4 w 58" name="T4"/>
                <a:gd fmla="*/ 39 h 58" name="T5"/>
                <a:gd fmla="*/ 51 w 58" name="T6"/>
                <a:gd fmla="*/ 51 h 58" name="T7"/>
                <a:gd fmla="*/ 39 w 58" name="T8"/>
                <a:gd fmla="*/ 54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4 h 58" name="T15"/>
                <a:gd fmla="*/ 8 w 58" name="T16"/>
                <a:gd fmla="*/ 51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51 w 58" name="T36"/>
                <a:gd fmla="*/ 8 h 58" name="T37"/>
                <a:gd fmla="*/ 54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89" name="组合 788"/>
          <p:cNvGrpSpPr/>
          <p:nvPr/>
        </p:nvGrpSpPr>
        <p:grpSpPr>
          <a:xfrm>
            <a:off x="3621133" y="3755398"/>
            <a:ext cx="458875" cy="538975"/>
            <a:chOff x="11875318" y="3528004"/>
            <a:chExt cx="536575" cy="630238"/>
          </a:xfrm>
          <a:noFill/>
        </p:grpSpPr>
        <p:sp>
          <p:nvSpPr>
            <p:cNvPr id="790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gdLst>
                <a:gd fmla="*/ 0 w 205" name="T0"/>
                <a:gd fmla="*/ 0 h 179" name="T1"/>
                <a:gd fmla="*/ 0 w 205" name="T2"/>
                <a:gd fmla="*/ 0 h 179" name="T3"/>
                <a:gd fmla="*/ 23 w 205" name="T4"/>
                <a:gd fmla="*/ 15 h 179" name="T5"/>
                <a:gd fmla="*/ 38 w 205" name="T6"/>
                <a:gd fmla="*/ 35 h 179" name="T7"/>
                <a:gd fmla="*/ 42 w 205" name="T8"/>
                <a:gd fmla="*/ 46 h 179" name="T9"/>
                <a:gd fmla="*/ 46 w 205" name="T10"/>
                <a:gd fmla="*/ 54 h 179" name="T11"/>
                <a:gd fmla="*/ 46 w 205" name="T12"/>
                <a:gd fmla="*/ 54 h 179" name="T13"/>
                <a:gd fmla="*/ 50 w 205" name="T14"/>
                <a:gd fmla="*/ 74 h 179" name="T15"/>
                <a:gd fmla="*/ 54 w 205" name="T16"/>
                <a:gd fmla="*/ 85 h 179" name="T17"/>
                <a:gd fmla="*/ 58 w 205" name="T18"/>
                <a:gd fmla="*/ 89 h 179" name="T19"/>
                <a:gd fmla="*/ 62 w 205" name="T20"/>
                <a:gd fmla="*/ 89 h 179" name="T21"/>
                <a:gd fmla="*/ 62 w 205" name="T22"/>
                <a:gd fmla="*/ 89 h 179" name="T23"/>
                <a:gd fmla="*/ 97 w 205" name="T24"/>
                <a:gd fmla="*/ 132 h 179" name="T25"/>
                <a:gd fmla="*/ 128 w 205" name="T26"/>
                <a:gd fmla="*/ 171 h 179" name="T27"/>
                <a:gd fmla="*/ 128 w 205" name="T28"/>
                <a:gd fmla="*/ 171 h 179" name="T29"/>
                <a:gd fmla="*/ 155 w 205" name="T30"/>
                <a:gd fmla="*/ 179 h 179" name="T31"/>
                <a:gd fmla="*/ 178 w 205" name="T32"/>
                <a:gd fmla="*/ 179 h 179" name="T33"/>
                <a:gd fmla="*/ 205 w 205" name="T34"/>
                <a:gd fmla="*/ 175 h 179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b" l="0" r="r" t="0"/>
              <a:pathLst>
                <a:path h="179" w="205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91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gdLst>
                <a:gd fmla="*/ 209 w 338" name="T0"/>
                <a:gd fmla="*/ 393 h 397" name="T1"/>
                <a:gd fmla="*/ 209 w 338" name="T2"/>
                <a:gd fmla="*/ 377 h 397" name="T3"/>
                <a:gd fmla="*/ 237 w 338" name="T4"/>
                <a:gd fmla="*/ 377 h 397" name="T5"/>
                <a:gd fmla="*/ 287 w 338" name="T6"/>
                <a:gd fmla="*/ 354 h 397" name="T7"/>
                <a:gd fmla="*/ 310 w 338" name="T8"/>
                <a:gd fmla="*/ 331 h 397" name="T9"/>
                <a:gd fmla="*/ 330 w 338" name="T10"/>
                <a:gd fmla="*/ 292 h 397" name="T11"/>
                <a:gd fmla="*/ 338 w 338" name="T12"/>
                <a:gd fmla="*/ 241 h 397" name="T13"/>
                <a:gd fmla="*/ 330 w 338" name="T14"/>
                <a:gd fmla="*/ 175 h 397" name="T15"/>
                <a:gd fmla="*/ 326 w 338" name="T16"/>
                <a:gd fmla="*/ 163 h 397" name="T17"/>
                <a:gd fmla="*/ 314 w 338" name="T18"/>
                <a:gd fmla="*/ 163 h 397" name="T19"/>
                <a:gd fmla="*/ 287 w 338" name="T20"/>
                <a:gd fmla="*/ 152 h 397" name="T21"/>
                <a:gd fmla="*/ 272 w 338" name="T22"/>
                <a:gd fmla="*/ 140 h 397" name="T23"/>
                <a:gd fmla="*/ 260 w 338" name="T24"/>
                <a:gd fmla="*/ 136 h 397" name="T25"/>
                <a:gd fmla="*/ 248 w 338" name="T26"/>
                <a:gd fmla="*/ 140 h 397" name="T27"/>
                <a:gd fmla="*/ 225 w 338" name="T28"/>
                <a:gd fmla="*/ 152 h 397" name="T29"/>
                <a:gd fmla="*/ 202 w 338" name="T30"/>
                <a:gd fmla="*/ 156 h 397" name="T31"/>
                <a:gd fmla="*/ 190 w 338" name="T32"/>
                <a:gd fmla="*/ 152 h 397" name="T33"/>
                <a:gd fmla="*/ 186 w 338" name="T34"/>
                <a:gd fmla="*/ 132 h 397" name="T35"/>
                <a:gd fmla="*/ 194 w 338" name="T36"/>
                <a:gd fmla="*/ 121 h 397" name="T37"/>
                <a:gd fmla="*/ 202 w 338" name="T38"/>
                <a:gd fmla="*/ 101 h 397" name="T39"/>
                <a:gd fmla="*/ 206 w 338" name="T40"/>
                <a:gd fmla="*/ 82 h 397" name="T41"/>
                <a:gd fmla="*/ 182 w 338" name="T42"/>
                <a:gd fmla="*/ 62 h 397" name="T43"/>
                <a:gd fmla="*/ 155 w 338" name="T44"/>
                <a:gd fmla="*/ 59 h 397" name="T45"/>
                <a:gd fmla="*/ 101 w 338" name="T46"/>
                <a:gd fmla="*/ 43 h 397" name="T47"/>
                <a:gd fmla="*/ 89 w 338" name="T48"/>
                <a:gd fmla="*/ 28 h 397" name="T49"/>
                <a:gd fmla="*/ 89 w 338" name="T50"/>
                <a:gd fmla="*/ 0 h 397" name="T51"/>
                <a:gd fmla="*/ 85 w 338" name="T52"/>
                <a:gd fmla="*/ 0 h 397" name="T53"/>
                <a:gd fmla="*/ 58 w 338" name="T54"/>
                <a:gd fmla="*/ 24 h 397" name="T55"/>
                <a:gd fmla="*/ 39 w 338" name="T56"/>
                <a:gd fmla="*/ 55 h 397" name="T57"/>
                <a:gd fmla="*/ 23 w 338" name="T58"/>
                <a:gd fmla="*/ 113 h 397" name="T59"/>
                <a:gd fmla="*/ 15 w 338" name="T60"/>
                <a:gd fmla="*/ 187 h 397" name="T61"/>
                <a:gd fmla="*/ 0 w 338" name="T62"/>
                <a:gd fmla="*/ 218 h 397" name="T63"/>
                <a:gd fmla="*/ 4 w 338" name="T64"/>
                <a:gd fmla="*/ 218 h 397" name="T65"/>
                <a:gd fmla="*/ 42 w 338" name="T66"/>
                <a:gd fmla="*/ 253 h 397" name="T67"/>
                <a:gd fmla="*/ 50 w 338" name="T68"/>
                <a:gd fmla="*/ 272 h 397" name="T69"/>
                <a:gd fmla="*/ 50 w 338" name="T70"/>
                <a:gd fmla="*/ 292 h 397" name="T71"/>
                <a:gd fmla="*/ 62 w 338" name="T72"/>
                <a:gd fmla="*/ 307 h 397" name="T73"/>
                <a:gd fmla="*/ 66 w 338" name="T74"/>
                <a:gd fmla="*/ 307 h 397" name="T75"/>
                <a:gd fmla="*/ 132 w 338" name="T76"/>
                <a:gd fmla="*/ 389 h 397" name="T77"/>
                <a:gd fmla="*/ 159 w 338" name="T78"/>
                <a:gd fmla="*/ 393 h 397" name="T79"/>
                <a:gd fmla="*/ 209 w 338" name="T80"/>
                <a:gd fmla="*/ 393 h 397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b" l="0" r="r" t="0"/>
              <a:pathLst>
                <a:path h="397" w="338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92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gdLst>
                <a:gd fmla="*/ 24 w 24" name="T0"/>
                <a:gd fmla="*/ 15 h 27" name="T1"/>
                <a:gd fmla="*/ 24 w 24" name="T2"/>
                <a:gd fmla="*/ 15 h 27" name="T3"/>
                <a:gd fmla="*/ 20 w 24" name="T4"/>
                <a:gd fmla="*/ 23 h 27" name="T5"/>
                <a:gd fmla="*/ 12 w 24" name="T6"/>
                <a:gd fmla="*/ 27 h 27" name="T7"/>
                <a:gd fmla="*/ 12 w 24" name="T8"/>
                <a:gd fmla="*/ 27 h 27" name="T9"/>
                <a:gd fmla="*/ 4 w 24" name="T10"/>
                <a:gd fmla="*/ 23 h 27" name="T11"/>
                <a:gd fmla="*/ 0 w 24" name="T12"/>
                <a:gd fmla="*/ 15 h 27" name="T13"/>
                <a:gd fmla="*/ 0 w 24" name="T14"/>
                <a:gd fmla="*/ 15 h 27" name="T15"/>
                <a:gd fmla="*/ 4 w 24" name="T16"/>
                <a:gd fmla="*/ 4 h 27" name="T17"/>
                <a:gd fmla="*/ 12 w 24" name="T18"/>
                <a:gd fmla="*/ 0 h 27" name="T19"/>
                <a:gd fmla="*/ 12 w 24" name="T20"/>
                <a:gd fmla="*/ 0 h 27" name="T21"/>
                <a:gd fmla="*/ 20 w 24" name="T22"/>
                <a:gd fmla="*/ 4 h 27" name="T23"/>
                <a:gd fmla="*/ 24 w 24" name="T24"/>
                <a:gd fmla="*/ 15 h 27" name="T25"/>
                <a:gd fmla="*/ 24 w 24" name="T26"/>
                <a:gd fmla="*/ 15 h 2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7" w="24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93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gdLst>
                <a:gd fmla="*/ 54 w 54" name="T0"/>
                <a:gd fmla="*/ 31 h 59" name="T1"/>
                <a:gd fmla="*/ 54 w 54" name="T2"/>
                <a:gd fmla="*/ 31 h 59" name="T3"/>
                <a:gd fmla="*/ 54 w 54" name="T4"/>
                <a:gd fmla="*/ 43 h 59" name="T5"/>
                <a:gd fmla="*/ 46 w 54" name="T6"/>
                <a:gd fmla="*/ 51 h 59" name="T7"/>
                <a:gd fmla="*/ 39 w 54" name="T8"/>
                <a:gd fmla="*/ 59 h 59" name="T9"/>
                <a:gd fmla="*/ 27 w 54" name="T10"/>
                <a:gd fmla="*/ 59 h 59" name="T11"/>
                <a:gd fmla="*/ 27 w 54" name="T12"/>
                <a:gd fmla="*/ 59 h 59" name="T13"/>
                <a:gd fmla="*/ 15 w 54" name="T14"/>
                <a:gd fmla="*/ 59 h 59" name="T15"/>
                <a:gd fmla="*/ 8 w 54" name="T16"/>
                <a:gd fmla="*/ 51 h 59" name="T17"/>
                <a:gd fmla="*/ 0 w 54" name="T18"/>
                <a:gd fmla="*/ 43 h 59" name="T19"/>
                <a:gd fmla="*/ 0 w 54" name="T20"/>
                <a:gd fmla="*/ 31 h 59" name="T21"/>
                <a:gd fmla="*/ 0 w 54" name="T22"/>
                <a:gd fmla="*/ 31 h 59" name="T23"/>
                <a:gd fmla="*/ 0 w 54" name="T24"/>
                <a:gd fmla="*/ 20 h 59" name="T25"/>
                <a:gd fmla="*/ 8 w 54" name="T26"/>
                <a:gd fmla="*/ 8 h 59" name="T27"/>
                <a:gd fmla="*/ 15 w 54" name="T28"/>
                <a:gd fmla="*/ 4 h 59" name="T29"/>
                <a:gd fmla="*/ 27 w 54" name="T30"/>
                <a:gd fmla="*/ 0 h 59" name="T31"/>
                <a:gd fmla="*/ 27 w 54" name="T32"/>
                <a:gd fmla="*/ 0 h 59" name="T33"/>
                <a:gd fmla="*/ 39 w 54" name="T34"/>
                <a:gd fmla="*/ 4 h 59" name="T35"/>
                <a:gd fmla="*/ 46 w 54" name="T36"/>
                <a:gd fmla="*/ 8 h 59" name="T37"/>
                <a:gd fmla="*/ 54 w 54" name="T38"/>
                <a:gd fmla="*/ 20 h 59" name="T39"/>
                <a:gd fmla="*/ 54 w 54" name="T40"/>
                <a:gd fmla="*/ 31 h 59" name="T41"/>
                <a:gd fmla="*/ 54 w 54" name="T42"/>
                <a:gd fmla="*/ 31 h 59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9" w="54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798" name="组合 797"/>
          <p:cNvGrpSpPr/>
          <p:nvPr/>
        </p:nvGrpSpPr>
        <p:grpSpPr>
          <a:xfrm>
            <a:off x="2396557" y="3475729"/>
            <a:ext cx="1345400" cy="1160764"/>
            <a:chOff x="10443393" y="3200979"/>
            <a:chExt cx="1573213" cy="1357313"/>
          </a:xfrm>
          <a:noFill/>
        </p:grpSpPr>
        <p:sp>
          <p:nvSpPr>
            <p:cNvPr id="799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gdLst>
                <a:gd fmla="*/ 991 w 991" name="T0"/>
                <a:gd fmla="*/ 206 h 855" name="T1"/>
                <a:gd fmla="*/ 987 w 991" name="T2"/>
                <a:gd fmla="*/ 175 h 855" name="T3"/>
                <a:gd fmla="*/ 937 w 991" name="T4"/>
                <a:gd fmla="*/ 136 h 855" name="T5"/>
                <a:gd fmla="*/ 917 w 991" name="T6"/>
                <a:gd fmla="*/ 117 h 855" name="T7"/>
                <a:gd fmla="*/ 929 w 991" name="T8"/>
                <a:gd fmla="*/ 47 h 855" name="T9"/>
                <a:gd fmla="*/ 979 w 991" name="T10"/>
                <a:gd fmla="*/ 8 h 855" name="T11"/>
                <a:gd fmla="*/ 979 w 991" name="T12"/>
                <a:gd fmla="*/ 4 h 855" name="T13"/>
                <a:gd fmla="*/ 952 w 991" name="T14"/>
                <a:gd fmla="*/ 4 h 855" name="T15"/>
                <a:gd fmla="*/ 890 w 991" name="T16"/>
                <a:gd fmla="*/ 32 h 855" name="T17"/>
                <a:gd fmla="*/ 797 w 991" name="T18"/>
                <a:gd fmla="*/ 101 h 855" name="T19"/>
                <a:gd fmla="*/ 750 w 991" name="T20"/>
                <a:gd fmla="*/ 109 h 855" name="T21"/>
                <a:gd fmla="*/ 711 w 991" name="T22"/>
                <a:gd fmla="*/ 140 h 855" name="T23"/>
                <a:gd fmla="*/ 700 w 991" name="T24"/>
                <a:gd fmla="*/ 144 h 855" name="T25"/>
                <a:gd fmla="*/ 673 w 991" name="T26"/>
                <a:gd fmla="*/ 125 h 855" name="T27"/>
                <a:gd fmla="*/ 564 w 991" name="T28"/>
                <a:gd fmla="*/ 24 h 855" name="T29"/>
                <a:gd fmla="*/ 548 w 991" name="T30"/>
                <a:gd fmla="*/ 24 h 855" name="T31"/>
                <a:gd fmla="*/ 498 w 991" name="T32"/>
                <a:gd fmla="*/ 35 h 855" name="T33"/>
                <a:gd fmla="*/ 463 w 991" name="T34"/>
                <a:gd fmla="*/ 94 h 855" name="T35"/>
                <a:gd fmla="*/ 354 w 991" name="T36"/>
                <a:gd fmla="*/ 234 h 855" name="T37"/>
                <a:gd fmla="*/ 300 w 991" name="T38"/>
                <a:gd fmla="*/ 292 h 855" name="T39"/>
                <a:gd fmla="*/ 195 w 991" name="T40"/>
                <a:gd fmla="*/ 354 h 855" name="T41"/>
                <a:gd fmla="*/ 144 w 991" name="T42"/>
                <a:gd fmla="*/ 369 h 855" name="T43"/>
                <a:gd fmla="*/ 70 w 991" name="T44"/>
                <a:gd fmla="*/ 389 h 855" name="T45"/>
                <a:gd fmla="*/ 47 w 991" name="T46"/>
                <a:gd fmla="*/ 416 h 855" name="T47"/>
                <a:gd fmla="*/ 28 w 991" name="T48"/>
                <a:gd fmla="*/ 474 h 855" name="T49"/>
                <a:gd fmla="*/ 0 w 991" name="T50"/>
                <a:gd fmla="*/ 533 h 855" name="T51"/>
                <a:gd fmla="*/ 20 w 991" name="T52"/>
                <a:gd fmla="*/ 645 h 855" name="T53"/>
                <a:gd fmla="*/ 70 w 991" name="T54"/>
                <a:gd fmla="*/ 727 h 855" name="T55"/>
                <a:gd fmla="*/ 152 w 991" name="T56"/>
                <a:gd fmla="*/ 777 h 855" name="T57"/>
                <a:gd fmla="*/ 230 w 991" name="T58"/>
                <a:gd fmla="*/ 789 h 855" name="T59"/>
                <a:gd fmla="*/ 311 w 991" name="T60"/>
                <a:gd fmla="*/ 801 h 855" name="T61"/>
                <a:gd fmla="*/ 432 w 991" name="T62"/>
                <a:gd fmla="*/ 855 h 855" name="T63"/>
                <a:gd fmla="*/ 455 w 991" name="T64"/>
                <a:gd fmla="*/ 840 h 855" name="T65"/>
                <a:gd fmla="*/ 474 w 991" name="T66"/>
                <a:gd fmla="*/ 797 h 855" name="T67"/>
                <a:gd fmla="*/ 474 w 991" name="T68"/>
                <a:gd fmla="*/ 746 h 855" name="T69"/>
                <a:gd fmla="*/ 494 w 991" name="T70"/>
                <a:gd fmla="*/ 704 h 855" name="T71"/>
                <a:gd fmla="*/ 529 w 991" name="T72"/>
                <a:gd fmla="*/ 707 h 855" name="T73"/>
                <a:gd fmla="*/ 556 w 991" name="T74"/>
                <a:gd fmla="*/ 731 h 855" name="T75"/>
                <a:gd fmla="*/ 599 w 991" name="T76"/>
                <a:gd fmla="*/ 742 h 855" name="T77"/>
                <a:gd fmla="*/ 630 w 991" name="T78"/>
                <a:gd fmla="*/ 735 h 855" name="T79"/>
                <a:gd fmla="*/ 645 w 991" name="T80"/>
                <a:gd fmla="*/ 696 h 855" name="T81"/>
                <a:gd fmla="*/ 669 w 991" name="T82"/>
                <a:gd fmla="*/ 661 h 855" name="T83"/>
                <a:gd fmla="*/ 704 w 991" name="T84"/>
                <a:gd fmla="*/ 653 h 855" name="T85"/>
                <a:gd fmla="*/ 739 w 991" name="T86"/>
                <a:gd fmla="*/ 622 h 855" name="T87"/>
                <a:gd fmla="*/ 805 w 991" name="T88"/>
                <a:gd fmla="*/ 587 h 855" name="T89"/>
                <a:gd fmla="*/ 843 w 991" name="T90"/>
                <a:gd fmla="*/ 579 h 855" name="T91"/>
                <a:gd fmla="*/ 867 w 991" name="T92"/>
                <a:gd fmla="*/ 564 h 855" name="T93"/>
                <a:gd fmla="*/ 867 w 991" name="T94"/>
                <a:gd fmla="*/ 529 h 855" name="T95"/>
                <a:gd fmla="*/ 878 w 991" name="T96"/>
                <a:gd fmla="*/ 451 h 855" name="T97"/>
                <a:gd fmla="*/ 902 w 991" name="T98"/>
                <a:gd fmla="*/ 428 h 855" name="T99"/>
                <a:gd fmla="*/ 913 w 991" name="T100"/>
                <a:gd fmla="*/ 397 h 855" name="T101"/>
                <a:gd fmla="*/ 933 w 991" name="T102"/>
                <a:gd fmla="*/ 288 h 855" name="T103"/>
                <a:gd fmla="*/ 960 w 991" name="T104"/>
                <a:gd fmla="*/ 230 h 855" name="T105"/>
                <a:gd fmla="*/ 987 w 991" name="T106"/>
                <a:gd fmla="*/ 206 h 855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855" w="991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00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gdLst>
                <a:gd fmla="*/ 23 w 23" name="T0"/>
                <a:gd fmla="*/ 11 h 23" name="T1"/>
                <a:gd fmla="*/ 23 w 23" name="T2"/>
                <a:gd fmla="*/ 11 h 23" name="T3"/>
                <a:gd fmla="*/ 19 w 23" name="T4"/>
                <a:gd fmla="*/ 19 h 23" name="T5"/>
                <a:gd fmla="*/ 11 w 23" name="T6"/>
                <a:gd fmla="*/ 23 h 23" name="T7"/>
                <a:gd fmla="*/ 11 w 23" name="T8"/>
                <a:gd fmla="*/ 23 h 23" name="T9"/>
                <a:gd fmla="*/ 4 w 23" name="T10"/>
                <a:gd fmla="*/ 19 h 23" name="T11"/>
                <a:gd fmla="*/ 0 w 23" name="T12"/>
                <a:gd fmla="*/ 11 h 23" name="T13"/>
                <a:gd fmla="*/ 0 w 23" name="T14"/>
                <a:gd fmla="*/ 11 h 23" name="T15"/>
                <a:gd fmla="*/ 4 w 23" name="T16"/>
                <a:gd fmla="*/ 4 h 23" name="T17"/>
                <a:gd fmla="*/ 11 w 23" name="T18"/>
                <a:gd fmla="*/ 0 h 23" name="T19"/>
                <a:gd fmla="*/ 11 w 23" name="T20"/>
                <a:gd fmla="*/ 0 h 23" name="T21"/>
                <a:gd fmla="*/ 19 w 23" name="T22"/>
                <a:gd fmla="*/ 4 h 23" name="T23"/>
                <a:gd fmla="*/ 23 w 23" name="T24"/>
                <a:gd fmla="*/ 11 h 23" name="T25"/>
                <a:gd fmla="*/ 23 w 23" name="T26"/>
                <a:gd fmla="*/ 11 h 2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b" l="0" r="r" t="0"/>
              <a:pathLst>
                <a:path h="23" w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01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5 w 58" name="T4"/>
                <a:gd fmla="*/ 39 h 58" name="T5"/>
                <a:gd fmla="*/ 47 w 58" name="T6"/>
                <a:gd fmla="*/ 47 h 58" name="T7"/>
                <a:gd fmla="*/ 39 w 58" name="T8"/>
                <a:gd fmla="*/ 55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5 h 58" name="T15"/>
                <a:gd fmla="*/ 8 w 58" name="T16"/>
                <a:gd fmla="*/ 47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47 w 58" name="T36"/>
                <a:gd fmla="*/ 8 h 58" name="T37"/>
                <a:gd fmla="*/ 55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05" name="组合 804"/>
          <p:cNvGrpSpPr/>
          <p:nvPr/>
        </p:nvGrpSpPr>
        <p:grpSpPr>
          <a:xfrm>
            <a:off x="935761" y="2748046"/>
            <a:ext cx="1656294" cy="1714672"/>
            <a:chOff x="8735243" y="2350079"/>
            <a:chExt cx="1936750" cy="2005013"/>
          </a:xfrm>
          <a:noFill/>
        </p:grpSpPr>
        <p:sp>
          <p:nvSpPr>
            <p:cNvPr id="806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gdLst>
                <a:gd fmla="*/ 1189 w 1220" name="T0"/>
                <a:gd fmla="*/ 878 h 1263" name="T1"/>
                <a:gd fmla="*/ 968 w 1220" name="T2"/>
                <a:gd fmla="*/ 886 h 1263" name="T3"/>
                <a:gd fmla="*/ 917 w 1220" name="T4"/>
                <a:gd fmla="*/ 797 h 1263" name="T5"/>
                <a:gd fmla="*/ 898 w 1220" name="T6"/>
                <a:gd fmla="*/ 684 h 1263" name="T7"/>
                <a:gd fmla="*/ 894 w 1220" name="T8"/>
                <a:gd fmla="*/ 626 h 1263" name="T9"/>
                <a:gd fmla="*/ 1010 w 1220" name="T10"/>
                <a:gd fmla="*/ 540 h 1263" name="T11"/>
                <a:gd fmla="*/ 1096 w 1220" name="T12"/>
                <a:gd fmla="*/ 525 h 1263" name="T13"/>
                <a:gd fmla="*/ 1092 w 1220" name="T14"/>
                <a:gd fmla="*/ 420 h 1263" name="T15"/>
                <a:gd fmla="*/ 1111 w 1220" name="T16"/>
                <a:gd fmla="*/ 377 h 1263" name="T17"/>
                <a:gd fmla="*/ 1139 w 1220" name="T18"/>
                <a:gd fmla="*/ 257 h 1263" name="T19"/>
                <a:gd fmla="*/ 1096 w 1220" name="T20"/>
                <a:gd fmla="*/ 206 h 1263" name="T21"/>
                <a:gd fmla="*/ 1053 w 1220" name="T22"/>
                <a:gd fmla="*/ 163 h 1263" name="T23"/>
                <a:gd fmla="*/ 1041 w 1220" name="T24"/>
                <a:gd fmla="*/ 82 h 1263" name="T25"/>
                <a:gd fmla="*/ 1010 w 1220" name="T26"/>
                <a:gd fmla="*/ 35 h 1263" name="T27"/>
                <a:gd fmla="*/ 952 w 1220" name="T28"/>
                <a:gd fmla="*/ 24 h 1263" name="T29"/>
                <a:gd fmla="*/ 894 w 1220" name="T30"/>
                <a:gd fmla="*/ 74 h 1263" name="T31"/>
                <a:gd fmla="*/ 855 w 1220" name="T32"/>
                <a:gd fmla="*/ 78 h 1263" name="T33"/>
                <a:gd fmla="*/ 785 w 1220" name="T34"/>
                <a:gd fmla="*/ 136 h 1263" name="T35"/>
                <a:gd fmla="*/ 731 w 1220" name="T36"/>
                <a:gd fmla="*/ 140 h 1263" name="T37"/>
                <a:gd fmla="*/ 680 w 1220" name="T38"/>
                <a:gd fmla="*/ 90 h 1263" name="T39"/>
                <a:gd fmla="*/ 637 w 1220" name="T40"/>
                <a:gd fmla="*/ 125 h 1263" name="T41"/>
                <a:gd fmla="*/ 575 w 1220" name="T42"/>
                <a:gd fmla="*/ 117 h 1263" name="T43"/>
                <a:gd fmla="*/ 544 w 1220" name="T44"/>
                <a:gd fmla="*/ 55 h 1263" name="T45"/>
                <a:gd fmla="*/ 459 w 1220" name="T46"/>
                <a:gd fmla="*/ 0 h 1263" name="T47"/>
                <a:gd fmla="*/ 385 w 1220" name="T48"/>
                <a:gd fmla="*/ 82 h 1263" name="T49"/>
                <a:gd fmla="*/ 389 w 1220" name="T50"/>
                <a:gd fmla="*/ 90 h 1263" name="T51"/>
                <a:gd fmla="*/ 420 w 1220" name="T52"/>
                <a:gd fmla="*/ 272 h 1263" name="T53"/>
                <a:gd fmla="*/ 412 w 1220" name="T54"/>
                <a:gd fmla="*/ 420 h 1263" name="T55"/>
                <a:gd fmla="*/ 412 w 1220" name="T56"/>
                <a:gd fmla="*/ 529 h 1263" name="T57"/>
                <a:gd fmla="*/ 389 w 1220" name="T58"/>
                <a:gd fmla="*/ 602 h 1263" name="T59"/>
                <a:gd fmla="*/ 327 w 1220" name="T60"/>
                <a:gd fmla="*/ 665 h 1263" name="T61"/>
                <a:gd fmla="*/ 164 w 1220" name="T62"/>
                <a:gd fmla="*/ 700 h 1263" name="T63"/>
                <a:gd fmla="*/ 63 w 1220" name="T64"/>
                <a:gd fmla="*/ 801 h 1263" name="T65"/>
                <a:gd fmla="*/ 4 w 1220" name="T66"/>
                <a:gd fmla="*/ 917 h 1263" name="T67"/>
                <a:gd fmla="*/ 28 w 1220" name="T68"/>
                <a:gd fmla="*/ 972 h 1263" name="T69"/>
                <a:gd fmla="*/ 70 w 1220" name="T70"/>
                <a:gd fmla="*/ 1010 h 1263" name="T71"/>
                <a:gd fmla="*/ 82 w 1220" name="T72"/>
                <a:gd fmla="*/ 1088 h 1263" name="T73"/>
                <a:gd fmla="*/ 148 w 1220" name="T74"/>
                <a:gd fmla="*/ 1127 h 1263" name="T75"/>
                <a:gd fmla="*/ 202 w 1220" name="T76"/>
                <a:gd fmla="*/ 1092 h 1263" name="T77"/>
                <a:gd fmla="*/ 237 w 1220" name="T78"/>
                <a:gd fmla="*/ 1146 h 1263" name="T79"/>
                <a:gd fmla="*/ 253 w 1220" name="T80"/>
                <a:gd fmla="*/ 1166 h 1263" name="T81"/>
                <a:gd fmla="*/ 381 w 1220" name="T82"/>
                <a:gd fmla="*/ 1247 h 1263" name="T83"/>
                <a:gd fmla="*/ 381 w 1220" name="T84"/>
                <a:gd fmla="*/ 1247 h 1263" name="T85"/>
                <a:gd fmla="*/ 447 w 1220" name="T86"/>
                <a:gd fmla="*/ 1181 h 1263" name="T87"/>
                <a:gd fmla="*/ 494 w 1220" name="T88"/>
                <a:gd fmla="*/ 1209 h 1263" name="T89"/>
                <a:gd fmla="*/ 564 w 1220" name="T90"/>
                <a:gd fmla="*/ 1193 h 1263" name="T91"/>
                <a:gd fmla="*/ 637 w 1220" name="T92"/>
                <a:gd fmla="*/ 1150 h 1263" name="T93"/>
                <a:gd fmla="*/ 727 w 1220" name="T94"/>
                <a:gd fmla="*/ 1146 h 1263" name="T95"/>
                <a:gd fmla="*/ 750 w 1220" name="T96"/>
                <a:gd fmla="*/ 1150 h 1263" name="T97"/>
                <a:gd fmla="*/ 719 w 1220" name="T98"/>
                <a:gd fmla="*/ 1251 h 1263" name="T99"/>
                <a:gd fmla="*/ 766 w 1220" name="T100"/>
                <a:gd fmla="*/ 1236 h 1263" name="T101"/>
                <a:gd fmla="*/ 828 w 1220" name="T102"/>
                <a:gd fmla="*/ 1240 h 1263" name="T103"/>
                <a:gd fmla="*/ 851 w 1220" name="T104"/>
                <a:gd fmla="*/ 1255 h 1263" name="T105"/>
                <a:gd fmla="*/ 902 w 1220" name="T106"/>
                <a:gd fmla="*/ 1205 h 1263" name="T107"/>
                <a:gd fmla="*/ 979 w 1220" name="T108"/>
                <a:gd fmla="*/ 1174 h 1263" name="T109"/>
                <a:gd fmla="*/ 1041 w 1220" name="T110"/>
                <a:gd fmla="*/ 1100 h 1263" name="T111"/>
                <a:gd fmla="*/ 1076 w 1220" name="T112"/>
                <a:gd fmla="*/ 1065 h 1263" name="T113"/>
                <a:gd fmla="*/ 1127 w 1220" name="T114"/>
                <a:gd fmla="*/ 937 h 1263" name="T115"/>
                <a:gd fmla="*/ 1220 w 1220" name="T116"/>
                <a:gd fmla="*/ 902 h 1263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b" l="0" r="r" t="0"/>
              <a:pathLst>
                <a:path h="1263" w="1220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08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0 w 58" name="T6"/>
                <a:gd fmla="*/ 50 h 58" name="T7"/>
                <a:gd fmla="*/ 42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4 h 58" name="T15"/>
                <a:gd fmla="*/ 11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11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2 w 58" name="T34"/>
                <a:gd fmla="*/ 4 h 58" name="T35"/>
                <a:gd fmla="*/ 50 w 58" name="T36"/>
                <a:gd fmla="*/ 8 h 58" name="T37"/>
                <a:gd fmla="*/ 58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sp>
        <p:nvSpPr>
          <p:cNvPr id="812" name="Freeform 34"/>
          <p:cNvSpPr/>
          <p:nvPr/>
        </p:nvSpPr>
        <p:spPr bwMode="auto">
          <a:xfrm>
            <a:off x="2217352" y="1888673"/>
            <a:ext cx="1239505" cy="806425"/>
          </a:xfrm>
          <a:custGeom>
            <a:gdLst>
              <a:gd fmla="*/ 913 w 913" name="T0"/>
              <a:gd fmla="*/ 288 h 594" name="T1"/>
              <a:gd fmla="*/ 871 w 913" name="T2"/>
              <a:gd fmla="*/ 276 h 594" name="T3"/>
              <a:gd fmla="*/ 851 w 913" name="T4"/>
              <a:gd fmla="*/ 237 h 594" name="T5"/>
              <a:gd fmla="*/ 847 w 913" name="T6"/>
              <a:gd fmla="*/ 194 h 594" name="T7"/>
              <a:gd fmla="*/ 863 w 913" name="T8"/>
              <a:gd fmla="*/ 152 h 594" name="T9"/>
              <a:gd fmla="*/ 824 w 913" name="T10"/>
              <a:gd fmla="*/ 136 h 594" name="T11"/>
              <a:gd fmla="*/ 766 w 913" name="T12"/>
              <a:gd fmla="*/ 148 h 594" name="T13"/>
              <a:gd fmla="*/ 727 w 913" name="T14"/>
              <a:gd fmla="*/ 183 h 594" name="T15"/>
              <a:gd fmla="*/ 688 w 913" name="T16"/>
              <a:gd fmla="*/ 183 h 594" name="T17"/>
              <a:gd fmla="*/ 672 w 913" name="T18"/>
              <a:gd fmla="*/ 155 h 594" name="T19"/>
              <a:gd fmla="*/ 657 w 913" name="T20"/>
              <a:gd fmla="*/ 136 h 594" name="T21"/>
              <a:gd fmla="*/ 606 w 913" name="T22"/>
              <a:gd fmla="*/ 121 h 594" name="T23"/>
              <a:gd fmla="*/ 552 w 913" name="T24"/>
              <a:gd fmla="*/ 121 h 594" name="T25"/>
              <a:gd fmla="*/ 505 w 913" name="T26"/>
              <a:gd fmla="*/ 86 h 594" name="T27"/>
              <a:gd fmla="*/ 490 w 913" name="T28"/>
              <a:gd fmla="*/ 47 h 594" name="T29"/>
              <a:gd fmla="*/ 482 w 913" name="T30"/>
              <a:gd fmla="*/ 23 h 594" name="T31"/>
              <a:gd fmla="*/ 443 w 913" name="T32"/>
              <a:gd fmla="*/ 0 h 594" name="T33"/>
              <a:gd fmla="*/ 385 w 913" name="T34"/>
              <a:gd fmla="*/ 4 h 594" name="T35"/>
              <a:gd fmla="*/ 338 w 913" name="T36"/>
              <a:gd fmla="*/ 23 h 594" name="T37"/>
              <a:gd fmla="*/ 265 w 913" name="T38"/>
              <a:gd fmla="*/ 54 h 594" name="T39"/>
              <a:gd fmla="*/ 268 w 913" name="T40"/>
              <a:gd fmla="*/ 121 h 594" name="T41"/>
              <a:gd fmla="*/ 257 w 913" name="T42"/>
              <a:gd fmla="*/ 148 h 594" name="T43"/>
              <a:gd fmla="*/ 191 w 913" name="T44"/>
              <a:gd fmla="*/ 148 h 594" name="T45"/>
              <a:gd fmla="*/ 156 w 913" name="T46"/>
              <a:gd fmla="*/ 132 h 594" name="T47"/>
              <a:gd fmla="*/ 140 w 913" name="T48"/>
              <a:gd fmla="*/ 144 h 594" name="T49"/>
              <a:gd fmla="*/ 105 w 913" name="T50"/>
              <a:gd fmla="*/ 148 h 594" name="T51"/>
              <a:gd fmla="*/ 101 w 913" name="T52"/>
              <a:gd fmla="*/ 155 h 594" name="T53"/>
              <a:gd fmla="*/ 101 w 913" name="T54"/>
              <a:gd fmla="*/ 202 h 594" name="T55"/>
              <a:gd fmla="*/ 78 w 913" name="T56"/>
              <a:gd fmla="*/ 241 h 594" name="T57"/>
              <a:gd fmla="*/ 55 w 913" name="T58"/>
              <a:gd fmla="*/ 264 h 594" name="T59"/>
              <a:gd fmla="*/ 51 w 913" name="T60"/>
              <a:gd fmla="*/ 315 h 594" name="T61"/>
              <a:gd fmla="*/ 55 w 913" name="T62"/>
              <a:gd fmla="*/ 338 h 594" name="T63"/>
              <a:gd fmla="*/ 39 w 913" name="T64"/>
              <a:gd fmla="*/ 361 h 594" name="T65"/>
              <a:gd fmla="*/ 0 w 913" name="T66"/>
              <a:gd fmla="*/ 412 h 594" name="T67"/>
              <a:gd fmla="*/ 0 w 913" name="T68"/>
              <a:gd fmla="*/ 424 h 594" name="T69"/>
              <a:gd fmla="*/ 59 w 913" name="T70"/>
              <a:gd fmla="*/ 424 h 594" name="T71"/>
              <a:gd fmla="*/ 160 w 913" name="T72"/>
              <a:gd fmla="*/ 525 h 594" name="T73"/>
              <a:gd fmla="*/ 191 w 913" name="T74"/>
              <a:gd fmla="*/ 567 h 594" name="T75"/>
              <a:gd fmla="*/ 241 w 913" name="T76"/>
              <a:gd fmla="*/ 591 h 594" name="T77"/>
              <a:gd fmla="*/ 296 w 913" name="T78"/>
              <a:gd fmla="*/ 587 h 594" name="T79"/>
              <a:gd fmla="*/ 331 w 913" name="T80"/>
              <a:gd fmla="*/ 544 h 594" name="T81"/>
              <a:gd fmla="*/ 346 w 913" name="T82"/>
              <a:gd fmla="*/ 513 h 594" name="T83"/>
              <a:gd fmla="*/ 377 w 913" name="T84"/>
              <a:gd fmla="*/ 513 h 594" name="T85"/>
              <a:gd fmla="*/ 397 w 913" name="T86"/>
              <a:gd fmla="*/ 532 h 594" name="T87"/>
              <a:gd fmla="*/ 428 w 913" name="T88"/>
              <a:gd fmla="*/ 540 h 594" name="T89"/>
              <a:gd fmla="*/ 509 w 913" name="T90"/>
              <a:gd fmla="*/ 486 h 594" name="T91"/>
              <a:gd fmla="*/ 529 w 913" name="T92"/>
              <a:gd fmla="*/ 439 h 594" name="T93"/>
              <a:gd fmla="*/ 544 w 913" name="T94"/>
              <a:gd fmla="*/ 416 h 594" name="T95"/>
              <a:gd fmla="*/ 568 w 913" name="T96"/>
              <a:gd fmla="*/ 431 h 594" name="T97"/>
              <a:gd fmla="*/ 587 w 913" name="T98"/>
              <a:gd fmla="*/ 447 h 594" name="T99"/>
              <a:gd fmla="*/ 634 w 913" name="T100"/>
              <a:gd fmla="*/ 455 h 594" name="T101"/>
              <a:gd fmla="*/ 665 w 913" name="T102"/>
              <a:gd fmla="*/ 435 h 594" name="T103"/>
              <a:gd fmla="*/ 692 w 913" name="T104"/>
              <a:gd fmla="*/ 392 h 594" name="T105"/>
              <a:gd fmla="*/ 735 w 913" name="T106"/>
              <a:gd fmla="*/ 369 h 594" name="T107"/>
              <a:gd fmla="*/ 777 w 913" name="T108"/>
              <a:gd fmla="*/ 392 h 594" name="T109"/>
              <a:gd fmla="*/ 808 w 913" name="T110"/>
              <a:gd fmla="*/ 412 h 594" name="T111"/>
              <a:gd fmla="*/ 851 w 913" name="T112"/>
              <a:gd fmla="*/ 389 h 594" name="T113"/>
              <a:gd fmla="*/ 882 w 913" name="T114"/>
              <a:gd fmla="*/ 334 h 594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b" l="0" r="r" t="0"/>
            <a:pathLst>
              <a:path h="594" w="913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dashDot"/>
            <a:round/>
          </a:ln>
        </p:spPr>
        <p:txBody>
          <a:bodyPr/>
          <a:lstStyle/>
          <a:p>
            <a:endParaRPr altLang="en-US" lang="zh-CN"/>
          </a:p>
        </p:txBody>
      </p:sp>
      <p:grpSp>
        <p:nvGrpSpPr>
          <p:cNvPr id="813" name="组合 812"/>
          <p:cNvGrpSpPr/>
          <p:nvPr/>
        </p:nvGrpSpPr>
        <p:grpSpPr>
          <a:xfrm>
            <a:off x="2613776" y="2226720"/>
            <a:ext cx="1850433" cy="1444505"/>
            <a:chOff x="10697393" y="1740479"/>
            <a:chExt cx="2163763" cy="1689100"/>
          </a:xfrm>
          <a:noFill/>
        </p:grpSpPr>
        <p:sp>
          <p:nvSpPr>
            <p:cNvPr id="814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gdLst>
                <a:gd fmla="*/ 850 w 1363" name="T0"/>
                <a:gd fmla="*/ 870 h 1064" name="T1"/>
                <a:gd fmla="*/ 917 w 1363" name="T2"/>
                <a:gd fmla="*/ 847 h 1064" name="T3"/>
                <a:gd fmla="*/ 983 w 1363" name="T4"/>
                <a:gd fmla="*/ 792 h 1064" name="T5"/>
                <a:gd fmla="*/ 986 w 1363" name="T6"/>
                <a:gd fmla="*/ 672 h 1064" name="T7"/>
                <a:gd fmla="*/ 967 w 1363" name="T8"/>
                <a:gd fmla="*/ 625 h 1064" name="T9"/>
                <a:gd fmla="*/ 932 w 1363" name="T10"/>
                <a:gd fmla="*/ 602 h 1064" name="T11"/>
                <a:gd fmla="*/ 944 w 1363" name="T12"/>
                <a:gd fmla="*/ 582 h 1064" name="T13"/>
                <a:gd fmla="*/ 920 w 1363" name="T14"/>
                <a:gd fmla="*/ 528 h 1064" name="T15"/>
                <a:gd fmla="*/ 1111 w 1363" name="T16"/>
                <a:gd fmla="*/ 520 h 1064" name="T17"/>
                <a:gd fmla="*/ 1177 w 1363" name="T18"/>
                <a:gd fmla="*/ 582 h 1064" name="T19"/>
                <a:gd fmla="*/ 1239 w 1363" name="T20"/>
                <a:gd fmla="*/ 637 h 1064" name="T21"/>
                <a:gd fmla="*/ 1274 w 1363" name="T22"/>
                <a:gd fmla="*/ 633 h 1064" name="T23"/>
                <a:gd fmla="*/ 1340 w 1363" name="T24"/>
                <a:gd fmla="*/ 544 h 1064" name="T25"/>
                <a:gd fmla="*/ 1344 w 1363" name="T26"/>
                <a:gd fmla="*/ 489 h 1064" name="T27"/>
                <a:gd fmla="*/ 1348 w 1363" name="T28"/>
                <a:gd fmla="*/ 435 h 1064" name="T29"/>
                <a:gd fmla="*/ 1359 w 1363" name="T30"/>
                <a:gd fmla="*/ 396 h 1064" name="T31"/>
                <a:gd fmla="*/ 1324 w 1363" name="T32"/>
                <a:gd fmla="*/ 365 h 1064" name="T33"/>
                <a:gd fmla="*/ 1239 w 1363" name="T34"/>
                <a:gd fmla="*/ 279 h 1064" name="T35"/>
                <a:gd fmla="*/ 1157 w 1363" name="T36"/>
                <a:gd fmla="*/ 229 h 1064" name="T37"/>
                <a:gd fmla="*/ 1095 w 1363" name="T38"/>
                <a:gd fmla="*/ 287 h 1064" name="T39"/>
                <a:gd fmla="*/ 1049 w 1363" name="T40"/>
                <a:gd fmla="*/ 380 h 1064" name="T41"/>
                <a:gd fmla="*/ 1029 w 1363" name="T42"/>
                <a:gd fmla="*/ 408 h 1064" name="T43"/>
                <a:gd fmla="*/ 901 w 1363" name="T44"/>
                <a:gd fmla="*/ 408 h 1064" name="T45"/>
                <a:gd fmla="*/ 792 w 1363" name="T46"/>
                <a:gd fmla="*/ 365 h 1064" name="T47"/>
                <a:gd fmla="*/ 749 w 1363" name="T48"/>
                <a:gd fmla="*/ 299 h 1064" name="T49"/>
                <a:gd fmla="*/ 691 w 1363" name="T50"/>
                <a:gd fmla="*/ 244 h 1064" name="T51"/>
                <a:gd fmla="*/ 730 w 1363" name="T52"/>
                <a:gd fmla="*/ 217 h 1064" name="T53"/>
                <a:gd fmla="*/ 715 w 1363" name="T54"/>
                <a:gd fmla="*/ 178 h 1064" name="T55"/>
                <a:gd fmla="*/ 715 w 1363" name="T56"/>
                <a:gd fmla="*/ 101 h 1064" name="T57"/>
                <a:gd fmla="*/ 715 w 1363" name="T58"/>
                <a:gd fmla="*/ 4 h 1064" name="T59"/>
                <a:gd fmla="*/ 676 w 1363" name="T60"/>
                <a:gd fmla="*/ 19 h 1064" name="T61"/>
                <a:gd fmla="*/ 590 w 1363" name="T62"/>
                <a:gd fmla="*/ 85 h 1064" name="T63"/>
                <a:gd fmla="*/ 528 w 1363" name="T64"/>
                <a:gd fmla="*/ 159 h 1064" name="T65"/>
                <a:gd fmla="*/ 485 w 1363" name="T66"/>
                <a:gd fmla="*/ 143 h 1064" name="T67"/>
                <a:gd fmla="*/ 400 w 1363" name="T68"/>
                <a:gd fmla="*/ 143 h 1064" name="T69"/>
                <a:gd fmla="*/ 353 w 1363" name="T70"/>
                <a:gd fmla="*/ 202 h 1064" name="T71"/>
                <a:gd fmla="*/ 283 w 1363" name="T72"/>
                <a:gd fmla="*/ 190 h 1064" name="T73"/>
                <a:gd fmla="*/ 252 w 1363" name="T74"/>
                <a:gd fmla="*/ 163 h 1064" name="T75"/>
                <a:gd fmla="*/ 237 w 1363" name="T76"/>
                <a:gd fmla="*/ 221 h 1064" name="T77"/>
                <a:gd fmla="*/ 124 w 1363" name="T78"/>
                <a:gd fmla="*/ 287 h 1064" name="T79"/>
                <a:gd fmla="*/ 85 w 1363" name="T80"/>
                <a:gd fmla="*/ 260 h 1064" name="T81"/>
                <a:gd fmla="*/ 39 w 1363" name="T82"/>
                <a:gd fmla="*/ 291 h 1064" name="T83"/>
                <a:gd fmla="*/ 7 w 1363" name="T84"/>
                <a:gd fmla="*/ 338 h 1064" name="T85"/>
                <a:gd fmla="*/ 0 w 1363" name="T86"/>
                <a:gd fmla="*/ 439 h 1064" name="T87"/>
                <a:gd fmla="*/ 7 w 1363" name="T88"/>
                <a:gd fmla="*/ 513 h 1064" name="T89"/>
                <a:gd fmla="*/ 39 w 1363" name="T90"/>
                <a:gd fmla="*/ 551 h 1064" name="T91"/>
                <a:gd fmla="*/ 101 w 1363" name="T92"/>
                <a:gd fmla="*/ 551 h 1064" name="T93"/>
                <a:gd fmla="*/ 124 w 1363" name="T94"/>
                <a:gd fmla="*/ 586 h 1064" name="T95"/>
                <a:gd fmla="*/ 140 w 1363" name="T96"/>
                <a:gd fmla="*/ 637 h 1064" name="T97"/>
                <a:gd fmla="*/ 128 w 1363" name="T98"/>
                <a:gd fmla="*/ 687 h 1064" name="T99"/>
                <a:gd fmla="*/ 194 w 1363" name="T100"/>
                <a:gd fmla="*/ 761 h 1064" name="T101"/>
                <a:gd fmla="*/ 295 w 1363" name="T102"/>
                <a:gd fmla="*/ 726 h 1064" name="T103"/>
                <a:gd fmla="*/ 419 w 1363" name="T104"/>
                <a:gd fmla="*/ 746 h 1064" name="T105"/>
                <a:gd fmla="*/ 435 w 1363" name="T106"/>
                <a:gd fmla="*/ 862 h 1064" name="T107"/>
                <a:gd fmla="*/ 404 w 1363" name="T108"/>
                <a:gd fmla="*/ 940 h 1064" name="T109"/>
                <a:gd fmla="*/ 516 w 1363" name="T110"/>
                <a:gd fmla="*/ 1045 h 1064" name="T111"/>
                <a:gd fmla="*/ 555 w 1363" name="T112"/>
                <a:gd fmla="*/ 1056 h 1064" name="T113"/>
                <a:gd fmla="*/ 606 w 1363" name="T114"/>
                <a:gd fmla="*/ 1025 h 1064" name="T115"/>
                <a:gd fmla="*/ 730 w 1363" name="T116"/>
                <a:gd fmla="*/ 952 h 1064" name="T117"/>
                <a:gd fmla="*/ 819 w 1363" name="T118"/>
                <a:gd fmla="*/ 924 h 1064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b" l="0" r="r" t="0"/>
              <a:pathLst>
                <a:path h="1064" w="1363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16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5 w 58" name="T4"/>
                <a:gd fmla="*/ 39 h 58" name="T5"/>
                <a:gd fmla="*/ 47 w 58" name="T6"/>
                <a:gd fmla="*/ 47 h 58" name="T7"/>
                <a:gd fmla="*/ 39 w 58" name="T8"/>
                <a:gd fmla="*/ 55 h 58" name="T9"/>
                <a:gd fmla="*/ 27 w 58" name="T10"/>
                <a:gd fmla="*/ 58 h 58" name="T11"/>
                <a:gd fmla="*/ 27 w 58" name="T12"/>
                <a:gd fmla="*/ 58 h 58" name="T13"/>
                <a:gd fmla="*/ 16 w 58" name="T14"/>
                <a:gd fmla="*/ 55 h 58" name="T15"/>
                <a:gd fmla="*/ 8 w 58" name="T16"/>
                <a:gd fmla="*/ 47 h 58" name="T17"/>
                <a:gd fmla="*/ 0 w 58" name="T18"/>
                <a:gd fmla="*/ 39 h 58" name="T19"/>
                <a:gd fmla="*/ 0 w 58" name="T20"/>
                <a:gd fmla="*/ 27 h 58" name="T21"/>
                <a:gd fmla="*/ 0 w 58" name="T22"/>
                <a:gd fmla="*/ 27 h 58" name="T23"/>
                <a:gd fmla="*/ 0 w 58" name="T24"/>
                <a:gd fmla="*/ 16 h 58" name="T25"/>
                <a:gd fmla="*/ 8 w 58" name="T26"/>
                <a:gd fmla="*/ 8 h 58" name="T27"/>
                <a:gd fmla="*/ 16 w 58" name="T28"/>
                <a:gd fmla="*/ 0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0 h 58" name="T35"/>
                <a:gd fmla="*/ 47 w 58" name="T36"/>
                <a:gd fmla="*/ 8 h 58" name="T37"/>
                <a:gd fmla="*/ 55 w 58" name="T38"/>
                <a:gd fmla="*/ 16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641158" y="1704037"/>
            <a:ext cx="1492022" cy="1250366"/>
            <a:chOff x="8390756" y="1129291"/>
            <a:chExt cx="1744663" cy="1462088"/>
          </a:xfrm>
          <a:noFill/>
        </p:grpSpPr>
        <p:sp>
          <p:nvSpPr>
            <p:cNvPr id="82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gdLst>
                <a:gd fmla="*/ 1045 w 1099" name="T0"/>
                <a:gd fmla="*/ 866 h 921" name="T1"/>
                <a:gd fmla="*/ 1099 w 1099" name="T2"/>
                <a:gd fmla="*/ 843 h 921" name="T3"/>
                <a:gd fmla="*/ 1049 w 1099" name="T4"/>
                <a:gd fmla="*/ 800 h 921" name="T5"/>
                <a:gd fmla="*/ 998 w 1099" name="T6"/>
                <a:gd fmla="*/ 695 h 921" name="T7"/>
                <a:gd fmla="*/ 979 w 1099" name="T8"/>
                <a:gd fmla="*/ 591 h 921" name="T9"/>
                <a:gd fmla="*/ 862 w 1099" name="T10"/>
                <a:gd fmla="*/ 575 h 921" name="T11"/>
                <a:gd fmla="*/ 835 w 1099" name="T12"/>
                <a:gd fmla="*/ 540 h 921" name="T13"/>
                <a:gd fmla="*/ 796 w 1099" name="T14"/>
                <a:gd fmla="*/ 501 h 921" name="T15"/>
                <a:gd fmla="*/ 777 w 1099" name="T16"/>
                <a:gd fmla="*/ 490 h 921" name="T17"/>
                <a:gd fmla="*/ 769 w 1099" name="T18"/>
                <a:gd fmla="*/ 451 h 921" name="T19"/>
                <a:gd fmla="*/ 746 w 1099" name="T20"/>
                <a:gd fmla="*/ 400 h 921" name="T21"/>
                <a:gd fmla="*/ 695 w 1099" name="T22"/>
                <a:gd fmla="*/ 400 h 921" name="T23"/>
                <a:gd fmla="*/ 645 w 1099" name="T24"/>
                <a:gd fmla="*/ 361 h 921" name="T25"/>
                <a:gd fmla="*/ 645 w 1099" name="T26"/>
                <a:gd fmla="*/ 315 h 921" name="T27"/>
                <a:gd fmla="*/ 680 w 1099" name="T28"/>
                <a:gd fmla="*/ 245 h 921" name="T29"/>
                <a:gd fmla="*/ 676 w 1099" name="T30"/>
                <a:gd fmla="*/ 167 h 921" name="T31"/>
                <a:gd fmla="*/ 645 w 1099" name="T32"/>
                <a:gd fmla="*/ 128 h 921" name="T33"/>
                <a:gd fmla="*/ 548 w 1099" name="T34"/>
                <a:gd fmla="*/ 47 h 921" name="T35"/>
                <a:gd fmla="*/ 513 w 1099" name="T36"/>
                <a:gd fmla="*/ 23 h 921" name="T37"/>
                <a:gd fmla="*/ 497 w 1099" name="T38"/>
                <a:gd fmla="*/ 0 h 921" name="T39"/>
                <a:gd fmla="*/ 388 w 1099" name="T40"/>
                <a:gd fmla="*/ 8 h 921" name="T41"/>
                <a:gd fmla="*/ 346 w 1099" name="T42"/>
                <a:gd fmla="*/ 35 h 921" name="T43"/>
                <a:gd fmla="*/ 318 w 1099" name="T44"/>
                <a:gd fmla="*/ 54 h 921" name="T45"/>
                <a:gd fmla="*/ 322 w 1099" name="T46"/>
                <a:gd fmla="*/ 190 h 921" name="T47"/>
                <a:gd fmla="*/ 299 w 1099" name="T48"/>
                <a:gd fmla="*/ 268 h 921" name="T49"/>
                <a:gd fmla="*/ 264 w 1099" name="T50"/>
                <a:gd fmla="*/ 323 h 921" name="T51"/>
                <a:gd fmla="*/ 179 w 1099" name="T52"/>
                <a:gd fmla="*/ 369 h 921" name="T53"/>
                <a:gd fmla="*/ 109 w 1099" name="T54"/>
                <a:gd fmla="*/ 350 h 921" name="T55"/>
                <a:gd fmla="*/ 19 w 1099" name="T56"/>
                <a:gd fmla="*/ 303 h 921" name="T57"/>
                <a:gd fmla="*/ 15 w 1099" name="T58"/>
                <a:gd fmla="*/ 342 h 921" name="T59"/>
                <a:gd fmla="*/ 27 w 1099" name="T60"/>
                <a:gd fmla="*/ 385 h 921" name="T61"/>
                <a:gd fmla="*/ 4 w 1099" name="T62"/>
                <a:gd fmla="*/ 424 h 921" name="T63"/>
                <a:gd fmla="*/ 27 w 1099" name="T64"/>
                <a:gd fmla="*/ 451 h 921" name="T65"/>
                <a:gd fmla="*/ 113 w 1099" name="T66"/>
                <a:gd fmla="*/ 490 h 921" name="T67"/>
                <a:gd fmla="*/ 186 w 1099" name="T68"/>
                <a:gd fmla="*/ 556 h 921" name="T69"/>
                <a:gd fmla="*/ 175 w 1099" name="T70"/>
                <a:gd fmla="*/ 633 h 921" name="T71"/>
                <a:gd fmla="*/ 182 w 1099" name="T72"/>
                <a:gd fmla="*/ 707 h 921" name="T73"/>
                <a:gd fmla="*/ 171 w 1099" name="T74"/>
                <a:gd fmla="*/ 746 h 921" name="T75"/>
                <a:gd fmla="*/ 186 w 1099" name="T76"/>
                <a:gd fmla="*/ 765 h 921" name="T77"/>
                <a:gd fmla="*/ 233 w 1099" name="T78"/>
                <a:gd fmla="*/ 758 h 921" name="T79"/>
                <a:gd fmla="*/ 241 w 1099" name="T80"/>
                <a:gd fmla="*/ 824 h 921" name="T81"/>
                <a:gd fmla="*/ 268 w 1099" name="T82"/>
                <a:gd fmla="*/ 808 h 921" name="T83"/>
                <a:gd fmla="*/ 299 w 1099" name="T84"/>
                <a:gd fmla="*/ 777 h 921" name="T85"/>
                <a:gd fmla="*/ 326 w 1099" name="T86"/>
                <a:gd fmla="*/ 804 h 921" name="T87"/>
                <a:gd fmla="*/ 373 w 1099" name="T88"/>
                <a:gd fmla="*/ 804 h 921" name="T89"/>
                <a:gd fmla="*/ 373 w 1099" name="T90"/>
                <a:gd fmla="*/ 863 h 921" name="T91"/>
                <a:gd fmla="*/ 423 w 1099" name="T92"/>
                <a:gd fmla="*/ 909 h 921" name="T93"/>
                <a:gd fmla="*/ 474 w 1099" name="T94"/>
                <a:gd fmla="*/ 901 h 921" name="T95"/>
                <a:gd fmla="*/ 509 w 1099" name="T96"/>
                <a:gd fmla="*/ 870 h 921" name="T97"/>
                <a:gd fmla="*/ 544 w 1099" name="T98"/>
                <a:gd fmla="*/ 878 h 921" name="T99"/>
                <a:gd fmla="*/ 571 w 1099" name="T100"/>
                <a:gd fmla="*/ 878 h 921" name="T101"/>
                <a:gd fmla="*/ 602 w 1099" name="T102"/>
                <a:gd fmla="*/ 851 h 921" name="T103"/>
                <a:gd fmla="*/ 660 w 1099" name="T104"/>
                <a:gd fmla="*/ 773 h 921" name="T105"/>
                <a:gd fmla="*/ 719 w 1099" name="T106"/>
                <a:gd fmla="*/ 785 h 921" name="T107"/>
                <a:gd fmla="*/ 777 w 1099" name="T108"/>
                <a:gd fmla="*/ 851 h 921" name="T109"/>
                <a:gd fmla="*/ 804 w 1099" name="T110"/>
                <a:gd fmla="*/ 898 h 921" name="T111"/>
                <a:gd fmla="*/ 854 w 1099" name="T112"/>
                <a:gd fmla="*/ 894 h 921" name="T113"/>
                <a:gd fmla="*/ 889 w 1099" name="T114"/>
                <a:gd fmla="*/ 859 h 921" name="T115"/>
                <a:gd fmla="*/ 928 w 1099" name="T116"/>
                <a:gd fmla="*/ 890 h 921" name="T117"/>
                <a:gd fmla="*/ 967 w 1099" name="T118"/>
                <a:gd fmla="*/ 921 h 921" name="T119"/>
                <a:gd fmla="*/ 1018 w 1099" name="T120"/>
                <a:gd fmla="*/ 894 h 921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921" w="1099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2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gdLst>
                <a:gd fmla="*/ 58 w 58" name="T0"/>
                <a:gd fmla="*/ 27 h 58" name="T1"/>
                <a:gd fmla="*/ 58 w 58" name="T2"/>
                <a:gd fmla="*/ 27 h 58" name="T3"/>
                <a:gd fmla="*/ 58 w 58" name="T4"/>
                <a:gd fmla="*/ 38 h 58" name="T5"/>
                <a:gd fmla="*/ 51 w 58" name="T6"/>
                <a:gd fmla="*/ 50 h 58" name="T7"/>
                <a:gd fmla="*/ 43 w 58" name="T8"/>
                <a:gd fmla="*/ 54 h 58" name="T9"/>
                <a:gd fmla="*/ 31 w 58" name="T10"/>
                <a:gd fmla="*/ 58 h 58" name="T11"/>
                <a:gd fmla="*/ 31 w 58" name="T12"/>
                <a:gd fmla="*/ 58 h 58" name="T13"/>
                <a:gd fmla="*/ 20 w 58" name="T14"/>
                <a:gd fmla="*/ 54 h 58" name="T15"/>
                <a:gd fmla="*/ 8 w 58" name="T16"/>
                <a:gd fmla="*/ 50 h 58" name="T17"/>
                <a:gd fmla="*/ 4 w 58" name="T18"/>
                <a:gd fmla="*/ 38 h 58" name="T19"/>
                <a:gd fmla="*/ 0 w 58" name="T20"/>
                <a:gd fmla="*/ 27 h 58" name="T21"/>
                <a:gd fmla="*/ 0 w 58" name="T22"/>
                <a:gd fmla="*/ 27 h 58" name="T23"/>
                <a:gd fmla="*/ 4 w 58" name="T24"/>
                <a:gd fmla="*/ 15 h 58" name="T25"/>
                <a:gd fmla="*/ 8 w 58" name="T26"/>
                <a:gd fmla="*/ 7 h 58" name="T27"/>
                <a:gd fmla="*/ 20 w 58" name="T28"/>
                <a:gd fmla="*/ 0 h 58" name="T29"/>
                <a:gd fmla="*/ 31 w 58" name="T30"/>
                <a:gd fmla="*/ 0 h 58" name="T31"/>
                <a:gd fmla="*/ 31 w 58" name="T32"/>
                <a:gd fmla="*/ 0 h 58" name="T33"/>
                <a:gd fmla="*/ 43 w 58" name="T34"/>
                <a:gd fmla="*/ 0 h 58" name="T35"/>
                <a:gd fmla="*/ 51 w 58" name="T36"/>
                <a:gd fmla="*/ 7 h 58" name="T37"/>
                <a:gd fmla="*/ 58 w 58" name="T38"/>
                <a:gd fmla="*/ 15 h 58" name="T39"/>
                <a:gd fmla="*/ 58 w 58" name="T40"/>
                <a:gd fmla="*/ 27 h 58" name="T41"/>
                <a:gd fmla="*/ 58 w 58" name="T42"/>
                <a:gd fmla="*/ 27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27" name="组合 826"/>
          <p:cNvGrpSpPr/>
          <p:nvPr/>
        </p:nvGrpSpPr>
        <p:grpSpPr>
          <a:xfrm>
            <a:off x="1928180" y="570426"/>
            <a:ext cx="1671228" cy="1566691"/>
            <a:chOff x="9895706" y="-196272"/>
            <a:chExt cx="1954213" cy="1831975"/>
          </a:xfrm>
          <a:noFill/>
        </p:grpSpPr>
        <p:sp>
          <p:nvSpPr>
            <p:cNvPr id="828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gdLst>
                <a:gd fmla="*/ 1103 w 1231" name="T0"/>
                <a:gd fmla="*/ 1095 h 1154" name="T1"/>
                <a:gd fmla="*/ 1138 w 1231" name="T2"/>
                <a:gd fmla="*/ 1002 h 1154" name="T3"/>
                <a:gd fmla="*/ 1177 w 1231" name="T4"/>
                <a:gd fmla="*/ 940 h 1154" name="T5"/>
                <a:gd fmla="*/ 1220 w 1231" name="T6"/>
                <a:gd fmla="*/ 882 h 1154" name="T7"/>
                <a:gd fmla="*/ 1204 w 1231" name="T8"/>
                <a:gd fmla="*/ 796 h 1154" name="T9"/>
                <a:gd fmla="*/ 1103 w 1231" name="T10"/>
                <a:gd fmla="*/ 785 h 1154" name="T11"/>
                <a:gd fmla="*/ 1033 w 1231" name="T12"/>
                <a:gd fmla="*/ 804 h 1154" name="T13"/>
                <a:gd fmla="*/ 936 w 1231" name="T14"/>
                <a:gd fmla="*/ 761 h 1154" name="T15"/>
                <a:gd fmla="*/ 951 w 1231" name="T16"/>
                <a:gd fmla="*/ 672 h 1154" name="T17"/>
                <a:gd fmla="*/ 909 w 1231" name="T18"/>
                <a:gd fmla="*/ 594 h 1154" name="T19"/>
                <a:gd fmla="*/ 847 w 1231" name="T20"/>
                <a:gd fmla="*/ 586 h 1154" name="T21"/>
                <a:gd fmla="*/ 823 w 1231" name="T22"/>
                <a:gd fmla="*/ 555 h 1154" name="T23"/>
                <a:gd fmla="*/ 773 w 1231" name="T24"/>
                <a:gd fmla="*/ 548 h 1154" name="T25"/>
                <a:gd fmla="*/ 738 w 1231" name="T26"/>
                <a:gd fmla="*/ 540 h 1154" name="T27"/>
                <a:gd fmla="*/ 664 w 1231" name="T28"/>
                <a:gd fmla="*/ 509 h 1154" name="T29"/>
                <a:gd fmla="*/ 602 w 1231" name="T30"/>
                <a:gd fmla="*/ 489 h 1154" name="T31"/>
                <a:gd fmla="*/ 512 w 1231" name="T32"/>
                <a:gd fmla="*/ 416 h 1154" name="T33"/>
                <a:gd fmla="*/ 516 w 1231" name="T34"/>
                <a:gd fmla="*/ 338 h 1154" name="T35"/>
                <a:gd fmla="*/ 481 w 1231" name="T36"/>
                <a:gd fmla="*/ 237 h 1154" name="T37"/>
                <a:gd fmla="*/ 400 w 1231" name="T38"/>
                <a:gd fmla="*/ 225 h 1154" name="T39"/>
                <a:gd fmla="*/ 349 w 1231" name="T40"/>
                <a:gd fmla="*/ 182 h 1154" name="T41"/>
                <a:gd fmla="*/ 287 w 1231" name="T42"/>
                <a:gd fmla="*/ 163 h 1154" name="T43"/>
                <a:gd fmla="*/ 241 w 1231" name="T44"/>
                <a:gd fmla="*/ 136 h 1154" name="T45"/>
                <a:gd fmla="*/ 237 w 1231" name="T46"/>
                <a:gd fmla="*/ 101 h 1154" name="T47"/>
                <a:gd fmla="*/ 190 w 1231" name="T48"/>
                <a:gd fmla="*/ 31 h 1154" name="T49"/>
                <a:gd fmla="*/ 128 w 1231" name="T50"/>
                <a:gd fmla="*/ 0 h 1154" name="T51"/>
                <a:gd fmla="*/ 46 w 1231" name="T52"/>
                <a:gd fmla="*/ 62 h 1154" name="T53"/>
                <a:gd fmla="*/ 0 w 1231" name="T54"/>
                <a:gd fmla="*/ 93 h 1154" name="T55"/>
                <a:gd fmla="*/ 15 w 1231" name="T56"/>
                <a:gd fmla="*/ 182 h 1154" name="T57"/>
                <a:gd fmla="*/ 85 w 1231" name="T58"/>
                <a:gd fmla="*/ 252 h 1154" name="T59"/>
                <a:gd fmla="*/ 108 w 1231" name="T60"/>
                <a:gd fmla="*/ 315 h 1154" name="T61"/>
                <a:gd fmla="*/ 175 w 1231" name="T62"/>
                <a:gd fmla="*/ 299 h 1154" name="T63"/>
                <a:gd fmla="*/ 217 w 1231" name="T64"/>
                <a:gd fmla="*/ 303 h 1154" name="T65"/>
                <a:gd fmla="*/ 225 w 1231" name="T66"/>
                <a:gd fmla="*/ 404 h 1154" name="T67"/>
                <a:gd fmla="*/ 244 w 1231" name="T68"/>
                <a:gd fmla="*/ 528 h 1154" name="T69"/>
                <a:gd fmla="*/ 326 w 1231" name="T70"/>
                <a:gd fmla="*/ 520 h 1154" name="T71"/>
                <a:gd fmla="*/ 400 w 1231" name="T72"/>
                <a:gd fmla="*/ 474 h 1154" name="T73"/>
                <a:gd fmla="*/ 435 w 1231" name="T74"/>
                <a:gd fmla="*/ 513 h 1154" name="T75"/>
                <a:gd fmla="*/ 423 w 1231" name="T76"/>
                <a:gd fmla="*/ 598 h 1154" name="T77"/>
                <a:gd fmla="*/ 415 w 1231" name="T78"/>
                <a:gd fmla="*/ 687 h 1154" name="T79"/>
                <a:gd fmla="*/ 384 w 1231" name="T80"/>
                <a:gd fmla="*/ 804 h 1154" name="T81"/>
                <a:gd fmla="*/ 388 w 1231" name="T82"/>
                <a:gd fmla="*/ 944 h 1154" name="T83"/>
                <a:gd fmla="*/ 431 w 1231" name="T84"/>
                <a:gd fmla="*/ 971 h 1154" name="T85"/>
                <a:gd fmla="*/ 419 w 1231" name="T86"/>
                <a:gd fmla="*/ 1022 h 1154" name="T87"/>
                <a:gd fmla="*/ 404 w 1231" name="T88"/>
                <a:gd fmla="*/ 1119 h 1154" name="T89"/>
                <a:gd fmla="*/ 481 w 1231" name="T90"/>
                <a:gd fmla="*/ 1099 h 1154" name="T91"/>
                <a:gd fmla="*/ 536 w 1231" name="T92"/>
                <a:gd fmla="*/ 1022 h 1154" name="T93"/>
                <a:gd fmla="*/ 637 w 1231" name="T94"/>
                <a:gd fmla="*/ 967 h 1154" name="T95"/>
                <a:gd fmla="*/ 703 w 1231" name="T96"/>
                <a:gd fmla="*/ 1014 h 1154" name="T97"/>
                <a:gd fmla="*/ 746 w 1231" name="T98"/>
                <a:gd fmla="*/ 1080 h 1154" name="T99"/>
                <a:gd fmla="*/ 854 w 1231" name="T100"/>
                <a:gd fmla="*/ 1095 h 1154" name="T101"/>
                <a:gd fmla="*/ 893 w 1231" name="T102"/>
                <a:gd fmla="*/ 1142 h 1154" name="T103"/>
                <a:gd fmla="*/ 955 w 1231" name="T104"/>
                <a:gd fmla="*/ 1134 h 1154" name="T105"/>
                <a:gd fmla="*/ 1068 w 1231" name="T106"/>
                <a:gd fmla="*/ 1115 h 1154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1154" w="1231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30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gdLst>
                <a:gd fmla="*/ 59 w 59" name="T0"/>
                <a:gd fmla="*/ 31 h 58" name="T1"/>
                <a:gd fmla="*/ 59 w 59" name="T2"/>
                <a:gd fmla="*/ 31 h 58" name="T3"/>
                <a:gd fmla="*/ 55 w 59" name="T4"/>
                <a:gd fmla="*/ 43 h 58" name="T5"/>
                <a:gd fmla="*/ 51 w 59" name="T6"/>
                <a:gd fmla="*/ 50 h 58" name="T7"/>
                <a:gd fmla="*/ 39 w 59" name="T8"/>
                <a:gd fmla="*/ 58 h 58" name="T9"/>
                <a:gd fmla="*/ 32 w 59" name="T10"/>
                <a:gd fmla="*/ 58 h 58" name="T11"/>
                <a:gd fmla="*/ 32 w 59" name="T12"/>
                <a:gd fmla="*/ 58 h 58" name="T13"/>
                <a:gd fmla="*/ 20 w 59" name="T14"/>
                <a:gd fmla="*/ 58 h 58" name="T15"/>
                <a:gd fmla="*/ 8 w 59" name="T16"/>
                <a:gd fmla="*/ 50 h 58" name="T17"/>
                <a:gd fmla="*/ 4 w 59" name="T18"/>
                <a:gd fmla="*/ 43 h 58" name="T19"/>
                <a:gd fmla="*/ 0 w 59" name="T20"/>
                <a:gd fmla="*/ 31 h 58" name="T21"/>
                <a:gd fmla="*/ 0 w 59" name="T22"/>
                <a:gd fmla="*/ 31 h 58" name="T23"/>
                <a:gd fmla="*/ 4 w 59" name="T24"/>
                <a:gd fmla="*/ 19 h 58" name="T25"/>
                <a:gd fmla="*/ 8 w 59" name="T26"/>
                <a:gd fmla="*/ 11 h 58" name="T27"/>
                <a:gd fmla="*/ 20 w 59" name="T28"/>
                <a:gd fmla="*/ 4 h 58" name="T29"/>
                <a:gd fmla="*/ 32 w 59" name="T30"/>
                <a:gd fmla="*/ 0 h 58" name="T31"/>
                <a:gd fmla="*/ 32 w 59" name="T32"/>
                <a:gd fmla="*/ 0 h 58" name="T33"/>
                <a:gd fmla="*/ 39 w 59" name="T34"/>
                <a:gd fmla="*/ 4 h 58" name="T35"/>
                <a:gd fmla="*/ 51 w 59" name="T36"/>
                <a:gd fmla="*/ 11 h 58" name="T37"/>
                <a:gd fmla="*/ 55 w 59" name="T38"/>
                <a:gd fmla="*/ 19 h 58" name="T39"/>
                <a:gd fmla="*/ 59 w 59" name="T40"/>
                <a:gd fmla="*/ 31 h 58" name="T41"/>
                <a:gd fmla="*/ 59 w 59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9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2043577" y="1208507"/>
            <a:ext cx="480598" cy="886525"/>
            <a:chOff x="10030643" y="549854"/>
            <a:chExt cx="561976" cy="1036638"/>
          </a:xfrm>
          <a:noFill/>
        </p:grpSpPr>
        <p:sp>
          <p:nvSpPr>
            <p:cNvPr id="835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gdLst>
                <a:gd fmla="*/ 0 w 195" name="T0"/>
                <a:gd fmla="*/ 58 h 649" name="T1"/>
                <a:gd fmla="*/ 0 w 195" name="T2"/>
                <a:gd fmla="*/ 58 h 649" name="T3"/>
                <a:gd fmla="*/ 16 w 195" name="T4"/>
                <a:gd fmla="*/ 62 h 649" name="T5"/>
                <a:gd fmla="*/ 47 w 195" name="T6"/>
                <a:gd fmla="*/ 58 h 649" name="T7"/>
                <a:gd fmla="*/ 66 w 195" name="T8"/>
                <a:gd fmla="*/ 58 h 649" name="T9"/>
                <a:gd fmla="*/ 82 w 195" name="T10"/>
                <a:gd fmla="*/ 50 h 649" name="T11"/>
                <a:gd fmla="*/ 101 w 195" name="T12"/>
                <a:gd fmla="*/ 43 h 649" name="T13"/>
                <a:gd fmla="*/ 113 w 195" name="T14"/>
                <a:gd fmla="*/ 31 h 649" name="T15"/>
                <a:gd fmla="*/ 113 w 195" name="T16"/>
                <a:gd fmla="*/ 31 h 649" name="T17"/>
                <a:gd fmla="*/ 125 w 195" name="T18"/>
                <a:gd fmla="*/ 19 h 649" name="T19"/>
                <a:gd fmla="*/ 140 w 195" name="T20"/>
                <a:gd fmla="*/ 8 h 649" name="T21"/>
                <a:gd fmla="*/ 156 w 195" name="T22"/>
                <a:gd fmla="*/ 4 h 649" name="T23"/>
                <a:gd fmla="*/ 171 w 195" name="T24"/>
                <a:gd fmla="*/ 0 h 649" name="T25"/>
                <a:gd fmla="*/ 183 w 195" name="T26"/>
                <a:gd fmla="*/ 4 h 649" name="T27"/>
                <a:gd fmla="*/ 191 w 195" name="T28"/>
                <a:gd fmla="*/ 12 h 649" name="T29"/>
                <a:gd fmla="*/ 195 w 195" name="T30"/>
                <a:gd fmla="*/ 23 h 649" name="T31"/>
                <a:gd fmla="*/ 195 w 195" name="T32"/>
                <a:gd fmla="*/ 43 h 649" name="T33"/>
                <a:gd fmla="*/ 195 w 195" name="T34"/>
                <a:gd fmla="*/ 43 h 649" name="T35"/>
                <a:gd fmla="*/ 183 w 195" name="T36"/>
                <a:gd fmla="*/ 78 h 649" name="T37"/>
                <a:gd fmla="*/ 175 w 195" name="T38"/>
                <a:gd fmla="*/ 97 h 649" name="T39"/>
                <a:gd fmla="*/ 164 w 195" name="T40"/>
                <a:gd fmla="*/ 113 h 649" name="T41"/>
                <a:gd fmla="*/ 164 w 195" name="T42"/>
                <a:gd fmla="*/ 113 h 649" name="T43"/>
                <a:gd fmla="*/ 171 w 195" name="T44"/>
                <a:gd fmla="*/ 120 h 649" name="T45"/>
                <a:gd fmla="*/ 179 w 195" name="T46"/>
                <a:gd fmla="*/ 128 h 649" name="T47"/>
                <a:gd fmla="*/ 187 w 195" name="T48"/>
                <a:gd fmla="*/ 140 h 649" name="T49"/>
                <a:gd fmla="*/ 191 w 195" name="T50"/>
                <a:gd fmla="*/ 155 h 649" name="T51"/>
                <a:gd fmla="*/ 195 w 195" name="T52"/>
                <a:gd fmla="*/ 175 h 649" name="T53"/>
                <a:gd fmla="*/ 187 w 195" name="T54"/>
                <a:gd fmla="*/ 194 h 649" name="T55"/>
                <a:gd fmla="*/ 171 w 195" name="T56"/>
                <a:gd fmla="*/ 217 h 649" name="T57"/>
                <a:gd fmla="*/ 171 w 195" name="T58"/>
                <a:gd fmla="*/ 217 h 649" name="T59"/>
                <a:gd fmla="*/ 175 w 195" name="T60"/>
                <a:gd fmla="*/ 233 h 649" name="T61"/>
                <a:gd fmla="*/ 175 w 195" name="T62"/>
                <a:gd fmla="*/ 272 h 649" name="T63"/>
                <a:gd fmla="*/ 171 w 195" name="T64"/>
                <a:gd fmla="*/ 291 h 649" name="T65"/>
                <a:gd fmla="*/ 164 w 195" name="T66"/>
                <a:gd fmla="*/ 311 h 649" name="T67"/>
                <a:gd fmla="*/ 152 w 195" name="T68"/>
                <a:gd fmla="*/ 330 h 649" name="T69"/>
                <a:gd fmla="*/ 140 w 195" name="T70"/>
                <a:gd fmla="*/ 334 h 649" name="T71"/>
                <a:gd fmla="*/ 129 w 195" name="T72"/>
                <a:gd fmla="*/ 342 h 649" name="T73"/>
                <a:gd fmla="*/ 129 w 195" name="T74"/>
                <a:gd fmla="*/ 342 h 649" name="T75"/>
                <a:gd fmla="*/ 129 w 195" name="T76"/>
                <a:gd fmla="*/ 365 h 649" name="T77"/>
                <a:gd fmla="*/ 133 w 195" name="T78"/>
                <a:gd fmla="*/ 419 h 649" name="T79"/>
                <a:gd fmla="*/ 136 w 195" name="T80"/>
                <a:gd fmla="*/ 451 h 649" name="T81"/>
                <a:gd fmla="*/ 144 w 195" name="T82"/>
                <a:gd fmla="*/ 474 h 649" name="T83"/>
                <a:gd fmla="*/ 152 w 195" name="T84"/>
                <a:gd fmla="*/ 486 h 649" name="T85"/>
                <a:gd fmla="*/ 160 w 195" name="T86"/>
                <a:gd fmla="*/ 493 h 649" name="T87"/>
                <a:gd fmla="*/ 167 w 195" name="T88"/>
                <a:gd fmla="*/ 497 h 649" name="T89"/>
                <a:gd fmla="*/ 179 w 195" name="T90"/>
                <a:gd fmla="*/ 497 h 649" name="T91"/>
                <a:gd fmla="*/ 179 w 195" name="T92"/>
                <a:gd fmla="*/ 497 h 649" name="T93"/>
                <a:gd fmla="*/ 191 w 195" name="T94"/>
                <a:gd fmla="*/ 501 h 649" name="T95"/>
                <a:gd fmla="*/ 195 w 195" name="T96"/>
                <a:gd fmla="*/ 505 h 649" name="T97"/>
                <a:gd fmla="*/ 195 w 195" name="T98"/>
                <a:gd fmla="*/ 517 h 649" name="T99"/>
                <a:gd fmla="*/ 191 w 195" name="T100"/>
                <a:gd fmla="*/ 524 h 649" name="T101"/>
                <a:gd fmla="*/ 183 w 195" name="T102"/>
                <a:gd fmla="*/ 544 h 649" name="T103"/>
                <a:gd fmla="*/ 175 w 195" name="T104"/>
                <a:gd fmla="*/ 552 h 649" name="T105"/>
                <a:gd fmla="*/ 175 w 195" name="T106"/>
                <a:gd fmla="*/ 552 h 649" name="T107"/>
                <a:gd fmla="*/ 164 w 195" name="T108"/>
                <a:gd fmla="*/ 571 h 649" name="T109"/>
                <a:gd fmla="*/ 136 w 195" name="T110"/>
                <a:gd fmla="*/ 610 h 649" name="T111"/>
                <a:gd fmla="*/ 117 w 195" name="T112"/>
                <a:gd fmla="*/ 625 h 649" name="T113"/>
                <a:gd fmla="*/ 101 w 195" name="T114"/>
                <a:gd fmla="*/ 641 h 649" name="T115"/>
                <a:gd fmla="*/ 82 w 195" name="T116"/>
                <a:gd fmla="*/ 649 h 649" name="T117"/>
                <a:gd fmla="*/ 74 w 195" name="T118"/>
                <a:gd fmla="*/ 649 h 649" name="T119"/>
                <a:gd fmla="*/ 66 w 195" name="T120"/>
                <a:gd fmla="*/ 645 h 649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b" l="0" r="r" t="0"/>
              <a:pathLst>
                <a:path h="649" w="195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  <a:grpFill/>
          </p:grpSpPr>
          <p:sp>
            <p:nvSpPr>
              <p:cNvPr id="837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gdLst>
                  <a:gd fmla="*/ 272 w 354" name="T0"/>
                  <a:gd fmla="*/ 31 h 653" name="T1"/>
                  <a:gd fmla="*/ 241 w 354" name="T2"/>
                  <a:gd fmla="*/ 50 h 653" name="T3"/>
                  <a:gd fmla="*/ 206 w 354" name="T4"/>
                  <a:gd fmla="*/ 58 h 653" name="T5"/>
                  <a:gd fmla="*/ 159 w 354" name="T6"/>
                  <a:gd fmla="*/ 58 h 653" name="T7"/>
                  <a:gd fmla="*/ 159 w 354" name="T8"/>
                  <a:gd fmla="*/ 58 h 653" name="T9"/>
                  <a:gd fmla="*/ 167 w 354" name="T10"/>
                  <a:gd fmla="*/ 101 h 653" name="T11"/>
                  <a:gd fmla="*/ 159 w 354" name="T12"/>
                  <a:gd fmla="*/ 124 h 653" name="T13"/>
                  <a:gd fmla="*/ 136 w 354" name="T14"/>
                  <a:gd fmla="*/ 140 h 653" name="T15"/>
                  <a:gd fmla="*/ 117 w 354" name="T16"/>
                  <a:gd fmla="*/ 148 h 653" name="T17"/>
                  <a:gd fmla="*/ 82 w 354" name="T18"/>
                  <a:gd fmla="*/ 151 h 653" name="T19"/>
                  <a:gd fmla="*/ 51 w 354" name="T20"/>
                  <a:gd fmla="*/ 167 h 653" name="T21"/>
                  <a:gd fmla="*/ 27 w 354" name="T22"/>
                  <a:gd fmla="*/ 190 h 653" name="T23"/>
                  <a:gd fmla="*/ 12 w 354" name="T24"/>
                  <a:gd fmla="*/ 206 h 653" name="T25"/>
                  <a:gd fmla="*/ 0 w 354" name="T26"/>
                  <a:gd fmla="*/ 217 h 653" name="T27"/>
                  <a:gd fmla="*/ 20 w 354" name="T28"/>
                  <a:gd fmla="*/ 245 h 653" name="T29"/>
                  <a:gd fmla="*/ 35 w 354" name="T30"/>
                  <a:gd fmla="*/ 299 h 653" name="T31"/>
                  <a:gd fmla="*/ 47 w 354" name="T32"/>
                  <a:gd fmla="*/ 381 h 653" name="T33"/>
                  <a:gd fmla="*/ 47 w 354" name="T34"/>
                  <a:gd fmla="*/ 458 h 653" name="T35"/>
                  <a:gd fmla="*/ 47 w 354" name="T36"/>
                  <a:gd fmla="*/ 466 h 653" name="T37"/>
                  <a:gd fmla="*/ 55 w 354" name="T38"/>
                  <a:gd fmla="*/ 478 h 653" name="T39"/>
                  <a:gd fmla="*/ 74 w 354" name="T40"/>
                  <a:gd fmla="*/ 489 h 653" name="T41"/>
                  <a:gd fmla="*/ 117 w 354" name="T42"/>
                  <a:gd fmla="*/ 486 h 653" name="T43"/>
                  <a:gd fmla="*/ 148 w 354" name="T44"/>
                  <a:gd fmla="*/ 482 h 653" name="T45"/>
                  <a:gd fmla="*/ 191 w 354" name="T46"/>
                  <a:gd fmla="*/ 501 h 653" name="T47"/>
                  <a:gd fmla="*/ 218 w 354" name="T48"/>
                  <a:gd fmla="*/ 544 h 653" name="T49"/>
                  <a:gd fmla="*/ 225 w 354" name="T50"/>
                  <a:gd fmla="*/ 594 h 653" name="T51"/>
                  <a:gd fmla="*/ 233 w 354" name="T52"/>
                  <a:gd fmla="*/ 649 h 653" name="T53"/>
                  <a:gd fmla="*/ 241 w 354" name="T54"/>
                  <a:gd fmla="*/ 653 h 653" name="T55"/>
                  <a:gd fmla="*/ 264 w 354" name="T56"/>
                  <a:gd fmla="*/ 645 h 653" name="T57"/>
                  <a:gd fmla="*/ 299 w 354" name="T58"/>
                  <a:gd fmla="*/ 610 h 653" name="T59"/>
                  <a:gd fmla="*/ 334 w 354" name="T60"/>
                  <a:gd fmla="*/ 552 h 653" name="T61"/>
                  <a:gd fmla="*/ 342 w 354" name="T62"/>
                  <a:gd fmla="*/ 544 h 653" name="T63"/>
                  <a:gd fmla="*/ 354 w 354" name="T64"/>
                  <a:gd fmla="*/ 517 h 653" name="T65"/>
                  <a:gd fmla="*/ 350 w 354" name="T66"/>
                  <a:gd fmla="*/ 501 h 653" name="T67"/>
                  <a:gd fmla="*/ 338 w 354" name="T68"/>
                  <a:gd fmla="*/ 497 h 653" name="T69"/>
                  <a:gd fmla="*/ 319 w 354" name="T70"/>
                  <a:gd fmla="*/ 493 h 653" name="T71"/>
                  <a:gd fmla="*/ 303 w 354" name="T72"/>
                  <a:gd fmla="*/ 474 h 653" name="T73"/>
                  <a:gd fmla="*/ 292 w 354" name="T74"/>
                  <a:gd fmla="*/ 419 h 653" name="T75"/>
                  <a:gd fmla="*/ 288 w 354" name="T76"/>
                  <a:gd fmla="*/ 342 h 653" name="T77"/>
                  <a:gd fmla="*/ 299 w 354" name="T78"/>
                  <a:gd fmla="*/ 334 h 653" name="T79"/>
                  <a:gd fmla="*/ 323 w 354" name="T80"/>
                  <a:gd fmla="*/ 311 h 653" name="T81"/>
                  <a:gd fmla="*/ 334 w 354" name="T82"/>
                  <a:gd fmla="*/ 272 h 653" name="T83"/>
                  <a:gd fmla="*/ 330 w 354" name="T84"/>
                  <a:gd fmla="*/ 217 h 653" name="T85"/>
                  <a:gd fmla="*/ 346 w 354" name="T86"/>
                  <a:gd fmla="*/ 194 h 653" name="T87"/>
                  <a:gd fmla="*/ 350 w 354" name="T88"/>
                  <a:gd fmla="*/ 155 h 653" name="T89"/>
                  <a:gd fmla="*/ 338 w 354" name="T90"/>
                  <a:gd fmla="*/ 128 h 653" name="T91"/>
                  <a:gd fmla="*/ 323 w 354" name="T92"/>
                  <a:gd fmla="*/ 113 h 653" name="T93"/>
                  <a:gd fmla="*/ 334 w 354" name="T94"/>
                  <a:gd fmla="*/ 97 h 653" name="T95"/>
                  <a:gd fmla="*/ 354 w 354" name="T96"/>
                  <a:gd fmla="*/ 43 h 653" name="T97"/>
                  <a:gd fmla="*/ 354 w 354" name="T98"/>
                  <a:gd fmla="*/ 23 h 653" name="T99"/>
                  <a:gd fmla="*/ 342 w 354" name="T100"/>
                  <a:gd fmla="*/ 4 h 653" name="T101"/>
                  <a:gd fmla="*/ 315 w 354" name="T102"/>
                  <a:gd fmla="*/ 4 h 653" name="T103"/>
                  <a:gd fmla="*/ 284 w 354" name="T104"/>
                  <a:gd fmla="*/ 19 h 653" name="T105"/>
                  <a:gd fmla="*/ 272 w 354" name="T106"/>
                  <a:gd fmla="*/ 31 h 653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b" l="0" r="r" t="0"/>
                <a:pathLst>
                  <a:path h="653" w="354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grpFill/>
              <a:ln w="25400">
                <a:solidFill>
                  <a:schemeClr val="bg1"/>
                </a:solidFill>
                <a:prstDash val="dashDot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839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gdLst>
                  <a:gd fmla="*/ 59 w 59" name="T0"/>
                  <a:gd fmla="*/ 27 h 58" name="T1"/>
                  <a:gd fmla="*/ 59 w 59" name="T2"/>
                  <a:gd fmla="*/ 27 h 58" name="T3"/>
                  <a:gd fmla="*/ 55 w 59" name="T4"/>
                  <a:gd fmla="*/ 39 h 58" name="T5"/>
                  <a:gd fmla="*/ 47 w 59" name="T6"/>
                  <a:gd fmla="*/ 46 h 58" name="T7"/>
                  <a:gd fmla="*/ 39 w 59" name="T8"/>
                  <a:gd fmla="*/ 54 h 58" name="T9"/>
                  <a:gd fmla="*/ 28 w 59" name="T10"/>
                  <a:gd fmla="*/ 58 h 58" name="T11"/>
                  <a:gd fmla="*/ 28 w 59" name="T12"/>
                  <a:gd fmla="*/ 58 h 58" name="T13"/>
                  <a:gd fmla="*/ 16 w 59" name="T14"/>
                  <a:gd fmla="*/ 54 h 58" name="T15"/>
                  <a:gd fmla="*/ 8 w 59" name="T16"/>
                  <a:gd fmla="*/ 46 h 58" name="T17"/>
                  <a:gd fmla="*/ 0 w 59" name="T18"/>
                  <a:gd fmla="*/ 39 h 58" name="T19"/>
                  <a:gd fmla="*/ 0 w 59" name="T20"/>
                  <a:gd fmla="*/ 27 h 58" name="T21"/>
                  <a:gd fmla="*/ 0 w 59" name="T22"/>
                  <a:gd fmla="*/ 27 h 58" name="T23"/>
                  <a:gd fmla="*/ 0 w 59" name="T24"/>
                  <a:gd fmla="*/ 15 h 58" name="T25"/>
                  <a:gd fmla="*/ 8 w 59" name="T26"/>
                  <a:gd fmla="*/ 8 h 58" name="T27"/>
                  <a:gd fmla="*/ 16 w 59" name="T28"/>
                  <a:gd fmla="*/ 0 h 58" name="T29"/>
                  <a:gd fmla="*/ 28 w 59" name="T30"/>
                  <a:gd fmla="*/ 0 h 58" name="T31"/>
                  <a:gd fmla="*/ 28 w 59" name="T32"/>
                  <a:gd fmla="*/ 0 h 58" name="T33"/>
                  <a:gd fmla="*/ 39 w 59" name="T34"/>
                  <a:gd fmla="*/ 0 h 58" name="T35"/>
                  <a:gd fmla="*/ 47 w 59" name="T36"/>
                  <a:gd fmla="*/ 8 h 58" name="T37"/>
                  <a:gd fmla="*/ 55 w 59" name="T38"/>
                  <a:gd fmla="*/ 15 h 58" name="T39"/>
                  <a:gd fmla="*/ 59 w 59" name="T40"/>
                  <a:gd fmla="*/ 27 h 58" name="T41"/>
                  <a:gd fmla="*/ 59 w 59" name="T42"/>
                  <a:gd fmla="*/ 27 h 5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57" w="59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prstDash val="dashDot"/>
                <a:round/>
              </a:ln>
              <a:extLst/>
            </p:spPr>
            <p:txBody>
              <a:bodyPr/>
              <a:lstStyle/>
              <a:p>
                <a:endParaRPr altLang="en-US" lang="zh-CN"/>
              </a:p>
            </p:txBody>
          </p:sp>
        </p:grpSp>
      </p:grpSp>
      <p:grpSp>
        <p:nvGrpSpPr>
          <p:cNvPr id="843" name="组合 842"/>
          <p:cNvGrpSpPr/>
          <p:nvPr/>
        </p:nvGrpSpPr>
        <p:grpSpPr>
          <a:xfrm>
            <a:off x="1315894" y="1160990"/>
            <a:ext cx="1044009" cy="1354902"/>
            <a:chOff x="9179743" y="494291"/>
            <a:chExt cx="1220788" cy="1584325"/>
          </a:xfrm>
          <a:noFill/>
        </p:grpSpPr>
        <p:sp>
          <p:nvSpPr>
            <p:cNvPr id="844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gdLst>
                <a:gd fmla="*/ 761 w 769" name="T0"/>
                <a:gd fmla="*/ 657 h 998" name="T1"/>
                <a:gd fmla="*/ 738 w 769" name="T2"/>
                <a:gd fmla="*/ 555 h 998" name="T3"/>
                <a:gd fmla="*/ 653 w 769" name="T4"/>
                <a:gd fmla="*/ 521 h 998" name="T5"/>
                <a:gd fmla="*/ 598 w 769" name="T6"/>
                <a:gd fmla="*/ 521 h 998" name="T7"/>
                <a:gd fmla="*/ 583 w 769" name="T8"/>
                <a:gd fmla="*/ 493 h 998" name="T9"/>
                <a:gd fmla="*/ 579 w 769" name="T10"/>
                <a:gd fmla="*/ 373 h 998" name="T11"/>
                <a:gd fmla="*/ 548 w 769" name="T12"/>
                <a:gd fmla="*/ 268 h 998" name="T13"/>
                <a:gd fmla="*/ 509 w 769" name="T14"/>
                <a:gd fmla="*/ 256 h 998" name="T15"/>
                <a:gd fmla="*/ 451 w 769" name="T16"/>
                <a:gd fmla="*/ 276 h 998" name="T17"/>
                <a:gd fmla="*/ 389 w 769" name="T18"/>
                <a:gd fmla="*/ 291 h 998" name="T19"/>
                <a:gd fmla="*/ 323 w 769" name="T20"/>
                <a:gd fmla="*/ 225 h 998" name="T21"/>
                <a:gd fmla="*/ 303 w 769" name="T22"/>
                <a:gd fmla="*/ 124 h 998" name="T23"/>
                <a:gd fmla="*/ 256 w 769" name="T24"/>
                <a:gd fmla="*/ 58 h 998" name="T25"/>
                <a:gd fmla="*/ 214 w 769" name="T26"/>
                <a:gd fmla="*/ 70 h 998" name="T27"/>
                <a:gd fmla="*/ 190 w 769" name="T28"/>
                <a:gd fmla="*/ 62 h 998" name="T29"/>
                <a:gd fmla="*/ 175 w 769" name="T30"/>
                <a:gd fmla="*/ 27 h 998" name="T31"/>
                <a:gd fmla="*/ 117 w 769" name="T32"/>
                <a:gd fmla="*/ 0 h 998" name="T33"/>
                <a:gd fmla="*/ 51 w 769" name="T34"/>
                <a:gd fmla="*/ 35 h 998" name="T35"/>
                <a:gd fmla="*/ 12 w 769" name="T36"/>
                <a:gd fmla="*/ 78 h 998" name="T37"/>
                <a:gd fmla="*/ 12 w 769" name="T38"/>
                <a:gd fmla="*/ 132 h 998" name="T39"/>
                <a:gd fmla="*/ 47 w 769" name="T40"/>
                <a:gd fmla="*/ 159 h 998" name="T41"/>
                <a:gd fmla="*/ 35 w 769" name="T42"/>
                <a:gd fmla="*/ 190 h 998" name="T43"/>
                <a:gd fmla="*/ 8 w 769" name="T44"/>
                <a:gd fmla="*/ 233 h 998" name="T45"/>
                <a:gd fmla="*/ 0 w 769" name="T46"/>
                <a:gd fmla="*/ 287 h 998" name="T47"/>
                <a:gd fmla="*/ 16 w 769" name="T48"/>
                <a:gd fmla="*/ 373 h 998" name="T49"/>
                <a:gd fmla="*/ 4 w 769" name="T50"/>
                <a:gd fmla="*/ 408 h 998" name="T51"/>
                <a:gd fmla="*/ 51 w 769" name="T52"/>
                <a:gd fmla="*/ 443 h 998" name="T53"/>
                <a:gd fmla="*/ 109 w 769" name="T54"/>
                <a:gd fmla="*/ 489 h 998" name="T55"/>
                <a:gd fmla="*/ 167 w 769" name="T56"/>
                <a:gd fmla="*/ 544 h 998" name="T57"/>
                <a:gd fmla="*/ 187 w 769" name="T58"/>
                <a:gd fmla="*/ 602 h 998" name="T59"/>
                <a:gd fmla="*/ 148 w 769" name="T60"/>
                <a:gd fmla="*/ 715 h 998" name="T61"/>
                <a:gd fmla="*/ 144 w 769" name="T62"/>
                <a:gd fmla="*/ 750 h 998" name="T63"/>
                <a:gd fmla="*/ 183 w 769" name="T64"/>
                <a:gd fmla="*/ 792 h 998" name="T65"/>
                <a:gd fmla="*/ 225 w 769" name="T66"/>
                <a:gd fmla="*/ 800 h 998" name="T67"/>
                <a:gd fmla="*/ 268 w 769" name="T68"/>
                <a:gd fmla="*/ 827 h 998" name="T69"/>
                <a:gd fmla="*/ 276 w 769" name="T70"/>
                <a:gd fmla="*/ 882 h 998" name="T71"/>
                <a:gd fmla="*/ 299 w 769" name="T72"/>
                <a:gd fmla="*/ 897 h 998" name="T73"/>
                <a:gd fmla="*/ 334 w 769" name="T74"/>
                <a:gd fmla="*/ 928 h 998" name="T75"/>
                <a:gd fmla="*/ 365 w 769" name="T76"/>
                <a:gd fmla="*/ 971 h 998" name="T77"/>
                <a:gd fmla="*/ 482 w 769" name="T78"/>
                <a:gd fmla="*/ 987 h 998" name="T79"/>
                <a:gd fmla="*/ 466 w 769" name="T80"/>
                <a:gd fmla="*/ 948 h 998" name="T81"/>
                <a:gd fmla="*/ 455 w 769" name="T82"/>
                <a:gd fmla="*/ 878 h 998" name="T83"/>
                <a:gd fmla="*/ 513 w 769" name="T84"/>
                <a:gd fmla="*/ 882 h 998" name="T85"/>
                <a:gd fmla="*/ 606 w 769" name="T86"/>
                <a:gd fmla="*/ 952 h 998" name="T87"/>
                <a:gd fmla="*/ 664 w 769" name="T88"/>
                <a:gd fmla="*/ 956 h 998" name="T89"/>
                <a:gd fmla="*/ 703 w 769" name="T90"/>
                <a:gd fmla="*/ 897 h 998" name="T91"/>
                <a:gd fmla="*/ 719 w 769" name="T92"/>
                <a:gd fmla="*/ 862 h 998" name="T93"/>
                <a:gd fmla="*/ 715 w 769" name="T94"/>
                <a:gd fmla="*/ 812 h 998" name="T95"/>
                <a:gd fmla="*/ 742 w 769" name="T96"/>
                <a:gd fmla="*/ 773 h 998" name="T97"/>
                <a:gd fmla="*/ 769 w 769" name="T98"/>
                <a:gd fmla="*/ 723 h 998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b" l="0" r="r" t="0"/>
              <a:pathLst>
                <a:path h="998" w="769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46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4 w 58" name="T4"/>
                <a:gd fmla="*/ 42 h 58" name="T5"/>
                <a:gd fmla="*/ 50 w 58" name="T6"/>
                <a:gd fmla="*/ 50 h 58" name="T7"/>
                <a:gd fmla="*/ 39 w 58" name="T8"/>
                <a:gd fmla="*/ 58 h 58" name="T9"/>
                <a:gd fmla="*/ 27 w 58" name="T10"/>
                <a:gd fmla="*/ 58 h 58" name="T11"/>
                <a:gd fmla="*/ 27 w 58" name="T12"/>
                <a:gd fmla="*/ 58 h 58" name="T13"/>
                <a:gd fmla="*/ 19 w 58" name="T14"/>
                <a:gd fmla="*/ 58 h 58" name="T15"/>
                <a:gd fmla="*/ 7 w 58" name="T16"/>
                <a:gd fmla="*/ 50 h 58" name="T17"/>
                <a:gd fmla="*/ 4 w 58" name="T18"/>
                <a:gd fmla="*/ 42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7 w 58" name="T26"/>
                <a:gd fmla="*/ 11 h 58" name="T27"/>
                <a:gd fmla="*/ 19 w 58" name="T28"/>
                <a:gd fmla="*/ 3 h 58" name="T29"/>
                <a:gd fmla="*/ 27 w 58" name="T30"/>
                <a:gd fmla="*/ 0 h 58" name="T31"/>
                <a:gd fmla="*/ 27 w 58" name="T32"/>
                <a:gd fmla="*/ 0 h 58" name="T33"/>
                <a:gd fmla="*/ 39 w 58" name="T34"/>
                <a:gd fmla="*/ 3 h 58" name="T35"/>
                <a:gd fmla="*/ 50 w 58" name="T36"/>
                <a:gd fmla="*/ 11 h 58" name="T37"/>
                <a:gd fmla="*/ 54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1928180" y="2342118"/>
            <a:ext cx="691028" cy="506392"/>
            <a:chOff x="1890463" y="2143309"/>
            <a:chExt cx="691028" cy="506392"/>
          </a:xfrm>
          <a:noFill/>
        </p:grpSpPr>
        <p:sp>
          <p:nvSpPr>
            <p:cNvPr id="851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gdLst>
                <a:gd fmla="*/ 159 w 509" name="T0"/>
                <a:gd fmla="*/ 373 h 373" name="T1"/>
                <a:gd fmla="*/ 120 w 509" name="T2"/>
                <a:gd fmla="*/ 350 h 373" name="T3"/>
                <a:gd fmla="*/ 120 w 509" name="T4"/>
                <a:gd fmla="*/ 350 h 373" name="T5"/>
                <a:gd fmla="*/ 112 w 509" name="T6"/>
                <a:gd fmla="*/ 342 h 373" name="T7"/>
                <a:gd fmla="*/ 101 w 509" name="T8"/>
                <a:gd fmla="*/ 330 h 373" name="T9"/>
                <a:gd fmla="*/ 89 w 509" name="T10"/>
                <a:gd fmla="*/ 315 h 373" name="T11"/>
                <a:gd fmla="*/ 74 w 509" name="T12"/>
                <a:gd fmla="*/ 292 h 373" name="T13"/>
                <a:gd fmla="*/ 62 w 509" name="T14"/>
                <a:gd fmla="*/ 264 h 373" name="T15"/>
                <a:gd fmla="*/ 50 w 509" name="T16"/>
                <a:gd fmla="*/ 225 h 373" name="T17"/>
                <a:gd fmla="*/ 39 w 509" name="T18"/>
                <a:gd fmla="*/ 183 h 373" name="T19"/>
                <a:gd fmla="*/ 39 w 509" name="T20"/>
                <a:gd fmla="*/ 183 h 373" name="T21"/>
                <a:gd fmla="*/ 35 w 509" name="T22"/>
                <a:gd fmla="*/ 144 h 373" name="T23"/>
                <a:gd fmla="*/ 31 w 509" name="T24"/>
                <a:gd fmla="*/ 109 h 373" name="T25"/>
                <a:gd fmla="*/ 19 w 509" name="T26"/>
                <a:gd fmla="*/ 78 h 373" name="T27"/>
                <a:gd fmla="*/ 19 w 509" name="T28"/>
                <a:gd fmla="*/ 78 h 373" name="T29"/>
                <a:gd fmla="*/ 4 w 509" name="T30"/>
                <a:gd fmla="*/ 47 h 373" name="T31"/>
                <a:gd fmla="*/ 0 w 509" name="T32"/>
                <a:gd fmla="*/ 31 h 373" name="T33"/>
                <a:gd fmla="*/ 0 w 509" name="T34"/>
                <a:gd fmla="*/ 20 h 373" name="T35"/>
                <a:gd fmla="*/ 4 w 509" name="T36"/>
                <a:gd fmla="*/ 8 h 373" name="T37"/>
                <a:gd fmla="*/ 15 w 509" name="T38"/>
                <a:gd fmla="*/ 0 h 373" name="T39"/>
                <a:gd fmla="*/ 35 w 509" name="T40"/>
                <a:gd fmla="*/ 4 h 373" name="T41"/>
                <a:gd fmla="*/ 62 w 509" name="T42"/>
                <a:gd fmla="*/ 12 h 373" name="T43"/>
                <a:gd fmla="*/ 62 w 509" name="T44"/>
                <a:gd fmla="*/ 12 h 373" name="T45"/>
                <a:gd fmla="*/ 93 w 509" name="T46"/>
                <a:gd fmla="*/ 35 h 373" name="T47"/>
                <a:gd fmla="*/ 143 w 509" name="T48"/>
                <a:gd fmla="*/ 74 h 373" name="T49"/>
                <a:gd fmla="*/ 143 w 509" name="T50"/>
                <a:gd fmla="*/ 74 h 373" name="T51"/>
                <a:gd fmla="*/ 155 w 509" name="T52"/>
                <a:gd fmla="*/ 82 h 373" name="T53"/>
                <a:gd fmla="*/ 167 w 509" name="T54"/>
                <a:gd fmla="*/ 86 h 373" name="T55"/>
                <a:gd fmla="*/ 198 w 509" name="T56"/>
                <a:gd fmla="*/ 86 h 373" name="T57"/>
                <a:gd fmla="*/ 256 w 509" name="T58"/>
                <a:gd fmla="*/ 82 h 373" name="T59"/>
                <a:gd fmla="*/ 256 w 509" name="T60"/>
                <a:gd fmla="*/ 82 h 373" name="T61"/>
                <a:gd fmla="*/ 268 w 509" name="T62"/>
                <a:gd fmla="*/ 86 h 373" name="T63"/>
                <a:gd fmla="*/ 283 w 509" name="T64"/>
                <a:gd fmla="*/ 93 h 373" name="T65"/>
                <a:gd fmla="*/ 314 w 509" name="T66"/>
                <a:gd fmla="*/ 121 h 373" name="T67"/>
                <a:gd fmla="*/ 373 w 509" name="T68"/>
                <a:gd fmla="*/ 187 h 373" name="T69"/>
                <a:gd fmla="*/ 373 w 509" name="T70"/>
                <a:gd fmla="*/ 187 h 373" name="T71"/>
                <a:gd fmla="*/ 392 w 509" name="T72"/>
                <a:gd fmla="*/ 214 h 373" name="T73"/>
                <a:gd fmla="*/ 404 w 509" name="T74"/>
                <a:gd fmla="*/ 225 h 373" name="T75"/>
                <a:gd fmla="*/ 419 w 509" name="T76"/>
                <a:gd fmla="*/ 237 h 373" name="T77"/>
                <a:gd fmla="*/ 435 w 509" name="T78"/>
                <a:gd fmla="*/ 249 h 373" name="T79"/>
                <a:gd fmla="*/ 454 w 509" name="T80"/>
                <a:gd fmla="*/ 253 h 373" name="T81"/>
                <a:gd fmla="*/ 478 w 509" name="T82"/>
                <a:gd fmla="*/ 253 h 373" name="T83"/>
                <a:gd fmla="*/ 509 w 509" name="T84"/>
                <a:gd fmla="*/ 249 h 373" name="T85"/>
                <a:gd fmla="*/ 509 w 509" name="T86"/>
                <a:gd fmla="*/ 249 h 373" name="T87"/>
                <a:gd fmla="*/ 509 w 509" name="T88"/>
                <a:gd fmla="*/ 292 h 373" name="T89"/>
                <a:gd fmla="*/ 509 w 509" name="T90"/>
                <a:gd fmla="*/ 327 h 373" name="T91"/>
                <a:gd fmla="*/ 505 w 509" name="T92"/>
                <a:gd fmla="*/ 354 h 373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b" l="0" r="r" t="0"/>
              <a:pathLst>
                <a:path h="373" w="509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55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gdLst>
                <a:gd fmla="*/ 58 w 58" name="T0"/>
                <a:gd fmla="*/ 31 h 58" name="T1"/>
                <a:gd fmla="*/ 58 w 58" name="T2"/>
                <a:gd fmla="*/ 31 h 58" name="T3"/>
                <a:gd fmla="*/ 58 w 58" name="T4"/>
                <a:gd fmla="*/ 43 h 58" name="T5"/>
                <a:gd fmla="*/ 50 w 58" name="T6"/>
                <a:gd fmla="*/ 50 h 58" name="T7"/>
                <a:gd fmla="*/ 42 w 58" name="T8"/>
                <a:gd fmla="*/ 58 h 58" name="T9"/>
                <a:gd fmla="*/ 31 w 58" name="T10"/>
                <a:gd fmla="*/ 58 h 58" name="T11"/>
                <a:gd fmla="*/ 31 w 58" name="T12"/>
                <a:gd fmla="*/ 58 h 58" name="T13"/>
                <a:gd fmla="*/ 19 w 58" name="T14"/>
                <a:gd fmla="*/ 58 h 58" name="T15"/>
                <a:gd fmla="*/ 11 w 58" name="T16"/>
                <a:gd fmla="*/ 50 h 58" name="T17"/>
                <a:gd fmla="*/ 4 w 58" name="T18"/>
                <a:gd fmla="*/ 43 h 58" name="T19"/>
                <a:gd fmla="*/ 0 w 58" name="T20"/>
                <a:gd fmla="*/ 31 h 58" name="T21"/>
                <a:gd fmla="*/ 0 w 58" name="T22"/>
                <a:gd fmla="*/ 31 h 58" name="T23"/>
                <a:gd fmla="*/ 4 w 58" name="T24"/>
                <a:gd fmla="*/ 19 h 58" name="T25"/>
                <a:gd fmla="*/ 11 w 58" name="T26"/>
                <a:gd fmla="*/ 8 h 58" name="T27"/>
                <a:gd fmla="*/ 19 w 58" name="T28"/>
                <a:gd fmla="*/ 4 h 58" name="T29"/>
                <a:gd fmla="*/ 31 w 58" name="T30"/>
                <a:gd fmla="*/ 0 h 58" name="T31"/>
                <a:gd fmla="*/ 31 w 58" name="T32"/>
                <a:gd fmla="*/ 0 h 58" name="T33"/>
                <a:gd fmla="*/ 42 w 58" name="T34"/>
                <a:gd fmla="*/ 4 h 58" name="T35"/>
                <a:gd fmla="*/ 50 w 58" name="T36"/>
                <a:gd fmla="*/ 8 h 58" name="T37"/>
                <a:gd fmla="*/ 58 w 58" name="T38"/>
                <a:gd fmla="*/ 19 h 58" name="T39"/>
                <a:gd fmla="*/ 58 w 58" name="T40"/>
                <a:gd fmla="*/ 31 h 58" name="T41"/>
                <a:gd fmla="*/ 58 w 58" name="T42"/>
                <a:gd fmla="*/ 31 h 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57" w="57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  <a:extLst/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704649" y="394839"/>
            <a:ext cx="5624534" cy="6090259"/>
            <a:chOff x="10148118" y="2437391"/>
            <a:chExt cx="1246188" cy="1349375"/>
          </a:xfrm>
        </p:grpSpPr>
        <p:sp>
          <p:nvSpPr>
            <p:cNvPr id="860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gdLst>
                <a:gd fmla="*/ 326 w 785" name="T0"/>
                <a:gd fmla="*/ 843 h 850" name="T1"/>
                <a:gd fmla="*/ 284 w 785" name="T2"/>
                <a:gd fmla="*/ 823 h 850" name="T3"/>
                <a:gd fmla="*/ 186 w 785" name="T4"/>
                <a:gd fmla="*/ 831 h 850" name="T5"/>
                <a:gd fmla="*/ 66 w 785" name="T6"/>
                <a:gd fmla="*/ 823 h 850" name="T7"/>
                <a:gd fmla="*/ 27 w 785" name="T8"/>
                <a:gd fmla="*/ 746 h 850" name="T9"/>
                <a:gd fmla="*/ 16 w 785" name="T10"/>
                <a:gd fmla="*/ 676 h 850" name="T11"/>
                <a:gd fmla="*/ 4 w 785" name="T12"/>
                <a:gd fmla="*/ 614 h 850" name="T13"/>
                <a:gd fmla="*/ 0 w 785" name="T14"/>
                <a:gd fmla="*/ 590 h 850" name="T15"/>
                <a:gd fmla="*/ 27 w 785" name="T16"/>
                <a:gd fmla="*/ 536 h 850" name="T17"/>
                <a:gd fmla="*/ 120 w 785" name="T18"/>
                <a:gd fmla="*/ 489 h 850" name="T19"/>
                <a:gd fmla="*/ 183 w 785" name="T20"/>
                <a:gd fmla="*/ 485 h 850" name="T21"/>
                <a:gd fmla="*/ 218 w 785" name="T22"/>
                <a:gd fmla="*/ 458 h 850" name="T23"/>
                <a:gd fmla="*/ 202 w 785" name="T24"/>
                <a:gd fmla="*/ 369 h 850" name="T25"/>
                <a:gd fmla="*/ 210 w 785" name="T26"/>
                <a:gd fmla="*/ 338 h 850" name="T27"/>
                <a:gd fmla="*/ 221 w 785" name="T28"/>
                <a:gd fmla="*/ 326 h 850" name="T29"/>
                <a:gd fmla="*/ 249 w 785" name="T30"/>
                <a:gd fmla="*/ 248 h 850" name="T31"/>
                <a:gd fmla="*/ 249 w 785" name="T32"/>
                <a:gd fmla="*/ 190 h 850" name="T33"/>
                <a:gd fmla="*/ 221 w 785" name="T34"/>
                <a:gd fmla="*/ 159 h 850" name="T35"/>
                <a:gd fmla="*/ 171 w 785" name="T36"/>
                <a:gd fmla="*/ 140 h 850" name="T37"/>
                <a:gd fmla="*/ 163 w 785" name="T38"/>
                <a:gd fmla="*/ 108 h 850" name="T39"/>
                <a:gd fmla="*/ 163 w 785" name="T40"/>
                <a:gd fmla="*/ 54 h 850" name="T41"/>
                <a:gd fmla="*/ 151 w 785" name="T42"/>
                <a:gd fmla="*/ 27 h 850" name="T43"/>
                <a:gd fmla="*/ 252 w 785" name="T44"/>
                <a:gd fmla="*/ 7 h 850" name="T45"/>
                <a:gd fmla="*/ 326 w 785" name="T46"/>
                <a:gd fmla="*/ 0 h 850" name="T47"/>
                <a:gd fmla="*/ 342 w 785" name="T48"/>
                <a:gd fmla="*/ 0 h 850" name="T49"/>
                <a:gd fmla="*/ 357 w 785" name="T50"/>
                <a:gd fmla="*/ 27 h 850" name="T51"/>
                <a:gd fmla="*/ 350 w 785" name="T52"/>
                <a:gd fmla="*/ 74 h 850" name="T53"/>
                <a:gd fmla="*/ 373 w 785" name="T54"/>
                <a:gd fmla="*/ 105 h 850" name="T55"/>
                <a:gd fmla="*/ 420 w 785" name="T56"/>
                <a:gd fmla="*/ 120 h 850" name="T57"/>
                <a:gd fmla="*/ 447 w 785" name="T58"/>
                <a:gd fmla="*/ 112 h 850" name="T59"/>
                <a:gd fmla="*/ 466 w 785" name="T60"/>
                <a:gd fmla="*/ 124 h 850" name="T61"/>
                <a:gd fmla="*/ 470 w 785" name="T62"/>
                <a:gd fmla="*/ 147 h 850" name="T63"/>
                <a:gd fmla="*/ 478 w 785" name="T64"/>
                <a:gd fmla="*/ 190 h 850" name="T65"/>
                <a:gd fmla="*/ 489 w 785" name="T66"/>
                <a:gd fmla="*/ 225 h 850" name="T67"/>
                <a:gd fmla="*/ 470 w 785" name="T68"/>
                <a:gd fmla="*/ 248 h 850" name="T69"/>
                <a:gd fmla="*/ 482 w 785" name="T70"/>
                <a:gd fmla="*/ 272 h 850" name="T71"/>
                <a:gd fmla="*/ 540 w 785" name="T72"/>
                <a:gd fmla="*/ 322 h 850" name="T73"/>
                <a:gd fmla="*/ 625 w 785" name="T74"/>
                <a:gd fmla="*/ 299 h 850" name="T75"/>
                <a:gd fmla="*/ 719 w 785" name="T76"/>
                <a:gd fmla="*/ 303 h 850" name="T77"/>
                <a:gd fmla="*/ 765 w 785" name="T78"/>
                <a:gd fmla="*/ 307 h 850" name="T79"/>
                <a:gd fmla="*/ 785 w 785" name="T80"/>
                <a:gd fmla="*/ 365 h 850" name="T81"/>
                <a:gd fmla="*/ 781 w 785" name="T82"/>
                <a:gd fmla="*/ 423 h 850" name="T83"/>
                <a:gd fmla="*/ 746 w 785" name="T84"/>
                <a:gd fmla="*/ 470 h 850" name="T85"/>
                <a:gd fmla="*/ 734 w 785" name="T86"/>
                <a:gd fmla="*/ 505 h 850" name="T87"/>
                <a:gd fmla="*/ 684 w 785" name="T88"/>
                <a:gd fmla="*/ 516 h 850" name="T89"/>
                <a:gd fmla="*/ 649 w 785" name="T90"/>
                <a:gd fmla="*/ 575 h 850" name="T91"/>
                <a:gd fmla="*/ 540 w 785" name="T92"/>
                <a:gd fmla="*/ 715 h 850" name="T93"/>
                <a:gd fmla="*/ 486 w 785" name="T94"/>
                <a:gd fmla="*/ 773 h 850" name="T95"/>
                <a:gd fmla="*/ 381 w 785" name="T96"/>
                <a:gd fmla="*/ 835 h 850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b" l="0" r="r" t="0"/>
              <a:pathLst>
                <a:path h="850" w="785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762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1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gdLst>
                <a:gd fmla="*/ 78 w 78" name="T0"/>
                <a:gd fmla="*/ 35 h 77" name="T1"/>
                <a:gd fmla="*/ 78 w 78" name="T2"/>
                <a:gd fmla="*/ 35 h 77" name="T3"/>
                <a:gd fmla="*/ 74 w 78" name="T4"/>
                <a:gd fmla="*/ 50 h 77" name="T5"/>
                <a:gd fmla="*/ 66 w 78" name="T6"/>
                <a:gd fmla="*/ 62 h 77" name="T7"/>
                <a:gd fmla="*/ 55 w 78" name="T8"/>
                <a:gd fmla="*/ 73 h 77" name="T9"/>
                <a:gd fmla="*/ 39 w 78" name="T10"/>
                <a:gd fmla="*/ 77 h 77" name="T11"/>
                <a:gd fmla="*/ 39 w 78" name="T12"/>
                <a:gd fmla="*/ 77 h 77" name="T13"/>
                <a:gd fmla="*/ 24 w 78" name="T14"/>
                <a:gd fmla="*/ 73 h 77" name="T15"/>
                <a:gd fmla="*/ 12 w 78" name="T16"/>
                <a:gd fmla="*/ 66 h 77" name="T17"/>
                <a:gd fmla="*/ 4 w 78" name="T18"/>
                <a:gd fmla="*/ 54 h 77" name="T19"/>
                <a:gd fmla="*/ 0 w 78" name="T20"/>
                <a:gd fmla="*/ 38 h 77" name="T21"/>
                <a:gd fmla="*/ 0 w 78" name="T22"/>
                <a:gd fmla="*/ 38 h 77" name="T23"/>
                <a:gd fmla="*/ 0 w 78" name="T24"/>
                <a:gd fmla="*/ 23 h 77" name="T25"/>
                <a:gd fmla="*/ 8 w 78" name="T26"/>
                <a:gd fmla="*/ 11 h 77" name="T27"/>
                <a:gd fmla="*/ 20 w 78" name="T28"/>
                <a:gd fmla="*/ 3 h 77" name="T29"/>
                <a:gd fmla="*/ 35 w 78" name="T30"/>
                <a:gd fmla="*/ 0 h 77" name="T31"/>
                <a:gd fmla="*/ 35 w 78" name="T32"/>
                <a:gd fmla="*/ 0 h 77" name="T33"/>
                <a:gd fmla="*/ 51 w 78" name="T34"/>
                <a:gd fmla="*/ 0 h 77" name="T35"/>
                <a:gd fmla="*/ 62 w 78" name="T36"/>
                <a:gd fmla="*/ 7 h 77" name="T37"/>
                <a:gd fmla="*/ 74 w 78" name="T38"/>
                <a:gd fmla="*/ 19 h 77" name="T39"/>
                <a:gd fmla="*/ 78 w 78" name="T40"/>
                <a:gd fmla="*/ 35 h 77" name="T41"/>
                <a:gd fmla="*/ 78 w 78" name="T42"/>
                <a:gd fmla="*/ 35 h 77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77" w="78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2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gdLst>
                <a:gd fmla="*/ 35 w 35" name="T0"/>
                <a:gd fmla="*/ 16 h 35" name="T1"/>
                <a:gd fmla="*/ 35 w 35" name="T2"/>
                <a:gd fmla="*/ 16 h 35" name="T3"/>
                <a:gd fmla="*/ 35 w 35" name="T4"/>
                <a:gd fmla="*/ 23 h 35" name="T5"/>
                <a:gd fmla="*/ 31 w 35" name="T6"/>
                <a:gd fmla="*/ 31 h 35" name="T7"/>
                <a:gd fmla="*/ 23 w 35" name="T8"/>
                <a:gd fmla="*/ 35 h 35" name="T9"/>
                <a:gd fmla="*/ 19 w 35" name="T10"/>
                <a:gd fmla="*/ 35 h 35" name="T11"/>
                <a:gd fmla="*/ 19 w 35" name="T12"/>
                <a:gd fmla="*/ 35 h 35" name="T13"/>
                <a:gd fmla="*/ 11 w 35" name="T14"/>
                <a:gd fmla="*/ 35 h 35" name="T15"/>
                <a:gd fmla="*/ 7 w 35" name="T16"/>
                <a:gd fmla="*/ 31 h 35" name="T17"/>
                <a:gd fmla="*/ 4 w 35" name="T18"/>
                <a:gd fmla="*/ 23 h 35" name="T19"/>
                <a:gd fmla="*/ 0 w 35" name="T20"/>
                <a:gd fmla="*/ 19 h 35" name="T21"/>
                <a:gd fmla="*/ 0 w 35" name="T22"/>
                <a:gd fmla="*/ 19 h 35" name="T23"/>
                <a:gd fmla="*/ 0 w 35" name="T24"/>
                <a:gd fmla="*/ 12 h 35" name="T25"/>
                <a:gd fmla="*/ 4 w 35" name="T26"/>
                <a:gd fmla="*/ 8 h 35" name="T27"/>
                <a:gd fmla="*/ 11 w 35" name="T28"/>
                <a:gd fmla="*/ 4 h 35" name="T29"/>
                <a:gd fmla="*/ 15 w 35" name="T30"/>
                <a:gd fmla="*/ 0 h 35" name="T31"/>
                <a:gd fmla="*/ 15 w 35" name="T32"/>
                <a:gd fmla="*/ 0 h 35" name="T33"/>
                <a:gd fmla="*/ 23 w 35" name="T34"/>
                <a:gd fmla="*/ 0 h 35" name="T35"/>
                <a:gd fmla="*/ 31 w 35" name="T36"/>
                <a:gd fmla="*/ 4 h 35" name="T37"/>
                <a:gd fmla="*/ 35 w 35" name="T38"/>
                <a:gd fmla="*/ 12 h 35" name="T39"/>
                <a:gd fmla="*/ 35 w 35" name="T40"/>
                <a:gd fmla="*/ 16 h 35" name="T41"/>
                <a:gd fmla="*/ 35 w 35" name="T42"/>
                <a:gd fmla="*/ 16 h 3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b" l="0" r="r" t="0"/>
              <a:pathLst>
                <a:path h="35" w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3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gdLst>
                <a:gd fmla="*/ 81 w 89" name="T0"/>
                <a:gd fmla="*/ 46 h 85" name="T1"/>
                <a:gd fmla="*/ 81 w 89" name="T2"/>
                <a:gd fmla="*/ 46 h 85" name="T3"/>
                <a:gd fmla="*/ 89 w 89" name="T4"/>
                <a:gd fmla="*/ 31 h 85" name="T5"/>
                <a:gd fmla="*/ 89 w 89" name="T6"/>
                <a:gd fmla="*/ 31 h 85" name="T7"/>
                <a:gd fmla="*/ 78 w 89" name="T8"/>
                <a:gd fmla="*/ 27 h 85" name="T9"/>
                <a:gd fmla="*/ 66 w 89" name="T10"/>
                <a:gd fmla="*/ 23 h 85" name="T11"/>
                <a:gd fmla="*/ 50 w 89" name="T12"/>
                <a:gd fmla="*/ 4 h 85" name="T13"/>
                <a:gd fmla="*/ 50 w 89" name="T14"/>
                <a:gd fmla="*/ 4 h 85" name="T15"/>
                <a:gd fmla="*/ 50 w 89" name="T16"/>
                <a:gd fmla="*/ 4 h 85" name="T17"/>
                <a:gd fmla="*/ 50 w 89" name="T18"/>
                <a:gd fmla="*/ 4 h 85" name="T19"/>
                <a:gd fmla="*/ 54 w 89" name="T20"/>
                <a:gd fmla="*/ 4 h 85" name="T21"/>
                <a:gd fmla="*/ 54 w 89" name="T22"/>
                <a:gd fmla="*/ 4 h 85" name="T23"/>
                <a:gd fmla="*/ 39 w 89" name="T24"/>
                <a:gd fmla="*/ 0 h 85" name="T25"/>
                <a:gd fmla="*/ 39 w 89" name="T26"/>
                <a:gd fmla="*/ 0 h 85" name="T27"/>
                <a:gd fmla="*/ 39 w 89" name="T28"/>
                <a:gd fmla="*/ 0 h 85" name="T29"/>
                <a:gd fmla="*/ 39 w 89" name="T30"/>
                <a:gd fmla="*/ 0 h 85" name="T31"/>
                <a:gd fmla="*/ 31 w 89" name="T32"/>
                <a:gd fmla="*/ 11 h 85" name="T33"/>
                <a:gd fmla="*/ 23 w 89" name="T34"/>
                <a:gd fmla="*/ 19 h 85" name="T35"/>
                <a:gd fmla="*/ 15 w 89" name="T36"/>
                <a:gd fmla="*/ 31 h 85" name="T37"/>
                <a:gd fmla="*/ 0 w 89" name="T38"/>
                <a:gd fmla="*/ 39 h 85" name="T39"/>
                <a:gd fmla="*/ 0 w 89" name="T40"/>
                <a:gd fmla="*/ 39 h 85" name="T41"/>
                <a:gd fmla="*/ 8 w 89" name="T42"/>
                <a:gd fmla="*/ 46 h 85" name="T43"/>
                <a:gd fmla="*/ 8 w 89" name="T44"/>
                <a:gd fmla="*/ 46 h 85" name="T45"/>
                <a:gd fmla="*/ 8 w 89" name="T46"/>
                <a:gd fmla="*/ 46 h 85" name="T47"/>
                <a:gd fmla="*/ 8 w 89" name="T48"/>
                <a:gd fmla="*/ 46 h 85" name="T49"/>
                <a:gd fmla="*/ 23 w 89" name="T50"/>
                <a:gd fmla="*/ 39 h 85" name="T51"/>
                <a:gd fmla="*/ 23 w 89" name="T52"/>
                <a:gd fmla="*/ 43 h 85" name="T53"/>
                <a:gd fmla="*/ 66 w 89" name="T54"/>
                <a:gd fmla="*/ 43 h 85" name="T55"/>
                <a:gd fmla="*/ 66 w 89" name="T56"/>
                <a:gd fmla="*/ 39 h 85" name="T57"/>
                <a:gd fmla="*/ 66 w 89" name="T58"/>
                <a:gd fmla="*/ 39 h 85" name="T59"/>
                <a:gd fmla="*/ 81 w 89" name="T60"/>
                <a:gd fmla="*/ 46 h 85" name="T61"/>
                <a:gd fmla="*/ 81 w 89" name="T62"/>
                <a:gd fmla="*/ 46 h 85" name="T63"/>
                <a:gd fmla="*/ 81 w 89" name="T64"/>
                <a:gd fmla="*/ 46 h 85" name="T65"/>
                <a:gd fmla="*/ 43 w 89" name="T66"/>
                <a:gd fmla="*/ 15 h 85" name="T67"/>
                <a:gd fmla="*/ 43 w 89" name="T68"/>
                <a:gd fmla="*/ 15 h 85" name="T69"/>
                <a:gd fmla="*/ 58 w 89" name="T70"/>
                <a:gd fmla="*/ 31 h 85" name="T71"/>
                <a:gd fmla="*/ 27 w 89" name="T72"/>
                <a:gd fmla="*/ 31 h 85" name="T73"/>
                <a:gd fmla="*/ 27 w 89" name="T74"/>
                <a:gd fmla="*/ 31 h 85" name="T75"/>
                <a:gd fmla="*/ 43 w 89" name="T76"/>
                <a:gd fmla="*/ 15 h 85" name="T77"/>
                <a:gd fmla="*/ 43 w 89" name="T78"/>
                <a:gd fmla="*/ 15 h 85" name="T79"/>
                <a:gd fmla="*/ 43 w 89" name="T80"/>
                <a:gd fmla="*/ 15 h 85" name="T81"/>
                <a:gd fmla="*/ 58 w 89" name="T82"/>
                <a:gd fmla="*/ 85 h 85" name="T83"/>
                <a:gd fmla="*/ 74 w 89" name="T84"/>
                <a:gd fmla="*/ 85 h 85" name="T85"/>
                <a:gd fmla="*/ 74 w 89" name="T86"/>
                <a:gd fmla="*/ 50 h 85" name="T87"/>
                <a:gd fmla="*/ 15 w 89" name="T88"/>
                <a:gd fmla="*/ 50 h 85" name="T89"/>
                <a:gd fmla="*/ 15 w 89" name="T90"/>
                <a:gd fmla="*/ 85 h 85" name="T91"/>
                <a:gd fmla="*/ 27 w 89" name="T92"/>
                <a:gd fmla="*/ 85 h 85" name="T93"/>
                <a:gd fmla="*/ 27 w 89" name="T94"/>
                <a:gd fmla="*/ 81 h 85" name="T95"/>
                <a:gd fmla="*/ 58 w 89" name="T96"/>
                <a:gd fmla="*/ 81 h 85" name="T97"/>
                <a:gd fmla="*/ 58 w 89" name="T98"/>
                <a:gd fmla="*/ 85 h 85" name="T99"/>
                <a:gd fmla="*/ 58 w 89" name="T100"/>
                <a:gd fmla="*/ 85 h 85" name="T101"/>
                <a:gd fmla="*/ 58 w 89" name="T102"/>
                <a:gd fmla="*/ 58 h 85" name="T103"/>
                <a:gd fmla="*/ 58 w 89" name="T104"/>
                <a:gd fmla="*/ 74 h 85" name="T105"/>
                <a:gd fmla="*/ 27 w 89" name="T106"/>
                <a:gd fmla="*/ 74 h 85" name="T107"/>
                <a:gd fmla="*/ 27 w 89" name="T108"/>
                <a:gd fmla="*/ 58 h 85" name="T109"/>
                <a:gd fmla="*/ 58 w 89" name="T110"/>
                <a:gd fmla="*/ 58 h 85" name="T111"/>
                <a:gd fmla="*/ 58 w 89" name="T112"/>
                <a:gd fmla="*/ 58 h 85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b" l="0" r="r" t="0"/>
              <a:pathLst>
                <a:path h="85" w="89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4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gdLst>
                <a:gd fmla="*/ 0 w 86" name="T0"/>
                <a:gd fmla="*/ 73 h 81" name="T1"/>
                <a:gd fmla="*/ 12 w 86" name="T2"/>
                <a:gd fmla="*/ 81 h 81" name="T3"/>
                <a:gd fmla="*/ 20 w 86" name="T4"/>
                <a:gd fmla="*/ 54 h 81" name="T5"/>
                <a:gd fmla="*/ 27 w 86" name="T6"/>
                <a:gd fmla="*/ 50 h 81" name="T7"/>
                <a:gd fmla="*/ 27 w 86" name="T8"/>
                <a:gd fmla="*/ 66 h 81" name="T9"/>
                <a:gd fmla="*/ 20 w 86" name="T10"/>
                <a:gd fmla="*/ 66 h 81" name="T11"/>
                <a:gd fmla="*/ 20 w 86" name="T12"/>
                <a:gd fmla="*/ 70 h 81" name="T13"/>
                <a:gd fmla="*/ 23 w 86" name="T14"/>
                <a:gd fmla="*/ 77 h 81" name="T15"/>
                <a:gd fmla="*/ 35 w 86" name="T16"/>
                <a:gd fmla="*/ 77 h 81" name="T17"/>
                <a:gd fmla="*/ 35 w 86" name="T18"/>
                <a:gd fmla="*/ 70 h 81" name="T19"/>
                <a:gd fmla="*/ 8 w 86" name="T20"/>
                <a:gd fmla="*/ 0 h 81" name="T21"/>
                <a:gd fmla="*/ 8 w 86" name="T22"/>
                <a:gd fmla="*/ 50 h 81" name="T23"/>
                <a:gd fmla="*/ 0 w 86" name="T24"/>
                <a:gd fmla="*/ 73 h 81" name="T25"/>
                <a:gd fmla="*/ 0 w 86" name="T26"/>
                <a:gd fmla="*/ 73 h 81" name="T27"/>
                <a:gd fmla="*/ 66 w 86" name="T28"/>
                <a:gd fmla="*/ 77 h 81" name="T29"/>
                <a:gd fmla="*/ 78 w 86" name="T30"/>
                <a:gd fmla="*/ 77 h 81" name="T31"/>
                <a:gd fmla="*/ 82 w 86" name="T32"/>
                <a:gd fmla="*/ 77 h 81" name="T33"/>
                <a:gd fmla="*/ 86 w 86" name="T34"/>
                <a:gd fmla="*/ 62 h 81" name="T35"/>
                <a:gd fmla="*/ 74 w 86" name="T36"/>
                <a:gd fmla="*/ 58 h 81" name="T37"/>
                <a:gd fmla="*/ 74 w 86" name="T38"/>
                <a:gd fmla="*/ 66 h 81" name="T39"/>
                <a:gd fmla="*/ 55 w 86" name="T40"/>
                <a:gd fmla="*/ 70 h 81" name="T41"/>
                <a:gd fmla="*/ 51 w 86" name="T42"/>
                <a:gd fmla="*/ 66 h 81" name="T43"/>
                <a:gd fmla="*/ 82 w 86" name="T44"/>
                <a:gd fmla="*/ 42 h 81" name="T45"/>
                <a:gd fmla="*/ 39 w 86" name="T46"/>
                <a:gd fmla="*/ 0 h 81" name="T47"/>
                <a:gd fmla="*/ 39 w 86" name="T48"/>
                <a:gd fmla="*/ 70 h 81" name="T49"/>
                <a:gd fmla="*/ 55 w 86" name="T50"/>
                <a:gd fmla="*/ 77 h 81" name="T51"/>
                <a:gd fmla="*/ 55 w 86" name="T52"/>
                <a:gd fmla="*/ 77 h 81" name="T53"/>
                <a:gd fmla="*/ 27 w 86" name="T54"/>
                <a:gd fmla="*/ 19 h 81" name="T55"/>
                <a:gd fmla="*/ 20 w 86" name="T56"/>
                <a:gd fmla="*/ 11 h 81" name="T57"/>
                <a:gd fmla="*/ 27 w 86" name="T58"/>
                <a:gd fmla="*/ 11 h 81" name="T59"/>
                <a:gd fmla="*/ 51 w 86" name="T60"/>
                <a:gd fmla="*/ 35 h 81" name="T61"/>
                <a:gd fmla="*/ 55 w 86" name="T62"/>
                <a:gd fmla="*/ 11 h 81" name="T63"/>
                <a:gd fmla="*/ 55 w 86" name="T64"/>
                <a:gd fmla="*/ 35 h 81" name="T65"/>
                <a:gd fmla="*/ 70 w 86" name="T66"/>
                <a:gd fmla="*/ 35 h 81" name="T67"/>
                <a:gd fmla="*/ 66 w 86" name="T68"/>
                <a:gd fmla="*/ 11 h 81" name="T69"/>
                <a:gd fmla="*/ 70 w 86" name="T70"/>
                <a:gd fmla="*/ 11 h 81" name="T71"/>
                <a:gd fmla="*/ 27 w 86" name="T72"/>
                <a:gd fmla="*/ 39 h 81" name="T73"/>
                <a:gd fmla="*/ 20 w 86" name="T74"/>
                <a:gd fmla="*/ 31 h 81" name="T75"/>
                <a:gd fmla="*/ 27 w 86" name="T76"/>
                <a:gd fmla="*/ 31 h 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b" l="0" r="r" t="0"/>
              <a:pathLst>
                <a:path h="81" w="86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5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gdLst>
                <a:gd fmla="*/ 51 w 82" name="T0"/>
                <a:gd fmla="*/ 11 h 85" name="T1"/>
                <a:gd fmla="*/ 51 w 82" name="T2"/>
                <a:gd fmla="*/ 11 h 85" name="T3"/>
                <a:gd fmla="*/ 47 w 82" name="T4"/>
                <a:gd fmla="*/ 8 h 85" name="T5"/>
                <a:gd fmla="*/ 47 w 82" name="T6"/>
                <a:gd fmla="*/ 8 h 85" name="T7"/>
                <a:gd fmla="*/ 47 w 82" name="T8"/>
                <a:gd fmla="*/ 0 h 85" name="T9"/>
                <a:gd fmla="*/ 47 w 82" name="T10"/>
                <a:gd fmla="*/ 0 h 85" name="T11"/>
                <a:gd fmla="*/ 39 w 82" name="T12"/>
                <a:gd fmla="*/ 0 h 85" name="T13"/>
                <a:gd fmla="*/ 39 w 82" name="T14"/>
                <a:gd fmla="*/ 0 h 85" name="T15"/>
                <a:gd fmla="*/ 31 w 82" name="T16"/>
                <a:gd fmla="*/ 4 h 85" name="T17"/>
                <a:gd fmla="*/ 31 w 82" name="T18"/>
                <a:gd fmla="*/ 4 h 85" name="T19"/>
                <a:gd fmla="*/ 35 w 82" name="T20"/>
                <a:gd fmla="*/ 15 h 85" name="T21"/>
                <a:gd fmla="*/ 0 w 82" name="T22"/>
                <a:gd fmla="*/ 15 h 85" name="T23"/>
                <a:gd fmla="*/ 0 w 82" name="T24"/>
                <a:gd fmla="*/ 23 h 85" name="T25"/>
                <a:gd fmla="*/ 35 w 82" name="T26"/>
                <a:gd fmla="*/ 23 h 85" name="T27"/>
                <a:gd fmla="*/ 35 w 82" name="T28"/>
                <a:gd fmla="*/ 35 h 85" name="T29"/>
                <a:gd fmla="*/ 12 w 82" name="T30"/>
                <a:gd fmla="*/ 35 h 85" name="T31"/>
                <a:gd fmla="*/ 12 w 82" name="T32"/>
                <a:gd fmla="*/ 77 h 85" name="T33"/>
                <a:gd fmla="*/ 24 w 82" name="T34"/>
                <a:gd fmla="*/ 77 h 85" name="T35"/>
                <a:gd fmla="*/ 24 w 82" name="T36"/>
                <a:gd fmla="*/ 43 h 85" name="T37"/>
                <a:gd fmla="*/ 35 w 82" name="T38"/>
                <a:gd fmla="*/ 43 h 85" name="T39"/>
                <a:gd fmla="*/ 35 w 82" name="T40"/>
                <a:gd fmla="*/ 85 h 85" name="T41"/>
                <a:gd fmla="*/ 47 w 82" name="T42"/>
                <a:gd fmla="*/ 85 h 85" name="T43"/>
                <a:gd fmla="*/ 47 w 82" name="T44"/>
                <a:gd fmla="*/ 43 h 85" name="T45"/>
                <a:gd fmla="*/ 59 w 82" name="T46"/>
                <a:gd fmla="*/ 43 h 85" name="T47"/>
                <a:gd fmla="*/ 59 w 82" name="T48"/>
                <a:gd fmla="*/ 62 h 85" name="T49"/>
                <a:gd fmla="*/ 59 w 82" name="T50"/>
                <a:gd fmla="*/ 62 h 85" name="T51"/>
                <a:gd fmla="*/ 59 w 82" name="T52"/>
                <a:gd fmla="*/ 66 h 85" name="T53"/>
                <a:gd fmla="*/ 51 w 82" name="T54"/>
                <a:gd fmla="*/ 66 h 85" name="T55"/>
                <a:gd fmla="*/ 51 w 82" name="T56"/>
                <a:gd fmla="*/ 66 h 85" name="T57"/>
                <a:gd fmla="*/ 55 w 82" name="T58"/>
                <a:gd fmla="*/ 77 h 85" name="T59"/>
                <a:gd fmla="*/ 55 w 82" name="T60"/>
                <a:gd fmla="*/ 77 h 85" name="T61"/>
                <a:gd fmla="*/ 66 w 82" name="T62"/>
                <a:gd fmla="*/ 74 h 85" name="T63"/>
                <a:gd fmla="*/ 70 w 82" name="T64"/>
                <a:gd fmla="*/ 74 h 85" name="T65"/>
                <a:gd fmla="*/ 74 w 82" name="T66"/>
                <a:gd fmla="*/ 70 h 85" name="T67"/>
                <a:gd fmla="*/ 74 w 82" name="T68"/>
                <a:gd fmla="*/ 35 h 85" name="T69"/>
                <a:gd fmla="*/ 47 w 82" name="T70"/>
                <a:gd fmla="*/ 35 h 85" name="T71"/>
                <a:gd fmla="*/ 47 w 82" name="T72"/>
                <a:gd fmla="*/ 23 h 85" name="T73"/>
                <a:gd fmla="*/ 82 w 82" name="T74"/>
                <a:gd fmla="*/ 23 h 85" name="T75"/>
                <a:gd fmla="*/ 82 w 82" name="T76"/>
                <a:gd fmla="*/ 15 h 85" name="T77"/>
                <a:gd fmla="*/ 39 w 82" name="T78"/>
                <a:gd fmla="*/ 15 h 85" name="T79"/>
                <a:gd fmla="*/ 39 w 82" name="T80"/>
                <a:gd fmla="*/ 15 h 85" name="T81"/>
                <a:gd fmla="*/ 51 w 82" name="T82"/>
                <a:gd fmla="*/ 11 h 85" name="T83"/>
                <a:gd fmla="*/ 51 w 82" name="T84"/>
                <a:gd fmla="*/ 11 h 85" name="T85"/>
                <a:gd fmla="*/ 51 w 82" name="T86"/>
                <a:gd fmla="*/ 11 h 8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b" l="0" r="r" t="0"/>
              <a:pathLst>
                <a:path h="85" w="82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altLang="en-US" lang="zh-CN"/>
            </a:p>
          </p:txBody>
        </p:sp>
      </p:grpSp>
      <p:grpSp>
        <p:nvGrpSpPr>
          <p:cNvPr id="866" name="组合 865"/>
          <p:cNvGrpSpPr/>
          <p:nvPr/>
        </p:nvGrpSpPr>
        <p:grpSpPr>
          <a:xfrm flipH="1">
            <a:off x="1758627" y="165459"/>
            <a:ext cx="636991" cy="1572783"/>
            <a:chOff x="2339380" y="1927620"/>
            <a:chExt cx="1374628" cy="3394069"/>
          </a:xfrm>
        </p:grpSpPr>
        <p:grpSp>
          <p:nvGrpSpPr>
            <p:cNvPr id="867" name="组合 86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878" name="任意多边形 8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79" name="组合 8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80" name="任意多边形 8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1" name="任意多边形 8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5" name="等腰三角形 8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86" name="等腰三角形 8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68" name="组合 86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9" name="任意多边形 8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70" name="组合 8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1" name="任意多边形 8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2" name="任意多边形 8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6" name="等腰三角形 8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77" name="等腰三角形 8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71" name="组合 970"/>
          <p:cNvGrpSpPr/>
          <p:nvPr/>
        </p:nvGrpSpPr>
        <p:grpSpPr>
          <a:xfrm flipH="1">
            <a:off x="2746326" y="-40501"/>
            <a:ext cx="636991" cy="1572783"/>
            <a:chOff x="2339380" y="1927620"/>
            <a:chExt cx="1374628" cy="3394069"/>
          </a:xfrm>
        </p:grpSpPr>
        <p:grpSp>
          <p:nvGrpSpPr>
            <p:cNvPr id="972" name="组合 97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83" name="任意多边形 9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84" name="组合 9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5" name="任意多边形 9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0" name="等腰三角形 9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1" name="等腰三角形 9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73" name="组合 97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4" name="任意多边形 9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75" name="组合 9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6" name="任意多边形 9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1" name="等腰三角形 9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82" name="等腰三角形 9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08" name="组合 907"/>
          <p:cNvGrpSpPr/>
          <p:nvPr/>
        </p:nvGrpSpPr>
        <p:grpSpPr>
          <a:xfrm flipH="1">
            <a:off x="1963819" y="673830"/>
            <a:ext cx="636991" cy="1572783"/>
            <a:chOff x="2339380" y="1927620"/>
            <a:chExt cx="1374628" cy="3394069"/>
          </a:xfrm>
        </p:grpSpPr>
        <p:grpSp>
          <p:nvGrpSpPr>
            <p:cNvPr id="909" name="组合 90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20" name="任意多边形 9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21" name="组合 9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2" name="任意多边形 9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3" name="任意多边形 9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7" name="等腰三角形 9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8" name="等腰三角形 9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10" name="组合 90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11" name="任意多边形 91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12" name="组合 91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3" name="任意多边形 91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4" name="任意多边形 91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8" name="等腰三角形 91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9" name="等腰三角形 91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50" name="组合 949"/>
          <p:cNvGrpSpPr/>
          <p:nvPr/>
        </p:nvGrpSpPr>
        <p:grpSpPr>
          <a:xfrm flipH="1">
            <a:off x="2454282" y="949243"/>
            <a:ext cx="636991" cy="1572783"/>
            <a:chOff x="2339380" y="1927620"/>
            <a:chExt cx="1374628" cy="3394069"/>
          </a:xfrm>
        </p:grpSpPr>
        <p:grpSp>
          <p:nvGrpSpPr>
            <p:cNvPr id="951" name="组合 95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62" name="任意多边形 9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63" name="组合 9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4" name="任意多边形 9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5" name="任意多边形 9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9" name="等腰三角形 9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70" name="等腰三角形 9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52" name="组合 95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3" name="任意多边形 9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54" name="组合 9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5" name="任意多边形 9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6" name="任意多边形 9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0" name="等腰三角形 9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61" name="等腰三角形 9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92" name="组合 991"/>
          <p:cNvGrpSpPr/>
          <p:nvPr/>
        </p:nvGrpSpPr>
        <p:grpSpPr>
          <a:xfrm flipH="1">
            <a:off x="2959107" y="687305"/>
            <a:ext cx="636991" cy="1572783"/>
            <a:chOff x="2339380" y="1927620"/>
            <a:chExt cx="1374628" cy="3394069"/>
          </a:xfrm>
        </p:grpSpPr>
        <p:grpSp>
          <p:nvGrpSpPr>
            <p:cNvPr id="993" name="组合 99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04" name="任意多边形 10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05" name="组合 10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6" name="任意多边形 10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7" name="任意多边形 10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1" name="等腰三角形 10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2" name="等腰三角形 10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94" name="组合 99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5" name="任意多边形 9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96" name="组合 9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7" name="任意多边形 9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8" name="任意多边形 9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2" name="等腰三角形 10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3" name="等腰三角形 10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13" name="组合 1012"/>
          <p:cNvGrpSpPr/>
          <p:nvPr/>
        </p:nvGrpSpPr>
        <p:grpSpPr>
          <a:xfrm flipH="1">
            <a:off x="3511557" y="939717"/>
            <a:ext cx="636991" cy="1572783"/>
            <a:chOff x="2339380" y="1927620"/>
            <a:chExt cx="1374628" cy="3394069"/>
          </a:xfrm>
        </p:grpSpPr>
        <p:grpSp>
          <p:nvGrpSpPr>
            <p:cNvPr id="1014" name="组合 101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25" name="任意多边形 10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26" name="组合 10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7" name="任意多边形 10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8" name="任意多边形 10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2" name="等腰三角形 10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3" name="等腰三角形 10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15" name="组合 101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6" name="任意多边形 10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17" name="组合 10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8" name="任意多边形 10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9" name="任意多边形 10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3" name="等腰三角形 10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4" name="等腰三角形 10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34" name="组合 1033"/>
          <p:cNvGrpSpPr/>
          <p:nvPr/>
        </p:nvGrpSpPr>
        <p:grpSpPr>
          <a:xfrm flipH="1">
            <a:off x="3240095" y="1435017"/>
            <a:ext cx="636991" cy="1572783"/>
            <a:chOff x="2339380" y="1927620"/>
            <a:chExt cx="1374628" cy="3394069"/>
          </a:xfrm>
        </p:grpSpPr>
        <p:grpSp>
          <p:nvGrpSpPr>
            <p:cNvPr id="1035" name="组合 103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46" name="任意多边形 10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47" name="组合 10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8" name="任意多边形 10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9" name="任意多边形 10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3" name="等腰三角形 10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54" name="等腰三角形 10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36" name="组合 103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7" name="任意多边形 103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38" name="组合 103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9" name="任意多边形 103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0" name="任意多边形 103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55" name="组合 1054"/>
          <p:cNvGrpSpPr/>
          <p:nvPr/>
        </p:nvGrpSpPr>
        <p:grpSpPr>
          <a:xfrm flipH="1">
            <a:off x="2397132" y="1592180"/>
            <a:ext cx="636991" cy="1572783"/>
            <a:chOff x="2339380" y="1927620"/>
            <a:chExt cx="1374628" cy="3394069"/>
          </a:xfrm>
        </p:grpSpPr>
        <p:grpSp>
          <p:nvGrpSpPr>
            <p:cNvPr id="1056" name="组合 105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67" name="任意多边形 10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68" name="组合 10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9" name="任意多边形 10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0" name="任意多边形 10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57" name="组合 105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8" name="任意多边形 105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59" name="组合 105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0" name="任意多边形 105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1" name="任意多边形 106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97" name="组合 1096"/>
          <p:cNvGrpSpPr/>
          <p:nvPr/>
        </p:nvGrpSpPr>
        <p:grpSpPr>
          <a:xfrm flipH="1">
            <a:off x="3527432" y="2100180"/>
            <a:ext cx="636991" cy="1572783"/>
            <a:chOff x="2339380" y="1927620"/>
            <a:chExt cx="1374628" cy="3394069"/>
          </a:xfrm>
        </p:grpSpPr>
        <p:grpSp>
          <p:nvGrpSpPr>
            <p:cNvPr id="1098" name="组合 109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09" name="任意多边形 11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10" name="组合 11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11" name="任意多边形 11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2" name="任意多边形 11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6" name="等腰三角形 11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17" name="等腰三角形 11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99" name="组合 109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00" name="任意多边形 10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01" name="组合 1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2" name="任意多边形 1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3" name="任意多边形 1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7" name="等腰三角形 1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08" name="等腰三角形 1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18" name="组合 1117"/>
          <p:cNvGrpSpPr/>
          <p:nvPr/>
        </p:nvGrpSpPr>
        <p:grpSpPr>
          <a:xfrm flipH="1">
            <a:off x="2207207" y="2403241"/>
            <a:ext cx="636991" cy="1572783"/>
            <a:chOff x="2339380" y="1927620"/>
            <a:chExt cx="1374628" cy="3394069"/>
          </a:xfrm>
        </p:grpSpPr>
        <p:grpSp>
          <p:nvGrpSpPr>
            <p:cNvPr id="1119" name="组合 111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30" name="任意多边形 1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31" name="组合 1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2" name="任意多边形 1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3" name="任意多边形 1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7" name="等腰三角形 1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38" name="等腰三角形 1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20" name="组合 111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21" name="任意多边形 112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22" name="组合 112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3" name="任意多边形 112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4" name="任意多边形 11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8" name="等腰三角形 112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29" name="等腰三角形 112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39" name="组合 1138"/>
          <p:cNvGrpSpPr/>
          <p:nvPr/>
        </p:nvGrpSpPr>
        <p:grpSpPr>
          <a:xfrm flipH="1">
            <a:off x="2748492" y="2136284"/>
            <a:ext cx="636991" cy="1572783"/>
            <a:chOff x="2339380" y="1927620"/>
            <a:chExt cx="1374628" cy="3394069"/>
          </a:xfrm>
        </p:grpSpPr>
        <p:grpSp>
          <p:nvGrpSpPr>
            <p:cNvPr id="1140" name="组合 113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51" name="任意多边形 11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52" name="组合 11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3" name="任意多边形 11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4" name="任意多边形 11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8" name="等腰三角形 11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9" name="等腰三角形 11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41" name="组合 114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2" name="任意多边形 114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43" name="组合 114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4" name="任意多边形 114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5" name="任意多边形 114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49" name="等腰三角形 114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50" name="等腰三角形 114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60" name="组合 1159"/>
          <p:cNvGrpSpPr/>
          <p:nvPr/>
        </p:nvGrpSpPr>
        <p:grpSpPr>
          <a:xfrm flipH="1">
            <a:off x="3181754" y="2703935"/>
            <a:ext cx="636991" cy="1572783"/>
            <a:chOff x="2339380" y="1927620"/>
            <a:chExt cx="1374628" cy="3394069"/>
          </a:xfrm>
        </p:grpSpPr>
        <p:grpSp>
          <p:nvGrpSpPr>
            <p:cNvPr id="1161" name="组合 116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72" name="任意多边形 11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73" name="组合 11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4" name="任意多边形 11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5" name="任意多边形 11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9" name="等腰三角形 11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0" name="等腰三角形 11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62" name="组合 116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3" name="任意多边形 116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64" name="组合 116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5" name="任意多边形 116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6" name="任意多边形 116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0" name="等腰三角形 116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71" name="等腰三角形 117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181" name="组合 1180"/>
          <p:cNvGrpSpPr/>
          <p:nvPr/>
        </p:nvGrpSpPr>
        <p:grpSpPr>
          <a:xfrm flipH="1">
            <a:off x="3715664" y="3105107"/>
            <a:ext cx="636991" cy="1572783"/>
            <a:chOff x="2339380" y="1927620"/>
            <a:chExt cx="1374628" cy="3394069"/>
          </a:xfrm>
        </p:grpSpPr>
        <p:grpSp>
          <p:nvGrpSpPr>
            <p:cNvPr id="1182" name="组合 118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93" name="任意多边形 11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94" name="组合 11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5" name="任意多边形 11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6" name="任意多边形 11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0" name="等腰三角形 11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1" name="等腰三角形 12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183" name="组合 118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4" name="任意多边形 118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85" name="组合 118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6" name="任意多边形 118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7" name="任意多边形 118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1" name="等腰三角形 119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92" name="等腰三角形 119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2" name="组合 1201"/>
          <p:cNvGrpSpPr/>
          <p:nvPr/>
        </p:nvGrpSpPr>
        <p:grpSpPr>
          <a:xfrm flipH="1">
            <a:off x="2149482" y="3268580"/>
            <a:ext cx="636991" cy="1572783"/>
            <a:chOff x="2339380" y="1927620"/>
            <a:chExt cx="1374628" cy="3394069"/>
          </a:xfrm>
        </p:grpSpPr>
        <p:grpSp>
          <p:nvGrpSpPr>
            <p:cNvPr id="1203" name="组合 120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14" name="任意多边形 12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15" name="组合 12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6" name="任意多边形 12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7" name="任意多边形 12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1" name="等腰三角形 12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2" name="等腰三角形 12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04" name="组合 120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5" name="任意多边形 12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06" name="组合 12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7" name="任意多边形 12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8" name="任意多边形 12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2" name="等腰三角形 12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13" name="等腰三角形 12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23" name="组合 1222"/>
          <p:cNvGrpSpPr/>
          <p:nvPr/>
        </p:nvGrpSpPr>
        <p:grpSpPr>
          <a:xfrm flipH="1">
            <a:off x="2736857" y="3249530"/>
            <a:ext cx="636991" cy="1572783"/>
            <a:chOff x="2339380" y="1927620"/>
            <a:chExt cx="1374628" cy="3394069"/>
          </a:xfrm>
        </p:grpSpPr>
        <p:grpSp>
          <p:nvGrpSpPr>
            <p:cNvPr id="1224" name="组合 122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35" name="任意多边形 12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36" name="组合 12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7" name="任意多边形 12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8" name="任意多边形 12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2" name="等腰三角形 12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3" name="等腰三角形 12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25" name="组合 122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6" name="任意多边形 12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27" name="组合 12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8" name="任意多边形 12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9" name="任意多边形 12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44" name="组合 1243"/>
          <p:cNvGrpSpPr/>
          <p:nvPr/>
        </p:nvGrpSpPr>
        <p:grpSpPr>
          <a:xfrm flipH="1">
            <a:off x="3209932" y="3630530"/>
            <a:ext cx="636991" cy="1572783"/>
            <a:chOff x="2339380" y="1927620"/>
            <a:chExt cx="1374628" cy="3394069"/>
          </a:xfrm>
        </p:grpSpPr>
        <p:grpSp>
          <p:nvGrpSpPr>
            <p:cNvPr id="1245" name="组合 124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56" name="任意多边形 12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8" name="任意多边形 12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3" name="等腰三角形 12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46" name="组合 124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7" name="任意多边形 124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48" name="组合 124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9" name="任意多边形 124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65" name="组合 1264"/>
          <p:cNvGrpSpPr/>
          <p:nvPr/>
        </p:nvGrpSpPr>
        <p:grpSpPr>
          <a:xfrm flipH="1">
            <a:off x="4016382" y="2538330"/>
            <a:ext cx="636991" cy="1572783"/>
            <a:chOff x="2339380" y="1927620"/>
            <a:chExt cx="1374628" cy="3394069"/>
          </a:xfrm>
        </p:grpSpPr>
        <p:grpSp>
          <p:nvGrpSpPr>
            <p:cNvPr id="1266" name="组合 126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77" name="任意多边形 12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78" name="组合 12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9" name="任意多边形 12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0" name="任意多边形 12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67" name="组合 126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8" name="任意多边形 126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70" name="任意多边形 126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1" name="任意多边形 127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86" name="组合 1285"/>
          <p:cNvGrpSpPr/>
          <p:nvPr/>
        </p:nvGrpSpPr>
        <p:grpSpPr>
          <a:xfrm flipH="1">
            <a:off x="4562482" y="2658980"/>
            <a:ext cx="636991" cy="1572783"/>
            <a:chOff x="2339380" y="1927620"/>
            <a:chExt cx="1374628" cy="3394069"/>
          </a:xfrm>
        </p:grpSpPr>
        <p:grpSp>
          <p:nvGrpSpPr>
            <p:cNvPr id="1287" name="组合 128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98" name="任意多边形 12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99" name="组合 12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00" name="任意多边形 12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1" name="任意多边形 13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88" name="组合 128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07" name="组合 1306"/>
          <p:cNvGrpSpPr/>
          <p:nvPr/>
        </p:nvGrpSpPr>
        <p:grpSpPr>
          <a:xfrm flipH="1">
            <a:off x="5083182" y="3046330"/>
            <a:ext cx="636991" cy="1572783"/>
            <a:chOff x="2339380" y="1927620"/>
            <a:chExt cx="1374628" cy="3394069"/>
          </a:xfrm>
        </p:grpSpPr>
        <p:grpSp>
          <p:nvGrpSpPr>
            <p:cNvPr id="1308" name="组合 130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19" name="任意多边形 13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20" name="组合 13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1" name="任意多边形 13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2" name="任意多边形 13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09" name="组合 130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10" name="任意多边形 13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11" name="组合 13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2" name="任意多边形 13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3" name="任意多边形 13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8" name="等腰三角形 13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28" name="组合 1327"/>
          <p:cNvGrpSpPr/>
          <p:nvPr/>
        </p:nvGrpSpPr>
        <p:grpSpPr>
          <a:xfrm flipH="1">
            <a:off x="5067942" y="2101450"/>
            <a:ext cx="636991" cy="1572783"/>
            <a:chOff x="2339380" y="1927620"/>
            <a:chExt cx="1374628" cy="3394069"/>
          </a:xfrm>
        </p:grpSpPr>
        <p:grpSp>
          <p:nvGrpSpPr>
            <p:cNvPr id="1329" name="组合 132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30" name="组合 132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31" name="任意多边形 13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32" name="组合 13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3" name="任意多边形 13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4" name="任意多边形 13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8" name="等腰三角形 13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9" name="等腰三角形 13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49" name="组合 1348"/>
          <p:cNvGrpSpPr/>
          <p:nvPr/>
        </p:nvGrpSpPr>
        <p:grpSpPr>
          <a:xfrm flipH="1">
            <a:off x="5700402" y="2398630"/>
            <a:ext cx="636991" cy="1572783"/>
            <a:chOff x="2339380" y="1927620"/>
            <a:chExt cx="1374628" cy="3394069"/>
          </a:xfrm>
        </p:grpSpPr>
        <p:grpSp>
          <p:nvGrpSpPr>
            <p:cNvPr id="1350" name="组合 134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61" name="任意多边形 13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62" name="组合 13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3" name="任意多边形 13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4" name="任意多边形 13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9" name="等腰三角形 13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51" name="组合 135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2" name="任意多边形 13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53" name="组合 13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4" name="任意多边形 13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9" name="等腰三角形 13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0" name="等腰三角形 13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70" name="组合 1369"/>
          <p:cNvGrpSpPr/>
          <p:nvPr/>
        </p:nvGrpSpPr>
        <p:grpSpPr>
          <a:xfrm flipH="1">
            <a:off x="4364362" y="3401930"/>
            <a:ext cx="636991" cy="1572783"/>
            <a:chOff x="2339380" y="1927620"/>
            <a:chExt cx="1374628" cy="3394069"/>
          </a:xfrm>
        </p:grpSpPr>
        <p:grpSp>
          <p:nvGrpSpPr>
            <p:cNvPr id="1371" name="组合 137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82" name="任意多边形 13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83" name="组合 13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4" name="任意多边形 13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5" name="任意多边形 13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9" name="等腰三角形 13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0" name="等腰三角形 13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72" name="组合 137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3" name="任意多边形 13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74" name="组合 13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5" name="任意多边形 13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6" name="任意多边形 13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0" name="等腰三角形 13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1" name="等腰三角形 13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91" name="组合 1390"/>
          <p:cNvGrpSpPr/>
          <p:nvPr/>
        </p:nvGrpSpPr>
        <p:grpSpPr>
          <a:xfrm flipH="1">
            <a:off x="3152782" y="4424280"/>
            <a:ext cx="636991" cy="1572783"/>
            <a:chOff x="2339380" y="1927620"/>
            <a:chExt cx="1374628" cy="3394069"/>
          </a:xfrm>
        </p:grpSpPr>
        <p:grpSp>
          <p:nvGrpSpPr>
            <p:cNvPr id="1392" name="组合 139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03" name="任意多边形 14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04" name="组合 14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5" name="任意多边形 14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6" name="任意多边形 14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0" name="等腰三角形 14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1" name="等腰三角形 14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93" name="组合 139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4" name="任意多边形 1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6" name="任意多边形 1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7" name="任意多边形 1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1" name="等腰三角形 1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2" name="等腰三角形 1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12" name="组合 1411"/>
          <p:cNvGrpSpPr/>
          <p:nvPr/>
        </p:nvGrpSpPr>
        <p:grpSpPr>
          <a:xfrm flipH="1">
            <a:off x="3787782" y="4862430"/>
            <a:ext cx="636991" cy="1572783"/>
            <a:chOff x="2339380" y="1927620"/>
            <a:chExt cx="1374628" cy="3394069"/>
          </a:xfrm>
        </p:grpSpPr>
        <p:grpSp>
          <p:nvGrpSpPr>
            <p:cNvPr id="1413" name="组合 141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24" name="任意多边形 14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25" name="组合 14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6" name="任意多边形 14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7" name="任意多边形 14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1" name="等腰三角形 14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2" name="等腰三角形 14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14" name="组合 141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5" name="任意多边形 14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7" name="任意多边形 14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8" name="任意多边形 14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2" name="等腰三角形 14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3" name="等腰三角形 14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33" name="组合 1432"/>
          <p:cNvGrpSpPr/>
          <p:nvPr/>
        </p:nvGrpSpPr>
        <p:grpSpPr>
          <a:xfrm flipH="1">
            <a:off x="3772542" y="3917550"/>
            <a:ext cx="636991" cy="1572783"/>
            <a:chOff x="2339380" y="1927620"/>
            <a:chExt cx="1374628" cy="3394069"/>
          </a:xfrm>
        </p:grpSpPr>
        <p:grpSp>
          <p:nvGrpSpPr>
            <p:cNvPr id="1434" name="组合 143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45" name="任意多边形 1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46" name="组合 1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7" name="任意多边形 1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8" name="任意多边形 1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2" name="等腰三角形 1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6" name="任意多边形 14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37" name="组合 14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8" name="任意多边形 14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9" name="任意多边形 14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3" name="等腰三角形 14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54" name="组合 1453"/>
          <p:cNvGrpSpPr/>
          <p:nvPr/>
        </p:nvGrpSpPr>
        <p:grpSpPr>
          <a:xfrm flipH="1">
            <a:off x="4405002" y="4214730"/>
            <a:ext cx="636991" cy="1572783"/>
            <a:chOff x="2339380" y="1927620"/>
            <a:chExt cx="1374628" cy="3394069"/>
          </a:xfrm>
        </p:grpSpPr>
        <p:grpSp>
          <p:nvGrpSpPr>
            <p:cNvPr id="1455" name="组合 145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66" name="任意多边形 14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67" name="组合 14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8" name="任意多边形 14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9" name="任意多边形 14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56" name="组合 145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7" name="任意多边形 14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58" name="组合 14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9" name="任意多边形 14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0" name="任意多边形 14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75" name="组合 1474"/>
          <p:cNvGrpSpPr/>
          <p:nvPr/>
        </p:nvGrpSpPr>
        <p:grpSpPr>
          <a:xfrm flipH="1">
            <a:off x="3246762" y="5472030"/>
            <a:ext cx="636991" cy="1572783"/>
            <a:chOff x="2339380" y="1927620"/>
            <a:chExt cx="1374628" cy="3394069"/>
          </a:xfrm>
        </p:grpSpPr>
        <p:grpSp>
          <p:nvGrpSpPr>
            <p:cNvPr id="1476" name="组合 147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87" name="任意多边形 14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88" name="组合 14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9" name="任意多边形 14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0" name="任意多边形 14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4" name="等腰三角形 14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95" name="等腰三角形 14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77" name="组合 147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8" name="任意多边形 14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79" name="组合 14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80" name="任意多边形 14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1" name="任意多边形 14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5" name="等腰三角形 14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86" name="等腰三角形 14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496" name="组合 1495"/>
          <p:cNvGrpSpPr/>
          <p:nvPr/>
        </p:nvGrpSpPr>
        <p:grpSpPr>
          <a:xfrm flipH="1">
            <a:off x="733432" y="4208380"/>
            <a:ext cx="636991" cy="1572783"/>
            <a:chOff x="2339380" y="1927620"/>
            <a:chExt cx="1374628" cy="3394069"/>
          </a:xfrm>
        </p:grpSpPr>
        <p:grpSp>
          <p:nvGrpSpPr>
            <p:cNvPr id="1497" name="组合 149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08" name="任意多边形 15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09" name="组合 15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10" name="任意多边形 15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1" name="任意多边形 15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5" name="等腰三角形 15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16" name="等腰三角形 15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98" name="组合 149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9" name="任意多边形 14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00" name="组合 14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01" name="任意多边形 15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2" name="任意多边形 15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6" name="等腰三角形 15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07" name="等腰三角形 15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17" name="组合 1516"/>
          <p:cNvGrpSpPr/>
          <p:nvPr/>
        </p:nvGrpSpPr>
        <p:grpSpPr>
          <a:xfrm flipH="1">
            <a:off x="1539819" y="4418822"/>
            <a:ext cx="636991" cy="1572783"/>
            <a:chOff x="2339380" y="1927620"/>
            <a:chExt cx="1374628" cy="3394069"/>
          </a:xfrm>
        </p:grpSpPr>
        <p:grpSp>
          <p:nvGrpSpPr>
            <p:cNvPr id="1518" name="组合 151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29" name="任意多边形 15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30" name="组合 15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31" name="任意多边形 15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2" name="任意多边形 15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6" name="等腰三角形 15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37" name="等腰三角形 15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19" name="组合 151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20" name="任意多边形 15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21" name="组合 15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2" name="任意多边形 15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3" name="任意多边形 15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7" name="等腰三角形 15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28" name="等腰三角形 15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38" name="组合 1537"/>
          <p:cNvGrpSpPr/>
          <p:nvPr/>
        </p:nvGrpSpPr>
        <p:grpSpPr>
          <a:xfrm flipH="1">
            <a:off x="1397642" y="3600050"/>
            <a:ext cx="636991" cy="1572783"/>
            <a:chOff x="2339380" y="1927620"/>
            <a:chExt cx="1374628" cy="3394069"/>
          </a:xfrm>
        </p:grpSpPr>
        <p:grpSp>
          <p:nvGrpSpPr>
            <p:cNvPr id="1539" name="组合 153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50" name="任意多边形 15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51" name="组合 15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2" name="任意多边形 15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3" name="任意多边形 15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7" name="等腰三角形 15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58" name="等腰三角形 15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40" name="组合 153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41" name="任意多边形 15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42" name="组合 15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3" name="任意多边形 15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4" name="任意多边形 15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8" name="等腰三角形 15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49" name="等腰三角形 15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59" name="组合 1558"/>
          <p:cNvGrpSpPr/>
          <p:nvPr/>
        </p:nvGrpSpPr>
        <p:grpSpPr>
          <a:xfrm flipH="1">
            <a:off x="2030102" y="3897230"/>
            <a:ext cx="636991" cy="1572783"/>
            <a:chOff x="2339380" y="1927620"/>
            <a:chExt cx="1374628" cy="3394069"/>
          </a:xfrm>
        </p:grpSpPr>
        <p:grpSp>
          <p:nvGrpSpPr>
            <p:cNvPr id="1560" name="组合 155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71" name="任意多边形 15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72" name="组合 15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3" name="任意多边形 15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4" name="任意多边形 15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8" name="等腰三角形 15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9" name="等腰三角形 15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61" name="组合 156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2" name="任意多边形 15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4" name="任意多边形 15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5" name="任意多边形 15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69" name="等腰三角形 15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70" name="等腰三角形 15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580" name="组合 1579"/>
          <p:cNvGrpSpPr/>
          <p:nvPr/>
        </p:nvGrpSpPr>
        <p:grpSpPr>
          <a:xfrm flipH="1">
            <a:off x="871862" y="5154530"/>
            <a:ext cx="636991" cy="1572783"/>
            <a:chOff x="2339380" y="1927620"/>
            <a:chExt cx="1374628" cy="3394069"/>
          </a:xfrm>
        </p:grpSpPr>
        <p:grpSp>
          <p:nvGrpSpPr>
            <p:cNvPr id="1581" name="组合 158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92" name="任意多边形 15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93" name="组合 15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94" name="任意多边形 15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5" name="任意多边形 15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8" name="等腰三角形 15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9" name="等腰三角形 15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0" name="等腰三角形 15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582" name="组合 158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3" name="任意多边形 15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584" name="组合 15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85" name="任意多边形 15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86" name="任意多边形 15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87" name="等腰三角形 15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88" name="等腰三角形 15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89" name="等腰三角形 15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0" name="等腰三角形 15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91" name="等腰三角形 15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601" name="组合 1600"/>
          <p:cNvGrpSpPr/>
          <p:nvPr/>
        </p:nvGrpSpPr>
        <p:grpSpPr>
          <a:xfrm flipH="1">
            <a:off x="2581282" y="5198980"/>
            <a:ext cx="636991" cy="1572783"/>
            <a:chOff x="2339380" y="1927620"/>
            <a:chExt cx="1374628" cy="3394069"/>
          </a:xfrm>
        </p:grpSpPr>
        <p:grpSp>
          <p:nvGrpSpPr>
            <p:cNvPr id="1602" name="组合 160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13" name="任意多边形 16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14" name="组合 16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15" name="任意多边形 16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6" name="任意多边形 16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7" name="等腰三角形 16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8" name="等腰三角形 16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9" name="等腰三角形 16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20" name="等腰三角形 16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21" name="等腰三角形 16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603" name="组合 160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04" name="任意多边形 16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05" name="组合 16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06" name="任意多边形 16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7" name="任意多边形 16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8" name="等腰三角形 16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09" name="等腰三角形 16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0" name="等腰三角形 16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1" name="等腰三角形 16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12" name="等腰三角形 16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622" name="组合 1621"/>
          <p:cNvGrpSpPr/>
          <p:nvPr/>
        </p:nvGrpSpPr>
        <p:grpSpPr>
          <a:xfrm flipH="1">
            <a:off x="1722308" y="5270990"/>
            <a:ext cx="636991" cy="1572783"/>
            <a:chOff x="2339380" y="1927620"/>
            <a:chExt cx="1374628" cy="3394069"/>
          </a:xfrm>
        </p:grpSpPr>
        <p:grpSp>
          <p:nvGrpSpPr>
            <p:cNvPr id="1623" name="组合 162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34" name="任意多边形 16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35" name="组合 16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36" name="任意多边形 16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8" name="等腰三角形 16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9" name="等腰三角形 16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40" name="等腰三角形 16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41" name="等腰三角形 16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42" name="等腰三角形 16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624" name="组合 16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25" name="任意多边形 16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26" name="组合 16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27" name="任意多边形 16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28" name="任意多边形 16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29" name="等腰三角形 16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0" name="等腰三角形 16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1" name="等腰三角形 16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2" name="等腰三角形 16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33" name="等腰三角形 16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643" name="组合 1642"/>
          <p:cNvGrpSpPr/>
          <p:nvPr/>
        </p:nvGrpSpPr>
        <p:grpSpPr>
          <a:xfrm flipH="1">
            <a:off x="2511114" y="4311567"/>
            <a:ext cx="636991" cy="1572783"/>
            <a:chOff x="2339380" y="1927620"/>
            <a:chExt cx="1374628" cy="3394069"/>
          </a:xfrm>
        </p:grpSpPr>
        <p:grpSp>
          <p:nvGrpSpPr>
            <p:cNvPr id="1644" name="组合 164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55" name="任意多边形 16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56" name="组合 16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57" name="任意多边形 16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8" name="任意多边形 16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9" name="等腰三角形 16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60" name="等腰三角形 16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61" name="等腰三角形 16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62" name="等腰三角形 16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63" name="等腰三角形 16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645" name="组合 164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46" name="任意多边形 16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647" name="组合 16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48" name="任意多边形 16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49" name="任意多边形 16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0" name="等腰三角形 16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1" name="等腰三角形 16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2" name="等腰三角形 16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3" name="等腰三角形 16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54" name="等腰三角形 16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2" name="矩形 1"/>
          <p:cNvSpPr/>
          <p:nvPr/>
        </p:nvSpPr>
        <p:spPr>
          <a:xfrm>
            <a:off x="5846583" y="589886"/>
            <a:ext cx="4754880" cy="701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 smtClean="0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合肥市城市森林总量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7306308" y="1247915"/>
            <a:ext cx="4614129" cy="1446550"/>
            <a:chOff x="7306308" y="2162315"/>
            <a:chExt cx="4614129" cy="1446550"/>
          </a:xfrm>
        </p:grpSpPr>
        <p:sp>
          <p:nvSpPr>
            <p:cNvPr id="1666" name="文本框 1665"/>
            <p:cNvSpPr txBox="1"/>
            <p:nvPr/>
          </p:nvSpPr>
          <p:spPr>
            <a:xfrm>
              <a:off x="7306310" y="2162315"/>
              <a:ext cx="2654300" cy="143256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88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2500</a:t>
              </a:r>
            </a:p>
          </p:txBody>
        </p:sp>
        <p:grpSp>
          <p:nvGrpSpPr>
            <p:cNvPr id="1667" name="组合 1666"/>
            <p:cNvGrpSpPr/>
            <p:nvPr/>
          </p:nvGrpSpPr>
          <p:grpSpPr>
            <a:xfrm>
              <a:off x="10108241" y="2226300"/>
              <a:ext cx="1812196" cy="1200329"/>
              <a:chOff x="6761973" y="4929466"/>
              <a:chExt cx="1812196" cy="1200329"/>
            </a:xfrm>
          </p:grpSpPr>
          <p:sp>
            <p:nvSpPr>
              <p:cNvPr id="1668" name="文本框 1667"/>
              <p:cNvSpPr txBox="1"/>
              <p:nvPr/>
            </p:nvSpPr>
            <p:spPr>
              <a:xfrm>
                <a:off x="6761974" y="4929466"/>
                <a:ext cx="1290638" cy="91440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en-US" lang="zh-CN" smtClean="0" sz="54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万m</a:t>
                </a:r>
              </a:p>
            </p:txBody>
          </p:sp>
          <p:sp>
            <p:nvSpPr>
              <p:cNvPr id="1669" name="文本框 1668"/>
              <p:cNvSpPr txBox="1"/>
              <p:nvPr/>
            </p:nvSpPr>
            <p:spPr>
              <a:xfrm>
                <a:off x="8269598" y="4983957"/>
                <a:ext cx="301625" cy="701040"/>
              </a:xfrm>
              <a:prstGeom prst="rect">
                <a:avLst/>
              </a:prstGeom>
              <a:noFill/>
            </p:spPr>
            <p:txBody>
              <a:bodyPr lIns="0" rIns="0" rtlCol="0" wrap="none">
                <a:spAutoFit/>
              </a:bodyPr>
              <a:lstStyle/>
              <a:p>
                <a:r>
                  <a:rPr altLang="zh-CN" lang="en-US" smtClean="0" sz="4000">
                    <a:solidFill>
                      <a:schemeClr val="bg1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2</a:t>
                </a: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04649" y="-38454"/>
            <a:ext cx="5632744" cy="7085314"/>
            <a:chOff x="857049" y="111899"/>
            <a:chExt cx="5632744" cy="7085314"/>
          </a:xfrm>
        </p:grpSpPr>
        <p:grpSp>
          <p:nvGrpSpPr>
            <p:cNvPr id="2391" name="组合 2390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2392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gdLst>
                  <a:gd fmla="*/ 326 w 785" name="T0"/>
                  <a:gd fmla="*/ 843 h 850" name="T1"/>
                  <a:gd fmla="*/ 284 w 785" name="T2"/>
                  <a:gd fmla="*/ 823 h 850" name="T3"/>
                  <a:gd fmla="*/ 186 w 785" name="T4"/>
                  <a:gd fmla="*/ 831 h 850" name="T5"/>
                  <a:gd fmla="*/ 66 w 785" name="T6"/>
                  <a:gd fmla="*/ 823 h 850" name="T7"/>
                  <a:gd fmla="*/ 27 w 785" name="T8"/>
                  <a:gd fmla="*/ 746 h 850" name="T9"/>
                  <a:gd fmla="*/ 16 w 785" name="T10"/>
                  <a:gd fmla="*/ 676 h 850" name="T11"/>
                  <a:gd fmla="*/ 4 w 785" name="T12"/>
                  <a:gd fmla="*/ 614 h 850" name="T13"/>
                  <a:gd fmla="*/ 0 w 785" name="T14"/>
                  <a:gd fmla="*/ 590 h 850" name="T15"/>
                  <a:gd fmla="*/ 27 w 785" name="T16"/>
                  <a:gd fmla="*/ 536 h 850" name="T17"/>
                  <a:gd fmla="*/ 120 w 785" name="T18"/>
                  <a:gd fmla="*/ 489 h 850" name="T19"/>
                  <a:gd fmla="*/ 183 w 785" name="T20"/>
                  <a:gd fmla="*/ 485 h 850" name="T21"/>
                  <a:gd fmla="*/ 218 w 785" name="T22"/>
                  <a:gd fmla="*/ 458 h 850" name="T23"/>
                  <a:gd fmla="*/ 202 w 785" name="T24"/>
                  <a:gd fmla="*/ 369 h 850" name="T25"/>
                  <a:gd fmla="*/ 210 w 785" name="T26"/>
                  <a:gd fmla="*/ 338 h 850" name="T27"/>
                  <a:gd fmla="*/ 221 w 785" name="T28"/>
                  <a:gd fmla="*/ 326 h 850" name="T29"/>
                  <a:gd fmla="*/ 249 w 785" name="T30"/>
                  <a:gd fmla="*/ 248 h 850" name="T31"/>
                  <a:gd fmla="*/ 249 w 785" name="T32"/>
                  <a:gd fmla="*/ 190 h 850" name="T33"/>
                  <a:gd fmla="*/ 221 w 785" name="T34"/>
                  <a:gd fmla="*/ 159 h 850" name="T35"/>
                  <a:gd fmla="*/ 171 w 785" name="T36"/>
                  <a:gd fmla="*/ 140 h 850" name="T37"/>
                  <a:gd fmla="*/ 163 w 785" name="T38"/>
                  <a:gd fmla="*/ 108 h 850" name="T39"/>
                  <a:gd fmla="*/ 163 w 785" name="T40"/>
                  <a:gd fmla="*/ 54 h 850" name="T41"/>
                  <a:gd fmla="*/ 151 w 785" name="T42"/>
                  <a:gd fmla="*/ 27 h 850" name="T43"/>
                  <a:gd fmla="*/ 252 w 785" name="T44"/>
                  <a:gd fmla="*/ 7 h 850" name="T45"/>
                  <a:gd fmla="*/ 326 w 785" name="T46"/>
                  <a:gd fmla="*/ 0 h 850" name="T47"/>
                  <a:gd fmla="*/ 342 w 785" name="T48"/>
                  <a:gd fmla="*/ 0 h 850" name="T49"/>
                  <a:gd fmla="*/ 357 w 785" name="T50"/>
                  <a:gd fmla="*/ 27 h 850" name="T51"/>
                  <a:gd fmla="*/ 350 w 785" name="T52"/>
                  <a:gd fmla="*/ 74 h 850" name="T53"/>
                  <a:gd fmla="*/ 373 w 785" name="T54"/>
                  <a:gd fmla="*/ 105 h 850" name="T55"/>
                  <a:gd fmla="*/ 420 w 785" name="T56"/>
                  <a:gd fmla="*/ 120 h 850" name="T57"/>
                  <a:gd fmla="*/ 447 w 785" name="T58"/>
                  <a:gd fmla="*/ 112 h 850" name="T59"/>
                  <a:gd fmla="*/ 466 w 785" name="T60"/>
                  <a:gd fmla="*/ 124 h 850" name="T61"/>
                  <a:gd fmla="*/ 470 w 785" name="T62"/>
                  <a:gd fmla="*/ 147 h 850" name="T63"/>
                  <a:gd fmla="*/ 478 w 785" name="T64"/>
                  <a:gd fmla="*/ 190 h 850" name="T65"/>
                  <a:gd fmla="*/ 489 w 785" name="T66"/>
                  <a:gd fmla="*/ 225 h 850" name="T67"/>
                  <a:gd fmla="*/ 470 w 785" name="T68"/>
                  <a:gd fmla="*/ 248 h 850" name="T69"/>
                  <a:gd fmla="*/ 482 w 785" name="T70"/>
                  <a:gd fmla="*/ 272 h 850" name="T71"/>
                  <a:gd fmla="*/ 540 w 785" name="T72"/>
                  <a:gd fmla="*/ 322 h 850" name="T73"/>
                  <a:gd fmla="*/ 625 w 785" name="T74"/>
                  <a:gd fmla="*/ 299 h 850" name="T75"/>
                  <a:gd fmla="*/ 719 w 785" name="T76"/>
                  <a:gd fmla="*/ 303 h 850" name="T77"/>
                  <a:gd fmla="*/ 765 w 785" name="T78"/>
                  <a:gd fmla="*/ 307 h 850" name="T79"/>
                  <a:gd fmla="*/ 785 w 785" name="T80"/>
                  <a:gd fmla="*/ 365 h 850" name="T81"/>
                  <a:gd fmla="*/ 781 w 785" name="T82"/>
                  <a:gd fmla="*/ 423 h 850" name="T83"/>
                  <a:gd fmla="*/ 746 w 785" name="T84"/>
                  <a:gd fmla="*/ 470 h 850" name="T85"/>
                  <a:gd fmla="*/ 734 w 785" name="T86"/>
                  <a:gd fmla="*/ 505 h 850" name="T87"/>
                  <a:gd fmla="*/ 684 w 785" name="T88"/>
                  <a:gd fmla="*/ 516 h 850" name="T89"/>
                  <a:gd fmla="*/ 649 w 785" name="T90"/>
                  <a:gd fmla="*/ 575 h 850" name="T91"/>
                  <a:gd fmla="*/ 540 w 785" name="T92"/>
                  <a:gd fmla="*/ 715 h 850" name="T93"/>
                  <a:gd fmla="*/ 486 w 785" name="T94"/>
                  <a:gd fmla="*/ 773 h 850" name="T95"/>
                  <a:gd fmla="*/ 381 w 785" name="T96"/>
                  <a:gd fmla="*/ 835 h 850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b" l="0" r="r" t="0"/>
                <a:pathLst>
                  <a:path h="850" w="785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93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gdLst>
                  <a:gd fmla="*/ 78 w 78" name="T0"/>
                  <a:gd fmla="*/ 35 h 77" name="T1"/>
                  <a:gd fmla="*/ 78 w 78" name="T2"/>
                  <a:gd fmla="*/ 35 h 77" name="T3"/>
                  <a:gd fmla="*/ 74 w 78" name="T4"/>
                  <a:gd fmla="*/ 50 h 77" name="T5"/>
                  <a:gd fmla="*/ 66 w 78" name="T6"/>
                  <a:gd fmla="*/ 62 h 77" name="T7"/>
                  <a:gd fmla="*/ 55 w 78" name="T8"/>
                  <a:gd fmla="*/ 73 h 77" name="T9"/>
                  <a:gd fmla="*/ 39 w 78" name="T10"/>
                  <a:gd fmla="*/ 77 h 77" name="T11"/>
                  <a:gd fmla="*/ 39 w 78" name="T12"/>
                  <a:gd fmla="*/ 77 h 77" name="T13"/>
                  <a:gd fmla="*/ 24 w 78" name="T14"/>
                  <a:gd fmla="*/ 73 h 77" name="T15"/>
                  <a:gd fmla="*/ 12 w 78" name="T16"/>
                  <a:gd fmla="*/ 66 h 77" name="T17"/>
                  <a:gd fmla="*/ 4 w 78" name="T18"/>
                  <a:gd fmla="*/ 54 h 77" name="T19"/>
                  <a:gd fmla="*/ 0 w 78" name="T20"/>
                  <a:gd fmla="*/ 38 h 77" name="T21"/>
                  <a:gd fmla="*/ 0 w 78" name="T22"/>
                  <a:gd fmla="*/ 38 h 77" name="T23"/>
                  <a:gd fmla="*/ 0 w 78" name="T24"/>
                  <a:gd fmla="*/ 23 h 77" name="T25"/>
                  <a:gd fmla="*/ 8 w 78" name="T26"/>
                  <a:gd fmla="*/ 11 h 77" name="T27"/>
                  <a:gd fmla="*/ 20 w 78" name="T28"/>
                  <a:gd fmla="*/ 3 h 77" name="T29"/>
                  <a:gd fmla="*/ 35 w 78" name="T30"/>
                  <a:gd fmla="*/ 0 h 77" name="T31"/>
                  <a:gd fmla="*/ 35 w 78" name="T32"/>
                  <a:gd fmla="*/ 0 h 77" name="T33"/>
                  <a:gd fmla="*/ 51 w 78" name="T34"/>
                  <a:gd fmla="*/ 0 h 77" name="T35"/>
                  <a:gd fmla="*/ 62 w 78" name="T36"/>
                  <a:gd fmla="*/ 7 h 77" name="T37"/>
                  <a:gd fmla="*/ 74 w 78" name="T38"/>
                  <a:gd fmla="*/ 19 h 77" name="T39"/>
                  <a:gd fmla="*/ 78 w 78" name="T40"/>
                  <a:gd fmla="*/ 35 h 77" name="T41"/>
                  <a:gd fmla="*/ 78 w 78" name="T42"/>
                  <a:gd fmla="*/ 35 h 7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77" w="78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94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gdLst>
                  <a:gd fmla="*/ 35 w 35" name="T0"/>
                  <a:gd fmla="*/ 16 h 35" name="T1"/>
                  <a:gd fmla="*/ 35 w 35" name="T2"/>
                  <a:gd fmla="*/ 16 h 35" name="T3"/>
                  <a:gd fmla="*/ 35 w 35" name="T4"/>
                  <a:gd fmla="*/ 23 h 35" name="T5"/>
                  <a:gd fmla="*/ 31 w 35" name="T6"/>
                  <a:gd fmla="*/ 31 h 35" name="T7"/>
                  <a:gd fmla="*/ 23 w 35" name="T8"/>
                  <a:gd fmla="*/ 35 h 35" name="T9"/>
                  <a:gd fmla="*/ 19 w 35" name="T10"/>
                  <a:gd fmla="*/ 35 h 35" name="T11"/>
                  <a:gd fmla="*/ 19 w 35" name="T12"/>
                  <a:gd fmla="*/ 35 h 35" name="T13"/>
                  <a:gd fmla="*/ 11 w 35" name="T14"/>
                  <a:gd fmla="*/ 35 h 35" name="T15"/>
                  <a:gd fmla="*/ 7 w 35" name="T16"/>
                  <a:gd fmla="*/ 31 h 35" name="T17"/>
                  <a:gd fmla="*/ 4 w 35" name="T18"/>
                  <a:gd fmla="*/ 23 h 35" name="T19"/>
                  <a:gd fmla="*/ 0 w 35" name="T20"/>
                  <a:gd fmla="*/ 19 h 35" name="T21"/>
                  <a:gd fmla="*/ 0 w 35" name="T22"/>
                  <a:gd fmla="*/ 19 h 35" name="T23"/>
                  <a:gd fmla="*/ 0 w 35" name="T24"/>
                  <a:gd fmla="*/ 12 h 35" name="T25"/>
                  <a:gd fmla="*/ 4 w 35" name="T26"/>
                  <a:gd fmla="*/ 8 h 35" name="T27"/>
                  <a:gd fmla="*/ 11 w 35" name="T28"/>
                  <a:gd fmla="*/ 4 h 35" name="T29"/>
                  <a:gd fmla="*/ 15 w 35" name="T30"/>
                  <a:gd fmla="*/ 0 h 35" name="T31"/>
                  <a:gd fmla="*/ 15 w 35" name="T32"/>
                  <a:gd fmla="*/ 0 h 35" name="T33"/>
                  <a:gd fmla="*/ 23 w 35" name="T34"/>
                  <a:gd fmla="*/ 0 h 35" name="T35"/>
                  <a:gd fmla="*/ 31 w 35" name="T36"/>
                  <a:gd fmla="*/ 4 h 35" name="T37"/>
                  <a:gd fmla="*/ 35 w 35" name="T38"/>
                  <a:gd fmla="*/ 12 h 35" name="T39"/>
                  <a:gd fmla="*/ 35 w 35" name="T40"/>
                  <a:gd fmla="*/ 16 h 35" name="T41"/>
                  <a:gd fmla="*/ 35 w 35" name="T42"/>
                  <a:gd fmla="*/ 16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35" w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95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gdLst>
                  <a:gd fmla="*/ 81 w 89" name="T0"/>
                  <a:gd fmla="*/ 46 h 85" name="T1"/>
                  <a:gd fmla="*/ 81 w 89" name="T2"/>
                  <a:gd fmla="*/ 46 h 85" name="T3"/>
                  <a:gd fmla="*/ 89 w 89" name="T4"/>
                  <a:gd fmla="*/ 31 h 85" name="T5"/>
                  <a:gd fmla="*/ 89 w 89" name="T6"/>
                  <a:gd fmla="*/ 31 h 85" name="T7"/>
                  <a:gd fmla="*/ 78 w 89" name="T8"/>
                  <a:gd fmla="*/ 27 h 85" name="T9"/>
                  <a:gd fmla="*/ 66 w 89" name="T10"/>
                  <a:gd fmla="*/ 23 h 85" name="T11"/>
                  <a:gd fmla="*/ 50 w 89" name="T12"/>
                  <a:gd fmla="*/ 4 h 85" name="T13"/>
                  <a:gd fmla="*/ 50 w 89" name="T14"/>
                  <a:gd fmla="*/ 4 h 85" name="T15"/>
                  <a:gd fmla="*/ 50 w 89" name="T16"/>
                  <a:gd fmla="*/ 4 h 85" name="T17"/>
                  <a:gd fmla="*/ 50 w 89" name="T18"/>
                  <a:gd fmla="*/ 4 h 85" name="T19"/>
                  <a:gd fmla="*/ 54 w 89" name="T20"/>
                  <a:gd fmla="*/ 4 h 85" name="T21"/>
                  <a:gd fmla="*/ 54 w 89" name="T22"/>
                  <a:gd fmla="*/ 4 h 85" name="T23"/>
                  <a:gd fmla="*/ 39 w 89" name="T24"/>
                  <a:gd fmla="*/ 0 h 85" name="T25"/>
                  <a:gd fmla="*/ 39 w 89" name="T26"/>
                  <a:gd fmla="*/ 0 h 85" name="T27"/>
                  <a:gd fmla="*/ 39 w 89" name="T28"/>
                  <a:gd fmla="*/ 0 h 85" name="T29"/>
                  <a:gd fmla="*/ 39 w 89" name="T30"/>
                  <a:gd fmla="*/ 0 h 85" name="T31"/>
                  <a:gd fmla="*/ 31 w 89" name="T32"/>
                  <a:gd fmla="*/ 11 h 85" name="T33"/>
                  <a:gd fmla="*/ 23 w 89" name="T34"/>
                  <a:gd fmla="*/ 19 h 85" name="T35"/>
                  <a:gd fmla="*/ 15 w 89" name="T36"/>
                  <a:gd fmla="*/ 31 h 85" name="T37"/>
                  <a:gd fmla="*/ 0 w 89" name="T38"/>
                  <a:gd fmla="*/ 39 h 85" name="T39"/>
                  <a:gd fmla="*/ 0 w 89" name="T40"/>
                  <a:gd fmla="*/ 39 h 85" name="T41"/>
                  <a:gd fmla="*/ 8 w 89" name="T42"/>
                  <a:gd fmla="*/ 46 h 85" name="T43"/>
                  <a:gd fmla="*/ 8 w 89" name="T44"/>
                  <a:gd fmla="*/ 46 h 85" name="T45"/>
                  <a:gd fmla="*/ 8 w 89" name="T46"/>
                  <a:gd fmla="*/ 46 h 85" name="T47"/>
                  <a:gd fmla="*/ 8 w 89" name="T48"/>
                  <a:gd fmla="*/ 46 h 85" name="T49"/>
                  <a:gd fmla="*/ 23 w 89" name="T50"/>
                  <a:gd fmla="*/ 39 h 85" name="T51"/>
                  <a:gd fmla="*/ 23 w 89" name="T52"/>
                  <a:gd fmla="*/ 43 h 85" name="T53"/>
                  <a:gd fmla="*/ 66 w 89" name="T54"/>
                  <a:gd fmla="*/ 43 h 85" name="T55"/>
                  <a:gd fmla="*/ 66 w 89" name="T56"/>
                  <a:gd fmla="*/ 39 h 85" name="T57"/>
                  <a:gd fmla="*/ 66 w 89" name="T58"/>
                  <a:gd fmla="*/ 39 h 85" name="T59"/>
                  <a:gd fmla="*/ 81 w 89" name="T60"/>
                  <a:gd fmla="*/ 46 h 85" name="T61"/>
                  <a:gd fmla="*/ 81 w 89" name="T62"/>
                  <a:gd fmla="*/ 46 h 85" name="T63"/>
                  <a:gd fmla="*/ 81 w 89" name="T64"/>
                  <a:gd fmla="*/ 46 h 85" name="T65"/>
                  <a:gd fmla="*/ 43 w 89" name="T66"/>
                  <a:gd fmla="*/ 15 h 85" name="T67"/>
                  <a:gd fmla="*/ 43 w 89" name="T68"/>
                  <a:gd fmla="*/ 15 h 85" name="T69"/>
                  <a:gd fmla="*/ 58 w 89" name="T70"/>
                  <a:gd fmla="*/ 31 h 85" name="T71"/>
                  <a:gd fmla="*/ 27 w 89" name="T72"/>
                  <a:gd fmla="*/ 31 h 85" name="T73"/>
                  <a:gd fmla="*/ 27 w 89" name="T74"/>
                  <a:gd fmla="*/ 31 h 85" name="T75"/>
                  <a:gd fmla="*/ 43 w 89" name="T76"/>
                  <a:gd fmla="*/ 15 h 85" name="T77"/>
                  <a:gd fmla="*/ 43 w 89" name="T78"/>
                  <a:gd fmla="*/ 15 h 85" name="T79"/>
                  <a:gd fmla="*/ 43 w 89" name="T80"/>
                  <a:gd fmla="*/ 15 h 85" name="T81"/>
                  <a:gd fmla="*/ 58 w 89" name="T82"/>
                  <a:gd fmla="*/ 85 h 85" name="T83"/>
                  <a:gd fmla="*/ 74 w 89" name="T84"/>
                  <a:gd fmla="*/ 85 h 85" name="T85"/>
                  <a:gd fmla="*/ 74 w 89" name="T86"/>
                  <a:gd fmla="*/ 50 h 85" name="T87"/>
                  <a:gd fmla="*/ 15 w 89" name="T88"/>
                  <a:gd fmla="*/ 50 h 85" name="T89"/>
                  <a:gd fmla="*/ 15 w 89" name="T90"/>
                  <a:gd fmla="*/ 85 h 85" name="T91"/>
                  <a:gd fmla="*/ 27 w 89" name="T92"/>
                  <a:gd fmla="*/ 85 h 85" name="T93"/>
                  <a:gd fmla="*/ 27 w 89" name="T94"/>
                  <a:gd fmla="*/ 81 h 85" name="T95"/>
                  <a:gd fmla="*/ 58 w 89" name="T96"/>
                  <a:gd fmla="*/ 81 h 85" name="T97"/>
                  <a:gd fmla="*/ 58 w 89" name="T98"/>
                  <a:gd fmla="*/ 85 h 85" name="T99"/>
                  <a:gd fmla="*/ 58 w 89" name="T100"/>
                  <a:gd fmla="*/ 85 h 85" name="T101"/>
                  <a:gd fmla="*/ 58 w 89" name="T102"/>
                  <a:gd fmla="*/ 58 h 85" name="T103"/>
                  <a:gd fmla="*/ 58 w 89" name="T104"/>
                  <a:gd fmla="*/ 74 h 85" name="T105"/>
                  <a:gd fmla="*/ 27 w 89" name="T106"/>
                  <a:gd fmla="*/ 74 h 85" name="T107"/>
                  <a:gd fmla="*/ 27 w 89" name="T108"/>
                  <a:gd fmla="*/ 58 h 85" name="T109"/>
                  <a:gd fmla="*/ 58 w 89" name="T110"/>
                  <a:gd fmla="*/ 58 h 85" name="T111"/>
                  <a:gd fmla="*/ 58 w 89" name="T112"/>
                  <a:gd fmla="*/ 58 h 85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b" l="0" r="r" t="0"/>
                <a:pathLst>
                  <a:path h="85" w="89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96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gdLst>
                  <a:gd fmla="*/ 0 w 86" name="T0"/>
                  <a:gd fmla="*/ 73 h 81" name="T1"/>
                  <a:gd fmla="*/ 12 w 86" name="T2"/>
                  <a:gd fmla="*/ 81 h 81" name="T3"/>
                  <a:gd fmla="*/ 20 w 86" name="T4"/>
                  <a:gd fmla="*/ 54 h 81" name="T5"/>
                  <a:gd fmla="*/ 27 w 86" name="T6"/>
                  <a:gd fmla="*/ 50 h 81" name="T7"/>
                  <a:gd fmla="*/ 27 w 86" name="T8"/>
                  <a:gd fmla="*/ 66 h 81" name="T9"/>
                  <a:gd fmla="*/ 20 w 86" name="T10"/>
                  <a:gd fmla="*/ 66 h 81" name="T11"/>
                  <a:gd fmla="*/ 20 w 86" name="T12"/>
                  <a:gd fmla="*/ 70 h 81" name="T13"/>
                  <a:gd fmla="*/ 23 w 86" name="T14"/>
                  <a:gd fmla="*/ 77 h 81" name="T15"/>
                  <a:gd fmla="*/ 35 w 86" name="T16"/>
                  <a:gd fmla="*/ 77 h 81" name="T17"/>
                  <a:gd fmla="*/ 35 w 86" name="T18"/>
                  <a:gd fmla="*/ 70 h 81" name="T19"/>
                  <a:gd fmla="*/ 8 w 86" name="T20"/>
                  <a:gd fmla="*/ 0 h 81" name="T21"/>
                  <a:gd fmla="*/ 8 w 86" name="T22"/>
                  <a:gd fmla="*/ 50 h 81" name="T23"/>
                  <a:gd fmla="*/ 0 w 86" name="T24"/>
                  <a:gd fmla="*/ 73 h 81" name="T25"/>
                  <a:gd fmla="*/ 0 w 86" name="T26"/>
                  <a:gd fmla="*/ 73 h 81" name="T27"/>
                  <a:gd fmla="*/ 66 w 86" name="T28"/>
                  <a:gd fmla="*/ 77 h 81" name="T29"/>
                  <a:gd fmla="*/ 78 w 86" name="T30"/>
                  <a:gd fmla="*/ 77 h 81" name="T31"/>
                  <a:gd fmla="*/ 82 w 86" name="T32"/>
                  <a:gd fmla="*/ 77 h 81" name="T33"/>
                  <a:gd fmla="*/ 86 w 86" name="T34"/>
                  <a:gd fmla="*/ 62 h 81" name="T35"/>
                  <a:gd fmla="*/ 74 w 86" name="T36"/>
                  <a:gd fmla="*/ 58 h 81" name="T37"/>
                  <a:gd fmla="*/ 74 w 86" name="T38"/>
                  <a:gd fmla="*/ 66 h 81" name="T39"/>
                  <a:gd fmla="*/ 55 w 86" name="T40"/>
                  <a:gd fmla="*/ 70 h 81" name="T41"/>
                  <a:gd fmla="*/ 51 w 86" name="T42"/>
                  <a:gd fmla="*/ 66 h 81" name="T43"/>
                  <a:gd fmla="*/ 82 w 86" name="T44"/>
                  <a:gd fmla="*/ 42 h 81" name="T45"/>
                  <a:gd fmla="*/ 39 w 86" name="T46"/>
                  <a:gd fmla="*/ 0 h 81" name="T47"/>
                  <a:gd fmla="*/ 39 w 86" name="T48"/>
                  <a:gd fmla="*/ 70 h 81" name="T49"/>
                  <a:gd fmla="*/ 55 w 86" name="T50"/>
                  <a:gd fmla="*/ 77 h 81" name="T51"/>
                  <a:gd fmla="*/ 55 w 86" name="T52"/>
                  <a:gd fmla="*/ 77 h 81" name="T53"/>
                  <a:gd fmla="*/ 27 w 86" name="T54"/>
                  <a:gd fmla="*/ 19 h 81" name="T55"/>
                  <a:gd fmla="*/ 20 w 86" name="T56"/>
                  <a:gd fmla="*/ 11 h 81" name="T57"/>
                  <a:gd fmla="*/ 27 w 86" name="T58"/>
                  <a:gd fmla="*/ 11 h 81" name="T59"/>
                  <a:gd fmla="*/ 51 w 86" name="T60"/>
                  <a:gd fmla="*/ 35 h 81" name="T61"/>
                  <a:gd fmla="*/ 55 w 86" name="T62"/>
                  <a:gd fmla="*/ 11 h 81" name="T63"/>
                  <a:gd fmla="*/ 55 w 86" name="T64"/>
                  <a:gd fmla="*/ 35 h 81" name="T65"/>
                  <a:gd fmla="*/ 70 w 86" name="T66"/>
                  <a:gd fmla="*/ 35 h 81" name="T67"/>
                  <a:gd fmla="*/ 66 w 86" name="T68"/>
                  <a:gd fmla="*/ 11 h 81" name="T69"/>
                  <a:gd fmla="*/ 70 w 86" name="T70"/>
                  <a:gd fmla="*/ 11 h 81" name="T71"/>
                  <a:gd fmla="*/ 27 w 86" name="T72"/>
                  <a:gd fmla="*/ 39 h 81" name="T73"/>
                  <a:gd fmla="*/ 20 w 86" name="T74"/>
                  <a:gd fmla="*/ 31 h 81" name="T75"/>
                  <a:gd fmla="*/ 27 w 86" name="T76"/>
                  <a:gd fmla="*/ 31 h 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b" l="0" r="r" t="0"/>
                <a:pathLst>
                  <a:path h="81" w="86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2397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gdLst>
                  <a:gd fmla="*/ 51 w 82" name="T0"/>
                  <a:gd fmla="*/ 11 h 85" name="T1"/>
                  <a:gd fmla="*/ 51 w 82" name="T2"/>
                  <a:gd fmla="*/ 11 h 85" name="T3"/>
                  <a:gd fmla="*/ 47 w 82" name="T4"/>
                  <a:gd fmla="*/ 8 h 85" name="T5"/>
                  <a:gd fmla="*/ 47 w 82" name="T6"/>
                  <a:gd fmla="*/ 8 h 85" name="T7"/>
                  <a:gd fmla="*/ 47 w 82" name="T8"/>
                  <a:gd fmla="*/ 0 h 85" name="T9"/>
                  <a:gd fmla="*/ 47 w 82" name="T10"/>
                  <a:gd fmla="*/ 0 h 85" name="T11"/>
                  <a:gd fmla="*/ 39 w 82" name="T12"/>
                  <a:gd fmla="*/ 0 h 85" name="T13"/>
                  <a:gd fmla="*/ 39 w 82" name="T14"/>
                  <a:gd fmla="*/ 0 h 85" name="T15"/>
                  <a:gd fmla="*/ 31 w 82" name="T16"/>
                  <a:gd fmla="*/ 4 h 85" name="T17"/>
                  <a:gd fmla="*/ 31 w 82" name="T18"/>
                  <a:gd fmla="*/ 4 h 85" name="T19"/>
                  <a:gd fmla="*/ 35 w 82" name="T20"/>
                  <a:gd fmla="*/ 15 h 85" name="T21"/>
                  <a:gd fmla="*/ 0 w 82" name="T22"/>
                  <a:gd fmla="*/ 15 h 85" name="T23"/>
                  <a:gd fmla="*/ 0 w 82" name="T24"/>
                  <a:gd fmla="*/ 23 h 85" name="T25"/>
                  <a:gd fmla="*/ 35 w 82" name="T26"/>
                  <a:gd fmla="*/ 23 h 85" name="T27"/>
                  <a:gd fmla="*/ 35 w 82" name="T28"/>
                  <a:gd fmla="*/ 35 h 85" name="T29"/>
                  <a:gd fmla="*/ 12 w 82" name="T30"/>
                  <a:gd fmla="*/ 35 h 85" name="T31"/>
                  <a:gd fmla="*/ 12 w 82" name="T32"/>
                  <a:gd fmla="*/ 77 h 85" name="T33"/>
                  <a:gd fmla="*/ 24 w 82" name="T34"/>
                  <a:gd fmla="*/ 77 h 85" name="T35"/>
                  <a:gd fmla="*/ 24 w 82" name="T36"/>
                  <a:gd fmla="*/ 43 h 85" name="T37"/>
                  <a:gd fmla="*/ 35 w 82" name="T38"/>
                  <a:gd fmla="*/ 43 h 85" name="T39"/>
                  <a:gd fmla="*/ 35 w 82" name="T40"/>
                  <a:gd fmla="*/ 85 h 85" name="T41"/>
                  <a:gd fmla="*/ 47 w 82" name="T42"/>
                  <a:gd fmla="*/ 85 h 85" name="T43"/>
                  <a:gd fmla="*/ 47 w 82" name="T44"/>
                  <a:gd fmla="*/ 43 h 85" name="T45"/>
                  <a:gd fmla="*/ 59 w 82" name="T46"/>
                  <a:gd fmla="*/ 43 h 85" name="T47"/>
                  <a:gd fmla="*/ 59 w 82" name="T48"/>
                  <a:gd fmla="*/ 62 h 85" name="T49"/>
                  <a:gd fmla="*/ 59 w 82" name="T50"/>
                  <a:gd fmla="*/ 62 h 85" name="T51"/>
                  <a:gd fmla="*/ 59 w 82" name="T52"/>
                  <a:gd fmla="*/ 66 h 85" name="T53"/>
                  <a:gd fmla="*/ 51 w 82" name="T54"/>
                  <a:gd fmla="*/ 66 h 85" name="T55"/>
                  <a:gd fmla="*/ 51 w 82" name="T56"/>
                  <a:gd fmla="*/ 66 h 85" name="T57"/>
                  <a:gd fmla="*/ 55 w 82" name="T58"/>
                  <a:gd fmla="*/ 77 h 85" name="T59"/>
                  <a:gd fmla="*/ 55 w 82" name="T60"/>
                  <a:gd fmla="*/ 77 h 85" name="T61"/>
                  <a:gd fmla="*/ 66 w 82" name="T62"/>
                  <a:gd fmla="*/ 74 h 85" name="T63"/>
                  <a:gd fmla="*/ 70 w 82" name="T64"/>
                  <a:gd fmla="*/ 74 h 85" name="T65"/>
                  <a:gd fmla="*/ 74 w 82" name="T66"/>
                  <a:gd fmla="*/ 70 h 85" name="T67"/>
                  <a:gd fmla="*/ 74 w 82" name="T68"/>
                  <a:gd fmla="*/ 35 h 85" name="T69"/>
                  <a:gd fmla="*/ 47 w 82" name="T70"/>
                  <a:gd fmla="*/ 35 h 85" name="T71"/>
                  <a:gd fmla="*/ 47 w 82" name="T72"/>
                  <a:gd fmla="*/ 23 h 85" name="T73"/>
                  <a:gd fmla="*/ 82 w 82" name="T74"/>
                  <a:gd fmla="*/ 23 h 85" name="T75"/>
                  <a:gd fmla="*/ 82 w 82" name="T76"/>
                  <a:gd fmla="*/ 15 h 85" name="T77"/>
                  <a:gd fmla="*/ 39 w 82" name="T78"/>
                  <a:gd fmla="*/ 15 h 85" name="T79"/>
                  <a:gd fmla="*/ 39 w 82" name="T80"/>
                  <a:gd fmla="*/ 15 h 85" name="T81"/>
                  <a:gd fmla="*/ 51 w 82" name="T82"/>
                  <a:gd fmla="*/ 11 h 85" name="T83"/>
                  <a:gd fmla="*/ 51 w 82" name="T84"/>
                  <a:gd fmla="*/ 11 h 85" name="T85"/>
                  <a:gd fmla="*/ 51 w 82" name="T86"/>
                  <a:gd fmla="*/ 11 h 85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b" l="0" r="r" t="0"/>
                <a:pathLst>
                  <a:path h="85" w="82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</p:grpSp>
        <p:grpSp>
          <p:nvGrpSpPr>
            <p:cNvPr id="2398" name="组合 2397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2399" name="组合 239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10" name="任意多边形 24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11" name="组合 24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12" name="任意多边形 24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3" name="任意多边形 24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4" name="等腰三角形 24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5" name="等腰三角形 24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6" name="等腰三角形 24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7" name="等腰三角形 24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8" name="等腰三角形 24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400" name="组合 239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01" name="任意多边形 2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02" name="组合 2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03" name="任意多边形 2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4" name="任意多边形 2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5" name="等腰三角形 2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6" name="等腰三角形 2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7" name="等腰三角形 2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8" name="等腰三角形 2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9" name="等腰三角形 2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419" name="组合 2418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2420" name="组合 241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31" name="任意多边形 24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32" name="组合 24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33" name="任意多边形 24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4" name="任意多边形 24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5" name="等腰三角形 24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6" name="等腰三角形 24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7" name="等腰三角形 24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8" name="等腰三角形 24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9" name="等腰三角形 24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421" name="组合 242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22" name="任意多边形 24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23" name="组合 24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24" name="任意多边形 24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5" name="任意多边形 24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6" name="等腰三角形 24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7" name="等腰三角形 24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8" name="等腰三角形 24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9" name="等腰三角形 24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30" name="等腰三角形 24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440" name="组合 2439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2441" name="组合 244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52" name="任意多边形 2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53" name="组合 2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4" name="任意多边形 2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5" name="任意多边形 2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6" name="等腰三角形 2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7" name="等腰三角形 2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8" name="等腰三角形 2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9" name="等腰三角形 2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60" name="等腰三角形 2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442" name="组合 244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43" name="任意多边形 24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44" name="组合 24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45" name="任意多边形 24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46" name="任意多边形 24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47" name="等腰三角形 24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48" name="等腰三角形 24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49" name="等腰三角形 24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0" name="等腰三角形 24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51" name="等腰三角形 24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461" name="组合 2460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2462" name="组合 246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73" name="任意多边形 24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74" name="组合 24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75" name="任意多边形 24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6" name="任意多边形 24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7" name="等腰三角形 24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8" name="等腰三角形 24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9" name="等腰三角形 24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80" name="等腰三角形 24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81" name="等腰三角形 24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463" name="组合 246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64" name="任意多边形 24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65" name="组合 24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66" name="任意多边形 24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67" name="任意多边形 24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68" name="等腰三角形 24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69" name="等腰三角形 24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0" name="等腰三角形 24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1" name="等腰三角形 24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2" name="等腰三角形 24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482" name="组合 2481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2483" name="组合 248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94" name="任意多边形 24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95" name="组合 24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96" name="任意多边形 24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7" name="任意多边形 24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8" name="等腰三角形 24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9" name="等腰三角形 24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00" name="等腰三角形 24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01" name="等腰三角形 25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02" name="等腰三角形 25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484" name="组合 248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85" name="任意多边形 24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86" name="组合 24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87" name="任意多边形 24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88" name="任意多边形 24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89" name="等腰三角形 24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0" name="等腰三角形 24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1" name="等腰三角形 24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2" name="等腰三角形 24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3" name="等腰三角形 24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03" name="组合 2502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2504" name="组合 250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15" name="任意多边形 25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16" name="组合 25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17" name="任意多边形 25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8" name="任意多边形 25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9" name="等腰三角形 25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20" name="等腰三角形 25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21" name="等腰三角形 25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22" name="等腰三角形 25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23" name="等腰三角形 25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05" name="组合 250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06" name="任意多边形 25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07" name="组合 25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08" name="任意多边形 25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09" name="任意多边形 25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0" name="等腰三角形 25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1" name="等腰三角形 25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2" name="等腰三角形 25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3" name="等腰三角形 25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4" name="等腰三角形 25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24" name="组合 2523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2525" name="组合 252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36" name="任意多边形 25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37" name="组合 25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38" name="任意多边形 25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9" name="任意多边形 25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40" name="等腰三角形 25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41" name="等腰三角形 25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42" name="等腰三角形 25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43" name="等腰三角形 25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44" name="等腰三角形 25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26" name="组合 252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27" name="任意多边形 25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28" name="组合 25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29" name="任意多边形 25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0" name="任意多边形 25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1" name="等腰三角形 25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2" name="等腰三角形 25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3" name="等腰三角形 25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4" name="等腰三角形 25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35" name="等腰三角形 25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45" name="组合 2544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2546" name="组合 254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57" name="任意多边形 25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58" name="组合 25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59" name="任意多边形 25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0" name="任意多边形 25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1" name="等腰三角形 25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2" name="等腰三角形 25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3" name="等腰三角形 25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4" name="等腰三角形 25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65" name="等腰三角形 25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47" name="组合 254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48" name="任意多边形 25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49" name="组合 25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50" name="任意多边形 25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1" name="任意多边形 25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2" name="等腰三角形 25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3" name="等腰三角形 25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4" name="等腰三角形 25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5" name="等腰三角形 25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56" name="等腰三角形 25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66" name="组合 2565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2567" name="组合 256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78" name="任意多边形 25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79" name="组合 25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80" name="任意多边形 25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1" name="任意多边形 25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2" name="等腰三角形 25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3" name="等腰三角形 25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4" name="等腰三角形 25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5" name="等腰三角形 25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6" name="等腰三角形 25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68" name="组合 256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69" name="任意多边形 25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70" name="组合 25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1" name="任意多边形 25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2" name="任意多边形 25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3" name="等腰三角形 25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4" name="等腰三角形 25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5" name="等腰三角形 25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6" name="等腰三角形 25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77" name="等腰三角形 25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87" name="组合 2586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2588" name="组合 258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99" name="任意多边形 25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00" name="组合 25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01" name="任意多边形 26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2" name="任意多边形 26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3" name="等腰三角形 26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4" name="等腰三角形 26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5" name="等腰三角形 26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6" name="等腰三角形 26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7" name="等腰三角形 26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89" name="组合 258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90" name="任意多边形 25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91" name="组合 25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92" name="任意多边形 25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3" name="任意多边形 25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4" name="等腰三角形 25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5" name="等腰三角形 25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6" name="等腰三角形 25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7" name="等腰三角形 25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8" name="等腰三角形 25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608" name="组合 2607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2609" name="组合 260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20" name="任意多边形 26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21" name="组合 26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22" name="任意多边形 26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3" name="任意多边形 26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4" name="等腰三角形 26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5" name="等腰三角形 26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6" name="等腰三角形 26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7" name="等腰三角形 26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8" name="等腰三角形 26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610" name="组合 260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11" name="任意多边形 26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12" name="组合 26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13" name="任意多边形 26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4" name="任意多边形 26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5" name="等腰三角形 26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6" name="等腰三角形 26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7" name="等腰三角形 26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8" name="等腰三角形 26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9" name="等腰三角形 26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629" name="组合 2628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2630" name="组合 2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41" name="任意多边形 2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42" name="组合 2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43" name="任意多边形 2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4" name="任意多边形 2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5" name="等腰三角形 2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6" name="等腰三角形 2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7" name="等腰三角形 2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8" name="等腰三角形 2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9" name="等腰三角形 2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631" name="组合 2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32" name="任意多边形 2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33" name="组合 2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34" name="任意多边形 2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5" name="任意多边形 2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6" name="等腰三角形 2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7" name="等腰三角形 2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8" name="等腰三角形 2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9" name="等腰三角形 2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40" name="等腰三角形 2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650" name="组合 2649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2651" name="组合 265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62" name="任意多边形 266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63" name="组合 266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4" name="任意多边形 266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5" name="任意多边形 266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6" name="等腰三角形 266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7" name="等腰三角形 266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8" name="等腰三角形 266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9" name="等腰三角形 266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70" name="等腰三角形 266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652" name="组合 265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53" name="任意多边形 265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54" name="组合 265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55" name="任意多边形 265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56" name="任意多边形 265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57" name="等腰三角形 265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58" name="等腰三角形 265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59" name="等腰三角形 265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0" name="等腰三角形 265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61" name="等腰三角形 266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671" name="组合 2670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2672" name="组合 267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83" name="任意多边形 26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84" name="组合 26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85" name="任意多边形 26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6" name="任意多边形 26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7" name="等腰三角形 26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8" name="等腰三角形 26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9" name="等腰三角形 26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90" name="等腰三角形 26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91" name="等腰三角形 26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673" name="组合 267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74" name="任意多边形 26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75" name="组合 26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76" name="任意多边形 26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77" name="任意多边形 26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78" name="等腰三角形 26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79" name="等腰三角形 26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0" name="等腰三角形 26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1" name="等腰三角形 26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2" name="等腰三角形 26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692" name="组合 2691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2693" name="组合 269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04" name="任意多边形 270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05" name="组合 270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06" name="任意多边形 270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7" name="任意多边形 270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8" name="等腰三角形 270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9" name="等腰三角形 270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10" name="等腰三角形 270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11" name="等腰三角形 271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12" name="等腰三角形 271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694" name="组合 269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95" name="任意多边形 269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96" name="组合 269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97" name="任意多边形 269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98" name="任意多边形 269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99" name="等腰三角形 269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0" name="等腰三角形 269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1" name="等腰三角形 270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2" name="等腰三角形 270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3" name="等腰三角形 270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13" name="组合 2712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2714" name="组合 271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25" name="任意多边形 272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26" name="组合 272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27" name="任意多边形 272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8" name="任意多边形 272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9" name="等腰三角形 272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30" name="等腰三角形 272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31" name="等腰三角形 273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32" name="等腰三角形 273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33" name="等腰三角形 273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15" name="组合 271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16" name="任意多边形 271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17" name="组合 271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18" name="任意多边形 271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19" name="任意多边形 271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0" name="等腰三角形 271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1" name="等腰三角形 272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2" name="等腰三角形 272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3" name="等腰三角形 272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4" name="等腰三角形 272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34" name="组合 2733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2735" name="组合 273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46" name="任意多边形 274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47" name="组合 274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48" name="任意多边形 274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9" name="任意多边形 274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50" name="等腰三角形 274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51" name="等腰三角形 275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52" name="等腰三角形 275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53" name="等腰三角形 275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54" name="等腰三角形 275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36" name="组合 273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37" name="任意多边形 273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38" name="组合 273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39" name="任意多边形 273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0" name="任意多边形 273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1" name="等腰三角形 274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2" name="等腰三角形 274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3" name="等腰三角形 274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4" name="等腰三角形 274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45" name="等腰三角形 274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55" name="组合 2754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2756" name="组合 275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67" name="任意多边形 276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68" name="组合 276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69" name="任意多边形 276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0" name="任意多边形 276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1" name="等腰三角形 277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2" name="等腰三角形 277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3" name="等腰三角形 277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4" name="等腰三角形 277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75" name="等腰三角形 277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57" name="组合 275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58" name="任意多边形 275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59" name="组合 275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60" name="任意多边形 275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1" name="任意多边形 276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2" name="等腰三角形 276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3" name="等腰三角形 276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4" name="等腰三角形 276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5" name="等腰三角形 276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66" name="等腰三角形 276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76" name="组合 2775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2777" name="组合 277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88" name="任意多边形 278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89" name="组合 278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90" name="任意多边形 278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1" name="任意多边形 279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2" name="等腰三角形 279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3" name="等腰三角形 279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4" name="等腰三角形 279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5" name="等腰三角形 279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6" name="等腰三角形 279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78" name="组合 277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79" name="任意多边形 27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80" name="组合 27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1" name="任意多边形 27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2" name="任意多边形 27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3" name="等腰三角形 27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4" name="等腰三角形 27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5" name="等腰三角形 27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6" name="等腰三角形 27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87" name="等腰三角形 27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97" name="组合 2796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2798" name="组合 279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09" name="任意多边形 280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10" name="组合 280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11" name="任意多边形 281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2" name="任意多边形 281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3" name="等腰三角形 281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4" name="等腰三角形 281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5" name="等腰三角形 281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6" name="等腰三角形 281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7" name="等腰三角形 281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99" name="组合 279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00" name="任意多边形 279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01" name="组合 280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02" name="任意多边形 280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3" name="任意多边形 280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4" name="等腰三角形 280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5" name="等腰三角形 280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6" name="等腰三角形 280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7" name="等腰三角形 280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8" name="等腰三角形 280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818" name="组合 2817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2819" name="组合 281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30" name="任意多边形 282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31" name="组合 283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32" name="任意多边形 283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3" name="任意多边形 283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4" name="等腰三角形 283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5" name="等腰三角形 283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6" name="等腰三角形 283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7" name="等腰三角形 283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8" name="等腰三角形 283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820" name="组合 281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21" name="任意多边形 2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22" name="组合 2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23" name="任意多边形 2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4" name="任意多边形 2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5" name="等腰三角形 2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6" name="等腰三角形 2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7" name="等腰三角形 2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8" name="等腰三角形 2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9" name="等腰三角形 2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839" name="组合 2838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2840" name="组合 283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51" name="任意多边形 285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52" name="组合 285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53" name="任意多边形 285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4" name="任意多边形 285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5" name="等腰三角形 285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6" name="等腰三角形 285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7" name="等腰三角形 285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8" name="等腰三角形 285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9" name="等腰三角形 285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841" name="组合 284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42" name="任意多边形 284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43" name="组合 284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44" name="任意多边形 284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5" name="任意多边形 284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6" name="等腰三角形 284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7" name="等腰三角形 284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8" name="等腰三角形 284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9" name="等腰三角形 284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50" name="等腰三角形 284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860" name="组合 2859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2861" name="组合 286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72" name="任意多边形 28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73" name="组合 28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4" name="任意多边形 28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5" name="任意多边形 28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6" name="等腰三角形 28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7" name="等腰三角形 28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8" name="等腰三角形 28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9" name="等腰三角形 28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80" name="等腰三角形 28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862" name="组合 286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63" name="任意多边形 28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64" name="组合 28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65" name="任意多边形 28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66" name="任意多边形 28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67" name="等腰三角形 28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68" name="等腰三角形 28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69" name="等腰三角形 28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0" name="等腰三角形 28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71" name="等腰三角形 28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881" name="组合 2880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2882" name="组合 288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93" name="任意多边形 289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94" name="组合 289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95" name="任意多边形 289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6" name="任意多边形 289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7" name="等腰三角形 289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8" name="等腰三角形 289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9" name="等腰三角形 289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00" name="等腰三角形 289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01" name="等腰三角形 290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883" name="组合 288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84" name="任意多边形 288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85" name="组合 288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86" name="任意多边形 288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87" name="任意多边形 288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88" name="等腰三角形 288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89" name="等腰三角形 288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0" name="等腰三角形 288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1" name="等腰三角形 289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2" name="等腰三角形 289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02" name="组合 2901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2903" name="组合 290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14" name="任意多边形 29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15" name="组合 29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16" name="任意多边形 29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7" name="任意多边形 29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8" name="等腰三角形 29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9" name="等腰三角形 29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20" name="等腰三角形 29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21" name="等腰三角形 29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22" name="等腰三角形 29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04" name="组合 290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05" name="任意多边形 290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06" name="组合 290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07" name="任意多边形 290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08" name="任意多边形 290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09" name="等腰三角形 290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0" name="等腰三角形 290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1" name="等腰三角形 291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2" name="等腰三角形 291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3" name="等腰三角形 291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23" name="组合 2922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2924" name="组合 292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35" name="任意多边形 293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36" name="组合 293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37" name="任意多边形 293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8" name="任意多边形 293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9" name="等腰三角形 293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40" name="等腰三角形 293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41" name="等腰三角形 294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42" name="等腰三角形 294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43" name="等腰三角形 294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25" name="组合 292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26" name="任意多边形 292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27" name="组合 292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28" name="任意多边形 292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29" name="任意多边形 292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0" name="等腰三角形 292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1" name="等腰三角形 293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2" name="等腰三角形 293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3" name="等腰三角形 293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4" name="等腰三角形 293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44" name="组合 2943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2945" name="组合 294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56" name="任意多边形 295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57" name="组合 295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58" name="任意多边形 295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9" name="任意多边形 295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60" name="等腰三角形 295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61" name="等腰三角形 296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62" name="等腰三角形 296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63" name="等腰三角形 296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64" name="等腰三角形 296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46" name="组合 294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47" name="任意多边形 294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48" name="组合 294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49" name="任意多边形 294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0" name="任意多边形 294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1" name="等腰三角形 295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2" name="等腰三角形 295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3" name="等腰三角形 295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4" name="等腰三角形 295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55" name="等腰三角形 295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65" name="组合 2964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2966" name="组合 296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77" name="任意多边形 297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78" name="组合 297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79" name="任意多边形 297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0" name="任意多边形 297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1" name="等腰三角形 298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2" name="等腰三角形 298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3" name="等腰三角形 298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4" name="等腰三角形 298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85" name="等腰三角形 298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67" name="组合 296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68" name="任意多边形 296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69" name="组合 296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70" name="任意多边形 296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1" name="任意多边形 297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2" name="等腰三角形 297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3" name="等腰三角形 297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4" name="等腰三角形 297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5" name="等腰三角形 297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76" name="等腰三角形 297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86" name="组合 2985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2987" name="组合 298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98" name="任意多边形 299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99" name="组合 299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00" name="任意多边形 299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1" name="任意多边形 300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2" name="等腰三角形 300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3" name="等腰三角形 300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4" name="等腰三角形 300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5" name="等腰三角形 300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6" name="等腰三角形 300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88" name="组合 298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89" name="任意多边形 298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90" name="组合 298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1" name="任意多边形 299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2" name="任意多边形 299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3" name="等腰三角形 299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4" name="等腰三角形 299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5" name="等腰三角形 299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6" name="等腰三角形 299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97" name="等腰三角形 299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007" name="组合 3006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008" name="组合 300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19" name="任意多边形 30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20" name="组合 30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21" name="任意多边形 30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2" name="任意多边形 30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3" name="等腰三角形 30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4" name="等腰三角形 30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5" name="等腰三角形 30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6" name="等腰三角形 30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7" name="等腰三角形 30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009" name="组合 300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10" name="任意多边形 30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11" name="组合 30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12" name="任意多边形 30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3" name="任意多边形 30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4" name="等腰三角形 30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5" name="等腰三角形 30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6" name="等腰三角形 30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7" name="等腰三角形 30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8" name="等腰三角形 30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028" name="组合 3027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029" name="组合 302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40" name="任意多边形 303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41" name="组合 304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42" name="任意多边形 304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3" name="任意多边形 304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4" name="等腰三角形 304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5" name="等腰三角形 304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6" name="等腰三角形 304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7" name="等腰三角形 304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8" name="等腰三角形 304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030" name="组合 302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31" name="任意多边形 30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32" name="组合 30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33" name="任意多边形 30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4" name="任意多边形 30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5" name="等腰三角形 30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6" name="等腰三角形 30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7" name="等腰三角形 30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8" name="等腰三角形 30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9" name="等腰三角形 30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049" name="组合 3048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050" name="组合 30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61" name="任意多边形 30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62" name="组合 30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63" name="任意多边形 30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4" name="任意多边形 30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5" name="等腰三角形 30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6" name="等腰三角形 30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7" name="等腰三角形 30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8" name="等腰三角形 30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9" name="等腰三角形 30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051" name="组合 30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52" name="任意多边形 30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53" name="组合 30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54" name="任意多边形 30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5" name="任意多边形 30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6" name="等腰三角形 30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7" name="等腰三角形 30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8" name="等腰三角形 30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9" name="等腰三角形 30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60" name="等腰三角形 30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070" name="组合 3069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071" name="组合 307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82" name="任意多边形 308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83" name="组合 308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4" name="任意多边形 308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5" name="任意多边形 308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6" name="等腰三角形 308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7" name="等腰三角形 308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8" name="等腰三角形 308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9" name="等腰三角形 308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90" name="等腰三角形 308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072" name="组合 307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73" name="任意多边形 30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74" name="组合 30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75" name="任意多边形 30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76" name="任意多边形 30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77" name="等腰三角形 30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78" name="等腰三角形 30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79" name="等腰三角形 30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0" name="等腰三角形 30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81" name="等腰三角形 30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091" name="组合 3090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092" name="组合 309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03" name="任意多边形 31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04" name="组合 31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05" name="任意多边形 31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6" name="任意多边形 31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7" name="等腰三角形 31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8" name="等腰三角形 31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9" name="等腰三角形 31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10" name="等腰三角形 31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11" name="等腰三角形 31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093" name="组合 309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94" name="任意多边形 30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95" name="组合 30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96" name="任意多边形 30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97" name="任意多边形 30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98" name="等腰三角形 30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99" name="等腰三角形 30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0" name="等腰三角形 30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1" name="等腰三角形 31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2" name="等腰三角形 31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12" name="组合 3111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13" name="组合 311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24" name="任意多边形 31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25" name="组合 31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26" name="任意多边形 31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7" name="任意多边形 31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8" name="等腰三角形 31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9" name="等腰三角形 31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30" name="等腰三角形 31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31" name="等腰三角形 31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32" name="等腰三角形 31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114" name="组合 311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15" name="任意多边形 31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16" name="组合 31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17" name="任意多边形 31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18" name="任意多边形 31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19" name="等腰三角形 31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0" name="等腰三角形 31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1" name="等腰三角形 31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2" name="等腰三角形 31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3" name="等腰三角形 31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3133" name="组合 3132"/>
          <p:cNvGrpSpPr/>
          <p:nvPr/>
        </p:nvGrpSpPr>
        <p:grpSpPr>
          <a:xfrm>
            <a:off x="717332" y="-48310"/>
            <a:ext cx="5632744" cy="7085314"/>
            <a:chOff x="857049" y="111899"/>
            <a:chExt cx="5632744" cy="7085314"/>
          </a:xfrm>
        </p:grpSpPr>
        <p:grpSp>
          <p:nvGrpSpPr>
            <p:cNvPr id="3134" name="组合 3133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3870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gdLst>
                  <a:gd fmla="*/ 326 w 785" name="T0"/>
                  <a:gd fmla="*/ 843 h 850" name="T1"/>
                  <a:gd fmla="*/ 284 w 785" name="T2"/>
                  <a:gd fmla="*/ 823 h 850" name="T3"/>
                  <a:gd fmla="*/ 186 w 785" name="T4"/>
                  <a:gd fmla="*/ 831 h 850" name="T5"/>
                  <a:gd fmla="*/ 66 w 785" name="T6"/>
                  <a:gd fmla="*/ 823 h 850" name="T7"/>
                  <a:gd fmla="*/ 27 w 785" name="T8"/>
                  <a:gd fmla="*/ 746 h 850" name="T9"/>
                  <a:gd fmla="*/ 16 w 785" name="T10"/>
                  <a:gd fmla="*/ 676 h 850" name="T11"/>
                  <a:gd fmla="*/ 4 w 785" name="T12"/>
                  <a:gd fmla="*/ 614 h 850" name="T13"/>
                  <a:gd fmla="*/ 0 w 785" name="T14"/>
                  <a:gd fmla="*/ 590 h 850" name="T15"/>
                  <a:gd fmla="*/ 27 w 785" name="T16"/>
                  <a:gd fmla="*/ 536 h 850" name="T17"/>
                  <a:gd fmla="*/ 120 w 785" name="T18"/>
                  <a:gd fmla="*/ 489 h 850" name="T19"/>
                  <a:gd fmla="*/ 183 w 785" name="T20"/>
                  <a:gd fmla="*/ 485 h 850" name="T21"/>
                  <a:gd fmla="*/ 218 w 785" name="T22"/>
                  <a:gd fmla="*/ 458 h 850" name="T23"/>
                  <a:gd fmla="*/ 202 w 785" name="T24"/>
                  <a:gd fmla="*/ 369 h 850" name="T25"/>
                  <a:gd fmla="*/ 210 w 785" name="T26"/>
                  <a:gd fmla="*/ 338 h 850" name="T27"/>
                  <a:gd fmla="*/ 221 w 785" name="T28"/>
                  <a:gd fmla="*/ 326 h 850" name="T29"/>
                  <a:gd fmla="*/ 249 w 785" name="T30"/>
                  <a:gd fmla="*/ 248 h 850" name="T31"/>
                  <a:gd fmla="*/ 249 w 785" name="T32"/>
                  <a:gd fmla="*/ 190 h 850" name="T33"/>
                  <a:gd fmla="*/ 221 w 785" name="T34"/>
                  <a:gd fmla="*/ 159 h 850" name="T35"/>
                  <a:gd fmla="*/ 171 w 785" name="T36"/>
                  <a:gd fmla="*/ 140 h 850" name="T37"/>
                  <a:gd fmla="*/ 163 w 785" name="T38"/>
                  <a:gd fmla="*/ 108 h 850" name="T39"/>
                  <a:gd fmla="*/ 163 w 785" name="T40"/>
                  <a:gd fmla="*/ 54 h 850" name="T41"/>
                  <a:gd fmla="*/ 151 w 785" name="T42"/>
                  <a:gd fmla="*/ 27 h 850" name="T43"/>
                  <a:gd fmla="*/ 252 w 785" name="T44"/>
                  <a:gd fmla="*/ 7 h 850" name="T45"/>
                  <a:gd fmla="*/ 326 w 785" name="T46"/>
                  <a:gd fmla="*/ 0 h 850" name="T47"/>
                  <a:gd fmla="*/ 342 w 785" name="T48"/>
                  <a:gd fmla="*/ 0 h 850" name="T49"/>
                  <a:gd fmla="*/ 357 w 785" name="T50"/>
                  <a:gd fmla="*/ 27 h 850" name="T51"/>
                  <a:gd fmla="*/ 350 w 785" name="T52"/>
                  <a:gd fmla="*/ 74 h 850" name="T53"/>
                  <a:gd fmla="*/ 373 w 785" name="T54"/>
                  <a:gd fmla="*/ 105 h 850" name="T55"/>
                  <a:gd fmla="*/ 420 w 785" name="T56"/>
                  <a:gd fmla="*/ 120 h 850" name="T57"/>
                  <a:gd fmla="*/ 447 w 785" name="T58"/>
                  <a:gd fmla="*/ 112 h 850" name="T59"/>
                  <a:gd fmla="*/ 466 w 785" name="T60"/>
                  <a:gd fmla="*/ 124 h 850" name="T61"/>
                  <a:gd fmla="*/ 470 w 785" name="T62"/>
                  <a:gd fmla="*/ 147 h 850" name="T63"/>
                  <a:gd fmla="*/ 478 w 785" name="T64"/>
                  <a:gd fmla="*/ 190 h 850" name="T65"/>
                  <a:gd fmla="*/ 489 w 785" name="T66"/>
                  <a:gd fmla="*/ 225 h 850" name="T67"/>
                  <a:gd fmla="*/ 470 w 785" name="T68"/>
                  <a:gd fmla="*/ 248 h 850" name="T69"/>
                  <a:gd fmla="*/ 482 w 785" name="T70"/>
                  <a:gd fmla="*/ 272 h 850" name="T71"/>
                  <a:gd fmla="*/ 540 w 785" name="T72"/>
                  <a:gd fmla="*/ 322 h 850" name="T73"/>
                  <a:gd fmla="*/ 625 w 785" name="T74"/>
                  <a:gd fmla="*/ 299 h 850" name="T75"/>
                  <a:gd fmla="*/ 719 w 785" name="T76"/>
                  <a:gd fmla="*/ 303 h 850" name="T77"/>
                  <a:gd fmla="*/ 765 w 785" name="T78"/>
                  <a:gd fmla="*/ 307 h 850" name="T79"/>
                  <a:gd fmla="*/ 785 w 785" name="T80"/>
                  <a:gd fmla="*/ 365 h 850" name="T81"/>
                  <a:gd fmla="*/ 781 w 785" name="T82"/>
                  <a:gd fmla="*/ 423 h 850" name="T83"/>
                  <a:gd fmla="*/ 746 w 785" name="T84"/>
                  <a:gd fmla="*/ 470 h 850" name="T85"/>
                  <a:gd fmla="*/ 734 w 785" name="T86"/>
                  <a:gd fmla="*/ 505 h 850" name="T87"/>
                  <a:gd fmla="*/ 684 w 785" name="T88"/>
                  <a:gd fmla="*/ 516 h 850" name="T89"/>
                  <a:gd fmla="*/ 649 w 785" name="T90"/>
                  <a:gd fmla="*/ 575 h 850" name="T91"/>
                  <a:gd fmla="*/ 540 w 785" name="T92"/>
                  <a:gd fmla="*/ 715 h 850" name="T93"/>
                  <a:gd fmla="*/ 486 w 785" name="T94"/>
                  <a:gd fmla="*/ 773 h 850" name="T95"/>
                  <a:gd fmla="*/ 381 w 785" name="T96"/>
                  <a:gd fmla="*/ 835 h 850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b" l="0" r="r" t="0"/>
                <a:pathLst>
                  <a:path h="850" w="785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871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gdLst>
                  <a:gd fmla="*/ 78 w 78" name="T0"/>
                  <a:gd fmla="*/ 35 h 77" name="T1"/>
                  <a:gd fmla="*/ 78 w 78" name="T2"/>
                  <a:gd fmla="*/ 35 h 77" name="T3"/>
                  <a:gd fmla="*/ 74 w 78" name="T4"/>
                  <a:gd fmla="*/ 50 h 77" name="T5"/>
                  <a:gd fmla="*/ 66 w 78" name="T6"/>
                  <a:gd fmla="*/ 62 h 77" name="T7"/>
                  <a:gd fmla="*/ 55 w 78" name="T8"/>
                  <a:gd fmla="*/ 73 h 77" name="T9"/>
                  <a:gd fmla="*/ 39 w 78" name="T10"/>
                  <a:gd fmla="*/ 77 h 77" name="T11"/>
                  <a:gd fmla="*/ 39 w 78" name="T12"/>
                  <a:gd fmla="*/ 77 h 77" name="T13"/>
                  <a:gd fmla="*/ 24 w 78" name="T14"/>
                  <a:gd fmla="*/ 73 h 77" name="T15"/>
                  <a:gd fmla="*/ 12 w 78" name="T16"/>
                  <a:gd fmla="*/ 66 h 77" name="T17"/>
                  <a:gd fmla="*/ 4 w 78" name="T18"/>
                  <a:gd fmla="*/ 54 h 77" name="T19"/>
                  <a:gd fmla="*/ 0 w 78" name="T20"/>
                  <a:gd fmla="*/ 38 h 77" name="T21"/>
                  <a:gd fmla="*/ 0 w 78" name="T22"/>
                  <a:gd fmla="*/ 38 h 77" name="T23"/>
                  <a:gd fmla="*/ 0 w 78" name="T24"/>
                  <a:gd fmla="*/ 23 h 77" name="T25"/>
                  <a:gd fmla="*/ 8 w 78" name="T26"/>
                  <a:gd fmla="*/ 11 h 77" name="T27"/>
                  <a:gd fmla="*/ 20 w 78" name="T28"/>
                  <a:gd fmla="*/ 3 h 77" name="T29"/>
                  <a:gd fmla="*/ 35 w 78" name="T30"/>
                  <a:gd fmla="*/ 0 h 77" name="T31"/>
                  <a:gd fmla="*/ 35 w 78" name="T32"/>
                  <a:gd fmla="*/ 0 h 77" name="T33"/>
                  <a:gd fmla="*/ 51 w 78" name="T34"/>
                  <a:gd fmla="*/ 0 h 77" name="T35"/>
                  <a:gd fmla="*/ 62 w 78" name="T36"/>
                  <a:gd fmla="*/ 7 h 77" name="T37"/>
                  <a:gd fmla="*/ 74 w 78" name="T38"/>
                  <a:gd fmla="*/ 19 h 77" name="T39"/>
                  <a:gd fmla="*/ 78 w 78" name="T40"/>
                  <a:gd fmla="*/ 35 h 77" name="T41"/>
                  <a:gd fmla="*/ 78 w 78" name="T42"/>
                  <a:gd fmla="*/ 35 h 7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77" w="78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872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gdLst>
                  <a:gd fmla="*/ 35 w 35" name="T0"/>
                  <a:gd fmla="*/ 16 h 35" name="T1"/>
                  <a:gd fmla="*/ 35 w 35" name="T2"/>
                  <a:gd fmla="*/ 16 h 35" name="T3"/>
                  <a:gd fmla="*/ 35 w 35" name="T4"/>
                  <a:gd fmla="*/ 23 h 35" name="T5"/>
                  <a:gd fmla="*/ 31 w 35" name="T6"/>
                  <a:gd fmla="*/ 31 h 35" name="T7"/>
                  <a:gd fmla="*/ 23 w 35" name="T8"/>
                  <a:gd fmla="*/ 35 h 35" name="T9"/>
                  <a:gd fmla="*/ 19 w 35" name="T10"/>
                  <a:gd fmla="*/ 35 h 35" name="T11"/>
                  <a:gd fmla="*/ 19 w 35" name="T12"/>
                  <a:gd fmla="*/ 35 h 35" name="T13"/>
                  <a:gd fmla="*/ 11 w 35" name="T14"/>
                  <a:gd fmla="*/ 35 h 35" name="T15"/>
                  <a:gd fmla="*/ 7 w 35" name="T16"/>
                  <a:gd fmla="*/ 31 h 35" name="T17"/>
                  <a:gd fmla="*/ 4 w 35" name="T18"/>
                  <a:gd fmla="*/ 23 h 35" name="T19"/>
                  <a:gd fmla="*/ 0 w 35" name="T20"/>
                  <a:gd fmla="*/ 19 h 35" name="T21"/>
                  <a:gd fmla="*/ 0 w 35" name="T22"/>
                  <a:gd fmla="*/ 19 h 35" name="T23"/>
                  <a:gd fmla="*/ 0 w 35" name="T24"/>
                  <a:gd fmla="*/ 12 h 35" name="T25"/>
                  <a:gd fmla="*/ 4 w 35" name="T26"/>
                  <a:gd fmla="*/ 8 h 35" name="T27"/>
                  <a:gd fmla="*/ 11 w 35" name="T28"/>
                  <a:gd fmla="*/ 4 h 35" name="T29"/>
                  <a:gd fmla="*/ 15 w 35" name="T30"/>
                  <a:gd fmla="*/ 0 h 35" name="T31"/>
                  <a:gd fmla="*/ 15 w 35" name="T32"/>
                  <a:gd fmla="*/ 0 h 35" name="T33"/>
                  <a:gd fmla="*/ 23 w 35" name="T34"/>
                  <a:gd fmla="*/ 0 h 35" name="T35"/>
                  <a:gd fmla="*/ 31 w 35" name="T36"/>
                  <a:gd fmla="*/ 4 h 35" name="T37"/>
                  <a:gd fmla="*/ 35 w 35" name="T38"/>
                  <a:gd fmla="*/ 12 h 35" name="T39"/>
                  <a:gd fmla="*/ 35 w 35" name="T40"/>
                  <a:gd fmla="*/ 16 h 35" name="T41"/>
                  <a:gd fmla="*/ 35 w 35" name="T42"/>
                  <a:gd fmla="*/ 16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b" l="0" r="r" t="0"/>
                <a:pathLst>
                  <a:path h="35" w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873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gdLst>
                  <a:gd fmla="*/ 81 w 89" name="T0"/>
                  <a:gd fmla="*/ 46 h 85" name="T1"/>
                  <a:gd fmla="*/ 81 w 89" name="T2"/>
                  <a:gd fmla="*/ 46 h 85" name="T3"/>
                  <a:gd fmla="*/ 89 w 89" name="T4"/>
                  <a:gd fmla="*/ 31 h 85" name="T5"/>
                  <a:gd fmla="*/ 89 w 89" name="T6"/>
                  <a:gd fmla="*/ 31 h 85" name="T7"/>
                  <a:gd fmla="*/ 78 w 89" name="T8"/>
                  <a:gd fmla="*/ 27 h 85" name="T9"/>
                  <a:gd fmla="*/ 66 w 89" name="T10"/>
                  <a:gd fmla="*/ 23 h 85" name="T11"/>
                  <a:gd fmla="*/ 50 w 89" name="T12"/>
                  <a:gd fmla="*/ 4 h 85" name="T13"/>
                  <a:gd fmla="*/ 50 w 89" name="T14"/>
                  <a:gd fmla="*/ 4 h 85" name="T15"/>
                  <a:gd fmla="*/ 50 w 89" name="T16"/>
                  <a:gd fmla="*/ 4 h 85" name="T17"/>
                  <a:gd fmla="*/ 50 w 89" name="T18"/>
                  <a:gd fmla="*/ 4 h 85" name="T19"/>
                  <a:gd fmla="*/ 54 w 89" name="T20"/>
                  <a:gd fmla="*/ 4 h 85" name="T21"/>
                  <a:gd fmla="*/ 54 w 89" name="T22"/>
                  <a:gd fmla="*/ 4 h 85" name="T23"/>
                  <a:gd fmla="*/ 39 w 89" name="T24"/>
                  <a:gd fmla="*/ 0 h 85" name="T25"/>
                  <a:gd fmla="*/ 39 w 89" name="T26"/>
                  <a:gd fmla="*/ 0 h 85" name="T27"/>
                  <a:gd fmla="*/ 39 w 89" name="T28"/>
                  <a:gd fmla="*/ 0 h 85" name="T29"/>
                  <a:gd fmla="*/ 39 w 89" name="T30"/>
                  <a:gd fmla="*/ 0 h 85" name="T31"/>
                  <a:gd fmla="*/ 31 w 89" name="T32"/>
                  <a:gd fmla="*/ 11 h 85" name="T33"/>
                  <a:gd fmla="*/ 23 w 89" name="T34"/>
                  <a:gd fmla="*/ 19 h 85" name="T35"/>
                  <a:gd fmla="*/ 15 w 89" name="T36"/>
                  <a:gd fmla="*/ 31 h 85" name="T37"/>
                  <a:gd fmla="*/ 0 w 89" name="T38"/>
                  <a:gd fmla="*/ 39 h 85" name="T39"/>
                  <a:gd fmla="*/ 0 w 89" name="T40"/>
                  <a:gd fmla="*/ 39 h 85" name="T41"/>
                  <a:gd fmla="*/ 8 w 89" name="T42"/>
                  <a:gd fmla="*/ 46 h 85" name="T43"/>
                  <a:gd fmla="*/ 8 w 89" name="T44"/>
                  <a:gd fmla="*/ 46 h 85" name="T45"/>
                  <a:gd fmla="*/ 8 w 89" name="T46"/>
                  <a:gd fmla="*/ 46 h 85" name="T47"/>
                  <a:gd fmla="*/ 8 w 89" name="T48"/>
                  <a:gd fmla="*/ 46 h 85" name="T49"/>
                  <a:gd fmla="*/ 23 w 89" name="T50"/>
                  <a:gd fmla="*/ 39 h 85" name="T51"/>
                  <a:gd fmla="*/ 23 w 89" name="T52"/>
                  <a:gd fmla="*/ 43 h 85" name="T53"/>
                  <a:gd fmla="*/ 66 w 89" name="T54"/>
                  <a:gd fmla="*/ 43 h 85" name="T55"/>
                  <a:gd fmla="*/ 66 w 89" name="T56"/>
                  <a:gd fmla="*/ 39 h 85" name="T57"/>
                  <a:gd fmla="*/ 66 w 89" name="T58"/>
                  <a:gd fmla="*/ 39 h 85" name="T59"/>
                  <a:gd fmla="*/ 81 w 89" name="T60"/>
                  <a:gd fmla="*/ 46 h 85" name="T61"/>
                  <a:gd fmla="*/ 81 w 89" name="T62"/>
                  <a:gd fmla="*/ 46 h 85" name="T63"/>
                  <a:gd fmla="*/ 81 w 89" name="T64"/>
                  <a:gd fmla="*/ 46 h 85" name="T65"/>
                  <a:gd fmla="*/ 43 w 89" name="T66"/>
                  <a:gd fmla="*/ 15 h 85" name="T67"/>
                  <a:gd fmla="*/ 43 w 89" name="T68"/>
                  <a:gd fmla="*/ 15 h 85" name="T69"/>
                  <a:gd fmla="*/ 58 w 89" name="T70"/>
                  <a:gd fmla="*/ 31 h 85" name="T71"/>
                  <a:gd fmla="*/ 27 w 89" name="T72"/>
                  <a:gd fmla="*/ 31 h 85" name="T73"/>
                  <a:gd fmla="*/ 27 w 89" name="T74"/>
                  <a:gd fmla="*/ 31 h 85" name="T75"/>
                  <a:gd fmla="*/ 43 w 89" name="T76"/>
                  <a:gd fmla="*/ 15 h 85" name="T77"/>
                  <a:gd fmla="*/ 43 w 89" name="T78"/>
                  <a:gd fmla="*/ 15 h 85" name="T79"/>
                  <a:gd fmla="*/ 43 w 89" name="T80"/>
                  <a:gd fmla="*/ 15 h 85" name="T81"/>
                  <a:gd fmla="*/ 58 w 89" name="T82"/>
                  <a:gd fmla="*/ 85 h 85" name="T83"/>
                  <a:gd fmla="*/ 74 w 89" name="T84"/>
                  <a:gd fmla="*/ 85 h 85" name="T85"/>
                  <a:gd fmla="*/ 74 w 89" name="T86"/>
                  <a:gd fmla="*/ 50 h 85" name="T87"/>
                  <a:gd fmla="*/ 15 w 89" name="T88"/>
                  <a:gd fmla="*/ 50 h 85" name="T89"/>
                  <a:gd fmla="*/ 15 w 89" name="T90"/>
                  <a:gd fmla="*/ 85 h 85" name="T91"/>
                  <a:gd fmla="*/ 27 w 89" name="T92"/>
                  <a:gd fmla="*/ 85 h 85" name="T93"/>
                  <a:gd fmla="*/ 27 w 89" name="T94"/>
                  <a:gd fmla="*/ 81 h 85" name="T95"/>
                  <a:gd fmla="*/ 58 w 89" name="T96"/>
                  <a:gd fmla="*/ 81 h 85" name="T97"/>
                  <a:gd fmla="*/ 58 w 89" name="T98"/>
                  <a:gd fmla="*/ 85 h 85" name="T99"/>
                  <a:gd fmla="*/ 58 w 89" name="T100"/>
                  <a:gd fmla="*/ 85 h 85" name="T101"/>
                  <a:gd fmla="*/ 58 w 89" name="T102"/>
                  <a:gd fmla="*/ 58 h 85" name="T103"/>
                  <a:gd fmla="*/ 58 w 89" name="T104"/>
                  <a:gd fmla="*/ 74 h 85" name="T105"/>
                  <a:gd fmla="*/ 27 w 89" name="T106"/>
                  <a:gd fmla="*/ 74 h 85" name="T107"/>
                  <a:gd fmla="*/ 27 w 89" name="T108"/>
                  <a:gd fmla="*/ 58 h 85" name="T109"/>
                  <a:gd fmla="*/ 58 w 89" name="T110"/>
                  <a:gd fmla="*/ 58 h 85" name="T111"/>
                  <a:gd fmla="*/ 58 w 89" name="T112"/>
                  <a:gd fmla="*/ 58 h 85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b" l="0" r="r" t="0"/>
                <a:pathLst>
                  <a:path h="85" w="89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874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gdLst>
                  <a:gd fmla="*/ 0 w 86" name="T0"/>
                  <a:gd fmla="*/ 73 h 81" name="T1"/>
                  <a:gd fmla="*/ 12 w 86" name="T2"/>
                  <a:gd fmla="*/ 81 h 81" name="T3"/>
                  <a:gd fmla="*/ 20 w 86" name="T4"/>
                  <a:gd fmla="*/ 54 h 81" name="T5"/>
                  <a:gd fmla="*/ 27 w 86" name="T6"/>
                  <a:gd fmla="*/ 50 h 81" name="T7"/>
                  <a:gd fmla="*/ 27 w 86" name="T8"/>
                  <a:gd fmla="*/ 66 h 81" name="T9"/>
                  <a:gd fmla="*/ 20 w 86" name="T10"/>
                  <a:gd fmla="*/ 66 h 81" name="T11"/>
                  <a:gd fmla="*/ 20 w 86" name="T12"/>
                  <a:gd fmla="*/ 70 h 81" name="T13"/>
                  <a:gd fmla="*/ 23 w 86" name="T14"/>
                  <a:gd fmla="*/ 77 h 81" name="T15"/>
                  <a:gd fmla="*/ 35 w 86" name="T16"/>
                  <a:gd fmla="*/ 77 h 81" name="T17"/>
                  <a:gd fmla="*/ 35 w 86" name="T18"/>
                  <a:gd fmla="*/ 70 h 81" name="T19"/>
                  <a:gd fmla="*/ 8 w 86" name="T20"/>
                  <a:gd fmla="*/ 0 h 81" name="T21"/>
                  <a:gd fmla="*/ 8 w 86" name="T22"/>
                  <a:gd fmla="*/ 50 h 81" name="T23"/>
                  <a:gd fmla="*/ 0 w 86" name="T24"/>
                  <a:gd fmla="*/ 73 h 81" name="T25"/>
                  <a:gd fmla="*/ 0 w 86" name="T26"/>
                  <a:gd fmla="*/ 73 h 81" name="T27"/>
                  <a:gd fmla="*/ 66 w 86" name="T28"/>
                  <a:gd fmla="*/ 77 h 81" name="T29"/>
                  <a:gd fmla="*/ 78 w 86" name="T30"/>
                  <a:gd fmla="*/ 77 h 81" name="T31"/>
                  <a:gd fmla="*/ 82 w 86" name="T32"/>
                  <a:gd fmla="*/ 77 h 81" name="T33"/>
                  <a:gd fmla="*/ 86 w 86" name="T34"/>
                  <a:gd fmla="*/ 62 h 81" name="T35"/>
                  <a:gd fmla="*/ 74 w 86" name="T36"/>
                  <a:gd fmla="*/ 58 h 81" name="T37"/>
                  <a:gd fmla="*/ 74 w 86" name="T38"/>
                  <a:gd fmla="*/ 66 h 81" name="T39"/>
                  <a:gd fmla="*/ 55 w 86" name="T40"/>
                  <a:gd fmla="*/ 70 h 81" name="T41"/>
                  <a:gd fmla="*/ 51 w 86" name="T42"/>
                  <a:gd fmla="*/ 66 h 81" name="T43"/>
                  <a:gd fmla="*/ 82 w 86" name="T44"/>
                  <a:gd fmla="*/ 42 h 81" name="T45"/>
                  <a:gd fmla="*/ 39 w 86" name="T46"/>
                  <a:gd fmla="*/ 0 h 81" name="T47"/>
                  <a:gd fmla="*/ 39 w 86" name="T48"/>
                  <a:gd fmla="*/ 70 h 81" name="T49"/>
                  <a:gd fmla="*/ 55 w 86" name="T50"/>
                  <a:gd fmla="*/ 77 h 81" name="T51"/>
                  <a:gd fmla="*/ 55 w 86" name="T52"/>
                  <a:gd fmla="*/ 77 h 81" name="T53"/>
                  <a:gd fmla="*/ 27 w 86" name="T54"/>
                  <a:gd fmla="*/ 19 h 81" name="T55"/>
                  <a:gd fmla="*/ 20 w 86" name="T56"/>
                  <a:gd fmla="*/ 11 h 81" name="T57"/>
                  <a:gd fmla="*/ 27 w 86" name="T58"/>
                  <a:gd fmla="*/ 11 h 81" name="T59"/>
                  <a:gd fmla="*/ 51 w 86" name="T60"/>
                  <a:gd fmla="*/ 35 h 81" name="T61"/>
                  <a:gd fmla="*/ 55 w 86" name="T62"/>
                  <a:gd fmla="*/ 11 h 81" name="T63"/>
                  <a:gd fmla="*/ 55 w 86" name="T64"/>
                  <a:gd fmla="*/ 35 h 81" name="T65"/>
                  <a:gd fmla="*/ 70 w 86" name="T66"/>
                  <a:gd fmla="*/ 35 h 81" name="T67"/>
                  <a:gd fmla="*/ 66 w 86" name="T68"/>
                  <a:gd fmla="*/ 11 h 81" name="T69"/>
                  <a:gd fmla="*/ 70 w 86" name="T70"/>
                  <a:gd fmla="*/ 11 h 81" name="T71"/>
                  <a:gd fmla="*/ 27 w 86" name="T72"/>
                  <a:gd fmla="*/ 39 h 81" name="T73"/>
                  <a:gd fmla="*/ 20 w 86" name="T74"/>
                  <a:gd fmla="*/ 31 h 81" name="T75"/>
                  <a:gd fmla="*/ 27 w 86" name="T76"/>
                  <a:gd fmla="*/ 31 h 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b" l="0" r="r" t="0"/>
                <a:pathLst>
                  <a:path h="81" w="86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875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gdLst>
                  <a:gd fmla="*/ 51 w 82" name="T0"/>
                  <a:gd fmla="*/ 11 h 85" name="T1"/>
                  <a:gd fmla="*/ 51 w 82" name="T2"/>
                  <a:gd fmla="*/ 11 h 85" name="T3"/>
                  <a:gd fmla="*/ 47 w 82" name="T4"/>
                  <a:gd fmla="*/ 8 h 85" name="T5"/>
                  <a:gd fmla="*/ 47 w 82" name="T6"/>
                  <a:gd fmla="*/ 8 h 85" name="T7"/>
                  <a:gd fmla="*/ 47 w 82" name="T8"/>
                  <a:gd fmla="*/ 0 h 85" name="T9"/>
                  <a:gd fmla="*/ 47 w 82" name="T10"/>
                  <a:gd fmla="*/ 0 h 85" name="T11"/>
                  <a:gd fmla="*/ 39 w 82" name="T12"/>
                  <a:gd fmla="*/ 0 h 85" name="T13"/>
                  <a:gd fmla="*/ 39 w 82" name="T14"/>
                  <a:gd fmla="*/ 0 h 85" name="T15"/>
                  <a:gd fmla="*/ 31 w 82" name="T16"/>
                  <a:gd fmla="*/ 4 h 85" name="T17"/>
                  <a:gd fmla="*/ 31 w 82" name="T18"/>
                  <a:gd fmla="*/ 4 h 85" name="T19"/>
                  <a:gd fmla="*/ 35 w 82" name="T20"/>
                  <a:gd fmla="*/ 15 h 85" name="T21"/>
                  <a:gd fmla="*/ 0 w 82" name="T22"/>
                  <a:gd fmla="*/ 15 h 85" name="T23"/>
                  <a:gd fmla="*/ 0 w 82" name="T24"/>
                  <a:gd fmla="*/ 23 h 85" name="T25"/>
                  <a:gd fmla="*/ 35 w 82" name="T26"/>
                  <a:gd fmla="*/ 23 h 85" name="T27"/>
                  <a:gd fmla="*/ 35 w 82" name="T28"/>
                  <a:gd fmla="*/ 35 h 85" name="T29"/>
                  <a:gd fmla="*/ 12 w 82" name="T30"/>
                  <a:gd fmla="*/ 35 h 85" name="T31"/>
                  <a:gd fmla="*/ 12 w 82" name="T32"/>
                  <a:gd fmla="*/ 77 h 85" name="T33"/>
                  <a:gd fmla="*/ 24 w 82" name="T34"/>
                  <a:gd fmla="*/ 77 h 85" name="T35"/>
                  <a:gd fmla="*/ 24 w 82" name="T36"/>
                  <a:gd fmla="*/ 43 h 85" name="T37"/>
                  <a:gd fmla="*/ 35 w 82" name="T38"/>
                  <a:gd fmla="*/ 43 h 85" name="T39"/>
                  <a:gd fmla="*/ 35 w 82" name="T40"/>
                  <a:gd fmla="*/ 85 h 85" name="T41"/>
                  <a:gd fmla="*/ 47 w 82" name="T42"/>
                  <a:gd fmla="*/ 85 h 85" name="T43"/>
                  <a:gd fmla="*/ 47 w 82" name="T44"/>
                  <a:gd fmla="*/ 43 h 85" name="T45"/>
                  <a:gd fmla="*/ 59 w 82" name="T46"/>
                  <a:gd fmla="*/ 43 h 85" name="T47"/>
                  <a:gd fmla="*/ 59 w 82" name="T48"/>
                  <a:gd fmla="*/ 62 h 85" name="T49"/>
                  <a:gd fmla="*/ 59 w 82" name="T50"/>
                  <a:gd fmla="*/ 62 h 85" name="T51"/>
                  <a:gd fmla="*/ 59 w 82" name="T52"/>
                  <a:gd fmla="*/ 66 h 85" name="T53"/>
                  <a:gd fmla="*/ 51 w 82" name="T54"/>
                  <a:gd fmla="*/ 66 h 85" name="T55"/>
                  <a:gd fmla="*/ 51 w 82" name="T56"/>
                  <a:gd fmla="*/ 66 h 85" name="T57"/>
                  <a:gd fmla="*/ 55 w 82" name="T58"/>
                  <a:gd fmla="*/ 77 h 85" name="T59"/>
                  <a:gd fmla="*/ 55 w 82" name="T60"/>
                  <a:gd fmla="*/ 77 h 85" name="T61"/>
                  <a:gd fmla="*/ 66 w 82" name="T62"/>
                  <a:gd fmla="*/ 74 h 85" name="T63"/>
                  <a:gd fmla="*/ 70 w 82" name="T64"/>
                  <a:gd fmla="*/ 74 h 85" name="T65"/>
                  <a:gd fmla="*/ 74 w 82" name="T66"/>
                  <a:gd fmla="*/ 70 h 85" name="T67"/>
                  <a:gd fmla="*/ 74 w 82" name="T68"/>
                  <a:gd fmla="*/ 35 h 85" name="T69"/>
                  <a:gd fmla="*/ 47 w 82" name="T70"/>
                  <a:gd fmla="*/ 35 h 85" name="T71"/>
                  <a:gd fmla="*/ 47 w 82" name="T72"/>
                  <a:gd fmla="*/ 23 h 85" name="T73"/>
                  <a:gd fmla="*/ 82 w 82" name="T74"/>
                  <a:gd fmla="*/ 23 h 85" name="T75"/>
                  <a:gd fmla="*/ 82 w 82" name="T76"/>
                  <a:gd fmla="*/ 15 h 85" name="T77"/>
                  <a:gd fmla="*/ 39 w 82" name="T78"/>
                  <a:gd fmla="*/ 15 h 85" name="T79"/>
                  <a:gd fmla="*/ 39 w 82" name="T80"/>
                  <a:gd fmla="*/ 15 h 85" name="T81"/>
                  <a:gd fmla="*/ 51 w 82" name="T82"/>
                  <a:gd fmla="*/ 11 h 85" name="T83"/>
                  <a:gd fmla="*/ 51 w 82" name="T84"/>
                  <a:gd fmla="*/ 11 h 85" name="T85"/>
                  <a:gd fmla="*/ 51 w 82" name="T86"/>
                  <a:gd fmla="*/ 11 h 85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b" l="0" r="r" t="0"/>
                <a:pathLst>
                  <a:path h="85" w="82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altLang="en-US" lang="zh-CN"/>
              </a:p>
            </p:txBody>
          </p:sp>
        </p:grpSp>
        <p:grpSp>
          <p:nvGrpSpPr>
            <p:cNvPr id="3135" name="组合 3134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3850" name="组合 38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61" name="任意多边形 38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62" name="组合 38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63" name="任意多边形 38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4" name="任意多边形 38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5" name="等腰三角形 38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6" name="等腰三角形 38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7" name="等腰三角形 38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8" name="等腰三角形 38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9" name="等腰三角形 38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851" name="组合 38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52" name="任意多边形 38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53" name="组合 38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54" name="任意多边形 38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55" name="任意多边形 38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56" name="等腰三角形 38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57" name="等腰三角形 38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58" name="等腰三角形 38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59" name="等腰三角形 38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60" name="等腰三角形 38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36" name="组合 3135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3830" name="组合 38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41" name="任意多边形 38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42" name="组合 38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43" name="任意多边形 38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4" name="任意多边形 38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5" name="等腰三角形 38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6" name="等腰三角形 38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7" name="等腰三角形 38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8" name="等腰三角形 38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9" name="等腰三角形 38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831" name="组合 38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32" name="任意多边形 38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33" name="组合 38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34" name="任意多边形 38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35" name="任意多边形 38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36" name="等腰三角形 38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37" name="等腰三角形 38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38" name="等腰三角形 38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39" name="等腰三角形 38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40" name="等腰三角形 38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37" name="组合 3136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3810" name="组合 38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21" name="任意多边形 3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22" name="组合 3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23" name="任意多边形 3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4" name="任意多边形 3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5" name="等腰三角形 3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6" name="等腰三角形 3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7" name="等腰三角形 3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8" name="等腰三角形 3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9" name="等腰三角形 3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811" name="组合 38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12" name="任意多边形 38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13" name="组合 38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14" name="任意多边形 38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15" name="任意多边形 38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16" name="等腰三角形 38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17" name="等腰三角形 38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18" name="等腰三角形 38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19" name="等腰三角形 38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20" name="等腰三角形 38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38" name="组合 3137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3790" name="组合 37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01" name="任意多边形 38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802" name="组合 38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03" name="任意多边形 38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4" name="任意多边形 38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5" name="等腰三角形 38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6" name="等腰三角形 38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7" name="等腰三角形 38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8" name="等腰三角形 38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9" name="等腰三角形 38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791" name="组合 37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92" name="任意多边形 37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93" name="组合 37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94" name="任意多边形 37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95" name="任意多边形 37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96" name="等腰三角形 37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97" name="等腰三角形 37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98" name="等腰三角形 37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99" name="等腰三角形 37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800" name="等腰三角形 37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39" name="组合 3138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3770" name="组合 37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81" name="任意多边形 3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82" name="组合 3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83" name="任意多边形 3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4" name="任意多边形 3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5" name="等腰三角形 3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6" name="等腰三角形 3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7" name="等腰三角形 3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8" name="等腰三角形 3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9" name="等腰三角形 3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771" name="组合 37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72" name="任意多边形 37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73" name="组合 37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74" name="任意多边形 37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5" name="任意多边形 37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6" name="等腰三角形 37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7" name="等腰三角形 37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8" name="等腰三角形 37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9" name="等腰三角形 37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80" name="等腰三角形 37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0" name="组合 3139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3750" name="组合 37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61" name="任意多边形 37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62" name="组合 37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63" name="任意多边形 37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4" name="任意多边形 37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5" name="等腰三角形 37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6" name="等腰三角形 37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7" name="等腰三角形 37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8" name="等腰三角形 37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9" name="等腰三角形 37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751" name="组合 37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52" name="任意多边形 37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53" name="组合 37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54" name="任意多边形 37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5" name="任意多边形 37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6" name="等腰三角形 37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7" name="等腰三角形 37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8" name="等腰三角形 37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9" name="等腰三角形 37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0" name="等腰三角形 37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1" name="组合 3140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3730" name="组合 37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41" name="任意多边形 37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42" name="组合 37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43" name="任意多边形 37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4" name="任意多边形 37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5" name="等腰三角形 37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6" name="等腰三角形 37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7" name="等腰三角形 37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8" name="等腰三角形 37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9" name="等腰三角形 37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731" name="组合 37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32" name="任意多边形 37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33" name="组合 37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34" name="任意多边形 37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5" name="任意多边形 37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6" name="等腰三角形 37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7" name="等腰三角形 37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8" name="等腰三角形 37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9" name="等腰三角形 37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0" name="等腰三角形 37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2" name="组合 3141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3710" name="组合 37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21" name="任意多边形 37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22" name="组合 37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23" name="任意多边形 37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4" name="任意多边形 37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5" name="等腰三角形 37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6" name="等腰三角形 37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7" name="等腰三角形 37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8" name="等腰三角形 37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9" name="等腰三角形 37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711" name="组合 37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12" name="任意多边形 37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13" name="组合 37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14" name="任意多边形 37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15" name="任意多边形 37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16" name="等腰三角形 37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17" name="等腰三角形 37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18" name="等腰三角形 37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19" name="等腰三角形 37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0" name="等腰三角形 37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3" name="组合 3142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3690" name="组合 36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01" name="任意多边形 37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02" name="组合 37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03" name="任意多边形 37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4" name="任意多边形 37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5" name="等腰三角形 37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6" name="等腰三角形 37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7" name="等腰三角形 37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8" name="等腰三角形 37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9" name="等腰三角形 37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691" name="组合 36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92" name="任意多边形 36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93" name="组合 36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94" name="任意多边形 36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95" name="任意多边形 36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96" name="等腰三角形 36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97" name="等腰三角形 36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98" name="等腰三角形 36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99" name="等腰三角形 36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00" name="等腰三角形 36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4" name="组合 3143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3670" name="组合 36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81" name="任意多边形 36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82" name="组合 36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83" name="任意多边形 36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4" name="任意多边形 36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5" name="等腰三角形 36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6" name="等腰三角形 36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7" name="等腰三角形 36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8" name="等腰三角形 36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9" name="等腰三角形 36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671" name="组合 36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72" name="任意多边形 36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73" name="组合 36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74" name="任意多边形 36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5" name="任意多边形 36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6" name="等腰三角形 36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7" name="等腰三角形 36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8" name="等腰三角形 36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9" name="等腰三角形 36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0" name="等腰三角形 36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5" name="组合 3144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3650" name="组合 36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61" name="任意多边形 36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62" name="组合 36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63" name="任意多边形 36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4" name="任意多边形 36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5" name="等腰三角形 36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6" name="等腰三角形 36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7" name="等腰三角形 36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8" name="等腰三角形 36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9" name="等腰三角形 36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651" name="组合 36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52" name="任意多边形 36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53" name="组合 36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54" name="任意多边形 36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5" name="任意多边形 36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6" name="等腰三角形 36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7" name="等腰三角形 36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8" name="等腰三角形 36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9" name="等腰三角形 36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0" name="等腰三角形 36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6" name="组合 3145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3630" name="组合 3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41" name="任意多边形 3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42" name="组合 3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43" name="任意多边形 3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4" name="任意多边形 3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5" name="等腰三角形 3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6" name="等腰三角形 3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7" name="等腰三角形 3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8" name="等腰三角形 3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9" name="等腰三角形 3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631" name="组合 3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32" name="任意多边形 3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33" name="组合 3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34" name="任意多边形 3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5" name="任意多边形 3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6" name="等腰三角形 3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7" name="等腰三角形 3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8" name="等腰三角形 3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9" name="等腰三角形 3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0" name="等腰三角形 3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7" name="组合 3146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3610" name="组合 36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21" name="任意多边形 36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22" name="组合 36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23" name="任意多边形 36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4" name="任意多边形 36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5" name="等腰三角形 36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6" name="等腰三角形 36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7" name="等腰三角形 36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8" name="等腰三角形 36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9" name="等腰三角形 36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611" name="组合 36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12" name="任意多边形 36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13" name="组合 36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14" name="任意多边形 36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15" name="任意多边形 36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16" name="等腰三角形 36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17" name="等腰三角形 36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18" name="等腰三角形 36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19" name="等腰三角形 36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20" name="等腰三角形 36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8" name="组合 3147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3590" name="组合 35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01" name="任意多边形 36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02" name="组合 36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03" name="任意多边形 36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4" name="任意多边形 36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5" name="等腰三角形 36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6" name="等腰三角形 36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7" name="等腰三角形 36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8" name="等腰三角形 36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9" name="等腰三角形 36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91" name="组合 35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92" name="任意多边形 35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93" name="组合 35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94" name="任意多边形 35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95" name="任意多边形 35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96" name="等腰三角形 35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97" name="等腰三角形 35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98" name="等腰三角形 35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99" name="等腰三角形 35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00" name="等腰三角形 35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49" name="组合 3148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3570" name="组合 35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81" name="任意多边形 35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82" name="组合 35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83" name="任意多边形 35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4" name="任意多边形 35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5" name="等腰三角形 35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6" name="等腰三角形 35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7" name="等腰三角形 35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8" name="等腰三角形 35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9" name="等腰三角形 35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71" name="组合 35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72" name="任意多边形 35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73" name="组合 35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74" name="任意多边形 35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75" name="任意多边形 35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76" name="等腰三角形 35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77" name="等腰三角形 35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78" name="等腰三角形 35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79" name="等腰三角形 35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80" name="等腰三角形 35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0" name="组合 3149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3550" name="组合 35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61" name="任意多边形 35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62" name="组合 35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63" name="任意多边形 35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4" name="任意多边形 35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5" name="等腰三角形 35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6" name="等腰三角形 35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7" name="等腰三角形 35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8" name="等腰三角形 35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9" name="等腰三角形 35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51" name="组合 35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52" name="任意多边形 35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53" name="组合 35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54" name="任意多边形 35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5" name="任意多边形 35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6" name="等腰三角形 35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7" name="等腰三角形 35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8" name="等腰三角形 35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9" name="等腰三角形 35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0" name="等腰三角形 35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1" name="组合 3150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3530" name="组合 35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41" name="任意多边形 35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42" name="组合 35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43" name="任意多边形 35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4" name="任意多边形 35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5" name="等腰三角形 35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6" name="等腰三角形 35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7" name="等腰三角形 35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8" name="等腰三角形 35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9" name="等腰三角形 35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31" name="组合 35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32" name="任意多边形 35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33" name="组合 35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34" name="任意多边形 35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5" name="任意多边形 35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6" name="等腰三角形 35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7" name="等腰三角形 35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8" name="等腰三角形 35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9" name="等腰三角形 35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0" name="等腰三角形 35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2" name="组合 3151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3510" name="组合 35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21" name="任意多边形 35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22" name="组合 35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23" name="任意多边形 35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4" name="任意多边形 35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5" name="等腰三角形 35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6" name="等腰三角形 35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7" name="等腰三角形 35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8" name="等腰三角形 35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9" name="等腰三角形 35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11" name="组合 35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12" name="任意多边形 35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13" name="组合 35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14" name="任意多边形 35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5" name="任意多边形 35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6" name="等腰三角形 35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7" name="等腰三角形 35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8" name="等腰三角形 35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9" name="等腰三角形 35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0" name="等腰三角形 35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3" name="组合 3152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3490" name="组合 34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01" name="任意多边形 35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502" name="组合 35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3" name="任意多边形 35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4" name="任意多边形 35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5" name="等腰三角形 35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6" name="等腰三角形 35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7" name="等腰三角形 35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8" name="等腰三角形 35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9" name="等腰三角形 35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491" name="组合 34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92" name="任意多边形 34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93" name="组合 34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94" name="任意多边形 34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95" name="任意多边形 34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96" name="等腰三角形 34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97" name="等腰三角形 34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98" name="等腰三角形 34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99" name="等腰三角形 34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00" name="等腰三角形 34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4" name="组合 3153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3470" name="组合 34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81" name="任意多边形 34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82" name="组合 34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83" name="任意多边形 34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4" name="任意多边形 34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5" name="等腰三角形 34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6" name="等腰三角形 34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7" name="等腰三角形 34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8" name="等腰三角形 34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9" name="等腰三角形 34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471" name="组合 34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72" name="任意多边形 34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73" name="组合 34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74" name="任意多边形 34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5" name="任意多边形 34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6" name="等腰三角形 34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7" name="等腰三角形 34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8" name="等腰三角形 34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9" name="等腰三角形 34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80" name="等腰三角形 34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5" name="组合 3154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3450" name="组合 34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61" name="任意多边形 34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62" name="组合 34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63" name="任意多边形 34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4" name="任意多边形 34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5" name="等腰三角形 34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6" name="等腰三角形 34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7" name="等腰三角形 34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8" name="等腰三角形 34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9" name="等腰三角形 34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451" name="组合 34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52" name="任意多边形 3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53" name="组合 3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54" name="任意多边形 3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5" name="任意多边形 3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6" name="等腰三角形 3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7" name="等腰三角形 3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8" name="等腰三角形 3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9" name="等腰三角形 3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0" name="等腰三角形 3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6" name="组合 3155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3430" name="组合 34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41" name="任意多边形 34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42" name="组合 34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43" name="任意多边形 34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4" name="任意多边形 34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5" name="等腰三角形 34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6" name="等腰三角形 34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7" name="等腰三角形 34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8" name="等腰三角形 34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9" name="等腰三角形 34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431" name="组合 34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32" name="任意多边形 34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33" name="组合 34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34" name="任意多边形 34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5" name="任意多边形 34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6" name="等腰三角形 34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7" name="等腰三角形 34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8" name="等腰三角形 34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9" name="等腰三角形 34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0" name="等腰三角形 34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7" name="组合 3156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3410" name="组合 34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21" name="任意多边形 34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22" name="组合 34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23" name="任意多边形 34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4" name="任意多边形 34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5" name="等腰三角形 34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6" name="等腰三角形 34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7" name="等腰三角形 34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8" name="等腰三角形 34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9" name="等腰三角形 34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411" name="组合 34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12" name="任意多边形 34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13" name="组合 34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4" name="任意多边形 34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15" name="任意多边形 34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16" name="等腰三角形 34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17" name="等腰三角形 34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18" name="等腰三角形 34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19" name="等腰三角形 34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0" name="等腰三角形 34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8" name="组合 3157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3390" name="组合 33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01" name="任意多边形 3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02" name="组合 3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03" name="任意多边形 3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4" name="任意多边形 3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5" name="等腰三角形 3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6" name="等腰三角形 3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7" name="等腰三角形 3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8" name="等腰三角形 3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9" name="等腰三角形 3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91" name="组合 33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2" name="任意多边形 33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93" name="组合 33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94" name="任意多边形 33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95" name="任意多边形 33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96" name="等腰三角形 33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97" name="等腰三角形 33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98" name="等腰三角形 33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99" name="等腰三角形 33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00" name="等腰三角形 33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9" name="组合 3158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3370" name="组合 33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81" name="任意多边形 33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82" name="组合 33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83" name="任意多边形 33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4" name="任意多边形 33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5" name="等腰三角形 33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6" name="等腰三角形 33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7" name="等腰三角形 33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8" name="等腰三角形 33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9" name="等腰三角形 33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71" name="组合 33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72" name="任意多边形 33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73" name="组合 33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74" name="任意多边形 33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75" name="任意多边形 33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76" name="等腰三角形 33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77" name="等腰三角形 33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78" name="等腰三角形 33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79" name="等腰三角形 33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80" name="等腰三角形 33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0" name="组合 3159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3350" name="组合 33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61" name="任意多边形 33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62" name="组合 33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63" name="任意多边形 33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4" name="任意多边形 33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5" name="等腰三角形 33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6" name="等腰三角形 33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7" name="等腰三角形 33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8" name="等腰三角形 33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9" name="等腰三角形 33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51" name="组合 33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52" name="任意多边形 33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53" name="组合 33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54" name="任意多边形 33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5" name="任意多边形 33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6" name="等腰三角形 33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7" name="等腰三角形 33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8" name="等腰三角形 33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9" name="等腰三角形 33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60" name="等腰三角形 33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1" name="组合 3160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3330" name="组合 33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41" name="任意多边形 33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42" name="组合 33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43" name="任意多边形 33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4" name="任意多边形 33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5" name="等腰三角形 33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6" name="等腰三角形 33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7" name="等腰三角形 33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8" name="等腰三角形 33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9" name="等腰三角形 33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31" name="组合 33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32" name="任意多边形 33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33" name="组合 33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34" name="任意多边形 33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5" name="任意多边形 33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6" name="等腰三角形 33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7" name="等腰三角形 33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8" name="等腰三角形 33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9" name="等腰三角形 33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0" name="等腰三角形 33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2" name="组合 3161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3310" name="组合 33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21" name="任意多边形 33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22" name="组合 33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23" name="任意多边形 33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4" name="任意多边形 33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5" name="等腰三角形 33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6" name="等腰三角形 33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7" name="等腰三角形 33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8" name="等腰三角形 33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9" name="等腰三角形 33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11" name="组合 33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12" name="任意多边形 33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13" name="组合 33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14" name="任意多边形 33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5" name="任意多边形 33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6" name="等腰三角形 33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7" name="等腰三角形 33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8" name="等腰三角形 33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9" name="等腰三角形 33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0" name="等腰三角形 33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3" name="组合 3162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3290" name="组合 32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01" name="任意多边形 33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302" name="组合 33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03" name="任意多边形 33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4" name="任意多边形 33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5" name="等腰三角形 33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6" name="等腰三角形 33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7" name="等腰三角形 33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8" name="等腰三角形 33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9" name="等腰三角形 33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291" name="组合 32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92" name="任意多边形 32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93" name="组合 32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94" name="任意多边形 32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95" name="任意多边形 32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96" name="等腰三角形 32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97" name="等腰三角形 32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98" name="等腰三角形 32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99" name="等腰三角形 32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0" name="等腰三角形 32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4" name="组合 3163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270" name="组合 32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81" name="任意多边形 32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82" name="组合 32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83" name="任意多边形 32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4" name="任意多边形 32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5" name="等腰三角形 32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6" name="等腰三角形 32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7" name="等腰三角形 32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8" name="等腰三角形 32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9" name="等腰三角形 32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271" name="组合 32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72" name="任意多边形 32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73" name="组合 32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74" name="任意多边形 32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75" name="任意多边形 32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76" name="等腰三角形 32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77" name="等腰三角形 32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78" name="等腰三角形 32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79" name="等腰三角形 32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80" name="等腰三角形 32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5" name="组合 3164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250" name="组合 32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61" name="任意多边形 32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62" name="组合 32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63" name="任意多边形 32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4" name="任意多边形 32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5" name="等腰三角形 32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6" name="等腰三角形 32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7" name="等腰三角形 32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8" name="等腰三角形 32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9" name="等腰三角形 32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251" name="组合 32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52" name="任意多边形 32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53" name="组合 32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54" name="任意多边形 32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5" name="任意多边形 32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6" name="等腰三角形 32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7" name="等腰三角形 32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8" name="等腰三角形 32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9" name="等腰三角形 32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0" name="等腰三角形 32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6" name="组合 3165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230" name="组合 32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41" name="任意多边形 32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42" name="组合 32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43" name="任意多边形 32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4" name="任意多边形 32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5" name="等腰三角形 32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6" name="等腰三角形 32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7" name="等腰三角形 32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8" name="等腰三角形 32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9" name="等腰三角形 32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231" name="组合 32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32" name="任意多边形 32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33" name="组合 32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34" name="任意多边形 32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5" name="任意多边形 32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6" name="等腰三角形 32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7" name="等腰三角形 32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8" name="等腰三角形 32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9" name="等腰三角形 32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0" name="等腰三角形 32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7" name="组合 3166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210" name="组合 32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21" name="任意多边形 32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22" name="组合 32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23" name="任意多边形 32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4" name="任意多边形 32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5" name="等腰三角形 32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6" name="等腰三角形 32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7" name="等腰三角形 32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8" name="等腰三角形 32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9" name="等腰三角形 32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211" name="组合 32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12" name="任意多边形 32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13" name="组合 32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14" name="任意多边形 32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5" name="任意多边形 32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6" name="等腰三角形 32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7" name="等腰三角形 32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8" name="等腰三角形 32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9" name="等腰三角形 32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0" name="等腰三角形 32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8" name="组合 3167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190" name="组合 31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01" name="任意多边形 3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02" name="组合 3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03" name="任意多边形 3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4" name="任意多边形 3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5" name="等腰三角形 3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6" name="等腰三角形 3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7" name="等腰三角形 3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8" name="等腰三角形 3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9" name="等腰三角形 3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191" name="组合 31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92" name="任意多边形 3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93" name="组合 3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94" name="任意多边形 3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95" name="任意多边形 3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96" name="等腰三角形 3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97" name="等腰三角形 3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98" name="等腰三角形 3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99" name="等腰三角形 3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00" name="等腰三角形 3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69" name="组合 3168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70" name="组合 31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81" name="任意多边形 31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82" name="组合 31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83" name="任意多边形 31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4" name="任意多边形 31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5" name="等腰三角形 31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6" name="等腰三角形 31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7" name="等腰三角形 31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8" name="等腰三角形 31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9" name="等腰三角形 31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171" name="组合 31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72" name="任意多边形 31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73" name="组合 31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74" name="任意多边形 31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75" name="任意多边形 31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76" name="等腰三角形 31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77" name="等腰三角形 31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78" name="等腰三角形 31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79" name="等腰三角形 31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80" name="等腰三角形 31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sp>
        <p:nvSpPr>
          <p:cNvPr id="8" name="椭圆 7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76" name="椭圆 3875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77" name="椭圆 3876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78" name="椭圆 3877"/>
          <p:cNvSpPr/>
          <p:nvPr/>
        </p:nvSpPr>
        <p:spPr>
          <a:xfrm>
            <a:off x="-1126759" y="-379375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836180626"/>
      </p:ext>
    </p:extLst>
  </p:cSld>
  <p:clrMapOvr>
    <a:masterClrMapping/>
  </p:clrMapOvr>
  <mc:AlternateContent>
    <mc:Choice Requires="p14">
      <p:transition advClick="0" p14:dur="986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46" fill="hold" id="7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46" fill="hold" id="8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xit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6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3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5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7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9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1" nodeType="withEffect" presetClass="entr" presetID="1" presetSubtype="0">
                                  <p:stCondLst>
                                    <p:cond delay="246"/>
                                  </p:stCondLst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03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04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06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07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9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1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2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13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5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16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7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8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19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21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22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3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4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25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27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28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0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31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3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34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5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6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37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9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4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1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2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43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5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46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8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49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0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51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52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3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54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55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6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7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58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9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0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61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2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3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64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6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67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8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69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7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1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2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73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4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5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76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7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78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79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0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81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82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84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85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6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87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88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9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90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91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2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93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94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5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96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197"/>
                                        <p:tgtEl>
                                          <p:spTgt spid="8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99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1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2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03"/>
                                        <p:tgtEl>
                                          <p:spTgt spid="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4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5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06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7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8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09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0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1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12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4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15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6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7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18"/>
                                        <p:tgtEl>
                                          <p:spTgt spid="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9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0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21"/>
                                        <p:tgtEl>
                                          <p:spTgt spid="7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2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3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24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5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6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27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29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3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1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32" nodeType="withEffect" presetClass="exit" presetID="10" presetSubtype="0">
                                  <p:stCondLst>
                                    <p:cond delay="246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4" id="233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4">
                                          <p:stCondLst>
                                            <p:cond delay="123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35" nodeType="withEffect" presetClass="entr" presetID="2" presetSubtype="2">
                                  <p:stCondLst>
                                    <p:cond delay="296"/>
                                  </p:stCondLst>
                                  <p:childTnLs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48" fill="hold" id="23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48" fill="hold" id="23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39" nodeType="withEffect" presetClass="entr" presetID="2" presetSubtype="2">
                                  <p:stCondLst>
                                    <p:cond delay="345"/>
                                  </p:stCondLst>
                                  <p:childTnLst>
                                    <p:set>
                                      <p:cBhvr>
                                        <p:cTn dur="1" fill="hold" id="2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48" fill="hold" id="24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48" fill="hold" id="242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43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5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7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9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1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3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5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7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9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1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3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5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7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69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1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3" nodeType="withEffect" presetClass="entr" presetID="1" presetSubtype="0">
                                  <p:stCondLst>
                                    <p:cond delay="395"/>
                                  </p:stCondLst>
                                  <p:childTnLst>
                                    <p:set>
                                      <p:cBhvr>
                                        <p:cTn dur="1" fill="hold" id="2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75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7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9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1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3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5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7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9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1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3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5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7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2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9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3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01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3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03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3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05" nodeType="withEffect" presetClass="exit" presetID="1" presetSubtype="0">
                                  <p:stCondLst>
                                    <p:cond delay="493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307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09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1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3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5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7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9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1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3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5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7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9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1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3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5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7" nodeType="withEffect" presetClass="entr" presetID="1" presetSubtype="0">
                                  <p:stCondLst>
                                    <p:cond delay="641"/>
                                  </p:stCondLst>
                                  <p:childTnLst>
                                    <p:set>
                                      <p:cBhvr>
                                        <p:cTn dur="1" fill="hold" id="3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339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1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3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5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7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9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1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3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5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7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9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1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3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5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7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9" nodeType="withEffect" presetClass="exit" presetID="1" presetSubtype="0">
                                  <p:stCondLst>
                                    <p:cond delay="691"/>
                                  </p:stCondLst>
                                  <p:childTnLst>
                                    <p:set>
                                      <p:cBhvr>
                                        <p:cTn dur="1" fill="hold" id="3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371" nodeType="withEffect" presetClass="path" presetID="42" presetSubtype="0">
                                  <p:stCondLst>
                                    <p:cond delay="691"/>
                                  </p:stCondLst>
                                  <p:childTnLst>
                                    <p:animMotion origin="layout" path="M 4.16667E-07 3.7037E-06 L 0.13893 0.09537" pathEditMode="relative" ptsTypes="AA" rAng="0">
                                      <p:cBhvr>
                                        <p:cTn dur="246" fill="hold" id="372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0" y="476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73" nodeType="withEffect" presetClass="exit" presetID="1" presetSubtype="0">
                                  <p:stCondLst>
                                    <p:cond delay="789"/>
                                  </p:stCondLst>
                                  <p:childTnLs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75" nodeType="withEffect" presetClass="entr" presetID="53" presetSubtype="0">
                                  <p:stCondLst>
                                    <p:cond delay="789"/>
                                  </p:stCondLst>
                                  <p:childTnLst>
                                    <p:set>
                                      <p:cBhvr>
                                        <p:cTn dur="1" fill="hold" id="3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24" fill="hold" id="377"/>
                                        <p:tgtEl>
                                          <p:spTgt spid="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24" fill="hold" id="378"/>
                                        <p:tgtEl>
                                          <p:spTgt spid="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24" id="379"/>
                                        <p:tgtEl>
                                          <p:spTgt spid="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380" nodeType="withEffect" presetClass="emph" presetID="6" presetSubtype="0">
                                  <p:stCondLst>
                                    <p:cond delay="888"/>
                                  </p:stCondLst>
                                  <p:childTnLst>
                                    <p:animScale>
                                      <p:cBhvr>
                                        <p:cTn dur="74" fill="hold" id="381"/>
                                        <p:tgtEl>
                                          <p:spTgt spid="8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382" nodeType="withEffect" presetClass="emph" presetID="6" presetSubtype="0">
                                  <p:stCondLst>
                                    <p:cond delay="1036"/>
                                  </p:stCondLst>
                                  <p:childTnLst>
                                    <p:animScale>
                                      <p:cBhvr>
                                        <p:cTn dur="74" fill="hold" id="383"/>
                                        <p:tgtEl>
                                          <p:spTgt spid="85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84" nodeType="withEffect" presetClass="entr" presetID="23" presetSubtype="16">
                                  <p:stCondLst>
                                    <p:cond delay="1085"/>
                                  </p:stCondLst>
                                  <p:childTnLst>
                                    <p:set>
                                      <p:cBhvr>
                                        <p:cTn dur="1" fill="hold" id="3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386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387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88" nodeType="withEffect" presetClass="emph" presetID="6" presetSubtype="0">
                                  <p:stCondLst>
                                    <p:cond delay="1135"/>
                                  </p:stCondLst>
                                  <p:childTnLst>
                                    <p:animScale>
                                      <p:cBhvr>
                                        <p:cTn dur="74" fill="hold" id="389"/>
                                        <p:tgtEl>
                                          <p:spTgt spid="8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90" nodeType="withEffect" presetClass="entr" presetID="23" presetSubtype="16">
                                  <p:stCondLst>
                                    <p:cond delay="1184"/>
                                  </p:stCondLst>
                                  <p:childTnLst>
                                    <p:set>
                                      <p:cBhvr>
                                        <p:cTn dur="1" fill="hold" id="3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392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393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94" nodeType="withEffect" presetClass="emph" presetID="6" presetSubtype="0">
                                  <p:stCondLst>
                                    <p:cond delay="1233"/>
                                  </p:stCondLst>
                                  <p:childTnLst>
                                    <p:animScale>
                                      <p:cBhvr>
                                        <p:cTn dur="74" fill="hold" id="395"/>
                                        <p:tgtEl>
                                          <p:spTgt spid="9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96" nodeType="withEffect" presetClass="entr" presetID="23" presetSubtype="16">
                                  <p:stCondLst>
                                    <p:cond delay="1085"/>
                                  </p:stCondLst>
                                  <p:childTnLst>
                                    <p:set>
                                      <p:cBhvr>
                                        <p:cTn dur="1" fill="hold" id="3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398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399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00" nodeType="withEffect" presetClass="emph" presetID="6" presetSubtype="0">
                                  <p:stCondLst>
                                    <p:cond delay="1184"/>
                                  </p:stCondLst>
                                  <p:childTnLst>
                                    <p:animScale>
                                      <p:cBhvr>
                                        <p:cTn dur="74" fill="hold" id="401"/>
                                        <p:tgtEl>
                                          <p:spTgt spid="95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02" nodeType="withEffect" presetClass="entr" presetID="23" presetSubtype="16">
                                  <p:stCondLst>
                                    <p:cond delay="1184"/>
                                  </p:stCondLst>
                                  <p:childTnLst>
                                    <p:set>
                                      <p:cBhvr>
                                        <p:cTn dur="1" fill="hold" id="4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04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05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06" nodeType="withEffect" presetClass="emph" presetID="6" presetSubtype="0">
                                  <p:stCondLst>
                                    <p:cond delay="1282"/>
                                  </p:stCondLst>
                                  <p:childTnLst>
                                    <p:animScale>
                                      <p:cBhvr>
                                        <p:cTn dur="74" fill="hold" id="407"/>
                                        <p:tgtEl>
                                          <p:spTgt spid="97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08" nodeType="withEffect" presetClass="entr" presetID="23" presetSubtype="16">
                                  <p:stCondLst>
                                    <p:cond delay="1135"/>
                                  </p:stCondLst>
                                  <p:childTnLst>
                                    <p:set>
                                      <p:cBhvr>
                                        <p:cTn dur="1" fill="hold" id="4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10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11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12" nodeType="withEffect" presetClass="emph" presetID="6" presetSubtype="0">
                                  <p:stCondLst>
                                    <p:cond delay="1233"/>
                                  </p:stCondLst>
                                  <p:childTnLst>
                                    <p:animScale>
                                      <p:cBhvr>
                                        <p:cTn dur="74" fill="hold" id="413"/>
                                        <p:tgtEl>
                                          <p:spTgt spid="99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14" nodeType="withEffect" presetClass="entr" presetID="23" presetSubtype="16">
                                  <p:stCondLst>
                                    <p:cond delay="1135"/>
                                  </p:stCondLst>
                                  <p:childTnLst>
                                    <p:set>
                                      <p:cBhvr>
                                        <p:cTn dur="1" fill="hold" id="4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16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17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18" nodeType="withEffect" presetClass="emph" presetID="6" presetSubtype="0">
                                  <p:stCondLst>
                                    <p:cond delay="1184"/>
                                  </p:stCondLst>
                                  <p:childTnLst>
                                    <p:animScale>
                                      <p:cBhvr>
                                        <p:cTn dur="74" fill="hold" id="419"/>
                                        <p:tgtEl>
                                          <p:spTgt spid="10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20" nodeType="withEffect" presetClass="entr" presetID="23" presetSubtype="16">
                                  <p:stCondLst>
                                    <p:cond delay="1233"/>
                                  </p:stCondLst>
                                  <p:childTnLst>
                                    <p:set>
                                      <p:cBhvr>
                                        <p:cTn dur="1" fill="hold" id="4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22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23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24" nodeType="withEffect" presetClass="emph" presetID="6" presetSubtype="0">
                                  <p:stCondLst>
                                    <p:cond delay="1332"/>
                                  </p:stCondLst>
                                  <p:childTnLst>
                                    <p:animScale>
                                      <p:cBhvr>
                                        <p:cTn dur="74" fill="hold" id="425"/>
                                        <p:tgtEl>
                                          <p:spTgt spid="10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26" nodeType="withEffect" presetClass="entr" presetID="23" presetSubtype="16">
                                  <p:stCondLst>
                                    <p:cond delay="1184"/>
                                  </p:stCondLst>
                                  <p:childTnLst>
                                    <p:set>
                                      <p:cBhvr>
                                        <p:cTn dur="1" fill="hold" id="4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28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29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30" nodeType="withEffect" presetClass="emph" presetID="6" presetSubtype="0">
                                  <p:stCondLst>
                                    <p:cond delay="1282"/>
                                  </p:stCondLst>
                                  <p:childTnLst>
                                    <p:animScale>
                                      <p:cBhvr>
                                        <p:cTn dur="74" fill="hold" id="431"/>
                                        <p:tgtEl>
                                          <p:spTgt spid="10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32" nodeType="withEffect" presetClass="entr" presetID="23" presetSubtype="16">
                                  <p:stCondLst>
                                    <p:cond delay="1282"/>
                                  </p:stCondLst>
                                  <p:childTnLst>
                                    <p:set>
                                      <p:cBhvr>
                                        <p:cTn dur="1" fill="hold" id="4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34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35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36" nodeType="withEffect" presetClass="emph" presetID="6" presetSubtype="0">
                                  <p:stCondLst>
                                    <p:cond delay="1381"/>
                                  </p:stCondLst>
                                  <p:childTnLst>
                                    <p:animScale>
                                      <p:cBhvr>
                                        <p:cTn dur="74" fill="hold" id="437"/>
                                        <p:tgtEl>
                                          <p:spTgt spid="109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38" nodeType="withEffect" presetClass="entr" presetID="23" presetSubtype="16">
                                  <p:stCondLst>
                                    <p:cond delay="1233"/>
                                  </p:stCondLst>
                                  <p:childTnLst>
                                    <p:set>
                                      <p:cBhvr>
                                        <p:cTn dur="1" fill="hold" id="4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40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41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42" nodeType="withEffect" presetClass="emph" presetID="6" presetSubtype="0">
                                  <p:stCondLst>
                                    <p:cond delay="1282"/>
                                  </p:stCondLst>
                                  <p:childTnLst>
                                    <p:animScale>
                                      <p:cBhvr>
                                        <p:cTn dur="74" fill="hold" id="443"/>
                                        <p:tgtEl>
                                          <p:spTgt spid="11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44" nodeType="withEffect" presetClass="entr" presetID="23" presetSubtype="16">
                                  <p:stCondLst>
                                    <p:cond delay="1332"/>
                                  </p:stCondLst>
                                  <p:childTnLst>
                                    <p:set>
                                      <p:cBhvr>
                                        <p:cTn dur="1" fill="hold" id="4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46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47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48" nodeType="withEffect" presetClass="emph" presetID="6" presetSubtype="0">
                                  <p:stCondLst>
                                    <p:cond delay="1381"/>
                                  </p:stCondLst>
                                  <p:childTnLst>
                                    <p:animScale>
                                      <p:cBhvr>
                                        <p:cTn dur="74" fill="hold" id="449"/>
                                        <p:tgtEl>
                                          <p:spTgt spid="11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50" nodeType="withEffect" presetClass="entr" presetID="23" presetSubtype="16">
                                  <p:stCondLst>
                                    <p:cond delay="1282"/>
                                  </p:stCondLst>
                                  <p:childTnLst>
                                    <p:set>
                                      <p:cBhvr>
                                        <p:cTn dur="1" fill="hold" id="4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52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53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54" nodeType="withEffect" presetClass="emph" presetID="6" presetSubtype="0">
                                  <p:stCondLst>
                                    <p:cond delay="1332"/>
                                  </p:stCondLst>
                                  <p:childTnLst>
                                    <p:animScale>
                                      <p:cBhvr>
                                        <p:cTn dur="74" fill="hold" id="455"/>
                                        <p:tgtEl>
                                          <p:spTgt spid="116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56" nodeType="withEffect" presetClass="entr" presetID="23" presetSubtype="16">
                                  <p:stCondLst>
                                    <p:cond delay="1381"/>
                                  </p:stCondLst>
                                  <p:childTnLst>
                                    <p:set>
                                      <p:cBhvr>
                                        <p:cTn dur="1" fill="hold" id="4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58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59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60" nodeType="withEffect" presetClass="emph" presetID="6" presetSubtype="0">
                                  <p:stCondLst>
                                    <p:cond delay="1480"/>
                                  </p:stCondLst>
                                  <p:childTnLst>
                                    <p:animScale>
                                      <p:cBhvr>
                                        <p:cTn dur="74" fill="hold" id="461"/>
                                        <p:tgtEl>
                                          <p:spTgt spid="118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62" nodeType="withEffect" presetClass="entr" presetID="23" presetSubtype="16">
                                  <p:stCondLst>
                                    <p:cond delay="1332"/>
                                  </p:stCondLst>
                                  <p:childTnLst>
                                    <p:set>
                                      <p:cBhvr>
                                        <p:cTn dur="1" fill="hold" id="4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64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65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66" nodeType="withEffect" presetClass="emph" presetID="6" presetSubtype="0">
                                  <p:stCondLst>
                                    <p:cond delay="1381"/>
                                  </p:stCondLst>
                                  <p:childTnLst>
                                    <p:animScale>
                                      <p:cBhvr>
                                        <p:cTn dur="74" fill="hold" id="467"/>
                                        <p:tgtEl>
                                          <p:spTgt spid="12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68" nodeType="withEffect" presetClass="entr" presetID="23" presetSubtype="16">
                                  <p:stCondLst>
                                    <p:cond delay="1430"/>
                                  </p:stCondLst>
                                  <p:childTnLst>
                                    <p:set>
                                      <p:cBhvr>
                                        <p:cTn dur="1" fill="hold" id="4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70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71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72" nodeType="withEffect" presetClass="emph" presetID="6" presetSubtype="0">
                                  <p:stCondLst>
                                    <p:cond delay="1529"/>
                                  </p:stCondLst>
                                  <p:childTnLst>
                                    <p:animScale>
                                      <p:cBhvr>
                                        <p:cTn dur="74" fill="hold" id="473"/>
                                        <p:tgtEl>
                                          <p:spTgt spid="12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74" nodeType="withEffect" presetClass="entr" presetID="23" presetSubtype="16">
                                  <p:stCondLst>
                                    <p:cond delay="1332"/>
                                  </p:stCondLst>
                                  <p:childTnLst>
                                    <p:set>
                                      <p:cBhvr>
                                        <p:cTn dur="1" fill="hold" id="4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76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77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78" nodeType="withEffect" presetClass="emph" presetID="6" presetSubtype="0">
                                  <p:stCondLst>
                                    <p:cond delay="1381"/>
                                  </p:stCondLst>
                                  <p:childTnLst>
                                    <p:animScale>
                                      <p:cBhvr>
                                        <p:cTn dur="74" fill="hold" id="479"/>
                                        <p:tgtEl>
                                          <p:spTgt spid="124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80" nodeType="withEffect" presetClass="entr" presetID="23" presetSubtype="16">
                                  <p:stCondLst>
                                    <p:cond delay="1480"/>
                                  </p:stCondLst>
                                  <p:childTnLst>
                                    <p:set>
                                      <p:cBhvr>
                                        <p:cTn dur="1" fill="hold" id="4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82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83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84" nodeType="withEffect" presetClass="emph" presetID="6" presetSubtype="0">
                                  <p:stCondLst>
                                    <p:cond delay="1529"/>
                                  </p:stCondLst>
                                  <p:childTnLst>
                                    <p:animScale>
                                      <p:cBhvr>
                                        <p:cTn dur="74" fill="hold" id="485"/>
                                        <p:tgtEl>
                                          <p:spTgt spid="12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86" nodeType="withEffect" presetClass="entr" presetID="23" presetSubtype="16">
                                  <p:stCondLst>
                                    <p:cond delay="1381"/>
                                  </p:stCondLst>
                                  <p:childTnLst>
                                    <p:set>
                                      <p:cBhvr>
                                        <p:cTn dur="1" fill="hold" id="4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88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89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90" nodeType="withEffect" presetClass="emph" presetID="6" presetSubtype="0">
                                  <p:stCondLst>
                                    <p:cond delay="1480"/>
                                  </p:stCondLst>
                                  <p:childTnLst>
                                    <p:animScale>
                                      <p:cBhvr>
                                        <p:cTn dur="74" fill="hold" id="491"/>
                                        <p:tgtEl>
                                          <p:spTgt spid="128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92" nodeType="withEffect" presetClass="entr" presetID="23" presetSubtype="16">
                                  <p:stCondLst>
                                    <p:cond delay="1480"/>
                                  </p:stCondLst>
                                  <p:childTnLst>
                                    <p:set>
                                      <p:cBhvr>
                                        <p:cTn dur="1" fill="hold" id="4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494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495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96" nodeType="withEffect" presetClass="emph" presetID="6" presetSubtype="0">
                                  <p:stCondLst>
                                    <p:cond delay="1579"/>
                                  </p:stCondLst>
                                  <p:childTnLst>
                                    <p:animScale>
                                      <p:cBhvr>
                                        <p:cTn dur="74" fill="hold" id="497"/>
                                        <p:tgtEl>
                                          <p:spTgt spid="13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98" nodeType="withEffect" presetClass="entr" presetID="23" presetSubtype="16">
                                  <p:stCondLst>
                                    <p:cond delay="1381"/>
                                  </p:stCondLst>
                                  <p:childTnLst>
                                    <p:set>
                                      <p:cBhvr>
                                        <p:cTn dur="1" fill="hold" id="4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00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01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02" nodeType="withEffect" presetClass="emph" presetID="6" presetSubtype="0">
                                  <p:stCondLst>
                                    <p:cond delay="1480"/>
                                  </p:stCondLst>
                                  <p:childTnLst>
                                    <p:animScale>
                                      <p:cBhvr>
                                        <p:cTn dur="74" fill="hold" id="503"/>
                                        <p:tgtEl>
                                          <p:spTgt spid="13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04" nodeType="withEffect" presetClass="entr" presetID="23" presetSubtype="16">
                                  <p:stCondLst>
                                    <p:cond delay="1430"/>
                                  </p:stCondLst>
                                  <p:childTnLst>
                                    <p:set>
                                      <p:cBhvr>
                                        <p:cTn dur="1" fill="hold" id="5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06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07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08" nodeType="withEffect" presetClass="emph" presetID="6" presetSubtype="0">
                                  <p:stCondLst>
                                    <p:cond delay="1529"/>
                                  </p:stCondLst>
                                  <p:childTnLst>
                                    <p:animScale>
                                      <p:cBhvr>
                                        <p:cTn dur="74" fill="hold" id="509"/>
                                        <p:tgtEl>
                                          <p:spTgt spid="134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10" nodeType="withEffect" presetClass="entr" presetID="23" presetSubtype="16">
                                  <p:stCondLst>
                                    <p:cond delay="1529"/>
                                  </p:stCondLst>
                                  <p:childTnLst>
                                    <p:set>
                                      <p:cBhvr>
                                        <p:cTn dur="1" fill="hold" id="5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12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13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14" nodeType="withEffect" presetClass="emph" presetID="6" presetSubtype="0">
                                  <p:stCondLst>
                                    <p:cond delay="1628"/>
                                  </p:stCondLst>
                                  <p:childTnLst>
                                    <p:animScale>
                                      <p:cBhvr>
                                        <p:cTn dur="74" fill="hold" id="515"/>
                                        <p:tgtEl>
                                          <p:spTgt spid="13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16" nodeType="withEffect" presetClass="entr" presetID="23" presetSubtype="16">
                                  <p:stCondLst>
                                    <p:cond delay="1480"/>
                                  </p:stCondLst>
                                  <p:childTnLst>
                                    <p:set>
                                      <p:cBhvr>
                                        <p:cTn dur="1" fill="hold" id="5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18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19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20" nodeType="withEffect" presetClass="emph" presetID="6" presetSubtype="0">
                                  <p:stCondLst>
                                    <p:cond delay="1579"/>
                                  </p:stCondLst>
                                  <p:childTnLst>
                                    <p:animScale>
                                      <p:cBhvr>
                                        <p:cTn dur="74" fill="hold" id="521"/>
                                        <p:tgtEl>
                                          <p:spTgt spid="139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22" nodeType="withEffect" presetClass="entr" presetID="23" presetSubtype="16">
                                  <p:stCondLst>
                                    <p:cond delay="1579"/>
                                  </p:stCondLst>
                                  <p:childTnLst>
                                    <p:set>
                                      <p:cBhvr>
                                        <p:cTn dur="1" fill="hold" id="5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24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25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26" nodeType="withEffect" presetClass="emph" presetID="6" presetSubtype="0">
                                  <p:stCondLst>
                                    <p:cond delay="1677"/>
                                  </p:stCondLst>
                                  <p:childTnLst>
                                    <p:animScale>
                                      <p:cBhvr>
                                        <p:cTn dur="74" fill="hold" id="527"/>
                                        <p:tgtEl>
                                          <p:spTgt spid="1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28" nodeType="withEffect" presetClass="entr" presetID="23" presetSubtype="16">
                                  <p:stCondLst>
                                    <p:cond delay="1579"/>
                                  </p:stCondLst>
                                  <p:childTnLst>
                                    <p:set>
                                      <p:cBhvr>
                                        <p:cTn dur="1" fill="hold" id="5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30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31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32" nodeType="withEffect" presetClass="emph" presetID="6" presetSubtype="0">
                                  <p:stCondLst>
                                    <p:cond delay="1677"/>
                                  </p:stCondLst>
                                  <p:childTnLst>
                                    <p:animScale>
                                      <p:cBhvr>
                                        <p:cTn dur="74" fill="hold" id="533"/>
                                        <p:tgtEl>
                                          <p:spTgt spid="143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34" nodeType="withEffect" presetClass="entr" presetID="23" presetSubtype="16">
                                  <p:stCondLst>
                                    <p:cond delay="1529"/>
                                  </p:stCondLst>
                                  <p:childTnLst>
                                    <p:set>
                                      <p:cBhvr>
                                        <p:cTn dur="1" fill="hold" id="5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36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37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38" nodeType="withEffect" presetClass="emph" presetID="6" presetSubtype="0">
                                  <p:stCondLst>
                                    <p:cond delay="1628"/>
                                  </p:stCondLst>
                                  <p:childTnLst>
                                    <p:animScale>
                                      <p:cBhvr>
                                        <p:cTn dur="74" fill="hold" id="539"/>
                                        <p:tgtEl>
                                          <p:spTgt spid="145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40" nodeType="withEffect" presetClass="entr" presetID="23" presetSubtype="16">
                                  <p:stCondLst>
                                    <p:cond delay="1677"/>
                                  </p:stCondLst>
                                  <p:childTnLst>
                                    <p:set>
                                      <p:cBhvr>
                                        <p:cTn dur="1" fill="hold" id="5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42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43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44" nodeType="withEffect" presetClass="emph" presetID="6" presetSubtype="0">
                                  <p:stCondLst>
                                    <p:cond delay="1776"/>
                                  </p:stCondLst>
                                  <p:childTnLst>
                                    <p:animScale>
                                      <p:cBhvr>
                                        <p:cTn dur="74" fill="hold" id="545"/>
                                        <p:tgtEl>
                                          <p:spTgt spid="147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46" nodeType="withEffect" presetClass="entr" presetID="23" presetSubtype="16">
                                  <p:stCondLst>
                                    <p:cond delay="1628"/>
                                  </p:stCondLst>
                                  <p:childTnLst>
                                    <p:set>
                                      <p:cBhvr>
                                        <p:cTn dur="1" fill="hold" id="5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48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49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50" nodeType="withEffect" presetClass="emph" presetID="6" presetSubtype="0">
                                  <p:stCondLst>
                                    <p:cond delay="1726"/>
                                  </p:stCondLst>
                                  <p:childTnLst>
                                    <p:animScale>
                                      <p:cBhvr>
                                        <p:cTn dur="74" fill="hold" id="551"/>
                                        <p:tgtEl>
                                          <p:spTgt spid="149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52" nodeType="withEffect" presetClass="entr" presetID="23" presetSubtype="16">
                                  <p:stCondLst>
                                    <p:cond delay="1579"/>
                                  </p:stCondLst>
                                  <p:childTnLst>
                                    <p:set>
                                      <p:cBhvr>
                                        <p:cTn dur="1" fill="hold" id="5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54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55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56" nodeType="withEffect" presetClass="emph" presetID="6" presetSubtype="0">
                                  <p:stCondLst>
                                    <p:cond delay="1677"/>
                                  </p:stCondLst>
                                  <p:childTnLst>
                                    <p:animScale>
                                      <p:cBhvr>
                                        <p:cTn dur="74" fill="hold" id="557"/>
                                        <p:tgtEl>
                                          <p:spTgt spid="15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58" nodeType="withEffect" presetClass="entr" presetID="23" presetSubtype="16">
                                  <p:stCondLst>
                                    <p:cond delay="1628"/>
                                  </p:stCondLst>
                                  <p:childTnLst>
                                    <p:set>
                                      <p:cBhvr>
                                        <p:cTn dur="1" fill="hold" id="5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60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61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62" nodeType="withEffect" presetClass="emph" presetID="6" presetSubtype="0">
                                  <p:stCondLst>
                                    <p:cond delay="1726"/>
                                  </p:stCondLst>
                                  <p:childTnLst>
                                    <p:animScale>
                                      <p:cBhvr>
                                        <p:cTn dur="74" fill="hold" id="563"/>
                                        <p:tgtEl>
                                          <p:spTgt spid="153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64" nodeType="withEffect" presetClass="entr" presetID="23" presetSubtype="16">
                                  <p:stCondLst>
                                    <p:cond delay="1628"/>
                                  </p:stCondLst>
                                  <p:childTnLst>
                                    <p:set>
                                      <p:cBhvr>
                                        <p:cTn dur="1" fill="hold" id="5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66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67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68" nodeType="withEffect" presetClass="emph" presetID="6" presetSubtype="0">
                                  <p:stCondLst>
                                    <p:cond delay="1726"/>
                                  </p:stCondLst>
                                  <p:childTnLst>
                                    <p:animScale>
                                      <p:cBhvr>
                                        <p:cTn dur="74" fill="hold" id="569"/>
                                        <p:tgtEl>
                                          <p:spTgt spid="155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70" nodeType="withEffect" presetClass="entr" presetID="23" presetSubtype="16">
                                  <p:stCondLst>
                                    <p:cond delay="1726"/>
                                  </p:stCondLst>
                                  <p:childTnLst>
                                    <p:set>
                                      <p:cBhvr>
                                        <p:cTn dur="1" fill="hold" id="5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72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73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74" nodeType="withEffect" presetClass="emph" presetID="6" presetSubtype="0">
                                  <p:stCondLst>
                                    <p:cond delay="1875"/>
                                  </p:stCondLst>
                                  <p:childTnLst>
                                    <p:animScale>
                                      <p:cBhvr>
                                        <p:cTn dur="74" fill="hold" id="575"/>
                                        <p:tgtEl>
                                          <p:spTgt spid="15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76" nodeType="withEffect" presetClass="entr" presetID="23" presetSubtype="16">
                                  <p:stCondLst>
                                    <p:cond delay="1628"/>
                                  </p:stCondLst>
                                  <p:childTnLst>
                                    <p:set>
                                      <p:cBhvr>
                                        <p:cTn dur="1" fill="hold" id="5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78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79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80" nodeType="withEffect" presetClass="emph" presetID="6" presetSubtype="0">
                                  <p:stCondLst>
                                    <p:cond delay="1776"/>
                                  </p:stCondLst>
                                  <p:childTnLst>
                                    <p:animScale>
                                      <p:cBhvr>
                                        <p:cTn dur="74" fill="hold" id="581"/>
                                        <p:tgtEl>
                                          <p:spTgt spid="16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82" nodeType="withEffect" presetClass="entr" presetID="23" presetSubtype="16">
                                  <p:stCondLst>
                                    <p:cond delay="1677"/>
                                  </p:stCondLst>
                                  <p:childTnLst>
                                    <p:set>
                                      <p:cBhvr>
                                        <p:cTn dur="1" fill="hold" id="5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84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85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86" nodeType="withEffect" presetClass="emph" presetID="6" presetSubtype="0">
                                  <p:stCondLst>
                                    <p:cond delay="1776"/>
                                  </p:stCondLst>
                                  <p:childTnLst>
                                    <p:animScale>
                                      <p:cBhvr>
                                        <p:cTn dur="74" fill="hold" id="587"/>
                                        <p:tgtEl>
                                          <p:spTgt spid="16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88" nodeType="withEffect" presetClass="entr" presetID="23" presetSubtype="16">
                                  <p:stCondLst>
                                    <p:cond delay="1776"/>
                                  </p:stCondLst>
                                  <p:childTnLst>
                                    <p:set>
                                      <p:cBhvr>
                                        <p:cTn dur="1" fill="hold" id="5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48" fill="hold" id="590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48" fill="hold" id="591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92" nodeType="withEffect" presetClass="emph" presetID="6" presetSubtype="0">
                                  <p:stCondLst>
                                    <p:cond delay="1875"/>
                                  </p:stCondLst>
                                  <p:childTnLst>
                                    <p:animScale>
                                      <p:cBhvr>
                                        <p:cTn dur="74" fill="hold" id="593"/>
                                        <p:tgtEl>
                                          <p:spTgt spid="16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94" nodeType="withEffect" presetClass="entr" presetID="1" presetSubtype="0">
                                  <p:stCondLst>
                                    <p:cond delay="2516"/>
                                  </p:stCondLst>
                                  <p:childTnLst>
                                    <p:set>
                                      <p:cBhvr>
                                        <p:cTn dur="1" fill="hold" id="5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96" nodeType="withEffect" presetClass="entr" presetID="1" presetSubtype="0">
                                  <p:stCondLst>
                                    <p:cond delay="2516"/>
                                  </p:stCondLst>
                                  <p:childTnLst>
                                    <p:set>
                                      <p:cBhvr>
                                        <p:cTn dur="1" fill="hold" id="5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fill="hold" id="598" nodeType="withEffect" presetClass="path" presetID="42" presetSubtype="0">
                                  <p:stCondLst>
                                    <p:cond delay="2516"/>
                                  </p:stCondLst>
                                  <p:childTnLst>
                                    <p:animMotion origin="layout" path="M 0.0974 0.03843 L 0.00235 -0.00649" pathEditMode="fixed" ptsTypes="AA" rAng="0">
                                      <p:cBhvr>
                                        <p:cTn dur="246" fill="hold" id="599" spd="-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-2245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id="600" nodeType="withEffect" presetClass="path" presetID="42" presetSubtype="0">
                                  <p:stCondLst>
                                    <p:cond delay="2516"/>
                                  </p:stCondLst>
                                  <p:childTnLst>
                                    <p:animMotion origin="layout" path="M 0.19218 0.07917 L 0.00156 -0.00487" pathEditMode="fixed" ptsTypes="AA" rAng="0">
                                      <p:cBhvr>
                                        <p:cTn dur="246" fill="hold" id="601" spd="-100000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31" y="-421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602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6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97" fill="hold" id="60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97" fill="hold" id="60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06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6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97" fill="hold" id="608"/>
                                        <p:tgtEl>
                                          <p:spTgt spid="3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97" fill="hold" id="609"/>
                                        <p:tgtEl>
                                          <p:spTgt spid="3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10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6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97" fill="hold" id="612"/>
                                        <p:tgtEl>
                                          <p:spTgt spid="3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97" fill="hold" id="613"/>
                                        <p:tgtEl>
                                          <p:spTgt spid="3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14" nodeType="withEffect" presetClass="entr" presetID="23" presetSubtype="16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dur="1" fill="hold" id="6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97" fill="hold" id="616"/>
                                        <p:tgtEl>
                                          <p:spTgt spid="3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97" fill="hold" id="617"/>
                                        <p:tgtEl>
                                          <p:spTgt spid="3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629"/>
      <p:bldP grpId="1" spid="629"/>
      <p:bldP grpId="0" spid="630"/>
      <p:bldP grpId="1" spid="630"/>
      <p:bldP grpId="0" spid="485"/>
      <p:bldP grpId="1" spid="485"/>
      <p:bldP grpId="0" spid="486"/>
      <p:bldP grpId="1" spid="486"/>
      <p:bldP grpId="0" spid="487"/>
      <p:bldP grpId="1" spid="487"/>
      <p:bldP grpId="0" spid="498"/>
      <p:bldP grpId="1" spid="498"/>
      <p:bldP grpId="0" spid="499"/>
      <p:bldP grpId="1" spid="499"/>
      <p:bldP grpId="0" spid="812"/>
      <p:bldP grpId="1" spid="812"/>
      <p:bldP grpId="2" spid="812"/>
      <p:bldP grpId="3" spid="812"/>
      <p:bldP grpId="4" spid="812"/>
      <p:bldP grpId="5" spid="812"/>
      <p:bldP grpId="0" spid="2"/>
      <p:bldP grpId="0" spid="8"/>
      <p:bldP grpId="0" spid="3876"/>
      <p:bldP grpId="0" spid="3877"/>
      <p:bldP grpId="0" spid="3878"/>
    </p:bld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8" name="文本框 27"/>
          <p:cNvSpPr txBox="1"/>
          <p:nvPr/>
        </p:nvSpPr>
        <p:spPr>
          <a:xfrm>
            <a:off x="4650188" y="3065705"/>
            <a:ext cx="3505275" cy="701040"/>
          </a:xfrm>
          <a:prstGeom prst="rect">
            <a:avLst/>
          </a:prstGeom>
          <a:noFill/>
        </p:spPr>
        <p:txBody>
          <a:bodyPr lIns="0" rIns="0" rtlCol="0" wrap="square">
            <a:spAutoFit/>
          </a:bodyPr>
          <a:lstStyle/>
          <a:p>
            <a:pPr algn="dist"/>
            <a:r>
              <a:rPr altLang="en-US" lang="zh-CN" smtClean="0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配音：敏小艺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423799" y="2694726"/>
            <a:ext cx="973584" cy="2398463"/>
            <a:chOff x="3114329" y="3176130"/>
            <a:chExt cx="1381172" cy="3402570"/>
          </a:xfrm>
        </p:grpSpPr>
        <p:grpSp>
          <p:nvGrpSpPr>
            <p:cNvPr id="6" name="组合 5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9" name="任意多边形 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" name="任意多边形 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4650188" y="3065705"/>
            <a:ext cx="3105761" cy="701040"/>
          </a:xfrm>
          <a:prstGeom prst="rect">
            <a:avLst/>
          </a:prstGeom>
          <a:noFill/>
        </p:spPr>
        <p:txBody>
          <a:bodyPr lIns="0" rIns="0" rtlCol="0" wrap="square">
            <a:spAutoFit/>
          </a:bodyPr>
          <a:lstStyle/>
          <a:p>
            <a:pPr algn="dist"/>
            <a:r>
              <a:rPr altLang="en-US" lang="zh-CN" smtClean="0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制作：淡  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4650188" y="3065705"/>
            <a:ext cx="3105761" cy="701040"/>
          </a:xfrm>
          <a:prstGeom prst="rect">
            <a:avLst/>
          </a:prstGeom>
          <a:noFill/>
        </p:spPr>
        <p:txBody>
          <a:bodyPr lIns="0" rIns="0" rtlCol="0" wrap="square">
            <a:spAutoFit/>
          </a:bodyPr>
          <a:lstStyle/>
          <a:p>
            <a:pPr algn="dist"/>
            <a:r>
              <a:rPr altLang="en-US" lang="zh-CN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文案：朱雅琴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4650188" y="3065705"/>
            <a:ext cx="3788259" cy="701040"/>
          </a:xfrm>
          <a:prstGeom prst="rect">
            <a:avLst/>
          </a:prstGeom>
          <a:noFill/>
        </p:spPr>
        <p:txBody>
          <a:bodyPr lIns="0" rIns="0" rtlCol="0" wrap="square">
            <a:spAutoFit/>
          </a:bodyPr>
          <a:lstStyle/>
          <a:p>
            <a:pPr algn="dist"/>
            <a:r>
              <a:rPr altLang="en-US" lang="zh-CN" smtClean="0" sz="40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特别感谢：赖 飞</a:t>
            </a:r>
          </a:p>
        </p:txBody>
      </p:sp>
    </p:spTree>
    <p:extLst>
      <p:ext uri="{BB962C8B-B14F-4D97-AF65-F5344CB8AC3E}">
        <p14:creationId val="1699468503"/>
      </p:ext>
    </p:extLst>
  </p:cSld>
  <p:clrMapOvr>
    <a:masterClrMapping/>
  </p:clrMapOvr>
  <mc:AlternateContent>
    <mc:Choice Requires="p14">
      <p:transition advClick="0" p14:dur="700" spd="med">
        <p:fade/>
      </p:transition>
    </mc:Choice>
    <mc:Fallback>
      <p:transition advClick="0" spd="med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7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10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1" nodeType="withEffect" presetClass="exit" presetID="10" presetSubtype="0">
                                  <p:stCondLst>
                                    <p:cond delay="1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6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7" nodeType="withEffect" presetClass="exit" presetID="10" presetSubtype="0">
                                  <p:stCondLst>
                                    <p:cond delay="2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8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0" nodeType="withEffect" presetClass="entr" presetID="10" presetSubtype="0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22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23" nodeType="withEffect" presetClass="exit" presetID="10" presetSubtype="0">
                                  <p:stCondLst>
                                    <p:cond delay="4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24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6" nodeType="withEffect" presetClass="entr" presetID="10" presetSubtype="0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2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8"/>
      <p:bldP grpId="1" spid="28"/>
      <p:bldP grpId="0" spid="26"/>
      <p:bldP grpId="1" spid="26"/>
      <p:bldP grpId="0" spid="27"/>
      <p:bldP grpId="1" spid="27"/>
      <p:bldP grpId="0" spid="29"/>
    </p:bldLst>
  </p:timing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9A7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0" name="椭圆 19"/>
          <p:cNvSpPr/>
          <p:nvPr/>
        </p:nvSpPr>
        <p:spPr>
          <a:xfrm>
            <a:off x="3106057" y="439057"/>
            <a:ext cx="5979886" cy="597988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548196" y="724212"/>
            <a:ext cx="1122179" cy="536109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1659400" y="3255702"/>
            <a:ext cx="1072275" cy="512268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5"/>
          <p:cNvSpPr>
            <a:spLocks noEditPoints="1"/>
          </p:cNvSpPr>
          <p:nvPr/>
        </p:nvSpPr>
        <p:spPr bwMode="auto">
          <a:xfrm>
            <a:off x="8968356" y="1172150"/>
            <a:ext cx="1340338" cy="640332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5"/>
          <p:cNvSpPr>
            <a:spLocks noEditPoints="1"/>
          </p:cNvSpPr>
          <p:nvPr/>
        </p:nvSpPr>
        <p:spPr bwMode="auto">
          <a:xfrm>
            <a:off x="9898380" y="3767969"/>
            <a:ext cx="934597" cy="446494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7375764" y="41458"/>
            <a:ext cx="1204743" cy="575553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5"/>
          <p:cNvSpPr>
            <a:spLocks noEditPoints="1"/>
          </p:cNvSpPr>
          <p:nvPr/>
        </p:nvSpPr>
        <p:spPr bwMode="auto">
          <a:xfrm>
            <a:off x="4382442" y="-139118"/>
            <a:ext cx="1204743" cy="575553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5"/>
          <p:cNvSpPr>
            <a:spLocks noEditPoints="1"/>
          </p:cNvSpPr>
          <p:nvPr/>
        </p:nvSpPr>
        <p:spPr bwMode="auto">
          <a:xfrm>
            <a:off x="1659400" y="1459929"/>
            <a:ext cx="1428649" cy="682522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5"/>
          <p:cNvSpPr>
            <a:spLocks noEditPoints="1"/>
          </p:cNvSpPr>
          <p:nvPr/>
        </p:nvSpPr>
        <p:spPr bwMode="auto">
          <a:xfrm>
            <a:off x="3106057" y="148659"/>
            <a:ext cx="1204743" cy="575553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1802675" y="2342059"/>
            <a:ext cx="1080171" cy="516040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8612444" y="587131"/>
            <a:ext cx="926192" cy="442478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5"/>
          <p:cNvSpPr>
            <a:spLocks noEditPoints="1"/>
          </p:cNvSpPr>
          <p:nvPr/>
        </p:nvSpPr>
        <p:spPr bwMode="auto">
          <a:xfrm>
            <a:off x="9595811" y="2858098"/>
            <a:ext cx="1460809" cy="697886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5"/>
          <p:cNvSpPr>
            <a:spLocks noEditPoints="1"/>
          </p:cNvSpPr>
          <p:nvPr/>
        </p:nvSpPr>
        <p:spPr bwMode="auto">
          <a:xfrm>
            <a:off x="9454917" y="1858438"/>
            <a:ext cx="793984" cy="379317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6004986" y="-215635"/>
            <a:ext cx="1204743" cy="575553"/>
          </a:xfrm>
          <a:custGeom>
            <a:gdLst>
              <a:gd fmla="*/ 56 w 165" name="T0"/>
              <a:gd fmla="*/ 59 h 84" name="T1"/>
              <a:gd fmla="*/ 64 w 165" name="T2"/>
              <a:gd fmla="*/ 64 h 84" name="T3"/>
              <a:gd fmla="*/ 47 w 165" name="T4"/>
              <a:gd fmla="*/ 78 h 84" name="T5"/>
              <a:gd fmla="*/ 36 w 165" name="T6"/>
              <a:gd fmla="*/ 80 h 84" name="T7"/>
              <a:gd fmla="*/ 22 w 165" name="T8"/>
              <a:gd fmla="*/ 77 h 84" name="T9"/>
              <a:gd fmla="*/ 6 w 165" name="T10"/>
              <a:gd fmla="*/ 59 h 84" name="T11"/>
              <a:gd fmla="*/ 25 w 165" name="T12"/>
              <a:gd fmla="*/ 18 h 84" name="T13"/>
              <a:gd fmla="*/ 47 w 165" name="T14"/>
              <a:gd fmla="*/ 19 h 84" name="T15"/>
              <a:gd fmla="*/ 44 w 165" name="T16"/>
              <a:gd fmla="*/ 27 h 84" name="T17"/>
              <a:gd fmla="*/ 28 w 165" name="T18"/>
              <a:gd fmla="*/ 27 h 84" name="T19"/>
              <a:gd fmla="*/ 15 w 165" name="T20"/>
              <a:gd fmla="*/ 56 h 84" name="T21"/>
              <a:gd fmla="*/ 26 w 165" name="T22"/>
              <a:gd fmla="*/ 69 h 84" name="T23"/>
              <a:gd fmla="*/ 44 w 165" name="T24"/>
              <a:gd fmla="*/ 70 h 84" name="T25"/>
              <a:gd fmla="*/ 56 w 165" name="T26"/>
              <a:gd fmla="*/ 59 h 84" name="T27"/>
              <a:gd fmla="*/ 165 w 165" name="T28"/>
              <a:gd fmla="*/ 50 h 84" name="T29"/>
              <a:gd fmla="*/ 151 w 165" name="T30"/>
              <a:gd fmla="*/ 65 h 84" name="T31"/>
              <a:gd fmla="*/ 116 w 165" name="T32"/>
              <a:gd fmla="*/ 75 h 84" name="T33"/>
              <a:gd fmla="*/ 149 w 165" name="T34"/>
              <a:gd fmla="*/ 51 h 84" name="T35"/>
              <a:gd fmla="*/ 122 w 165" name="T36"/>
              <a:gd fmla="*/ 59 h 84" name="T37"/>
              <a:gd fmla="*/ 94 w 165" name="T38"/>
              <a:gd fmla="*/ 79 h 84" name="T39"/>
              <a:gd fmla="*/ 63 w 165" name="T40"/>
              <a:gd fmla="*/ 48 h 84" name="T41"/>
              <a:gd fmla="*/ 94 w 165" name="T42"/>
              <a:gd fmla="*/ 16 h 84" name="T43"/>
              <a:gd fmla="*/ 125 w 165" name="T44"/>
              <a:gd fmla="*/ 48 h 84" name="T45"/>
              <a:gd fmla="*/ 125 w 165" name="T46"/>
              <a:gd fmla="*/ 49 h 84" name="T47"/>
              <a:gd fmla="*/ 132 w 165" name="T48"/>
              <a:gd fmla="*/ 44 h 84" name="T49"/>
              <a:gd fmla="*/ 165 w 165" name="T50"/>
              <a:gd fmla="*/ 50 h 84" name="T51"/>
              <a:gd fmla="*/ 116 w 165" name="T52"/>
              <a:gd fmla="*/ 48 h 84" name="T53"/>
              <a:gd fmla="*/ 94 w 165" name="T54"/>
              <a:gd fmla="*/ 25 h 84" name="T55"/>
              <a:gd fmla="*/ 72 w 165" name="T56"/>
              <a:gd fmla="*/ 48 h 84" name="T57"/>
              <a:gd fmla="*/ 94 w 165" name="T58"/>
              <a:gd fmla="*/ 70 h 84" name="T59"/>
              <a:gd fmla="*/ 116 w 165" name="T60"/>
              <a:gd fmla="*/ 48 h 84" name="T61"/>
              <a:gd fmla="*/ 124 w 165" name="T62"/>
              <a:gd fmla="*/ 33 h 84" name="T63"/>
              <a:gd fmla="*/ 125 w 165" name="T64"/>
              <a:gd fmla="*/ 38 h 84" name="T65"/>
              <a:gd fmla="*/ 136 w 165" name="T66"/>
              <a:gd fmla="*/ 29 h 84" name="T67"/>
              <a:gd fmla="*/ 126 w 165" name="T68"/>
              <a:gd fmla="*/ 42 h 84" name="T69"/>
              <a:gd fmla="*/ 126 w 165" name="T70"/>
              <a:gd fmla="*/ 45 h 84" name="T71"/>
              <a:gd fmla="*/ 126 w 165" name="T72"/>
              <a:gd fmla="*/ 46 h 84" name="T73"/>
              <a:gd fmla="*/ 133 w 165" name="T74"/>
              <a:gd fmla="*/ 41 h 84" name="T75"/>
              <a:gd fmla="*/ 140 w 165" name="T76"/>
              <a:gd fmla="*/ 40 h 84" name="T77"/>
              <a:gd fmla="*/ 140 w 165" name="T78"/>
              <a:gd fmla="*/ 35 h 84" name="T79"/>
              <a:gd fmla="*/ 144 w 165" name="T80"/>
              <a:gd fmla="*/ 25 h 84" name="T81"/>
              <a:gd fmla="*/ 126 w 165" name="T82"/>
              <a:gd fmla="*/ 30 h 84" name="T83"/>
              <a:gd fmla="*/ 124 w 165" name="T84"/>
              <a:gd fmla="*/ 33 h 84" name="T85"/>
              <a:gd fmla="*/ 118 w 165" name="T86"/>
              <a:gd fmla="*/ 9 h 84" name="T87"/>
              <a:gd fmla="*/ 119 w 165" name="T88"/>
              <a:gd fmla="*/ 7 h 84" name="T89"/>
              <a:gd fmla="*/ 125 w 165" name="T90"/>
              <a:gd fmla="*/ 3 h 84" name="T91"/>
              <a:gd fmla="*/ 130 w 165" name="T92"/>
              <a:gd fmla="*/ 8 h 84" name="T93"/>
              <a:gd fmla="*/ 123 w 165" name="T94"/>
              <a:gd fmla="*/ 16 h 84" name="T95"/>
              <a:gd fmla="*/ 117 w 165" name="T96"/>
              <a:gd fmla="*/ 22 h 84" name="T97"/>
              <a:gd fmla="*/ 118 w 165" name="T98"/>
              <a:gd fmla="*/ 24 h 84" name="T99"/>
              <a:gd fmla="*/ 127 w 165" name="T100"/>
              <a:gd fmla="*/ 23 h 84" name="T101"/>
              <a:gd fmla="*/ 131 w 165" name="T102"/>
              <a:gd fmla="*/ 24 h 84" name="T103"/>
              <a:gd fmla="*/ 133 w 165" name="T104"/>
              <a:gd fmla="*/ 22 h 84" name="T105"/>
              <a:gd fmla="*/ 131 w 165" name="T106"/>
              <a:gd fmla="*/ 20 h 84" name="T107"/>
              <a:gd fmla="*/ 127 w 165" name="T108"/>
              <a:gd fmla="*/ 20 h 84" name="T109"/>
              <a:gd fmla="*/ 122 w 165" name="T110"/>
              <a:gd fmla="*/ 20 h 84" name="T111"/>
              <a:gd fmla="*/ 131 w 165" name="T112"/>
              <a:gd fmla="*/ 14 h 84" name="T113"/>
              <a:gd fmla="*/ 133 w 165" name="T114"/>
              <a:gd fmla="*/ 7 h 84" name="T115"/>
              <a:gd fmla="*/ 125 w 165" name="T116"/>
              <a:gd fmla="*/ 0 h 84" name="T117"/>
              <a:gd fmla="*/ 124 w 165" name="T118"/>
              <a:gd fmla="*/ 0 h 84" name="T119"/>
              <a:gd fmla="*/ 116 w 165" name="T120"/>
              <a:gd fmla="*/ 7 h 84" name="T121"/>
              <a:gd fmla="*/ 116 w 165" name="T122"/>
              <a:gd fmla="*/ 7 h 84" name="T123"/>
              <a:gd fmla="*/ 118 w 165" name="T124"/>
              <a:gd fmla="*/ 9 h 8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" w="165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任意多边形 46"/>
          <p:cNvSpPr/>
          <p:nvPr/>
        </p:nvSpPr>
        <p:spPr>
          <a:xfrm>
            <a:off x="4168140" y="5772465"/>
            <a:ext cx="3873439" cy="646479"/>
          </a:xfrm>
          <a:custGeom>
            <a:gdLst>
              <a:gd fmla="*/ 0 w 3749012" name="connsiteX0"/>
              <a:gd fmla="*/ 0 h 646479" name="connsiteY0"/>
              <a:gd fmla="*/ 3749012 w 3749012" name="connsiteX1"/>
              <a:gd fmla="*/ 0 h 646479" name="connsiteY1"/>
              <a:gd fmla="*/ 3565279 w 3749012" name="connsiteX2"/>
              <a:gd fmla="*/ 135844 h 646479" name="connsiteY2"/>
              <a:gd fmla="*/ 1874506 w 3749012" name="connsiteX3"/>
              <a:gd fmla="*/ 646479 h 646479" name="connsiteY3"/>
              <a:gd fmla="*/ 183734 w 3749012" name="connsiteX4"/>
              <a:gd fmla="*/ 135844 h 646479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46479" w="3749012">
                <a:moveTo>
                  <a:pt x="0" y="0"/>
                </a:moveTo>
                <a:lnTo>
                  <a:pt x="3749012" y="0"/>
                </a:lnTo>
                <a:lnTo>
                  <a:pt x="3565279" y="135844"/>
                </a:lnTo>
                <a:cubicBezTo>
                  <a:pt x="3082638" y="458233"/>
                  <a:pt x="2500807" y="646479"/>
                  <a:pt x="1874506" y="646479"/>
                </a:cubicBezTo>
                <a:cubicBezTo>
                  <a:pt x="1248206" y="646479"/>
                  <a:pt x="666375" y="458233"/>
                  <a:pt x="183734" y="135844"/>
                </a:cubicBezTo>
                <a:close/>
              </a:path>
            </a:pathLst>
          </a:cu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10" name="组合 109"/>
          <p:cNvGrpSpPr/>
          <p:nvPr/>
        </p:nvGrpSpPr>
        <p:grpSpPr>
          <a:xfrm>
            <a:off x="2522253" y="1611986"/>
            <a:ext cx="260635" cy="17486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08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09" name="组合 108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07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2" name="文本框 101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11" name="组合 110"/>
          <p:cNvGrpSpPr/>
          <p:nvPr/>
        </p:nvGrpSpPr>
        <p:grpSpPr>
          <a:xfrm>
            <a:off x="2063117" y="2548863"/>
            <a:ext cx="359344" cy="24108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13" name="组合 11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5" name="文本框 11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8501907" y="394381"/>
            <a:ext cx="301812" cy="202487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文本框 11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9917581" y="4037260"/>
            <a:ext cx="255119" cy="17116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文本框 12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3628148" y="-7011"/>
            <a:ext cx="205685" cy="13799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28" name="组合 12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0" name="文本框 12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2632110" y="1024091"/>
            <a:ext cx="295399" cy="198184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5" name="文本框 13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3008918" y="507681"/>
            <a:ext cx="367729" cy="24671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0" name="文本框 13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>
            <a:off x="10031286" y="3095625"/>
            <a:ext cx="447538" cy="30025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5" name="文本框 14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9743522" y="2113006"/>
            <a:ext cx="341410" cy="229053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0" name="文本框 14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51" name="组合 150"/>
          <p:cNvGrpSpPr/>
          <p:nvPr/>
        </p:nvGrpSpPr>
        <p:grpSpPr>
          <a:xfrm>
            <a:off x="9264492" y="1141699"/>
            <a:ext cx="394766" cy="26485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5" name="文本框 15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56" name="组合 155"/>
          <p:cNvGrpSpPr/>
          <p:nvPr/>
        </p:nvGrpSpPr>
        <p:grpSpPr>
          <a:xfrm>
            <a:off x="7799666" y="148659"/>
            <a:ext cx="387862" cy="260218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58" name="组合 15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文本框 15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6603910" y="77399"/>
            <a:ext cx="304254" cy="20412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文本框 16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4768319" y="-320328"/>
            <a:ext cx="330675" cy="22185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68" name="组合 16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文本框 16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2038993" y="3289552"/>
            <a:ext cx="254628" cy="17083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7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gdLst>
                <a:gd fmla="*/ 29 w 48" name="T0"/>
                <a:gd fmla="*/ 12 h 51" name="T1"/>
                <a:gd fmla="*/ 5 w 48" name="T2"/>
                <a:gd fmla="*/ 42 h 51" name="T3"/>
                <a:gd fmla="*/ 5 w 48" name="T4"/>
                <a:gd fmla="*/ 48 h 51" name="T5"/>
                <a:gd fmla="*/ 5 w 48" name="T6"/>
                <a:gd fmla="*/ 51 h 51" name="T7"/>
                <a:gd fmla="*/ 23 w 48" name="T8"/>
                <a:gd fmla="*/ 40 h 51" name="T9"/>
                <a:gd fmla="*/ 37 w 48" name="T10"/>
                <a:gd fmla="*/ 36 h 51" name="T11"/>
                <a:gd fmla="*/ 39 w 48" name="T12"/>
                <a:gd fmla="*/ 26 h 51" name="T13"/>
                <a:gd fmla="*/ 48 w 48" name="T14"/>
                <a:gd fmla="*/ 2 h 51" name="T15"/>
                <a:gd fmla="*/ 5 w 48" name="T16"/>
                <a:gd fmla="*/ 13 h 51" name="T17"/>
                <a:gd fmla="*/ 0 w 48" name="T18"/>
                <a:gd fmla="*/ 21 h 51" name="T19"/>
                <a:gd fmla="*/ 4 w 48" name="T20"/>
                <a:gd fmla="*/ 33 h 51" name="T21"/>
                <a:gd fmla="*/ 29 w 48" name="T22"/>
                <a:gd fmla="*/ 12 h 5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" w="48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gdLst>
                  <a:gd fmla="*/ 161 w 239" name="T0"/>
                  <a:gd fmla="*/ 65 h 159" name="T1"/>
                  <a:gd fmla="*/ 144 w 239" name="T2"/>
                  <a:gd fmla="*/ 76 h 159" name="T3"/>
                  <a:gd fmla="*/ 144 w 239" name="T4"/>
                  <a:gd fmla="*/ 73 h 159" name="T5"/>
                  <a:gd fmla="*/ 72 w 239" name="T6"/>
                  <a:gd fmla="*/ 0 h 159" name="T7"/>
                  <a:gd fmla="*/ 0 w 239" name="T8"/>
                  <a:gd fmla="*/ 73 h 159" name="T9"/>
                  <a:gd fmla="*/ 72 w 239" name="T10"/>
                  <a:gd fmla="*/ 145 h 159" name="T11"/>
                  <a:gd fmla="*/ 139 w 239" name="T12"/>
                  <a:gd fmla="*/ 100 h 159" name="T13"/>
                  <a:gd fmla="*/ 201 w 239" name="T14"/>
                  <a:gd fmla="*/ 81 h 159" name="T15"/>
                  <a:gd fmla="*/ 124 w 239" name="T16"/>
                  <a:gd fmla="*/ 137 h 159" name="T17"/>
                  <a:gd fmla="*/ 205 w 239" name="T18"/>
                  <a:gd fmla="*/ 113 h 159" name="T19"/>
                  <a:gd fmla="*/ 239 w 239" name="T20"/>
                  <a:gd fmla="*/ 78 h 159" name="T21"/>
                  <a:gd fmla="*/ 161 w 239" name="T22"/>
                  <a:gd fmla="*/ 65 h 159" name="T23"/>
                  <a:gd fmla="*/ 72 w 239" name="T24"/>
                  <a:gd fmla="*/ 124 h 159" name="T25"/>
                  <a:gd fmla="*/ 20 w 239" name="T26"/>
                  <a:gd fmla="*/ 73 h 159" name="T27"/>
                  <a:gd fmla="*/ 72 w 239" name="T28"/>
                  <a:gd fmla="*/ 21 h 159" name="T29"/>
                  <a:gd fmla="*/ 124 w 239" name="T30"/>
                  <a:gd fmla="*/ 73 h 159" name="T31"/>
                  <a:gd fmla="*/ 72 w 239" name="T32"/>
                  <a:gd fmla="*/ 124 h 159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59" w="23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文本框 17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rect b="b" l="l" r="r" t="t"/>
                <a:pathLst>
                  <a:path h="527294" w="324298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 smtClean="0" sz="5400">
                  <a:solidFill>
                    <a:schemeClr val="bg1"/>
                  </a:solidFill>
                  <a:latin charset="-128" panose="020b0800000000000000" pitchFamily="34" typeface="Adobe Gothic Std B"/>
                </a:endParaRPr>
              </a:p>
            </p:txBody>
          </p:sp>
        </p:grpSp>
      </p:grpSp>
      <p:sp>
        <p:nvSpPr>
          <p:cNvPr id="35" name="椭圆 34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03" name="组合 102"/>
          <p:cNvGrpSpPr/>
          <p:nvPr/>
        </p:nvGrpSpPr>
        <p:grpSpPr>
          <a:xfrm>
            <a:off x="4286721" y="1166660"/>
            <a:ext cx="3849551" cy="9481459"/>
            <a:chOff x="7128077" y="1638300"/>
            <a:chExt cx="1376084" cy="3389300"/>
          </a:xfrm>
        </p:grpSpPr>
        <p:grpSp>
          <p:nvGrpSpPr>
            <p:cNvPr id="104" name="组合 103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5" name="任意多边形 1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7" name="任意多边形 1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9" name="等腰三角形 1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0" name="等腰三角形 1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1" name="等腰三角形 1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2" name="等腰三角形 1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3" name="等腰三角形 1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6" name="任意多边形 1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78" name="任意多边形 1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0" name="等腰三角形 1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1" name="等腰三角形 1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2" name="等腰三角形 1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3" name="等腰三角形 1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38" name="任意多边形 37"/>
          <p:cNvSpPr/>
          <p:nvPr/>
        </p:nvSpPr>
        <p:spPr>
          <a:xfrm>
            <a:off x="0" y="0"/>
            <a:ext cx="12192000" cy="6858000"/>
          </a:xfrm>
          <a:custGeom>
            <a:gdLst>
              <a:gd fmla="*/ 0 w 12192000" name="connsiteX0"/>
              <a:gd fmla="*/ 0 h 6858000" name="connsiteY0"/>
              <a:gd fmla="*/ 12192000 w 12192000" name="connsiteX1"/>
              <a:gd fmla="*/ 0 h 6858000" name="connsiteY1"/>
              <a:gd fmla="*/ 12192000 w 12192000" name="connsiteX2"/>
              <a:gd fmla="*/ 6858000 h 6858000" name="connsiteY2"/>
              <a:gd fmla="*/ 0 w 12192000" name="connsiteX3"/>
              <a:gd fmla="*/ 6858000 h 6858000" name="connsiteY3"/>
              <a:gd fmla="*/ 0 w 12192000" name="connsiteX4"/>
              <a:gd fmla="*/ 0 h 6858000" name="connsiteY4"/>
              <a:gd fmla="*/ 6096000 w 12192000" name="connsiteX5"/>
              <a:gd fmla="*/ 439057 h 6858000" name="connsiteY5"/>
              <a:gd fmla="*/ 3106057 w 12192000" name="connsiteX6"/>
              <a:gd fmla="*/ 3429000 h 6858000" name="connsiteY6"/>
              <a:gd fmla="*/ 6096000 w 12192000" name="connsiteX7"/>
              <a:gd fmla="*/ 6418943 h 6858000" name="connsiteY7"/>
              <a:gd fmla="*/ 9085943 w 12192000" name="connsiteX8"/>
              <a:gd fmla="*/ 3429000 h 6858000" name="connsiteY8"/>
              <a:gd fmla="*/ 6096000 w 12192000" name="connsiteX9"/>
              <a:gd fmla="*/ 439057 h 6858000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6858000" w="12192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6096000" y="439057"/>
                </a:moveTo>
                <a:cubicBezTo>
                  <a:pt x="4444700" y="439057"/>
                  <a:pt x="3106057" y="1777700"/>
                  <a:pt x="3106057" y="3429000"/>
                </a:cubicBezTo>
                <a:cubicBezTo>
                  <a:pt x="3106057" y="5080300"/>
                  <a:pt x="4444700" y="6418943"/>
                  <a:pt x="6096000" y="6418943"/>
                </a:cubicBezTo>
                <a:cubicBezTo>
                  <a:pt x="7747300" y="6418943"/>
                  <a:pt x="9085943" y="5080300"/>
                  <a:pt x="9085943" y="3429000"/>
                </a:cubicBezTo>
                <a:cubicBezTo>
                  <a:pt x="9085943" y="1777700"/>
                  <a:pt x="7747300" y="439057"/>
                  <a:pt x="6096000" y="439057"/>
                </a:cubicBezTo>
                <a:close/>
              </a:path>
            </a:pathLst>
          </a:custGeom>
          <a:solidFill>
            <a:srgbClr val="29A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176" name="椭圆 175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4" name="同心圆 193"/>
          <p:cNvSpPr/>
          <p:nvPr/>
        </p:nvSpPr>
        <p:spPr>
          <a:xfrm>
            <a:off x="4684235" y="1943084"/>
            <a:ext cx="2936422" cy="2936422"/>
          </a:xfrm>
          <a:prstGeom prst="donut">
            <a:avLst>
              <a:gd fmla="val 14160" name="adj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195" name="Freeform 5"/>
          <p:cNvSpPr/>
          <p:nvPr/>
        </p:nvSpPr>
        <p:spPr bwMode="auto">
          <a:xfrm>
            <a:off x="4341467" y="1627060"/>
            <a:ext cx="933362" cy="934562"/>
          </a:xfrm>
          <a:custGeom>
            <a:gdLst>
              <a:gd fmla="*/ 242 w 778" name="T0"/>
              <a:gd fmla="*/ 0 h 779" name="T1"/>
              <a:gd fmla="*/ 778 w 778" name="T2"/>
              <a:gd fmla="*/ 538 h 779" name="T3"/>
              <a:gd fmla="*/ 537 w 778" name="T4"/>
              <a:gd fmla="*/ 779 h 779" name="T5"/>
              <a:gd fmla="*/ 0 w 778" name="T6"/>
              <a:gd fmla="*/ 243 h 779" name="T7"/>
              <a:gd fmla="*/ 242 w 778" name="T8"/>
              <a:gd fmla="*/ 0 h 7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9" w="778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6" name="Freeform 6"/>
          <p:cNvSpPr/>
          <p:nvPr/>
        </p:nvSpPr>
        <p:spPr bwMode="auto">
          <a:xfrm>
            <a:off x="3810002" y="3245447"/>
            <a:ext cx="910569" cy="410296"/>
          </a:xfrm>
          <a:custGeom>
            <a:gdLst>
              <a:gd fmla="*/ 0 w 759" name="T0"/>
              <a:gd fmla="*/ 0 h 342" name="T1"/>
              <a:gd fmla="*/ 759 w 759" name="T2"/>
              <a:gd fmla="*/ 0 h 342" name="T3"/>
              <a:gd fmla="*/ 758 w 759" name="T4"/>
              <a:gd fmla="*/ 342 h 342" name="T5"/>
              <a:gd fmla="*/ 0 w 759" name="T6"/>
              <a:gd fmla="*/ 342 h 342" name="T7"/>
              <a:gd fmla="*/ 0 w 759" name="T8"/>
              <a:gd fmla="*/ 0 h 3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42" w="759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7" name="Freeform 7"/>
          <p:cNvSpPr/>
          <p:nvPr/>
        </p:nvSpPr>
        <p:spPr bwMode="auto">
          <a:xfrm>
            <a:off x="4370260" y="4325172"/>
            <a:ext cx="934562" cy="934562"/>
          </a:xfrm>
          <a:custGeom>
            <a:gdLst>
              <a:gd fmla="*/ 0 w 779" name="T0"/>
              <a:gd fmla="*/ 537 h 779" name="T1"/>
              <a:gd fmla="*/ 538 w 779" name="T2"/>
              <a:gd fmla="*/ 0 h 779" name="T3"/>
              <a:gd fmla="*/ 779 w 779" name="T4"/>
              <a:gd fmla="*/ 243 h 779" name="T5"/>
              <a:gd fmla="*/ 243 w 779" name="T6"/>
              <a:gd fmla="*/ 779 h 779" name="T7"/>
              <a:gd fmla="*/ 0 w 779" name="T8"/>
              <a:gd fmla="*/ 537 h 7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9" w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8" name="Rectangle 8"/>
          <p:cNvSpPr>
            <a:spLocks noChangeArrowheads="1"/>
          </p:cNvSpPr>
          <p:nvPr/>
        </p:nvSpPr>
        <p:spPr bwMode="auto">
          <a:xfrm>
            <a:off x="5979444" y="4851251"/>
            <a:ext cx="410296" cy="910569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9" name="Freeform 9"/>
          <p:cNvSpPr/>
          <p:nvPr/>
        </p:nvSpPr>
        <p:spPr bwMode="auto">
          <a:xfrm>
            <a:off x="7028863" y="4290524"/>
            <a:ext cx="934562" cy="933362"/>
          </a:xfrm>
          <a:custGeom>
            <a:gdLst>
              <a:gd fmla="*/ 537 w 779" name="T0"/>
              <a:gd fmla="*/ 778 h 778" name="T1"/>
              <a:gd fmla="*/ 0 w 779" name="T2"/>
              <a:gd fmla="*/ 241 h 778" name="T3"/>
              <a:gd fmla="*/ 242 w 779" name="T4"/>
              <a:gd fmla="*/ 0 h 778" name="T5"/>
              <a:gd fmla="*/ 779 w 779" name="T6"/>
              <a:gd fmla="*/ 536 h 778" name="T7"/>
              <a:gd fmla="*/ 537 w 779" name="T8"/>
              <a:gd fmla="*/ 778 h 7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8" w="779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0" name="Rectangle 10"/>
          <p:cNvSpPr>
            <a:spLocks noChangeArrowheads="1"/>
          </p:cNvSpPr>
          <p:nvPr/>
        </p:nvSpPr>
        <p:spPr bwMode="auto">
          <a:xfrm>
            <a:off x="7586281" y="3191601"/>
            <a:ext cx="910569" cy="410296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1" name="Freeform 11"/>
          <p:cNvSpPr/>
          <p:nvPr/>
        </p:nvSpPr>
        <p:spPr bwMode="auto">
          <a:xfrm>
            <a:off x="7011005" y="1607792"/>
            <a:ext cx="932163" cy="933362"/>
          </a:xfrm>
          <a:custGeom>
            <a:gdLst>
              <a:gd fmla="*/ 777 w 777" name="T0"/>
              <a:gd fmla="*/ 242 h 778" name="T1"/>
              <a:gd fmla="*/ 241 w 777" name="T2"/>
              <a:gd fmla="*/ 778 h 778" name="T3"/>
              <a:gd fmla="*/ 0 w 777" name="T4"/>
              <a:gd fmla="*/ 537 h 778" name="T5"/>
              <a:gd fmla="*/ 536 w 777" name="T6"/>
              <a:gd fmla="*/ 0 h 778" name="T7"/>
              <a:gd fmla="*/ 777 w 777" name="T8"/>
              <a:gd fmla="*/ 242 h 7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8" w="777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2" name="Rectangle 12"/>
          <p:cNvSpPr>
            <a:spLocks noChangeArrowheads="1"/>
          </p:cNvSpPr>
          <p:nvPr/>
        </p:nvSpPr>
        <p:spPr bwMode="auto">
          <a:xfrm>
            <a:off x="5945458" y="1066802"/>
            <a:ext cx="410296" cy="909368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3" name="椭圆 202"/>
          <p:cNvSpPr/>
          <p:nvPr/>
        </p:nvSpPr>
        <p:spPr>
          <a:xfrm>
            <a:off x="55501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204" name="Freeform 16"/>
          <p:cNvSpPr/>
          <p:nvPr/>
        </p:nvSpPr>
        <p:spPr bwMode="auto">
          <a:xfrm>
            <a:off x="6061225" y="2731160"/>
            <a:ext cx="199554" cy="380113"/>
          </a:xfrm>
          <a:custGeom>
            <a:gdLst>
              <a:gd fmla="*/ 0 w 998" name="T0"/>
              <a:gd fmla="*/ 0 h 1901" name="T1"/>
              <a:gd fmla="*/ 998 w 998" name="T2"/>
              <a:gd fmla="*/ 0 h 1901" name="T3"/>
              <a:gd fmla="*/ 797 w 998" name="T4"/>
              <a:gd fmla="*/ 1901 h 1901" name="T5"/>
              <a:gd fmla="*/ 198 w 998" name="T6"/>
              <a:gd fmla="*/ 1901 h 1901" name="T7"/>
              <a:gd fmla="*/ 0 w 998" name="T8"/>
              <a:gd fmla="*/ 0 h 1901" name="T9"/>
              <a:gd fmla="*/ 0 w 998" name="T10"/>
              <a:gd fmla="*/ 0 h 190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1" w="998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5" name="Freeform 18"/>
          <p:cNvSpPr/>
          <p:nvPr/>
        </p:nvSpPr>
        <p:spPr bwMode="auto">
          <a:xfrm>
            <a:off x="5829079" y="2742957"/>
            <a:ext cx="279736" cy="411906"/>
          </a:xfrm>
          <a:custGeom>
            <a:gdLst>
              <a:gd fmla="*/ 0 w 1399" name="T0"/>
              <a:gd fmla="*/ 341 h 2060" name="T1"/>
              <a:gd fmla="*/ 938 w 1399" name="T2"/>
              <a:gd fmla="*/ 0 h 2060" name="T3"/>
              <a:gd fmla="*/ 1399 w 1399" name="T4"/>
              <a:gd fmla="*/ 1856 h 2060" name="T5"/>
              <a:gd fmla="*/ 839 w 1399" name="T6"/>
              <a:gd fmla="*/ 2060 h 2060" name="T7"/>
              <a:gd fmla="*/ 0 w 1399" name="T8"/>
              <a:gd fmla="*/ 341 h 2060" name="T9"/>
              <a:gd fmla="*/ 0 w 1399" name="T10"/>
              <a:gd fmla="*/ 341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399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6" name="Freeform 20"/>
          <p:cNvSpPr/>
          <p:nvPr/>
        </p:nvSpPr>
        <p:spPr bwMode="auto">
          <a:xfrm>
            <a:off x="5638522" y="2837536"/>
            <a:ext cx="366316" cy="393910"/>
          </a:xfrm>
          <a:custGeom>
            <a:gdLst>
              <a:gd fmla="*/ 0 w 1832" name="T0"/>
              <a:gd fmla="*/ 641 h 1970" name="T1"/>
              <a:gd fmla="*/ 763 w 1832" name="T2"/>
              <a:gd fmla="*/ 0 h 1970" name="T3"/>
              <a:gd fmla="*/ 1832 w 1832" name="T4"/>
              <a:gd fmla="*/ 1587 h 1970" name="T5"/>
              <a:gd fmla="*/ 1376 w 1832" name="T6"/>
              <a:gd fmla="*/ 1970 h 1970" name="T7"/>
              <a:gd fmla="*/ 0 w 1832" name="T8"/>
              <a:gd fmla="*/ 641 h 1970" name="T9"/>
              <a:gd fmla="*/ 0 w 1832" name="T10"/>
              <a:gd fmla="*/ 641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7" name="Freeform 22"/>
          <p:cNvSpPr/>
          <p:nvPr/>
        </p:nvSpPr>
        <p:spPr bwMode="auto">
          <a:xfrm>
            <a:off x="5512151" y="3003498"/>
            <a:ext cx="409106" cy="328125"/>
          </a:xfrm>
          <a:custGeom>
            <a:gdLst>
              <a:gd fmla="*/ 0 w 2046" name="T0"/>
              <a:gd fmla="*/ 863 h 1641" name="T1"/>
              <a:gd fmla="*/ 499 w 2046" name="T2"/>
              <a:gd fmla="*/ 0 h 1641" name="T3"/>
              <a:gd fmla="*/ 2046 w 2046" name="T4"/>
              <a:gd fmla="*/ 1123 h 1641" name="T5"/>
              <a:gd fmla="*/ 1748 w 2046" name="T6"/>
              <a:gd fmla="*/ 1641 h 1641" name="T7"/>
              <a:gd fmla="*/ 0 w 2046" name="T8"/>
              <a:gd fmla="*/ 863 h 1641" name="T9"/>
              <a:gd fmla="*/ 0 w 2046" name="T10"/>
              <a:gd fmla="*/ 863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8" name="Freeform 24"/>
          <p:cNvSpPr/>
          <p:nvPr/>
        </p:nvSpPr>
        <p:spPr bwMode="auto">
          <a:xfrm>
            <a:off x="5465762" y="3221048"/>
            <a:ext cx="401908" cy="223149"/>
          </a:xfrm>
          <a:custGeom>
            <a:gdLst>
              <a:gd fmla="*/ 0 w 2010" name="T0"/>
              <a:gd fmla="*/ 981 h 1116" name="T1"/>
              <a:gd fmla="*/ 173 w 2010" name="T2"/>
              <a:gd fmla="*/ 0 h 1116" name="T3"/>
              <a:gd fmla="*/ 2010 w 2010" name="T4"/>
              <a:gd fmla="*/ 527 h 1116" name="T5"/>
              <a:gd fmla="*/ 1906 w 2010" name="T6"/>
              <a:gd fmla="*/ 1116 h 1116" name="T7"/>
              <a:gd fmla="*/ 0 w 2010" name="T8"/>
              <a:gd fmla="*/ 981 h 1116" name="T9"/>
              <a:gd fmla="*/ 0 w 2010" name="T10"/>
              <a:gd fmla="*/ 981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9" name="Freeform 26"/>
          <p:cNvSpPr/>
          <p:nvPr/>
        </p:nvSpPr>
        <p:spPr bwMode="auto">
          <a:xfrm>
            <a:off x="5469561" y="3436598"/>
            <a:ext cx="401908" cy="223149"/>
          </a:xfrm>
          <a:custGeom>
            <a:gdLst>
              <a:gd fmla="*/ 173 w 2010" name="T0"/>
              <a:gd fmla="*/ 1116 h 1116" name="T1"/>
              <a:gd fmla="*/ 0 w 2010" name="T2"/>
              <a:gd fmla="*/ 135 h 1116" name="T3"/>
              <a:gd fmla="*/ 1906 w 2010" name="T4"/>
              <a:gd fmla="*/ 0 h 1116" name="T5"/>
              <a:gd fmla="*/ 2010 w 2010" name="T6"/>
              <a:gd fmla="*/ 589 h 1116" name="T7"/>
              <a:gd fmla="*/ 173 w 2010" name="T8"/>
              <a:gd fmla="*/ 1116 h 1116" name="T9"/>
              <a:gd fmla="*/ 173 w 2010" name="T10"/>
              <a:gd fmla="*/ 1116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0" name="Freeform 28"/>
          <p:cNvSpPr/>
          <p:nvPr/>
        </p:nvSpPr>
        <p:spPr bwMode="auto">
          <a:xfrm>
            <a:off x="5523549" y="3545773"/>
            <a:ext cx="408906" cy="328125"/>
          </a:xfrm>
          <a:custGeom>
            <a:gdLst>
              <a:gd fmla="*/ 499 w 2045" name="T0"/>
              <a:gd fmla="*/ 1641 h 1641" name="T1"/>
              <a:gd fmla="*/ 0 w 2045" name="T2"/>
              <a:gd fmla="*/ 778 h 1641" name="T3"/>
              <a:gd fmla="*/ 1747 w 2045" name="T4"/>
              <a:gd fmla="*/ 0 h 1641" name="T5"/>
              <a:gd fmla="*/ 2045 w 2045" name="T6"/>
              <a:gd fmla="*/ 518 h 1641" name="T7"/>
              <a:gd fmla="*/ 499 w 2045" name="T8"/>
              <a:gd fmla="*/ 1641 h 1641" name="T9"/>
              <a:gd fmla="*/ 499 w 2045" name="T10"/>
              <a:gd fmla="*/ 1641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5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1" name="Freeform 30"/>
          <p:cNvSpPr/>
          <p:nvPr/>
        </p:nvSpPr>
        <p:spPr bwMode="auto">
          <a:xfrm>
            <a:off x="5655918" y="3641351"/>
            <a:ext cx="366516" cy="393710"/>
          </a:xfrm>
          <a:custGeom>
            <a:gdLst>
              <a:gd fmla="*/ 764 w 1833" name="T0"/>
              <a:gd fmla="*/ 1969 h 1969" name="T1"/>
              <a:gd fmla="*/ 0 w 1833" name="T2"/>
              <a:gd fmla="*/ 1329 h 1969" name="T3"/>
              <a:gd fmla="*/ 1376 w 1833" name="T4"/>
              <a:gd fmla="*/ 0 h 1969" name="T5"/>
              <a:gd fmla="*/ 1833 w 1833" name="T6"/>
              <a:gd fmla="*/ 385 h 1969" name="T7"/>
              <a:gd fmla="*/ 764 w 1833" name="T8"/>
              <a:gd fmla="*/ 1969 h 1969" name="T9"/>
              <a:gd fmla="*/ 764 w 1833" name="T10"/>
              <a:gd fmla="*/ 1969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2" name="Freeform 32"/>
          <p:cNvSpPr/>
          <p:nvPr/>
        </p:nvSpPr>
        <p:spPr bwMode="auto">
          <a:xfrm>
            <a:off x="5850674" y="3710735"/>
            <a:ext cx="279936" cy="411906"/>
          </a:xfrm>
          <a:custGeom>
            <a:gdLst>
              <a:gd fmla="*/ 937 w 1400" name="T0"/>
              <a:gd fmla="*/ 2060 h 2060" name="T1"/>
              <a:gd fmla="*/ 0 w 1400" name="T2"/>
              <a:gd fmla="*/ 1719 h 2060" name="T3"/>
              <a:gd fmla="*/ 837 w 1400" name="T4"/>
              <a:gd fmla="*/ 0 h 2060" name="T5"/>
              <a:gd fmla="*/ 1400 w 1400" name="T6"/>
              <a:gd fmla="*/ 206 h 2060" name="T7"/>
              <a:gd fmla="*/ 937 w 1400" name="T8"/>
              <a:gd fmla="*/ 2060 h 2060" name="T9"/>
              <a:gd fmla="*/ 937 w 1400" name="T10"/>
              <a:gd fmla="*/ 206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3" name="Freeform 34"/>
          <p:cNvSpPr/>
          <p:nvPr/>
        </p:nvSpPr>
        <p:spPr bwMode="auto">
          <a:xfrm>
            <a:off x="6083820" y="3746727"/>
            <a:ext cx="199554" cy="380113"/>
          </a:xfrm>
          <a:custGeom>
            <a:gdLst>
              <a:gd fmla="*/ 998 w 998" name="T0"/>
              <a:gd fmla="*/ 1901 h 1901" name="T1"/>
              <a:gd fmla="*/ 0 w 998" name="T2"/>
              <a:gd fmla="*/ 1901 h 1901" name="T3"/>
              <a:gd fmla="*/ 201 w 998" name="T4"/>
              <a:gd fmla="*/ 0 h 1901" name="T5"/>
              <a:gd fmla="*/ 799 w 998" name="T6"/>
              <a:gd fmla="*/ 0 h 1901" name="T7"/>
              <a:gd fmla="*/ 998 w 998" name="T8"/>
              <a:gd fmla="*/ 1901 h 1901" name="T9"/>
              <a:gd fmla="*/ 998 w 998" name="T10"/>
              <a:gd fmla="*/ 1901 h 190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1" w="998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4" name="Freeform 36"/>
          <p:cNvSpPr/>
          <p:nvPr/>
        </p:nvSpPr>
        <p:spPr bwMode="auto">
          <a:xfrm>
            <a:off x="6235585" y="3703137"/>
            <a:ext cx="279936" cy="411906"/>
          </a:xfrm>
          <a:custGeom>
            <a:gdLst>
              <a:gd fmla="*/ 1400 w 1400" name="T0"/>
              <a:gd fmla="*/ 1719 h 2060" name="T1"/>
              <a:gd fmla="*/ 464 w 1400" name="T2"/>
              <a:gd fmla="*/ 2060 h 2060" name="T3"/>
              <a:gd fmla="*/ 0 w 1400" name="T4"/>
              <a:gd fmla="*/ 204 h 2060" name="T5"/>
              <a:gd fmla="*/ 561 w 1400" name="T6"/>
              <a:gd fmla="*/ 0 h 2060" name="T7"/>
              <a:gd fmla="*/ 1400 w 1400" name="T8"/>
              <a:gd fmla="*/ 1719 h 2060" name="T9"/>
              <a:gd fmla="*/ 1400 w 1400" name="T10"/>
              <a:gd fmla="*/ 1719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5" name="Freeform 38"/>
          <p:cNvSpPr/>
          <p:nvPr/>
        </p:nvSpPr>
        <p:spPr bwMode="auto">
          <a:xfrm>
            <a:off x="6339562" y="3626555"/>
            <a:ext cx="366516" cy="393910"/>
          </a:xfrm>
          <a:custGeom>
            <a:gdLst>
              <a:gd fmla="*/ 1833 w 1833" name="T0"/>
              <a:gd fmla="*/ 1329 h 1970" name="T1"/>
              <a:gd fmla="*/ 1069 w 1833" name="T2"/>
              <a:gd fmla="*/ 1970 h 1970" name="T3"/>
              <a:gd fmla="*/ 0 w 1833" name="T4"/>
              <a:gd fmla="*/ 386 h 1970" name="T5"/>
              <a:gd fmla="*/ 457 w 1833" name="T6"/>
              <a:gd fmla="*/ 0 h 1970" name="T7"/>
              <a:gd fmla="*/ 1833 w 1833" name="T8"/>
              <a:gd fmla="*/ 1329 h 1970" name="T9"/>
              <a:gd fmla="*/ 1833 w 1833" name="T10"/>
              <a:gd fmla="*/ 1329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6" name="Freeform 40"/>
          <p:cNvSpPr/>
          <p:nvPr/>
        </p:nvSpPr>
        <p:spPr bwMode="auto">
          <a:xfrm>
            <a:off x="6423342" y="3526378"/>
            <a:ext cx="409106" cy="328125"/>
          </a:xfrm>
          <a:custGeom>
            <a:gdLst>
              <a:gd fmla="*/ 2046 w 2046" name="T0"/>
              <a:gd fmla="*/ 778 h 1641" name="T1"/>
              <a:gd fmla="*/ 1547 w 2046" name="T2"/>
              <a:gd fmla="*/ 1641 h 1641" name="T3"/>
              <a:gd fmla="*/ 0 w 2046" name="T4"/>
              <a:gd fmla="*/ 518 h 1641" name="T5"/>
              <a:gd fmla="*/ 298 w 2046" name="T6"/>
              <a:gd fmla="*/ 0 h 1641" name="T7"/>
              <a:gd fmla="*/ 2046 w 2046" name="T8"/>
              <a:gd fmla="*/ 778 h 1641" name="T9"/>
              <a:gd fmla="*/ 2046 w 2046" name="T10"/>
              <a:gd fmla="*/ 778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7" name="Freeform 42"/>
          <p:cNvSpPr/>
          <p:nvPr/>
        </p:nvSpPr>
        <p:spPr bwMode="auto">
          <a:xfrm>
            <a:off x="6476730" y="3413803"/>
            <a:ext cx="401908" cy="223149"/>
          </a:xfrm>
          <a:custGeom>
            <a:gdLst>
              <a:gd fmla="*/ 2010 w 2010" name="T0"/>
              <a:gd fmla="*/ 135 h 1116" name="T1"/>
              <a:gd fmla="*/ 1838 w 2010" name="T2"/>
              <a:gd fmla="*/ 1116 h 1116" name="T3"/>
              <a:gd fmla="*/ 0 w 2010" name="T4"/>
              <a:gd fmla="*/ 589 h 1116" name="T5"/>
              <a:gd fmla="*/ 104 w 2010" name="T6"/>
              <a:gd fmla="*/ 0 h 1116" name="T7"/>
              <a:gd fmla="*/ 2010 w 2010" name="T8"/>
              <a:gd fmla="*/ 135 h 1116" name="T9"/>
              <a:gd fmla="*/ 2010 w 2010" name="T10"/>
              <a:gd fmla="*/ 135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8" name="Freeform 44"/>
          <p:cNvSpPr/>
          <p:nvPr/>
        </p:nvSpPr>
        <p:spPr bwMode="auto">
          <a:xfrm>
            <a:off x="6472931" y="3198253"/>
            <a:ext cx="401908" cy="223149"/>
          </a:xfrm>
          <a:custGeom>
            <a:gdLst>
              <a:gd fmla="*/ 1838 w 2010" name="T0"/>
              <a:gd fmla="*/ 0 h 1116" name="T1"/>
              <a:gd fmla="*/ 2010 w 2010" name="T2"/>
              <a:gd fmla="*/ 981 h 1116" name="T3"/>
              <a:gd fmla="*/ 104 w 2010" name="T4"/>
              <a:gd fmla="*/ 1116 h 1116" name="T5"/>
              <a:gd fmla="*/ 0 w 2010" name="T6"/>
              <a:gd fmla="*/ 527 h 1116" name="T7"/>
              <a:gd fmla="*/ 1838 w 2010" name="T8"/>
              <a:gd fmla="*/ 0 h 1116" name="T9"/>
              <a:gd fmla="*/ 1838 w 2010" name="T10"/>
              <a:gd fmla="*/ 0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9" name="Freeform 46"/>
          <p:cNvSpPr/>
          <p:nvPr/>
        </p:nvSpPr>
        <p:spPr bwMode="auto">
          <a:xfrm>
            <a:off x="6411945" y="2984102"/>
            <a:ext cx="409106" cy="328125"/>
          </a:xfrm>
          <a:custGeom>
            <a:gdLst>
              <a:gd fmla="*/ 1547 w 2046" name="T0"/>
              <a:gd fmla="*/ 0 h 1641" name="T1"/>
              <a:gd fmla="*/ 2046 w 2046" name="T2"/>
              <a:gd fmla="*/ 863 h 1641" name="T3"/>
              <a:gd fmla="*/ 298 w 2046" name="T4"/>
              <a:gd fmla="*/ 1641 h 1641" name="T5"/>
              <a:gd fmla="*/ 0 w 2046" name="T6"/>
              <a:gd fmla="*/ 1123 h 1641" name="T7"/>
              <a:gd fmla="*/ 1547 w 2046" name="T8"/>
              <a:gd fmla="*/ 0 h 1641" name="T9"/>
              <a:gd fmla="*/ 1547 w 2046" name="T10"/>
              <a:gd fmla="*/ 0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0" name="Freeform 48"/>
          <p:cNvSpPr/>
          <p:nvPr/>
        </p:nvSpPr>
        <p:spPr bwMode="auto">
          <a:xfrm>
            <a:off x="6322166" y="2822939"/>
            <a:ext cx="366516" cy="393710"/>
          </a:xfrm>
          <a:custGeom>
            <a:gdLst>
              <a:gd fmla="*/ 1069 w 1833" name="T0"/>
              <a:gd fmla="*/ 0 h 1969" name="T1"/>
              <a:gd fmla="*/ 1833 w 1833" name="T2"/>
              <a:gd fmla="*/ 641 h 1969" name="T3"/>
              <a:gd fmla="*/ 456 w 1833" name="T4"/>
              <a:gd fmla="*/ 1969 h 1969" name="T5"/>
              <a:gd fmla="*/ 0 w 1833" name="T6"/>
              <a:gd fmla="*/ 1584 h 1969" name="T7"/>
              <a:gd fmla="*/ 1069 w 1833" name="T8"/>
              <a:gd fmla="*/ 0 h 1969" name="T9"/>
              <a:gd fmla="*/ 1069 w 1833" name="T10"/>
              <a:gd fmla="*/ 0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1" name="Freeform 50"/>
          <p:cNvSpPr/>
          <p:nvPr/>
        </p:nvSpPr>
        <p:spPr bwMode="auto">
          <a:xfrm>
            <a:off x="6213790" y="2735359"/>
            <a:ext cx="279936" cy="411906"/>
          </a:xfrm>
          <a:custGeom>
            <a:gdLst>
              <a:gd fmla="*/ 464 w 1400" name="T0"/>
              <a:gd fmla="*/ 0 h 2060" name="T1"/>
              <a:gd fmla="*/ 1400 w 1400" name="T2"/>
              <a:gd fmla="*/ 341 h 2060" name="T3"/>
              <a:gd fmla="*/ 563 w 1400" name="T4"/>
              <a:gd fmla="*/ 2060 h 2060" name="T5"/>
              <a:gd fmla="*/ 0 w 1400" name="T6"/>
              <a:gd fmla="*/ 1854 h 2060" name="T7"/>
              <a:gd fmla="*/ 464 w 1400" name="T8"/>
              <a:gd fmla="*/ 0 h 2060" name="T9"/>
              <a:gd fmla="*/ 464 w 1400" name="T10"/>
              <a:gd fmla="*/ 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22" name="组合 221"/>
          <p:cNvGrpSpPr/>
          <p:nvPr/>
        </p:nvGrpSpPr>
        <p:grpSpPr>
          <a:xfrm>
            <a:off x="5461963" y="2726541"/>
            <a:ext cx="1412876" cy="1395680"/>
            <a:chOff x="5541962" y="2883560"/>
            <a:chExt cx="1412876" cy="1395680"/>
          </a:xfrm>
        </p:grpSpPr>
        <p:sp>
          <p:nvSpPr>
            <p:cNvPr id="223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gdLst>
                <a:gd fmla="*/ 0 w 998" name="T0"/>
                <a:gd fmla="*/ 0 h 1901" name="T1"/>
                <a:gd fmla="*/ 998 w 998" name="T2"/>
                <a:gd fmla="*/ 0 h 1901" name="T3"/>
                <a:gd fmla="*/ 797 w 998" name="T4"/>
                <a:gd fmla="*/ 1901 h 1901" name="T5"/>
                <a:gd fmla="*/ 198 w 998" name="T6"/>
                <a:gd fmla="*/ 1901 h 1901" name="T7"/>
                <a:gd fmla="*/ 0 w 998" name="T8"/>
                <a:gd fmla="*/ 0 h 1901" name="T9"/>
                <a:gd fmla="*/ 0 w 998" name="T10"/>
                <a:gd fmla="*/ 0 h 190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01" w="998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gdLst>
                <a:gd fmla="*/ 0 w 1399" name="T0"/>
                <a:gd fmla="*/ 341 h 2060" name="T1"/>
                <a:gd fmla="*/ 938 w 1399" name="T2"/>
                <a:gd fmla="*/ 0 h 2060" name="T3"/>
                <a:gd fmla="*/ 1399 w 1399" name="T4"/>
                <a:gd fmla="*/ 1856 h 2060" name="T5"/>
                <a:gd fmla="*/ 839 w 1399" name="T6"/>
                <a:gd fmla="*/ 2060 h 2060" name="T7"/>
                <a:gd fmla="*/ 0 w 1399" name="T8"/>
                <a:gd fmla="*/ 341 h 2060" name="T9"/>
                <a:gd fmla="*/ 0 w 1399" name="T10"/>
                <a:gd fmla="*/ 341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399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gdLst>
                <a:gd fmla="*/ 0 w 1832" name="T0"/>
                <a:gd fmla="*/ 641 h 1970" name="T1"/>
                <a:gd fmla="*/ 763 w 1832" name="T2"/>
                <a:gd fmla="*/ 0 h 1970" name="T3"/>
                <a:gd fmla="*/ 1832 w 1832" name="T4"/>
                <a:gd fmla="*/ 1587 h 1970" name="T5"/>
                <a:gd fmla="*/ 1376 w 1832" name="T6"/>
                <a:gd fmla="*/ 1970 h 1970" name="T7"/>
                <a:gd fmla="*/ 0 w 1832" name="T8"/>
                <a:gd fmla="*/ 641 h 1970" name="T9"/>
                <a:gd fmla="*/ 0 w 1832" name="T10"/>
                <a:gd fmla="*/ 641 h 19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gdLst>
                <a:gd fmla="*/ 0 w 2046" name="T0"/>
                <a:gd fmla="*/ 863 h 1641" name="T1"/>
                <a:gd fmla="*/ 499 w 2046" name="T2"/>
                <a:gd fmla="*/ 0 h 1641" name="T3"/>
                <a:gd fmla="*/ 2046 w 2046" name="T4"/>
                <a:gd fmla="*/ 1123 h 1641" name="T5"/>
                <a:gd fmla="*/ 1748 w 2046" name="T6"/>
                <a:gd fmla="*/ 1641 h 1641" name="T7"/>
                <a:gd fmla="*/ 0 w 2046" name="T8"/>
                <a:gd fmla="*/ 863 h 1641" name="T9"/>
                <a:gd fmla="*/ 0 w 2046" name="T10"/>
                <a:gd fmla="*/ 863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gdLst>
                <a:gd fmla="*/ 0 w 2010" name="T0"/>
                <a:gd fmla="*/ 981 h 1116" name="T1"/>
                <a:gd fmla="*/ 173 w 2010" name="T2"/>
                <a:gd fmla="*/ 0 h 1116" name="T3"/>
                <a:gd fmla="*/ 2010 w 2010" name="T4"/>
                <a:gd fmla="*/ 527 h 1116" name="T5"/>
                <a:gd fmla="*/ 1906 w 2010" name="T6"/>
                <a:gd fmla="*/ 1116 h 1116" name="T7"/>
                <a:gd fmla="*/ 0 w 2010" name="T8"/>
                <a:gd fmla="*/ 981 h 1116" name="T9"/>
                <a:gd fmla="*/ 0 w 2010" name="T10"/>
                <a:gd fmla="*/ 981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gdLst>
                <a:gd fmla="*/ 173 w 2010" name="T0"/>
                <a:gd fmla="*/ 1116 h 1116" name="T1"/>
                <a:gd fmla="*/ 0 w 2010" name="T2"/>
                <a:gd fmla="*/ 135 h 1116" name="T3"/>
                <a:gd fmla="*/ 1906 w 2010" name="T4"/>
                <a:gd fmla="*/ 0 h 1116" name="T5"/>
                <a:gd fmla="*/ 2010 w 2010" name="T6"/>
                <a:gd fmla="*/ 589 h 1116" name="T7"/>
                <a:gd fmla="*/ 173 w 2010" name="T8"/>
                <a:gd fmla="*/ 1116 h 1116" name="T9"/>
                <a:gd fmla="*/ 173 w 2010" name="T10"/>
                <a:gd fmla="*/ 1116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gdLst>
                <a:gd fmla="*/ 499 w 2045" name="T0"/>
                <a:gd fmla="*/ 1641 h 1641" name="T1"/>
                <a:gd fmla="*/ 0 w 2045" name="T2"/>
                <a:gd fmla="*/ 778 h 1641" name="T3"/>
                <a:gd fmla="*/ 1747 w 2045" name="T4"/>
                <a:gd fmla="*/ 0 h 1641" name="T5"/>
                <a:gd fmla="*/ 2045 w 2045" name="T6"/>
                <a:gd fmla="*/ 518 h 1641" name="T7"/>
                <a:gd fmla="*/ 499 w 2045" name="T8"/>
                <a:gd fmla="*/ 1641 h 1641" name="T9"/>
                <a:gd fmla="*/ 499 w 2045" name="T10"/>
                <a:gd fmla="*/ 1641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5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gdLst>
                <a:gd fmla="*/ 764 w 1833" name="T0"/>
                <a:gd fmla="*/ 1969 h 1969" name="T1"/>
                <a:gd fmla="*/ 0 w 1833" name="T2"/>
                <a:gd fmla="*/ 1329 h 1969" name="T3"/>
                <a:gd fmla="*/ 1376 w 1833" name="T4"/>
                <a:gd fmla="*/ 0 h 1969" name="T5"/>
                <a:gd fmla="*/ 1833 w 1833" name="T6"/>
                <a:gd fmla="*/ 385 h 1969" name="T7"/>
                <a:gd fmla="*/ 764 w 1833" name="T8"/>
                <a:gd fmla="*/ 1969 h 1969" name="T9"/>
                <a:gd fmla="*/ 764 w 1833" name="T10"/>
                <a:gd fmla="*/ 1969 h 19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gdLst>
                <a:gd fmla="*/ 937 w 1400" name="T0"/>
                <a:gd fmla="*/ 2060 h 2060" name="T1"/>
                <a:gd fmla="*/ 0 w 1400" name="T2"/>
                <a:gd fmla="*/ 1719 h 2060" name="T3"/>
                <a:gd fmla="*/ 837 w 1400" name="T4"/>
                <a:gd fmla="*/ 0 h 2060" name="T5"/>
                <a:gd fmla="*/ 1400 w 1400" name="T6"/>
                <a:gd fmla="*/ 206 h 2060" name="T7"/>
                <a:gd fmla="*/ 937 w 1400" name="T8"/>
                <a:gd fmla="*/ 2060 h 2060" name="T9"/>
                <a:gd fmla="*/ 937 w 1400" name="T10"/>
                <a:gd fmla="*/ 2060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gdLst>
                <a:gd fmla="*/ 998 w 998" name="T0"/>
                <a:gd fmla="*/ 1901 h 1901" name="T1"/>
                <a:gd fmla="*/ 0 w 998" name="T2"/>
                <a:gd fmla="*/ 1901 h 1901" name="T3"/>
                <a:gd fmla="*/ 201 w 998" name="T4"/>
                <a:gd fmla="*/ 0 h 1901" name="T5"/>
                <a:gd fmla="*/ 799 w 998" name="T6"/>
                <a:gd fmla="*/ 0 h 1901" name="T7"/>
                <a:gd fmla="*/ 998 w 998" name="T8"/>
                <a:gd fmla="*/ 1901 h 1901" name="T9"/>
                <a:gd fmla="*/ 998 w 998" name="T10"/>
                <a:gd fmla="*/ 1901 h 190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01" w="998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gdLst>
                <a:gd fmla="*/ 1400 w 1400" name="T0"/>
                <a:gd fmla="*/ 1719 h 2060" name="T1"/>
                <a:gd fmla="*/ 464 w 1400" name="T2"/>
                <a:gd fmla="*/ 2060 h 2060" name="T3"/>
                <a:gd fmla="*/ 0 w 1400" name="T4"/>
                <a:gd fmla="*/ 204 h 2060" name="T5"/>
                <a:gd fmla="*/ 561 w 1400" name="T6"/>
                <a:gd fmla="*/ 0 h 2060" name="T7"/>
                <a:gd fmla="*/ 1400 w 1400" name="T8"/>
                <a:gd fmla="*/ 1719 h 2060" name="T9"/>
                <a:gd fmla="*/ 1400 w 1400" name="T10"/>
                <a:gd fmla="*/ 1719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gdLst>
                <a:gd fmla="*/ 1833 w 1833" name="T0"/>
                <a:gd fmla="*/ 1329 h 1970" name="T1"/>
                <a:gd fmla="*/ 1069 w 1833" name="T2"/>
                <a:gd fmla="*/ 1970 h 1970" name="T3"/>
                <a:gd fmla="*/ 0 w 1833" name="T4"/>
                <a:gd fmla="*/ 386 h 1970" name="T5"/>
                <a:gd fmla="*/ 457 w 1833" name="T6"/>
                <a:gd fmla="*/ 0 h 1970" name="T7"/>
                <a:gd fmla="*/ 1833 w 1833" name="T8"/>
                <a:gd fmla="*/ 1329 h 1970" name="T9"/>
                <a:gd fmla="*/ 1833 w 1833" name="T10"/>
                <a:gd fmla="*/ 1329 h 19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gdLst>
                <a:gd fmla="*/ 2046 w 2046" name="T0"/>
                <a:gd fmla="*/ 778 h 1641" name="T1"/>
                <a:gd fmla="*/ 1547 w 2046" name="T2"/>
                <a:gd fmla="*/ 1641 h 1641" name="T3"/>
                <a:gd fmla="*/ 0 w 2046" name="T4"/>
                <a:gd fmla="*/ 518 h 1641" name="T5"/>
                <a:gd fmla="*/ 298 w 2046" name="T6"/>
                <a:gd fmla="*/ 0 h 1641" name="T7"/>
                <a:gd fmla="*/ 2046 w 2046" name="T8"/>
                <a:gd fmla="*/ 778 h 1641" name="T9"/>
                <a:gd fmla="*/ 2046 w 2046" name="T10"/>
                <a:gd fmla="*/ 778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gdLst>
                <a:gd fmla="*/ 2010 w 2010" name="T0"/>
                <a:gd fmla="*/ 135 h 1116" name="T1"/>
                <a:gd fmla="*/ 1838 w 2010" name="T2"/>
                <a:gd fmla="*/ 1116 h 1116" name="T3"/>
                <a:gd fmla="*/ 0 w 2010" name="T4"/>
                <a:gd fmla="*/ 589 h 1116" name="T5"/>
                <a:gd fmla="*/ 104 w 2010" name="T6"/>
                <a:gd fmla="*/ 0 h 1116" name="T7"/>
                <a:gd fmla="*/ 2010 w 2010" name="T8"/>
                <a:gd fmla="*/ 135 h 1116" name="T9"/>
                <a:gd fmla="*/ 2010 w 2010" name="T10"/>
                <a:gd fmla="*/ 135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gdLst>
                <a:gd fmla="*/ 1838 w 2010" name="T0"/>
                <a:gd fmla="*/ 0 h 1116" name="T1"/>
                <a:gd fmla="*/ 2010 w 2010" name="T2"/>
                <a:gd fmla="*/ 981 h 1116" name="T3"/>
                <a:gd fmla="*/ 104 w 2010" name="T4"/>
                <a:gd fmla="*/ 1116 h 1116" name="T5"/>
                <a:gd fmla="*/ 0 w 2010" name="T6"/>
                <a:gd fmla="*/ 527 h 1116" name="T7"/>
                <a:gd fmla="*/ 1838 w 2010" name="T8"/>
                <a:gd fmla="*/ 0 h 1116" name="T9"/>
                <a:gd fmla="*/ 1838 w 2010" name="T10"/>
                <a:gd fmla="*/ 0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gdLst>
                <a:gd fmla="*/ 1547 w 2046" name="T0"/>
                <a:gd fmla="*/ 0 h 1641" name="T1"/>
                <a:gd fmla="*/ 2046 w 2046" name="T2"/>
                <a:gd fmla="*/ 863 h 1641" name="T3"/>
                <a:gd fmla="*/ 298 w 2046" name="T4"/>
                <a:gd fmla="*/ 1641 h 1641" name="T5"/>
                <a:gd fmla="*/ 0 w 2046" name="T6"/>
                <a:gd fmla="*/ 1123 h 1641" name="T7"/>
                <a:gd fmla="*/ 1547 w 2046" name="T8"/>
                <a:gd fmla="*/ 0 h 1641" name="T9"/>
                <a:gd fmla="*/ 1547 w 2046" name="T10"/>
                <a:gd fmla="*/ 0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gdLst>
                <a:gd fmla="*/ 1069 w 1833" name="T0"/>
                <a:gd fmla="*/ 0 h 1969" name="T1"/>
                <a:gd fmla="*/ 1833 w 1833" name="T2"/>
                <a:gd fmla="*/ 641 h 1969" name="T3"/>
                <a:gd fmla="*/ 456 w 1833" name="T4"/>
                <a:gd fmla="*/ 1969 h 1969" name="T5"/>
                <a:gd fmla="*/ 0 w 1833" name="T6"/>
                <a:gd fmla="*/ 1584 h 1969" name="T7"/>
                <a:gd fmla="*/ 1069 w 1833" name="T8"/>
                <a:gd fmla="*/ 0 h 1969" name="T9"/>
                <a:gd fmla="*/ 1069 w 1833" name="T10"/>
                <a:gd fmla="*/ 0 h 19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gdLst>
                <a:gd fmla="*/ 464 w 1400" name="T0"/>
                <a:gd fmla="*/ 0 h 2060" name="T1"/>
                <a:gd fmla="*/ 1400 w 1400" name="T2"/>
                <a:gd fmla="*/ 341 h 2060" name="T3"/>
                <a:gd fmla="*/ 563 w 1400" name="T4"/>
                <a:gd fmla="*/ 2060 h 2060" name="T5"/>
                <a:gd fmla="*/ 0 w 1400" name="T6"/>
                <a:gd fmla="*/ 1854 h 2060" name="T7"/>
                <a:gd fmla="*/ 464 w 1400" name="T8"/>
                <a:gd fmla="*/ 0 h 2060" name="T9"/>
                <a:gd fmla="*/ 464 w 1400" name="T10"/>
                <a:gd fmla="*/ 0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807717" y="1054642"/>
            <a:ext cx="4686848" cy="4695018"/>
            <a:chOff x="3886202" y="1219202"/>
            <a:chExt cx="4686848" cy="4695018"/>
          </a:xfrm>
        </p:grpSpPr>
        <p:sp>
          <p:nvSpPr>
            <p:cNvPr id="242" name="同心圆 241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fmla="val 14160" name="adj"/>
              </a:avLst>
            </a:prstGeom>
            <a:solidFill>
              <a:srgbClr val="21D8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tx1"/>
                </a:solidFill>
              </a:endParaRPr>
            </a:p>
          </p:txBody>
        </p:sp>
        <p:sp>
          <p:nvSpPr>
            <p:cNvPr id="243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gdLst>
                <a:gd fmla="*/ 242 w 778" name="T0"/>
                <a:gd fmla="*/ 0 h 779" name="T1"/>
                <a:gd fmla="*/ 778 w 778" name="T2"/>
                <a:gd fmla="*/ 538 h 779" name="T3"/>
                <a:gd fmla="*/ 537 w 778" name="T4"/>
                <a:gd fmla="*/ 779 h 779" name="T5"/>
                <a:gd fmla="*/ 0 w 778" name="T6"/>
                <a:gd fmla="*/ 243 h 779" name="T7"/>
                <a:gd fmla="*/ 242 w 778" name="T8"/>
                <a:gd fmla="*/ 0 h 7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9" w="778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gdLst>
                <a:gd fmla="*/ 0 w 759" name="T0"/>
                <a:gd fmla="*/ 0 h 342" name="T1"/>
                <a:gd fmla="*/ 759 w 759" name="T2"/>
                <a:gd fmla="*/ 0 h 342" name="T3"/>
                <a:gd fmla="*/ 758 w 759" name="T4"/>
                <a:gd fmla="*/ 342 h 342" name="T5"/>
                <a:gd fmla="*/ 0 w 759" name="T6"/>
                <a:gd fmla="*/ 342 h 342" name="T7"/>
                <a:gd fmla="*/ 0 w 759" name="T8"/>
                <a:gd fmla="*/ 0 h 3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2" w="759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gdLst>
                <a:gd fmla="*/ 0 w 779" name="T0"/>
                <a:gd fmla="*/ 537 h 779" name="T1"/>
                <a:gd fmla="*/ 538 w 779" name="T2"/>
                <a:gd fmla="*/ 0 h 779" name="T3"/>
                <a:gd fmla="*/ 779 w 779" name="T4"/>
                <a:gd fmla="*/ 243 h 779" name="T5"/>
                <a:gd fmla="*/ 243 w 779" name="T6"/>
                <a:gd fmla="*/ 779 h 779" name="T7"/>
                <a:gd fmla="*/ 0 w 779" name="T8"/>
                <a:gd fmla="*/ 537 h 7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9" w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gdLst>
                <a:gd fmla="*/ 537 w 779" name="T0"/>
                <a:gd fmla="*/ 778 h 778" name="T1"/>
                <a:gd fmla="*/ 0 w 779" name="T2"/>
                <a:gd fmla="*/ 241 h 778" name="T3"/>
                <a:gd fmla="*/ 242 w 779" name="T4"/>
                <a:gd fmla="*/ 0 h 778" name="T5"/>
                <a:gd fmla="*/ 779 w 779" name="T6"/>
                <a:gd fmla="*/ 536 h 778" name="T7"/>
                <a:gd fmla="*/ 537 w 779" name="T8"/>
                <a:gd fmla="*/ 778 h 7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8" w="779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gdLst>
                <a:gd fmla="*/ 777 w 777" name="T0"/>
                <a:gd fmla="*/ 242 h 778" name="T1"/>
                <a:gd fmla="*/ 241 w 777" name="T2"/>
                <a:gd fmla="*/ 778 h 778" name="T3"/>
                <a:gd fmla="*/ 0 w 777" name="T4"/>
                <a:gd fmla="*/ 537 h 778" name="T5"/>
                <a:gd fmla="*/ 536 w 777" name="T6"/>
                <a:gd fmla="*/ 0 h 778" name="T7"/>
                <a:gd fmla="*/ 777 w 777" name="T8"/>
                <a:gd fmla="*/ 242 h 7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8" w="777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357B39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51" name="椭圆 250"/>
          <p:cNvSpPr/>
          <p:nvPr/>
        </p:nvSpPr>
        <p:spPr>
          <a:xfrm>
            <a:off x="4612619" y="2787957"/>
            <a:ext cx="1034501" cy="1034501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2" name="椭圆 251"/>
          <p:cNvSpPr/>
          <p:nvPr/>
        </p:nvSpPr>
        <p:spPr>
          <a:xfrm>
            <a:off x="5969776" y="4113360"/>
            <a:ext cx="727640" cy="727640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3" name="椭圆 252"/>
          <p:cNvSpPr/>
          <p:nvPr/>
        </p:nvSpPr>
        <p:spPr>
          <a:xfrm>
            <a:off x="5994956" y="2117435"/>
            <a:ext cx="1366152" cy="1366152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4" name="任意多边形 253"/>
          <p:cNvSpPr/>
          <p:nvPr/>
        </p:nvSpPr>
        <p:spPr>
          <a:xfrm>
            <a:off x="6105649" y="2974072"/>
            <a:ext cx="446253" cy="909858"/>
          </a:xfrm>
          <a:custGeom>
            <a:gdLst>
              <a:gd fmla="*/ 0 w 534487" name="connsiteX0"/>
              <a:gd fmla="*/ 0 h 1089756" name="connsiteY0"/>
              <a:gd fmla="*/ 98491 w 534487" name="connsiteX1"/>
              <a:gd fmla="*/ 9929 h 1089756" name="connsiteY1"/>
              <a:gd fmla="*/ 534487 w 534487" name="connsiteX2"/>
              <a:gd fmla="*/ 544878 h 1089756" name="connsiteY2"/>
              <a:gd fmla="*/ 98491 w 534487" name="connsiteX3"/>
              <a:gd fmla="*/ 1079827 h 1089756" name="connsiteY3"/>
              <a:gd fmla="*/ 0 w 534487" name="connsiteX4"/>
              <a:gd fmla="*/ 1089756 h 1089756" name="connsiteY4"/>
              <a:gd fmla="*/ 2031 w 536518" name="connsiteX5"/>
              <a:gd fmla="*/ 1089756 h 1089756" name="connsiteY5"/>
              <a:gd fmla="*/ 91440 w 536518" name="connsiteX6"/>
              <a:gd fmla="*/ 643476 h 1089756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089756" w="534487">
                <a:moveTo>
                  <a:pt x="0" y="0"/>
                </a:moveTo>
                <a:lnTo>
                  <a:pt x="98491" y="9929"/>
                </a:lnTo>
                <a:cubicBezTo>
                  <a:pt x="347313" y="60845"/>
                  <a:pt x="534487" y="281004"/>
                  <a:pt x="534487" y="544878"/>
                </a:cubicBezTo>
                <a:cubicBezTo>
                  <a:pt x="534487" y="808753"/>
                  <a:pt x="347313" y="1028911"/>
                  <a:pt x="98491" y="1079827"/>
                </a:cubicBezTo>
                <a:lnTo>
                  <a:pt x="0" y="1089756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5" name="任意多边形 254"/>
          <p:cNvSpPr/>
          <p:nvPr/>
        </p:nvSpPr>
        <p:spPr>
          <a:xfrm>
            <a:off x="5640099" y="2973099"/>
            <a:ext cx="465550" cy="911803"/>
          </a:xfrm>
          <a:custGeom>
            <a:gdLst>
              <a:gd fmla="*/ 557599 w 557599" name="connsiteX0"/>
              <a:gd fmla="*/ 1090921 h 1092086" name="connsiteY0"/>
              <a:gd fmla="*/ 546043 w 557599" name="connsiteX1"/>
              <a:gd fmla="*/ 1092086 h 1092086" name="connsiteY1"/>
              <a:gd fmla="*/ 0 w 557599" name="connsiteX2"/>
              <a:gd fmla="*/ 546043 h 1092086" name="connsiteY2"/>
              <a:gd fmla="*/ 546043 w 557599" name="connsiteX3"/>
              <a:gd fmla="*/ 0 h 1092086" name="connsiteY3"/>
              <a:gd fmla="*/ 557599 w 557599" name="connsiteX4"/>
              <a:gd fmla="*/ 1165 h 1092086" name="connsiteY4"/>
              <a:gd fmla="*/ 557599 w 557599" name="connsiteX5"/>
              <a:gd fmla="*/ 1165 h 1092086" name="connsiteY5"/>
              <a:gd fmla="*/ 647008 w 647008" name="connsiteX6"/>
              <a:gd fmla="*/ 670835 h 1092086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092086" w="557599">
                <a:moveTo>
                  <a:pt x="557599" y="1090921"/>
                </a:moveTo>
                <a:lnTo>
                  <a:pt x="546043" y="1092086"/>
                </a:lnTo>
                <a:cubicBezTo>
                  <a:pt x="244472" y="1092086"/>
                  <a:pt x="0" y="847614"/>
                  <a:pt x="0" y="546043"/>
                </a:cubicBezTo>
                <a:cubicBezTo>
                  <a:pt x="0" y="244472"/>
                  <a:pt x="244472" y="0"/>
                  <a:pt x="546043" y="0"/>
                </a:cubicBezTo>
                <a:lnTo>
                  <a:pt x="557599" y="1165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6" name="圆角矩形 255"/>
          <p:cNvSpPr/>
          <p:nvPr/>
        </p:nvSpPr>
        <p:spPr>
          <a:xfrm rot="2700000">
            <a:off x="6343680" y="3979879"/>
            <a:ext cx="792000" cy="45719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7" name="圆角矩形 256"/>
          <p:cNvSpPr/>
          <p:nvPr/>
        </p:nvSpPr>
        <p:spPr>
          <a:xfrm rot="2700000">
            <a:off x="5049591" y="2837195"/>
            <a:ext cx="792000" cy="45719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8" name="圆角矩形 257"/>
          <p:cNvSpPr/>
          <p:nvPr/>
        </p:nvSpPr>
        <p:spPr>
          <a:xfrm rot="8100000">
            <a:off x="6347474" y="2834349"/>
            <a:ext cx="792000" cy="45719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9" name="圆角矩形 258"/>
          <p:cNvSpPr/>
          <p:nvPr/>
        </p:nvSpPr>
        <p:spPr>
          <a:xfrm flipH="1" rot="18900000">
            <a:off x="5051760" y="3985595"/>
            <a:ext cx="792000" cy="45719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0" name="圆角矩形 259"/>
          <p:cNvSpPr/>
          <p:nvPr/>
        </p:nvSpPr>
        <p:spPr>
          <a:xfrm flipH="1">
            <a:off x="6562226" y="3414224"/>
            <a:ext cx="1548000" cy="25200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1" name="圆角矩形 260"/>
          <p:cNvSpPr/>
          <p:nvPr/>
        </p:nvSpPr>
        <p:spPr>
          <a:xfrm flipH="1" rot="16200000">
            <a:off x="5287523" y="2181286"/>
            <a:ext cx="1548000" cy="25200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2" name="圆角矩形 261"/>
          <p:cNvSpPr/>
          <p:nvPr/>
        </p:nvSpPr>
        <p:spPr>
          <a:xfrm rot="10800000">
            <a:off x="4069976" y="3417665"/>
            <a:ext cx="1548000" cy="25200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3" name="圆角矩形 262"/>
          <p:cNvSpPr/>
          <p:nvPr/>
        </p:nvSpPr>
        <p:spPr>
          <a:xfrm rot="16200000">
            <a:off x="5288099" y="4654090"/>
            <a:ext cx="1548000" cy="25200"/>
          </a:xfrm>
          <a:prstGeom prst="roundRect">
            <a:avLst>
              <a:gd fmla="val 50000" name="adj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矩形 2"/>
          <p:cNvSpPr/>
          <p:nvPr/>
        </p:nvSpPr>
        <p:spPr>
          <a:xfrm>
            <a:off x="10597299" y="-1230049"/>
            <a:ext cx="628110" cy="4006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705861597"/>
      </p:ext>
    </p:extLst>
  </p:cSld>
  <p:clrMapOvr>
    <a:masterClrMapping/>
  </p:clrMapOvr>
  <mc:AlternateContent>
    <mc:Choice Requires="p14">
      <p:transition advClick="0" p14:dur="1784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7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1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1" nodeType="withEffect" presetClass="emph" presetID="6" presetSubtype="0">
                                  <p:stCondLst>
                                    <p:cond delay="178"/>
                                  </p:stCondLst>
                                  <p:childTnLst>
                                    <p:animScale>
                                      <p:cBhvr>
                                        <p:cTn dur="134" fill="hold" id="12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grpId="2" id="13" nodeType="withEffect" presetClass="emph" presetID="6" presetSubtype="0">
                                  <p:stCondLst>
                                    <p:cond delay="357"/>
                                  </p:stCondLst>
                                  <p:childTnLst>
                                    <p:animScale>
                                      <p:cBhvr>
                                        <p:cTn dur="134" fill="hold" id="14"/>
                                        <p:tgtEl>
                                          <p:spTgt spid="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2" presetSubtype="4">
                                  <p:stCondLst>
                                    <p:cond delay="357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68" fill="hold" id="17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68" fill="hold" id="1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2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22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25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26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7" nodeType="withEffect" presetClass="emph" presetID="6" presetSubtype="0">
                                  <p:stCondLst>
                                    <p:cond delay="178"/>
                                  </p:stCondLst>
                                  <p:childTnLst>
                                    <p:animScale>
                                      <p:cBhvr>
                                        <p:cTn dur="223" fill="hold" id="28"/>
                                        <p:tgtEl>
                                          <p:spTgt spid="35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29" nodeType="withEffect" presetClass="exit" presetID="10" presetSubtype="0">
                                  <p:stCondLst>
                                    <p:cond delay="268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57" id="3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2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4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8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0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2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4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6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8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0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2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4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6" nodeType="withEffect" presetClass="entr" presetID="1" presetSubtype="0">
                                  <p:stCondLst>
                                    <p:cond delay="1071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58" nodeType="withEffect" presetClass="path" presetID="42" presetSubtype="0" repeatCount="2000">
                                  <p:stCondLst>
                                    <p:cond delay="1071"/>
                                  </p:stCondLst>
                                  <p:childTnLst>
                                    <p:animMotion origin="layout" path="M 2.08333E-06 4.07407E-06 L 0.26406 0.16342" pathEditMode="relative" ptsTypes="AA" rAng="0">
                                      <p:cBhvr>
                                        <p:cTn dur="1785" fill="hold" id="5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03" y="817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60" nodeType="withEffect" presetClass="exit" presetID="23" presetSubtype="32" repeatCount="2000">
                                  <p:stCondLst>
                                    <p:cond delay="1249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6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6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64" nodeType="withEffect" presetClass="path" presetID="42" presetSubtype="0" repeatCount="2000">
                                  <p:stCondLst>
                                    <p:cond delay="1517"/>
                                  </p:stCondLst>
                                  <p:childTnLst>
                                    <p:animMotion origin="layout" path="M -1.45833E-06 -1.48148E-06 L 0.27305 0.09144" pathEditMode="relative" ptsTypes="AA" rAng="0">
                                      <p:cBhvr>
                                        <p:cTn dur="1785" fill="hold" id="65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456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66" nodeType="withEffect" presetClass="exit" presetID="23" presetSubtype="32" repeatCount="2000">
                                  <p:stCondLst>
                                    <p:cond delay="1517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67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68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70" nodeType="withEffect" presetClass="path" presetID="42" presetSubtype="0" repeatCount="2000">
                                  <p:stCondLst>
                                    <p:cond delay="2053"/>
                                  </p:stCondLst>
                                  <p:childTnLst>
                                    <p:animMotion origin="layout" path="M 2.5E-06 4.81481E-06 L 0.26159 0.21689" pathEditMode="relative" ptsTypes="AA" rAng="0">
                                      <p:cBhvr>
                                        <p:cTn dur="1785" fill="hold" id="71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73" y="1083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72" nodeType="withEffect" presetClass="exit" presetID="23" presetSubtype="32" repeatCount="2000">
                                  <p:stCondLst>
                                    <p:cond delay="2053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73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74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5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76" nodeType="withEffect" presetClass="path" presetID="42" presetSubtype="0" repeatCount="2000">
                                  <p:stCondLst>
                                    <p:cond delay="1071"/>
                                  </p:stCondLst>
                                  <p:childTnLst>
                                    <p:animMotion origin="layout" path="M 1.875E-06 2.96296E-06 L 0.27812 0.06458" pathEditMode="relative" ptsTypes="AA" rAng="0">
                                      <p:cBhvr>
                                        <p:cTn dur="1785" fill="hold" id="77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06" y="321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78" nodeType="withEffect" presetClass="exit" presetID="23" presetSubtype="32" repeatCount="2000">
                                  <p:stCondLst>
                                    <p:cond delay="1071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79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8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1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82" nodeType="withEffect" presetClass="path" presetID="42" presetSubtype="0" repeatCount="2000">
                                  <p:stCondLst>
                                    <p:cond delay="1517"/>
                                  </p:stCondLst>
                                  <p:childTnLst>
                                    <p:animMotion origin="layout" path="M 3.33333E-06 2.59259E-06 L 0.17096 0.2912" pathEditMode="relative" ptsTypes="AA" rAng="0">
                                      <p:cBhvr>
                                        <p:cTn dur="1785" fill="hold" id="83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42" y="1456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84" nodeType="withEffect" presetClass="exit" presetID="23" presetSubtype="32" repeatCount="2000">
                                  <p:stCondLst>
                                    <p:cond delay="1517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85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86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88" nodeType="withEffect" presetClass="path" presetID="42" presetSubtype="0" repeatCount="2000">
                                  <p:stCondLst>
                                    <p:cond delay="1963"/>
                                  </p:stCondLst>
                                  <p:childTnLst>
                                    <p:animMotion origin="layout" path="M -4.16667E-06 2.22222E-06 L 0.07292 0.31991" pathEditMode="relative" ptsTypes="AA" rAng="0">
                                      <p:cBhvr>
                                        <p:cTn dur="1785" fill="hold" id="89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46" y="1599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90" nodeType="withEffect" presetClass="exit" presetID="23" presetSubtype="32" repeatCount="2000">
                                  <p:stCondLst>
                                    <p:cond delay="1963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91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92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3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94" nodeType="withEffect" presetClass="path" presetID="42" presetSubtype="0" repeatCount="2000">
                                  <p:stCondLst>
                                    <p:cond delay="1249"/>
                                  </p:stCondLst>
                                  <p:childTnLst>
                                    <p:animMotion origin="layout" path="M 2.91667E-06 3.33333E-06 L -0.08099 0.47245" pathEditMode="relative" ptsTypes="AA" rAng="0">
                                      <p:cBhvr>
                                        <p:cTn dur="1785" fill="hold" id="95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9" y="2361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96" nodeType="withEffect" presetClass="exit" presetID="23" presetSubtype="32" repeatCount="2000">
                                  <p:stCondLst>
                                    <p:cond delay="1249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97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98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00" nodeType="withEffect" presetClass="path" presetID="42" presetSubtype="0" repeatCount="2000">
                                  <p:stCondLst>
                                    <p:cond delay="2231"/>
                                  </p:stCondLst>
                                  <p:childTnLst>
                                    <p:animMotion origin="layout" path="M 3.125E-06 3.33333E-06 L -0.10274 0.34768" pathEditMode="relative" ptsTypes="AA" rAng="0">
                                      <p:cBhvr>
                                        <p:cTn dur="1785" fill="hold" id="101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43" y="1738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2" nodeType="withEffect" presetClass="exit" presetID="23" presetSubtype="32" repeatCount="2000">
                                  <p:stCondLst>
                                    <p:cond delay="2231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03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04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06" nodeType="withEffect" presetClass="path" presetID="42" presetSubtype="0" repeatCount="2000">
                                  <p:stCondLst>
                                    <p:cond delay="1249"/>
                                  </p:stCondLst>
                                  <p:childTnLst>
                                    <p:animMotion origin="layout" path="M -1.04167E-06 -4.07407E-06 L -0.19232 0.34491" pathEditMode="relative" ptsTypes="AA" rAng="0">
                                      <p:cBhvr>
                                        <p:cTn dur="1785" fill="hold" id="107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22" y="1724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8" nodeType="withEffect" presetClass="exit" presetID="23" presetSubtype="32" repeatCount="2000">
                                  <p:stCondLst>
                                    <p:cond delay="1249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09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1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12" nodeType="withEffect" presetClass="path" presetID="42" presetSubtype="0" repeatCount="2000">
                                  <p:stCondLst>
                                    <p:cond delay="1874"/>
                                  </p:stCondLst>
                                  <p:childTnLst>
                                    <p:animMotion origin="layout" path="M -4.79167E-06 -2.59259E-06 L -0.22552 0.27338" pathEditMode="relative" ptsTypes="AA" rAng="0">
                                      <p:cBhvr>
                                        <p:cTn dur="1785" fill="hold" id="113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76" y="1365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14" nodeType="withEffect" presetClass="exit" presetID="23" presetSubtype="32" repeatCount="2000">
                                  <p:stCondLst>
                                    <p:cond delay="1874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15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16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17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18" nodeType="withEffect" presetClass="path" presetID="42" presetSubtype="0" repeatCount="2000">
                                  <p:stCondLst>
                                    <p:cond delay="1517"/>
                                  </p:stCondLst>
                                  <p:childTnLst>
                                    <p:animMotion origin="layout" path="M -2.91667E-06 -1.11111E-06 L -0.24961 0.24283" pathEditMode="relative" ptsTypes="AA" rAng="0">
                                      <p:cBhvr>
                                        <p:cTn dur="1785" fill="hold" id="119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87" y="1213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20" nodeType="withEffect" presetClass="exit" presetID="23" presetSubtype="32" repeatCount="2000">
                                  <p:stCondLst>
                                    <p:cond delay="1517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21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22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3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24" nodeType="withEffect" presetClass="path" presetID="42" presetSubtype="0" repeatCount="2000">
                                  <p:stCondLst>
                                    <p:cond delay="2142"/>
                                  </p:stCondLst>
                                  <p:childTnLst>
                                    <p:animMotion origin="layout" path="M 4.79167E-06 -2.59259E-06 L -0.28855 0.11783" pathEditMode="relative" ptsTypes="AA" rAng="0">
                                      <p:cBhvr>
                                        <p:cTn dur="1785" fill="hold" id="125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27" y="588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26" nodeType="withEffect" presetClass="exit" presetID="23" presetSubtype="32" repeatCount="2000">
                                  <p:stCondLst>
                                    <p:cond delay="2142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27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28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30" nodeType="withEffect" presetClass="path" presetID="42" presetSubtype="0" repeatCount="2000">
                                  <p:stCondLst>
                                    <p:cond delay="1428"/>
                                  </p:stCondLst>
                                  <p:childTnLst>
                                    <p:animMotion origin="layout" path="M -2.08333E-07 -4.44444E-06 L -0.29401 -0.25439" pathEditMode="relative" ptsTypes="AA" rAng="0">
                                      <p:cBhvr>
                                        <p:cTn dur="1785" fill="hold" id="131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01" y="-1273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32" nodeType="withEffect" presetClass="exit" presetID="23" presetSubtype="32" repeatCount="2000">
                                  <p:stCondLst>
                                    <p:cond delay="1428"/>
                                  </p:stCondLst>
                                  <p:childTnLst>
                                    <p:anim calcmode="lin" valueType="num">
                                      <p:cBhvr>
                                        <p:cTn dur="1785" id="133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5" id="134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35">
                                          <p:stCondLst>
                                            <p:cond delay="178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136" nodeType="withEffect" presetClass="path" presetID="42" presetSubtype="0" repeatCount="2000">
                                  <p:stCondLst>
                                    <p:cond delay="2053"/>
                                  </p:stCondLst>
                                  <p:childTnLst>
                                    <p:animMotion origin="layout" path="M -4.375E-06 -3.7037E-07 L 0.27422 0.14792" pathEditMode="relative" ptsTypes="AA" rAng="0">
                                      <p:cBhvr>
                                        <p:cTn dur="1785" fill="hold" id="137" spd="-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1" y="738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38" nodeType="withEffect" presetClass="emph" presetID="6" presetSubtype="0" repeatCount="2000">
                                  <p:stCondLst>
                                    <p:cond delay="2053"/>
                                  </p:stCondLst>
                                  <p:childTnLst>
                                    <p:animScale>
                                      <p:cBhvr>
                                        <p:cTn dur="1785" fill="hold" id="139"/>
                                        <p:tgtEl>
                                          <p:spTgt spid="1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40" nodeType="withEffect" presetClass="path" presetID="42" presetSubtype="0" repeatCount="2000">
                                  <p:stCondLst>
                                    <p:cond delay="1606"/>
                                  </p:stCondLst>
                                  <p:childTnLst>
                                    <p:animMotion origin="layout" path="M -4.16667E-06 3.7037E-07 L 0.27774 -0.03634" pathEditMode="relative" ptsTypes="AA" rAng="0">
                                      <p:cBhvr>
                                        <p:cTn dur="1785" fill="hold" id="141" spd="-1000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80" y="-182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42" nodeType="withEffect" presetClass="emph" presetID="6" presetSubtype="0" repeatCount="2000">
                                  <p:stCondLst>
                                    <p:cond delay="1606"/>
                                  </p:stCondLst>
                                  <p:childTnLst>
                                    <p:animScale>
                                      <p:cBhvr>
                                        <p:cTn dur="1785" fill="hold" id="143"/>
                                        <p:tgtEl>
                                          <p:spTgt spid="1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44" nodeType="withEffect" presetClass="path" presetID="42" presetSubtype="0" repeatCount="2000">
                                  <p:stCondLst>
                                    <p:cond delay="2767"/>
                                  </p:stCondLst>
                                  <p:childTnLst>
                                    <p:animMotion origin="layout" path="M 1.875E-06 4.81481E-06 L 0.24193 0.15023" pathEditMode="relative" ptsTypes="AA" rAng="0">
                                      <p:cBhvr>
                                        <p:cTn dur="1785" fill="hold" id="145" spd="-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96" y="750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46" nodeType="withEffect" presetClass="emph" presetID="6" presetSubtype="0" repeatCount="2000">
                                  <p:stCondLst>
                                    <p:cond delay="2767"/>
                                  </p:stCondLst>
                                  <p:childTnLst>
                                    <p:animScale>
                                      <p:cBhvr>
                                        <p:cTn dur="1785" fill="hold" id="147"/>
                                        <p:tgtEl>
                                          <p:spTgt spid="1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48" nodeType="withEffect" presetClass="path" presetID="42" presetSubtype="0" repeatCount="2000">
                                  <p:stCondLst>
                                    <p:cond delay="1874"/>
                                  </p:stCondLst>
                                  <p:childTnLst>
                                    <p:animMotion origin="layout" path="M -4.79167E-06 2.59259E-06 L 0.18659 0.47801" pathEditMode="relative" ptsTypes="AA" rAng="0">
                                      <p:cBhvr>
                                        <p:cTn dur="1785" fill="hold" id="149" spd="-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23" y="2388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0" nodeType="withEffect" presetClass="emph" presetID="6" presetSubtype="0" repeatCount="2000">
                                  <p:stCondLst>
                                    <p:cond delay="1874"/>
                                  </p:stCondLst>
                                  <p:childTnLst>
                                    <p:animScale>
                                      <p:cBhvr>
                                        <p:cTn dur="1785" fill="hold" id="151"/>
                                        <p:tgtEl>
                                          <p:spTgt spid="1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52" nodeType="withEffect" presetClass="path" presetID="42" presetSubtype="0" repeatCount="2000">
                                  <p:stCondLst>
                                    <p:cond delay="2410"/>
                                  </p:stCondLst>
                                  <p:childTnLst>
                                    <p:animMotion origin="layout" path="M 1.04167E-06 1.85185E-06 L 0.22695 0.21041" pathEditMode="relative" ptsTypes="AA" rAng="0">
                                      <p:cBhvr>
                                        <p:cTn dur="1785" fill="hold" id="153" spd="-1000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341" y="1050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4" nodeType="withEffect" presetClass="emph" presetID="6" presetSubtype="0" repeatCount="2000">
                                  <p:stCondLst>
                                    <p:cond delay="2410"/>
                                  </p:stCondLst>
                                  <p:childTnLst>
                                    <p:animScale>
                                      <p:cBhvr>
                                        <p:cTn dur="1785" fill="hold" id="155"/>
                                        <p:tgtEl>
                                          <p:spTgt spid="1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56" nodeType="withEffect" presetClass="path" presetID="42" presetSubtype="0" repeatCount="2000">
                                  <p:stCondLst>
                                    <p:cond delay="2945"/>
                                  </p:stCondLst>
                                  <p:childTnLst>
                                    <p:animMotion origin="layout" path="M 0.01055 0.07801 L 0.13945 0.4956" pathEditMode="relative" ptsTypes="AA" rAng="0">
                                      <p:cBhvr>
                                        <p:cTn dur="1785" fill="hold" id="157" spd="-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45" y="2088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8" nodeType="withEffect" presetClass="emph" presetID="6" presetSubtype="0" repeatCount="2000">
                                  <p:stCondLst>
                                    <p:cond delay="2945"/>
                                  </p:stCondLst>
                                  <p:childTnLst>
                                    <p:animScale>
                                      <p:cBhvr>
                                        <p:cTn dur="1785" fill="hold" id="159"/>
                                        <p:tgtEl>
                                          <p:spTgt spid="1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60" nodeType="withEffect" presetClass="path" presetID="42" presetSubtype="0" repeatCount="2000">
                                  <p:stCondLst>
                                    <p:cond delay="2231"/>
                                  </p:stCondLst>
                                  <p:childTnLst>
                                    <p:animMotion origin="layout" path="M 0.01901 0.03866 L 0.14466 0.34306" pathEditMode="relative" ptsTypes="AA" rAng="0">
                                      <p:cBhvr>
                                        <p:cTn dur="1785" fill="hold" id="161" spd="-1000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76" y="1520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2" nodeType="withEffect" presetClass="emph" presetID="6" presetSubtype="0" repeatCount="2000">
                                  <p:stCondLst>
                                    <p:cond delay="2231"/>
                                  </p:stCondLst>
                                  <p:childTnLst>
                                    <p:animScale>
                                      <p:cBhvr>
                                        <p:cTn dur="1785" fill="hold" id="163"/>
                                        <p:tgtEl>
                                          <p:spTgt spid="1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64" nodeType="withEffect" presetClass="path" presetID="42" presetSubtype="0" repeatCount="2000">
                                  <p:stCondLst>
                                    <p:cond delay="2499"/>
                                  </p:stCondLst>
                                  <p:childTnLst>
                                    <p:animMotion origin="layout" path="M 3.33333E-06 2.59259E-06 L 0.00299 0.31227" pathEditMode="relative" ptsTypes="AA" rAng="0">
                                      <p:cBhvr>
                                        <p:cTn dur="1785" fill="hold" id="165" spd="-1000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1560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6" nodeType="withEffect" presetClass="emph" presetID="6" presetSubtype="0" repeatCount="2000">
                                  <p:stCondLst>
                                    <p:cond delay="2499"/>
                                  </p:stCondLst>
                                  <p:childTnLst>
                                    <p:animScale>
                                      <p:cBhvr>
                                        <p:cTn dur="1785" fill="hold" id="167"/>
                                        <p:tgtEl>
                                          <p:spTgt spid="1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8" nodeType="withEffect" presetClass="path" presetID="42" presetSubtype="0" repeatCount="2000">
                                  <p:stCondLst>
                                    <p:cond delay="1874"/>
                                  </p:stCondLst>
                                  <p:childTnLst>
                                    <p:animMotion origin="layout" path="M 0.01054 0.03472 L -0.13308 0.41134" pathEditMode="relative" ptsTypes="AA" rAng="0">
                                      <p:cBhvr>
                                        <p:cTn dur="1785" fill="hold" id="169" spd="-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87" y="1881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0" nodeType="withEffect" presetClass="emph" presetID="6" presetSubtype="0" repeatCount="2000">
                                  <p:stCondLst>
                                    <p:cond delay="1874"/>
                                  </p:stCondLst>
                                  <p:childTnLst>
                                    <p:animScale>
                                      <p:cBhvr>
                                        <p:cTn dur="1785" fill="hold" id="171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72" nodeType="withEffect" presetClass="path" presetID="42" presetSubtype="0" repeatCount="2000">
                                  <p:stCondLst>
                                    <p:cond delay="3124"/>
                                  </p:stCondLst>
                                  <p:childTnLst>
                                    <p:animMotion origin="layout" path="M 0.01315 0.03148 L -0.1168 0.29769" pathEditMode="relative" ptsTypes="AA" rAng="0">
                                      <p:cBhvr>
                                        <p:cTn dur="1785" fill="hold" id="173" spd="-1000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1331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4" nodeType="withEffect" presetClass="emph" presetID="6" presetSubtype="0" repeatCount="2000">
                                  <p:stCondLst>
                                    <p:cond delay="3124"/>
                                  </p:stCondLst>
                                  <p:childTnLst>
                                    <p:animScale>
                                      <p:cBhvr>
                                        <p:cTn dur="1785" fill="hold" id="175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76" nodeType="withEffect" presetClass="path" presetID="42" presetSubtype="0" repeatCount="2000">
                                  <p:stCondLst>
                                    <p:cond delay="2231"/>
                                  </p:stCondLst>
                                  <p:childTnLst>
                                    <p:animMotion origin="layout" path="M -0.02252 0.03796 L -0.18568 0.31551" pathEditMode="relative" ptsTypes="AA" rAng="0">
                                      <p:cBhvr>
                                        <p:cTn dur="1785" fill="hold" id="177" spd="-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64" y="1386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8" nodeType="withEffect" presetClass="emph" presetID="6" presetSubtype="0" repeatCount="2000">
                                  <p:stCondLst>
                                    <p:cond delay="2231"/>
                                  </p:stCondLst>
                                  <p:childTnLst>
                                    <p:animScale>
                                      <p:cBhvr>
                                        <p:cTn dur="1785" fill="hold" id="179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80" nodeType="withEffect" presetClass="path" presetID="42" presetSubtype="0" repeatCount="2000">
                                  <p:stCondLst>
                                    <p:cond delay="2677"/>
                                  </p:stCondLst>
                                  <p:childTnLst>
                                    <p:animMotion origin="layout" path="M -0.02917 0.02245 L -0.23489 0.18333" pathEditMode="relative" ptsTypes="AA" rAng="0">
                                      <p:cBhvr>
                                        <p:cTn dur="1785" fill="hold" id="181" spd="-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86" y="803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2" nodeType="withEffect" presetClass="emph" presetID="6" presetSubtype="0" repeatCount="2000">
                                  <p:stCondLst>
                                    <p:cond delay="2677"/>
                                  </p:stCondLst>
                                  <p:childTnLst>
                                    <p:animScale>
                                      <p:cBhvr>
                                        <p:cTn dur="1785" fill="hold" id="183"/>
                                        <p:tgtEl>
                                          <p:spTgt spid="1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84" nodeType="withEffect" presetClass="path" presetID="42" presetSubtype="0" repeatCount="2000">
                                  <p:stCondLst>
                                    <p:cond delay="2410"/>
                                  </p:stCondLst>
                                  <p:childTnLst>
                                    <p:animMotion origin="layout" path="M -0.03724 -0.00162 L -0.28959 -0.13565" pathEditMode="relative" ptsTypes="AA" rAng="0">
                                      <p:cBhvr>
                                        <p:cTn dur="1785" fill="hold" id="185" spd="-1000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17" y="-671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6" nodeType="withEffect" presetClass="emph" presetID="6" presetSubtype="0" repeatCount="2000">
                                  <p:stCondLst>
                                    <p:cond delay="2410"/>
                                  </p:stCondLst>
                                  <p:childTnLst>
                                    <p:animScale>
                                      <p:cBhvr>
                                        <p:cTn dur="1785" fill="hold" id="187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88" nodeType="withEffect" presetClass="path" presetID="42" presetSubtype="0" repeatCount="2000">
                                  <p:stCondLst>
                                    <p:cond delay="3391"/>
                                  </p:stCondLst>
                                  <p:childTnLst>
                                    <p:animMotion origin="layout" path="M -0.02188 -0.05602 L -0.28216 -0.25417" pathEditMode="relative" ptsTypes="AA" rAng="0">
                                      <p:cBhvr>
                                        <p:cTn dur="1785" fill="hold" id="189" spd="-1000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1" y="-990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90" nodeType="withEffect" presetClass="emph" presetID="6" presetSubtype="0" repeatCount="2000">
                                  <p:stCondLst>
                                    <p:cond delay="3391"/>
                                  </p:stCondLst>
                                  <p:childTnLst>
                                    <p:animScale>
                                      <p:cBhvr>
                                        <p:cTn dur="1785" fill="hold" id="191"/>
                                        <p:tgtEl>
                                          <p:spTgt spid="1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2" nodeType="withEffect" presetClass="entr" presetID="23" presetSubtype="16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194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195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96" nodeType="withEffect" presetClass="emph" presetID="6" presetSubtype="0">
                                  <p:stCondLst>
                                    <p:cond delay="803"/>
                                  </p:stCondLst>
                                  <p:childTnLst>
                                    <p:animScale>
                                      <p:cBhvr>
                                        <p:cTn dur="134" fill="hold" id="197"/>
                                        <p:tgtEl>
                                          <p:spTgt spid="1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grpId="4" id="198" nodeType="withEffect" presetClass="emph" presetID="6" presetSubtype="0">
                                  <p:stCondLst>
                                    <p:cond delay="6200"/>
                                  </p:stCondLst>
                                  <p:childTnLst>
                                    <p:animScale>
                                      <p:cBhvr>
                                        <p:cTn dur="134" fill="hold" id="199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200" nodeType="withEffect" presetClass="exit" presetID="23" presetSubtype="544">
                                  <p:stCondLst>
                                    <p:cond delay="64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68" id="20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02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03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04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05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utoRev="1" fill="hold" grpId="2" id="206" nodeType="withEffect" presetClass="emph" presetID="6" presetSubtype="0">
                                  <p:stCondLst>
                                    <p:cond delay="6300"/>
                                  </p:stCondLst>
                                  <p:childTnLst>
                                    <p:animScale>
                                      <p:cBhvr>
                                        <p:cTn dur="134" fill="hold" id="207"/>
                                        <p:tgtEl>
                                          <p:spTgt spid="1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208" nodeType="withEffect" presetClass="exit" presetID="23" presetSubtype="544">
                                  <p:stCondLst>
                                    <p:cond delay="65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68" id="209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1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11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12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utoRev="1" fill="hold" id="214" nodeType="withEffect" presetClass="emph" presetID="6" presetSubtype="0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dur="134" fill="hold" id="215"/>
                                        <p:tgtEl>
                                          <p:spTgt spid="1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16" nodeType="withEffect" presetClass="exit" presetID="23" presetSubtype="544">
                                  <p:stCondLst>
                                    <p:cond delay="66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68" id="217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18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19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2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2" nodeType="withEffect" presetClass="exit" presetID="23" presetSubtype="544">
                                  <p:stCondLst>
                                    <p:cond delay="66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68" id="223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24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25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id="226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28" nodeType="withEffect" presetClass="entr" presetID="22" presetSubtype="1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68" id="23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1" nodeType="withEffect" presetClass="entr" presetID="22" presetSubtype="4">
                                  <p:stCondLst>
                                    <p:cond delay="6400"/>
                                  </p:stCondLst>
                                  <p:childTnLst>
                                    <p:set>
                                      <p:cBhvr>
                                        <p:cTn dur="1" fill="hold" id="2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68" id="233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234" nodeType="withEffect" presetClass="exit" presetID="22" presetSubtype="1">
                                  <p:stCondLst>
                                    <p:cond delay="66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68" id="235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7" nodeType="withEffect" presetClass="exit" presetID="22" presetSubtype="4">
                                  <p:stCondLst>
                                    <p:cond delay="68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68" id="238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40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42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43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44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45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46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49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50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51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52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53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54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56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57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58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59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60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61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63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64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65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66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67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7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71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72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73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74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75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77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78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79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80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81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2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84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85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86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87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88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9" nodeType="withEffect" presetClass="entr" presetID="53" presetSubtype="0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dur="1" fill="hold" id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291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92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293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78" fill="hold" id="294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295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100000" fill="hold" grpId="1" id="296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4.79167E-06 4.81481E-06 L 0.0392 -0.07014" pathEditMode="relative" ptsTypes="AA" rAng="0">
                                      <p:cBhvr>
                                        <p:cTn dur="268" fill="hold" id="297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3" y="-3519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298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4.58333E-06 1.85185E-06 L -0.04348 -0.07616" pathEditMode="relative" ptsTypes="AA" rAng="0">
                                      <p:cBhvr>
                                        <p:cTn dur="268" fill="hold" id="299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4" y="-3819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00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4.79167E-06 -7.40741E-07 L -0.04153 0.07384" pathEditMode="relative" ptsTypes="AA" rAng="0">
                                      <p:cBhvr>
                                        <p:cTn dur="268" fill="hold" id="301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3681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02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4.375E-06 -4.81481E-06 L 0.03946 0.06922" pathEditMode="relative" ptsTypes="AA" rAng="0">
                                      <p:cBhvr>
                                        <p:cTn dur="268" fill="hold" id="303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66" y="3449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04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4.58333E-06 2.59259E-06 L -0.00026 -0.15093" pathEditMode="relative" ptsTypes="AA" rAng="0">
                                      <p:cBhvr>
                                        <p:cTn dur="268" fill="hold" id="305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7546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06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2.70833E-06 1.48148E-06 L 0.0569 -0.0007" pathEditMode="relative" ptsTypes="AA" rAng="0">
                                      <p:cBhvr>
                                        <p:cTn dur="268" fill="hold" id="307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9" y="-46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08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4.58333E-06 4.44444E-06 L 0.00013 0.15" pathEditMode="relative" ptsTypes="AA" rAng="0">
                                      <p:cBhvr>
                                        <p:cTn dur="268" fill="hold" id="309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00"/>
                                    </p:animMotion>
                                  </p:childTnLst>
                                </p:cTn>
                              </p:par>
                              <p:par>
                                <p:cTn decel="100000" fill="hold" grpId="1" id="310" nodeType="withEffect" presetClass="path" presetID="42" presetSubtype="0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4.375E-06 -1.48148E-06 L -0.08816 -0.00023" pathEditMode="relative" ptsTypes="AA" rAng="0">
                                      <p:cBhvr>
                                        <p:cTn dur="268" fill="hold" id="311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312" nodeType="withEffect" presetClass="exit" presetID="22" presetSubtype="4">
                                  <p:stCondLst>
                                    <p:cond delay="68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68" id="313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14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5" nodeType="withEffect" presetClass="exit" presetID="22" presetSubtype="4">
                                  <p:stCondLst>
                                    <p:cond delay="68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68" id="316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8" nodeType="withEffect" presetClass="exit" presetID="22" presetSubtype="1">
                                  <p:stCondLst>
                                    <p:cond delay="68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68" id="319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0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1" nodeType="withEffect" presetClass="exit" presetID="22" presetSubtype="1">
                                  <p:stCondLst>
                                    <p:cond delay="68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68" id="322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4" nodeType="withEffect" presetClass="exit" presetID="22" presetSubtype="4">
                                  <p:stCondLst>
                                    <p:cond delay="68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68" id="325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6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7" nodeType="withEffect" presetClass="exit" presetID="22" presetSubtype="8">
                                  <p:stCondLst>
                                    <p:cond delay="6800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68" id="328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0" nodeType="withEffect" presetClass="exit" presetID="22" presetSubtype="1">
                                  <p:stCondLst>
                                    <p:cond delay="68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68" id="331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32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3" nodeType="withEffect" presetClass="exit" presetID="22" presetSubtype="2">
                                  <p:stCondLst>
                                    <p:cond delay="6800"/>
                                  </p:stCondLst>
                                  <p:childTnLst>
                                    <p:animEffect filter="wipe(right)" transition="out">
                                      <p:cBhvr>
                                        <p:cTn dur="268" id="334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267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338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339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34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1" nodeType="withEffect" presetClass="entr" presetID="53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343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344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345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346" nodeType="withEffect" presetClass="exit" presetID="6" presetSubtype="32">
                                  <p:stCondLst>
                                    <p:cond delay="357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178" id="347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48">
                                          <p:stCondLst>
                                            <p:cond delay="177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9" nodeType="withEffect" presetClass="entr" presetID="53" presetSubtype="0">
                                  <p:stCondLst>
                                    <p:cond delay="446"/>
                                  </p:stCondLst>
                                  <p:childTnLst>
                                    <p:set>
                                      <p:cBhvr>
                                        <p:cTn dur="1" fill="hold" id="3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78" fill="hold" id="35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78" fill="hold" id="352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78" id="353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54" nodeType="withEffect" presetClass="exit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56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58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0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2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4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6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8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70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72" nodeType="withEffect" presetClass="entr" presetID="1" presetSubtype="0">
                                  <p:stCondLst>
                                    <p:cond delay="178"/>
                                  </p:stCondLst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374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1.66667E-06 -1.11111E-06 L -0.00169 0.15718" pathEditMode="relative" ptsTypes="AA" rAng="0">
                                      <p:cBhvr>
                                        <p:cTn dur="223" fill="hold" id="375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76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4.79167E-06 -2.59259E-06 L -0.06328 0.10718" pathEditMode="relative" ptsTypes="AA" rAng="0">
                                      <p:cBhvr>
                                        <p:cTn dur="223" fill="hold" id="377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78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2.08333E-07 7.40741E-07 L -0.08815 -0.0044" pathEditMode="relative" ptsTypes="AA" rAng="0">
                                      <p:cBhvr>
                                        <p:cTn dur="223" fill="hold" id="379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80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1.04167E-06 -4.07407E-06 L -0.06328 -0.11134" pathEditMode="relative" ptsTypes="AA" rAng="0">
                                      <p:cBhvr>
                                        <p:cTn dur="223" fill="hold" id="381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82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2.91667E-06 7.40741E-07 L 2.91667E-06 -0.1625" pathEditMode="relative" ptsTypes="AA" rAng="0">
                                      <p:cBhvr>
                                        <p:cTn dur="223" fill="hold" id="383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84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1.25E-06 3.7037E-06 L 0.06146 -0.11667" pathEditMode="relative" ptsTypes="AA" rAng="0">
                                      <p:cBhvr>
                                        <p:cTn dur="223" fill="hold" id="385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86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0.00157 -0.00139 L 0.08893 -0.00023" pathEditMode="relative" ptsTypes="AA" rAng="0">
                                      <p:cBhvr>
                                        <p:cTn dur="223" fill="hold" id="387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88" nodeType="withEffect" presetClass="path" presetID="42" presetSubtype="0">
                                  <p:stCondLst>
                                    <p:cond delay="178"/>
                                  </p:stCondLst>
                                  <p:childTnLst>
                                    <p:animMotion origin="layout" path="M -3.75E-06 2.22045E-16 L 0.06211 0.11157" pathEditMode="relative" ptsTypes="AA" rAng="0">
                                      <p:cBhvr>
                                        <p:cTn dur="223" fill="hold" id="389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390" nodeType="withEffect" presetClass="exit" presetID="6" presetSubtype="32">
                                  <p:stCondLst>
                                    <p:cond delay="178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134" id="391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92">
                                          <p:stCondLst>
                                            <p:cond delay="133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93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394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395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396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97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98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399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01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2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03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04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05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06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7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08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0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1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11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12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13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14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15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16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17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18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19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2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2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22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23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24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25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26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27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28" nodeType="withEffect" presetClass="exit" presetID="53" presetSubtype="0">
                                  <p:stCondLst>
                                    <p:cond delay="26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3" id="429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3" id="43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3" id="431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32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33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35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37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39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1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3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5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7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9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1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3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5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7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9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61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63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65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67" nodeType="withEffect" presetClass="entr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9" nodeType="withEffect" presetClass="exit" presetID="1" presetSubtype="0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4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471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3.95833E-06 -1.11111E-06 L -0.08177 -0.16319" pathEditMode="relative" ptsTypes="AA" rAng="0">
                                      <p:cBhvr>
                                        <p:cTn dur="446" fill="hold" id="472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73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3.54167E-06 3.7037E-07 L -0.12161 -0.03819" pathEditMode="relative" ptsTypes="AA" rAng="0">
                                      <p:cBhvr>
                                        <p:cTn dur="446" fill="hold" id="474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75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2.08333E-07 4.44444E-06 L -0.1082 -0.1051" pathEditMode="relative" ptsTypes="AA" rAng="0">
                                      <p:cBhvr>
                                        <p:cTn dur="446" fill="hold" id="476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77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4.16667E-06 -1.11111E-06 L -0.12135 0.04144" pathEditMode="relative" ptsTypes="AA" rAng="0">
                                      <p:cBhvr>
                                        <p:cTn dur="446" fill="hold" id="478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79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1.66667E-06 -2.22222E-06 L -0.10416 0.11459" pathEditMode="relative" ptsTypes="AA" rAng="0">
                                      <p:cBhvr>
                                        <p:cTn dur="446" fill="hold" id="48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1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3.75E-06 -2.22222E-06 L -0.07956 0.16806" pathEditMode="relative" ptsTypes="AA" rAng="0">
                                      <p:cBhvr>
                                        <p:cTn dur="446" fill="hold" id="482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3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3.95833E-06 -4.81481E-06 L -0.04284 0.20672" pathEditMode="relative" ptsTypes="AA" rAng="0">
                                      <p:cBhvr>
                                        <p:cTn dur="446" fill="hold" id="484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5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1.45833E-06 -4.07407E-06 L -0.00026 0.2176" pathEditMode="relative" ptsTypes="AA" rAng="0">
                                      <p:cBhvr>
                                        <p:cTn dur="446" fill="hold" id="486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7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3.33333E-06 2.59259E-06 L 0.04427 0.20324" pathEditMode="relative" ptsTypes="AA" rAng="0">
                                      <p:cBhvr>
                                        <p:cTn dur="446" fill="hold" id="488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9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4.16667E-06 2.59259E-06 L 0.07708 0.16944" pathEditMode="relative" ptsTypes="AA" rAng="0">
                                      <p:cBhvr>
                                        <p:cTn dur="446" fill="hold" id="490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91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2.08333E-07 -2.96296E-06 L 0.1069 0.10741" pathEditMode="relative" ptsTypes="AA" rAng="0">
                                      <p:cBhvr>
                                        <p:cTn dur="446" fill="hold" id="492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93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3.75E-06 1.11111E-06 L 0.11979 0.03842" pathEditMode="relative" ptsTypes="AA" rAng="0">
                                      <p:cBhvr>
                                        <p:cTn dur="446" fill="hold" id="494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95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4.16667E-06 1.11111E-06 L 0.12005 -0.04051" pathEditMode="relative" ptsTypes="AA" rAng="0">
                                      <p:cBhvr>
                                        <p:cTn dur="446" fill="hold" id="496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97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1.66667E-06 2.22222E-06 L 0.10599 -0.10903" pathEditMode="relative" ptsTypes="AA" rAng="0">
                                      <p:cBhvr>
                                        <p:cTn dur="446" fill="hold" id="498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99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3.54167E-06 2.22222E-06 L 0.07696 -0.16922" pathEditMode="relative" ptsTypes="AA" rAng="0">
                                      <p:cBhvr>
                                        <p:cTn dur="446" fill="hold" id="500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01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3.75E-06 4.81481E-06 L 0.04141 -0.20672" pathEditMode="relative" ptsTypes="AA" rAng="0">
                                      <p:cBhvr>
                                        <p:cTn dur="446" fill="hold" id="502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03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1.45833E-06 4.07407E-06 L -0.00182 -0.21829" pathEditMode="relative" ptsTypes="AA" rAng="0">
                                      <p:cBhvr>
                                        <p:cTn dur="446" fill="hold" id="504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05" nodeType="withEffect" presetClass="path" presetID="42" presetSubtype="0">
                                  <p:stCondLst>
                                    <p:cond delay="535"/>
                                  </p:stCondLst>
                                  <p:childTnLst>
                                    <p:animMotion origin="layout" path="M -3.33333E-06 -1.11111E-06 L -0.04453 -0.20532" pathEditMode="relative" ptsTypes="AA" rAng="0">
                                      <p:cBhvr>
                                        <p:cTn dur="446" fill="hold" id="506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50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08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09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1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1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1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13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14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15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1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1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18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19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2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2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2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23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24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25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2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2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28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29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3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3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3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33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34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35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3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3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38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39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4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4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4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43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44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45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4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4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48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49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5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5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5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53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54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55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5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5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58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59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6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6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6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63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64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65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6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6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68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69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7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7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7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73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74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75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7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7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78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79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8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8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8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83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84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85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8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87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88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89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9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91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92" nodeType="withEffect" presetClass="exit" presetID="53" presetSubtype="0">
                                  <p:stCondLst>
                                    <p:cond delay="714"/>
                                  </p:stCondLst>
                                  <p:childTnLst>
                                    <p:anim calcmode="lin" valueType="num">
                                      <p:cBhvr>
                                        <p:cTn dur="357" id="593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57" id="594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57" id="595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96">
                                          <p:stCondLst>
                                            <p:cond delay="356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97" nodeType="withEffect" presetClass="entr" presetID="23" presetSubtype="16">
                                  <p:stCondLst>
                                    <p:cond delay="625"/>
                                  </p:stCondLst>
                                  <p:childTnLst>
                                    <p:set>
                                      <p:cBhvr>
                                        <p:cTn dur="1" fill="hold" id="5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599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600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601" nodeType="withEffect" presetClass="exit" presetID="6" presetSubtype="32">
                                  <p:stCondLst>
                                    <p:cond delay="803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23" id="602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03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604" nodeType="withEffect" presetClass="entr" presetID="23" presetSubtype="16">
                                  <p:stCondLst>
                                    <p:cond delay="714"/>
                                  </p:stCondLst>
                                  <p:childTnLst>
                                    <p:set>
                                      <p:cBhvr>
                                        <p:cTn dur="1" fill="hold" id="6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606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607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608" nodeType="withEffect" presetClass="exit" presetID="6" presetSubtype="32">
                                  <p:stCondLst>
                                    <p:cond delay="803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23" id="609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10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611" nodeType="withEffect" presetClass="entr" presetID="23" presetSubtype="16">
                                  <p:stCondLst>
                                    <p:cond delay="892"/>
                                  </p:stCondLst>
                                  <p:childTnLst>
                                    <p:set>
                                      <p:cBhvr>
                                        <p:cTn dur="1" fill="hold" id="6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68" fill="hold" id="613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68" fill="hold" id="614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615" nodeType="withEffect" presetClass="exit" presetID="6" presetSubtype="32">
                                  <p:stCondLst>
                                    <p:cond delay="982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23" id="616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17">
                                          <p:stCondLst>
                                            <p:cond delay="222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1" spid="20"/>
      <p:bldP grpId="2" spid="20"/>
      <p:bldP grpId="3" spid="20"/>
      <p:bldP grpId="4" spid="20"/>
      <p:bldP grpId="0" spid="7"/>
      <p:bldP grpId="1" spid="7"/>
      <p:bldP grpId="2" spid="7"/>
      <p:bldP grpId="0" spid="76"/>
      <p:bldP grpId="1" spid="76"/>
      <p:bldP grpId="2" spid="76"/>
      <p:bldP grpId="0" spid="77"/>
      <p:bldP grpId="1" spid="77"/>
      <p:bldP grpId="2" spid="77"/>
      <p:bldP grpId="0" spid="78"/>
      <p:bldP grpId="1" spid="78"/>
      <p:bldP grpId="2" spid="78"/>
      <p:bldP grpId="0" spid="79"/>
      <p:bldP grpId="1" spid="79"/>
      <p:bldP grpId="2" spid="79"/>
      <p:bldP grpId="0" spid="80"/>
      <p:bldP grpId="1" spid="80"/>
      <p:bldP grpId="2" spid="80"/>
      <p:bldP grpId="0" spid="81"/>
      <p:bldP grpId="1" spid="81"/>
      <p:bldP grpId="2" spid="81"/>
      <p:bldP grpId="0" spid="82"/>
      <p:bldP grpId="1" spid="82"/>
      <p:bldP grpId="2" spid="82"/>
      <p:bldP grpId="0" spid="83"/>
      <p:bldP grpId="1" spid="83"/>
      <p:bldP grpId="2" spid="83"/>
      <p:bldP grpId="0" spid="84"/>
      <p:bldP grpId="1" spid="84"/>
      <p:bldP grpId="2" spid="84"/>
      <p:bldP grpId="0" spid="85"/>
      <p:bldP grpId="1" spid="85"/>
      <p:bldP grpId="2" spid="85"/>
      <p:bldP grpId="0" spid="86"/>
      <p:bldP grpId="1" spid="86"/>
      <p:bldP grpId="2" spid="86"/>
      <p:bldP grpId="0" spid="87"/>
      <p:bldP grpId="1" spid="87"/>
      <p:bldP grpId="2" spid="87"/>
      <p:bldP grpId="0" spid="47"/>
      <p:bldP grpId="1" spid="47"/>
      <p:bldP grpId="0" spid="35"/>
      <p:bldP grpId="1" spid="35"/>
      <p:bldP grpId="3" spid="35"/>
      <p:bldP grpId="0" spid="38"/>
      <p:bldP grpId="0" spid="176"/>
      <p:bldP grpId="1" spid="176"/>
      <p:bldP grpId="2" spid="176"/>
      <p:bldP grpId="0" spid="194"/>
      <p:bldP grpId="1" spid="194"/>
      <p:bldP grpId="0" spid="195"/>
      <p:bldP grpId="1" spid="195"/>
      <p:bldP grpId="2" spid="195"/>
      <p:bldP grpId="0" spid="196"/>
      <p:bldP grpId="1" spid="196"/>
      <p:bldP grpId="2" spid="196"/>
      <p:bldP grpId="0" spid="197"/>
      <p:bldP grpId="1" spid="197"/>
      <p:bldP grpId="2" spid="197"/>
      <p:bldP grpId="0" spid="198"/>
      <p:bldP grpId="1" spid="198"/>
      <p:bldP grpId="2" spid="198"/>
      <p:bldP grpId="0" spid="199"/>
      <p:bldP grpId="1" spid="199"/>
      <p:bldP grpId="2" spid="199"/>
      <p:bldP grpId="0" spid="200"/>
      <p:bldP grpId="1" spid="200"/>
      <p:bldP grpId="2" spid="200"/>
      <p:bldP grpId="0" spid="201"/>
      <p:bldP grpId="1" spid="201"/>
      <p:bldP grpId="2" spid="201"/>
      <p:bldP grpId="0" spid="202"/>
      <p:bldP grpId="1" spid="202"/>
      <p:bldP grpId="2" spid="202"/>
      <p:bldP grpId="0" spid="203"/>
      <p:bldP grpId="1" spid="203"/>
      <p:bldP grpId="0" spid="204"/>
      <p:bldP grpId="1" spid="204"/>
      <p:bldP grpId="2" spid="204"/>
      <p:bldP grpId="0" spid="205"/>
      <p:bldP grpId="1" spid="205"/>
      <p:bldP grpId="2" spid="205"/>
      <p:bldP grpId="0" spid="206"/>
      <p:bldP grpId="1" spid="206"/>
      <p:bldP grpId="2" spid="206"/>
      <p:bldP grpId="0" spid="207"/>
      <p:bldP grpId="1" spid="207"/>
      <p:bldP grpId="2" spid="207"/>
      <p:bldP grpId="0" spid="208"/>
      <p:bldP grpId="1" spid="208"/>
      <p:bldP grpId="2" spid="208"/>
      <p:bldP grpId="0" spid="209"/>
      <p:bldP grpId="1" spid="209"/>
      <p:bldP grpId="2" spid="209"/>
      <p:bldP grpId="0" spid="210"/>
      <p:bldP grpId="1" spid="210"/>
      <p:bldP grpId="2" spid="210"/>
      <p:bldP grpId="0" spid="211"/>
      <p:bldP grpId="1" spid="211"/>
      <p:bldP grpId="2" spid="211"/>
      <p:bldP grpId="0" spid="212"/>
      <p:bldP grpId="1" spid="212"/>
      <p:bldP grpId="2" spid="212"/>
      <p:bldP grpId="0" spid="213"/>
      <p:bldP grpId="1" spid="213"/>
      <p:bldP grpId="2" spid="213"/>
      <p:bldP grpId="0" spid="214"/>
      <p:bldP grpId="1" spid="214"/>
      <p:bldP grpId="2" spid="214"/>
      <p:bldP grpId="0" spid="215"/>
      <p:bldP grpId="1" spid="215"/>
      <p:bldP grpId="2" spid="215"/>
      <p:bldP grpId="0" spid="216"/>
      <p:bldP grpId="1" spid="216"/>
      <p:bldP grpId="2" spid="216"/>
      <p:bldP grpId="0" spid="217"/>
      <p:bldP grpId="1" spid="217"/>
      <p:bldP grpId="2" spid="217"/>
      <p:bldP grpId="0" spid="218"/>
      <p:bldP grpId="1" spid="218"/>
      <p:bldP grpId="2" spid="218"/>
      <p:bldP grpId="0" spid="219"/>
      <p:bldP grpId="1" spid="219"/>
      <p:bldP grpId="2" spid="219"/>
      <p:bldP grpId="0" spid="220"/>
      <p:bldP grpId="1" spid="220"/>
      <p:bldP grpId="2" spid="220"/>
      <p:bldP grpId="0" spid="221"/>
      <p:bldP grpId="1" spid="221"/>
      <p:bldP grpId="2" spid="221"/>
      <p:bldP grpId="0" spid="251"/>
      <p:bldP grpId="1" spid="251"/>
      <p:bldP grpId="0" spid="252"/>
      <p:bldP grpId="1" spid="252"/>
      <p:bldP grpId="0" spid="253"/>
      <p:bldP grpId="1" spid="253"/>
      <p:bldP grpId="0" spid="254"/>
      <p:bldP grpId="1" spid="254"/>
      <p:bldP grpId="0" spid="255"/>
      <p:bldP grpId="1" spid="255"/>
      <p:bldP grpId="0" spid="256"/>
      <p:bldP grpId="1" spid="256"/>
      <p:bldP grpId="2" spid="256"/>
      <p:bldP grpId="0" spid="257"/>
      <p:bldP grpId="1" spid="257"/>
      <p:bldP grpId="2" spid="257"/>
      <p:bldP grpId="0" spid="258"/>
      <p:bldP grpId="1" spid="258"/>
      <p:bldP grpId="2" spid="258"/>
      <p:bldP grpId="0" spid="259"/>
      <p:bldP grpId="1" spid="259"/>
      <p:bldP grpId="2" spid="259"/>
      <p:bldP grpId="0" spid="260"/>
      <p:bldP grpId="1" spid="260"/>
      <p:bldP grpId="2" spid="260"/>
      <p:bldP grpId="0" spid="261"/>
      <p:bldP grpId="1" spid="261"/>
      <p:bldP grpId="2" spid="261"/>
      <p:bldP grpId="0" spid="262"/>
      <p:bldP grpId="1" spid="262"/>
      <p:bldP grpId="2" spid="262"/>
      <p:bldP grpId="0" spid="263"/>
      <p:bldP grpId="1" spid="263"/>
      <p:bldP grpId="2" spid="263"/>
    </p:bldLst>
  </p:timing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85" name="矩形 684"/>
          <p:cNvSpPr/>
          <p:nvPr/>
        </p:nvSpPr>
        <p:spPr>
          <a:xfrm>
            <a:off x="-12139510" y="-22264"/>
            <a:ext cx="12192000" cy="6880264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文本框 7"/>
          <p:cNvSpPr txBox="1"/>
          <p:nvPr/>
        </p:nvSpPr>
        <p:spPr>
          <a:xfrm>
            <a:off x="3633788" y="2644171"/>
            <a:ext cx="4876800" cy="155448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mtClean="0" sz="96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不仅如此</a:t>
            </a:r>
          </a:p>
        </p:txBody>
      </p:sp>
      <p:cxnSp>
        <p:nvCxnSpPr>
          <p:cNvPr id="15" name="直接连接符 14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/>
          <p:cNvSpPr/>
          <p:nvPr/>
        </p:nvSpPr>
        <p:spPr>
          <a:xfrm>
            <a:off x="8327231" y="2526252"/>
            <a:ext cx="288637" cy="248825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矩形 25"/>
          <p:cNvSpPr/>
          <p:nvPr/>
        </p:nvSpPr>
        <p:spPr>
          <a:xfrm>
            <a:off x="8366238" y="2535667"/>
            <a:ext cx="236158" cy="23615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>
            <a:off x="8336982" y="2506411"/>
            <a:ext cx="275518" cy="27551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椭圆 53"/>
          <p:cNvSpPr/>
          <p:nvPr/>
        </p:nvSpPr>
        <p:spPr>
          <a:xfrm>
            <a:off x="6052542" y="3385542"/>
            <a:ext cx="86916" cy="86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" name="矩形 55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等腰三角形 56"/>
          <p:cNvSpPr/>
          <p:nvPr/>
        </p:nvSpPr>
        <p:spPr>
          <a:xfrm>
            <a:off x="6002145" y="6313530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8" name="矩形 57"/>
          <p:cNvSpPr/>
          <p:nvPr/>
        </p:nvSpPr>
        <p:spPr>
          <a:xfrm>
            <a:off x="6041151" y="6322944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9" name="椭圆 58"/>
          <p:cNvSpPr/>
          <p:nvPr/>
        </p:nvSpPr>
        <p:spPr>
          <a:xfrm>
            <a:off x="6011895" y="6293688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320" name="组合 319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75" name="任意多边形 674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76" name="组合 67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77" name="任意多边形 67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9" name="等腰三角形 67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80" name="等腰三角形 67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81" name="等腰三角形 68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82" name="等腰三角形 68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83" name="等腰三角形 68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1" name="组合 320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66" name="任意多边形 665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67" name="组合 66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68" name="任意多边形 66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0" name="等腰三角形 66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1" name="等腰三角形 67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2" name="等腰三角形 67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3" name="等腰三角形 67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74" name="等腰三角形 67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48" name="任意多边形 647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50" name="任意多边形 64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2" name="等腰三角形 65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3" name="等腰三角形 65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4" name="等腰三角形 65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5" name="等腰三角形 65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56" name="等腰三角形 65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9" name="任意多边形 638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40" name="组合 63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41" name="任意多边形 64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3" name="等腰三角形 64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4" name="等腰三角形 64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5" name="等腰三角形 64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6" name="等腰三角形 64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47" name="等腰三角形 64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0" name="任意多边形 629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32" name="任意多边形 63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4" name="等腰三角形 63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5" name="等腰三角形 63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6" name="等腰三角形 63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7" name="等腰三角形 63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38" name="等腰三角形 63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6" name="组合 325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21" name="任意多边形 620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22" name="组合 62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23" name="任意多边形 62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4" name="任意多边形 62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5" name="等腰三角形 62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6" name="等腰三角形 62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7" name="等腰三角形 62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8" name="等腰三角形 62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9" name="等腰三角形 62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7" name="组合 326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12" name="任意多边形 611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13" name="组合 61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14" name="任意多边形 61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5" name="任意多边形 61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6" name="等腰三角形 61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7" name="等腰三角形 61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8" name="等腰三角形 61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9" name="等腰三角形 61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20" name="等腰三角形 61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03" name="任意多边形 602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604" name="组合 60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05" name="任意多边形 60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06" name="任意多边形 60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07" name="等腰三角形 60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08" name="等腰三角形 60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09" name="等腰三角形 60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0" name="等腰三角形 60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11" name="等腰三角形 61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583" name="组合 5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84" name="组合 5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5" name="任意多边形 5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86" name="组合 5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7" name="任意多边形 5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8" name="任意多边形 5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1" name="组合 330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563" name="组合 5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4" name="任意多边形 5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75" name="组合 5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6" name="任意多边形 5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7" name="任意多边形 5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64" name="组合 5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5" name="任意多边形 5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8" name="任意多边形 5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2" name="组合 331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543" name="组合 5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54" name="任意多边形 5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55" name="组合 5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1" name="等腰三角形 5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2" name="等腰三角形 5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44" name="组合 5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45" name="任意多边形 5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46" name="组合 5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47" name="任意多边形 5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8" name="任意多边形 5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9" name="等腰三角形 5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0" name="等腰三角形 5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1" name="等腰三角形 5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2" name="等腰三角形 5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3" name="等腰三角形 5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3" name="组合 332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523" name="组合 5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34" name="任意多边形 5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35" name="组合 5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36" name="任意多边形 5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7" name="任意多边形 5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0" name="等腰三角形 5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1" name="等腰三角形 5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2" name="等腰三角形 5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24" name="组合 5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25" name="任意多边形 5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26" name="组合 5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27" name="任意多边形 5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8" name="任意多边形 5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9" name="等腰三角形 5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0" name="等腰三角形 5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1" name="等腰三角形 5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2" name="等腰三角形 5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3" name="等腰三角形 5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4" name="组合 333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14" name="任意多边形 5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15" name="组合 5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6" name="任意多边形 5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7" name="任意多边形 5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9" name="等腰三角形 5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0" name="等腰三角形 5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1" name="等腰三角形 5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2" name="等腰三角形 5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04" name="组合 5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05" name="任意多边形 5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06" name="组合 5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7" name="任意多边形 5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8" name="任意多边形 5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9" name="等腰三角形 5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0" name="等腰三角形 5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1" name="等腰三角形 5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2" name="等腰三角形 5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3" name="等腰三角形 5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483" name="组合 4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95" name="组合 4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96" name="任意多边形 4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8" name="等腰三角形 4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9" name="等腰三角形 4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0" name="等腰三角形 4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1" name="等腰三角形 5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84" name="组合 4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5" name="任意多边形 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86" name="组合 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89" name="等腰三角形 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0" name="等腰三角形 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1" name="等腰三角形 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2" name="等腰三角形 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6" name="组合 335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463" name="组合 4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74" name="任意多边形 4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75" name="组合 4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76" name="任意多边形 4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7" name="任意多边形 4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8" name="等腰三角形 4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9" name="等腰三角形 4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80" name="等腰三角形 4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81" name="等腰三角形 4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82" name="等腰三角形 4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64" name="组合 4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5" name="任意多边形 4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66" name="组合 4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7" name="任意多边形 4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8" name="任意多边形 4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9" name="等腰三角形 4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0" name="等腰三角形 4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1" name="等腰三角形 4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2" name="等腰三角形 4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7" name="组合 336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443" name="组合 4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54" name="任意多边形 4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55" name="组合 4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56" name="任意多边形 4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7" name="任意多边形 4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8" name="等腰三角形 4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9" name="等腰三角形 4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0" name="等腰三角形 4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1" name="等腰三角形 4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62" name="等腰三角形 4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5" name="任意多边形 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46" name="组合 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7" name="任意多边形 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8" name="任意多边形 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9" name="等腰三角形 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0" name="等腰三角形 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1" name="等腰三角形 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2" name="等腰三角形 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8" name="组合 337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423" name="组合 4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34" name="任意多边形 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35" name="组合 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36" name="任意多边形 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7" name="任意多边形 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8" name="等腰三角形 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9" name="等腰三角形 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0" name="等腰三角形 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1" name="等腰三角形 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2" name="等腰三角形 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24" name="组合 4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5" name="任意多边形 4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26" name="组合 4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27" name="任意多边形 4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9" name="等腰三角形 4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0" name="等腰三角形 4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1" name="等腰三角形 4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2" name="等腰三角形 4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39" name="组合 338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403" name="组合 4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14" name="任意多边形 4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15" name="组合 4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6" name="任意多边形 4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8" name="等腰三角形 4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9" name="等腰三角形 4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0" name="等腰三角形 4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1" name="等腰三角形 4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2" name="等腰三角形 4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04" name="组合 4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5" name="任意多边形 4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06" name="组合 4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7" name="任意多边形 4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9" name="等腰三角形 4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0" name="等腰三角形 4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1" name="等腰三角形 4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2" name="等腰三角形 4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40" name="组合 339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383" name="组合 3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94" name="任意多边形 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95" name="组合 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96" name="任意多边形 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8" name="等腰三角形 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9" name="等腰三角形 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0" name="等腰三角形 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1" name="等腰三角形 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2" name="等腰三角形 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41" name="组合 340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363" name="组合 3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76" name="任意多边形 3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8" name="等腰三角形 3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342" name="组合 341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343" name="组合 3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55" name="组合 3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56" name="任意多边形 3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8" name="等腰三角形 3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pic>
        <p:nvPicPr>
          <p:cNvPr id="657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61766.5312" st="97000"/>
                  <p14:fade in="500" out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222375" y="-17938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761435135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" fill="hold" id="7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fill="hold" id="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" fill="hold" id="1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fill="hold" id="1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id="13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 0.08102" pathEditMode="relative" ptsTypes="AA" rAng="0">
                                      <p:cBhvr>
                                        <p:cTn dur="300" fill="hold" id="14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id="15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 -0.0956" pathEditMode="relative" ptsTypes="AA" rAng="0">
                                      <p:cBhvr>
                                        <p:cTn dur="300" fill="hold" id="1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79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16" presetSubtype="42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200" id="19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20" nodeType="withEffect" presetClass="entr" presetID="23" presetSubtype="16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22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23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4" nodeType="withEffect" presetClass="entr" presetID="23" presetSubtype="16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2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2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8" nodeType="withEffect" presetClass="entr" presetID="23" presetSubtype="16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3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3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0" id="32" nodeType="withEffect" presetClass="path" presetID="42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1.66667E-06 -2.59259E-06 L 0.08867 -0.09861" pathEditMode="relative" ptsTypes="AA" rAng="0">
                                      <p:cBhvr>
                                        <p:cTn dur="300" fill="hold" id="33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-49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" nodeType="withEffect" presetClass="path" presetID="42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33333E-06 4.44444E-06 L 0.08373 0.0324" pathEditMode="relative" ptsTypes="AA" rAng="0">
                                      <p:cBhvr>
                                        <p:cTn dur="300" fill="hold" id="3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62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6" nodeType="withEffect" presetClass="path" presetID="42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06 3.33333E-06 L 0.02669 -0.14838" pathEditMode="relative" ptsTypes="AA" rAng="0">
                                      <p:cBhvr>
                                        <p:cTn dur="300" fill="hold" id="37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-743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4" id="38" nodeType="withEffect" presetClass="emph" presetID="8" presetSubtype="0">
                                  <p:stCondLst>
                                    <p:cond delay="3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39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40" nodeType="withEffect" presetClass="emph" presetID="8" presetSubtype="0">
                                  <p:stCondLst>
                                    <p:cond delay="3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41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42" nodeType="withEffect" presetClass="emph" presetID="8" presetSubtype="0">
                                  <p:stCondLst>
                                    <p:cond delay="3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43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3" id="44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300" fill="hold" id="45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6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300" fill="hold" id="47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300" fill="hold" id="49"/>
                                        <p:tgtEl>
                                          <p:spTgt spid="2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50" nodeType="withEffect" presetClass="exit" presetID="10" presetSubtype="0">
                                  <p:stCondLst>
                                    <p:cond delay="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3" nodeType="withEffect" presetClass="exit" presetID="10" presetSubtype="0">
                                  <p:stCondLst>
                                    <p:cond delay="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4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6" nodeType="withEffect" presetClass="exit" presetID="10" presetSubtype="0">
                                  <p:stCondLst>
                                    <p:cond delay="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7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9" nodeType="withEffect" presetClass="path" presetID="42" presetSubtype="0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 0 L 0 -0.0956" pathEditMode="relative" ptsTypes="AA" rAng="0">
                                      <p:cBhvr>
                                        <p:cTn dur="300" fill="hold" id="60" spd="-100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79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1" nodeType="withEffect" presetClass="path" presetID="42" presetSubtype="0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 0 L 0.00013 0.08032" pathEditMode="relative" ptsTypes="AA" rAng="0">
                                      <p:cBhvr>
                                        <p:cTn dur="300" fill="hold" id="62" spd="-100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0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63" nodeType="withEffect" presetClass="exit" presetID="16" presetSubtype="26">
                                  <p:stCondLst>
                                    <p:cond delay="3000"/>
                                  </p:stCondLst>
                                  <p:childTnLst>
                                    <p:animEffect filter="barn(inHorizontal)" transition="out">
                                      <p:cBhvr>
                                        <p:cTn dur="150" id="64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" nodeType="withEffect" presetClass="exit" presetID="16" presetSubtype="21">
                                  <p:stCondLst>
                                    <p:cond delay="3200"/>
                                  </p:stCondLst>
                                  <p:childTnLst>
                                    <p:animEffect filter="barn(inVertical)" transition="out">
                                      <p:cBhvr>
                                        <p:cTn dur="300" id="67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xit" presetID="16" presetSubtype="21">
                                  <p:stCondLst>
                                    <p:cond delay="3200"/>
                                  </p:stCondLst>
                                  <p:childTnLst>
                                    <p:animEffect filter="barn(inVertical)" transition="out">
                                      <p:cBhvr>
                                        <p:cTn dur="300" id="7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2" nodeType="withEffect" presetClass="entr" presetID="1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2" id="74" nodeType="withEffect" presetClass="path" presetID="0" presetSubtype="0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1.66667E-06 2.59259E-06 L 1.66667E-06 -0.04144 C 1.66667E-06 0.14745 -0.00052 0.2368 -0.00052 0.42778" pathEditMode="relative" ptsTypes="AAA" rAng="0">
                                      <p:cBhvr>
                                        <p:cTn dur="300" fill="hold" id="7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1930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2" presetSubtype="4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" fill="hold" id="78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" fill="hold" id="79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80" nodeType="withEffect" presetClass="entr" presetID="23" presetSubtype="16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82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83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84" nodeType="withEffect" presetClass="entr" presetID="23" presetSubtype="16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86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87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88" nodeType="withEffect" presetClass="entr" presetID="23" presetSubtype="16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9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91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0" id="92" nodeType="withEffect" presetClass="path" presetID="42" presetSubtype="0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2.70833E-06 3.7037E-07 L 0.08867 -0.09861" pathEditMode="relative" ptsTypes="AA" rAng="0">
                                      <p:cBhvr>
                                        <p:cTn dur="300" fill="hold" id="93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-49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94" nodeType="withEffect" presetClass="path" presetID="42" presetSubtype="0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-6.25E-07 4.44444E-06 L 0.08372 0.0324" pathEditMode="relative" ptsTypes="AA" rAng="0">
                                      <p:cBhvr>
                                        <p:cTn dur="300" fill="hold" id="95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62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96" nodeType="withEffect" presetClass="path" presetID="42" presetSubtype="0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875E-06 2.22222E-06 L 0.02669 -0.14838" pathEditMode="relative" ptsTypes="AA" rAng="0">
                                      <p:cBhvr>
                                        <p:cTn dur="300" fill="hold" id="9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-743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4" id="98" nodeType="withEffect" presetClass="emph" presetID="8" presetSubtype="0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99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100" nodeType="withEffect" presetClass="emph" presetID="8" presetSubtype="0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101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102" nodeType="withEffect" presetClass="emph" presetID="8" presetSubtype="0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103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3" id="104" nodeType="withEffect" presetClass="emph" presetID="6" presetSubtype="0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dur="300" fill="hold" id="105"/>
                                        <p:tgtEl>
                                          <p:spTgt spid="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106" nodeType="withEffect" presetClass="emph" presetID="6" presetSubtype="0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dur="300" fill="hold" id="107"/>
                                        <p:tgtEl>
                                          <p:spTgt spid="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108" nodeType="withEffect" presetClass="emph" presetID="6" presetSubtype="0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dur="300" fill="hold" id="109"/>
                                        <p:tgtEl>
                                          <p:spTgt spid="5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110" nodeType="withEffect" presetClass="exit" presetID="10" presetSubtype="0">
                                  <p:stCondLst>
                                    <p:cond delay="4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1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3" nodeType="withEffect" presetClass="exit" presetID="10" presetSubtype="0">
                                  <p:stCondLst>
                                    <p:cond delay="4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14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6" nodeType="withEffect" presetClass="exit" presetID="10" presetSubtype="0">
                                  <p:stCondLst>
                                    <p:cond delay="4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1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9" nodeType="withEffect" presetClass="entr" presetID="23" presetSubtype="16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21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2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23" nodeType="withEffect" presetClass="emph" presetID="6" presetSubtype="0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dur="150" fill="hold" id="124"/>
                                        <p:tgtEl>
                                          <p:spTgt spid="3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25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126"/>
                                        <p:tgtEl>
                                          <p:spTgt spid="33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27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1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29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0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31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132"/>
                                        <p:tgtEl>
                                          <p:spTgt spid="3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33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134"/>
                                        <p:tgtEl>
                                          <p:spTgt spid="34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35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1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37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8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39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140"/>
                                        <p:tgtEl>
                                          <p:spTgt spid="33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41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142"/>
                                        <p:tgtEl>
                                          <p:spTgt spid="33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43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45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6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47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148"/>
                                        <p:tgtEl>
                                          <p:spTgt spid="34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49" nodeType="withEffect" presetClass="emph" presetID="6" presetSubtype="0">
                                  <p:stCondLst>
                                    <p:cond delay="4900"/>
                                  </p:stCondLst>
                                  <p:childTnLst>
                                    <p:animScale>
                                      <p:cBhvr>
                                        <p:cTn dur="150" fill="hold" id="150"/>
                                        <p:tgtEl>
                                          <p:spTgt spid="34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1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1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53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4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55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156"/>
                                        <p:tgtEl>
                                          <p:spTgt spid="3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57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158"/>
                                        <p:tgtEl>
                                          <p:spTgt spid="3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9" nodeType="withEffect" presetClass="entr" presetID="23" presetSubtype="16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dur="1" fill="hold" id="1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61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62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63" nodeType="withEffect" presetClass="emph" presetID="6" presetSubtype="0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dur="150" fill="hold" id="164"/>
                                        <p:tgtEl>
                                          <p:spTgt spid="33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65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166"/>
                                        <p:tgtEl>
                                          <p:spTgt spid="33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7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1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69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0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71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172"/>
                                        <p:tgtEl>
                                          <p:spTgt spid="3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73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174"/>
                                        <p:tgtEl>
                                          <p:spTgt spid="34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75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1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77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8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79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180"/>
                                        <p:tgtEl>
                                          <p:spTgt spid="33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81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182"/>
                                        <p:tgtEl>
                                          <p:spTgt spid="33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83" nodeType="withEffect" presetClass="entr" presetID="23" presetSubtype="16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dur="1" fill="hold" id="1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85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6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87" nodeType="withEffect" presetClass="emph" presetID="6" presetSubtype="0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dur="150" fill="hold" id="188"/>
                                        <p:tgtEl>
                                          <p:spTgt spid="3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89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190"/>
                                        <p:tgtEl>
                                          <p:spTgt spid="33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1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1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93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4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95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196"/>
                                        <p:tgtEl>
                                          <p:spTgt spid="3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97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198"/>
                                        <p:tgtEl>
                                          <p:spTgt spid="3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9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2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01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2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03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204"/>
                                        <p:tgtEl>
                                          <p:spTgt spid="33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05" nodeType="withEffect" presetClass="emph" presetID="6" presetSubtype="0">
                                  <p:stCondLst>
                                    <p:cond delay="5000"/>
                                  </p:stCondLst>
                                  <p:childTnLst>
                                    <p:animScale>
                                      <p:cBhvr>
                                        <p:cTn dur="150" fill="hold" id="206"/>
                                        <p:tgtEl>
                                          <p:spTgt spid="33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07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09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1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212"/>
                                        <p:tgtEl>
                                          <p:spTgt spid="3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13" nodeType="withEffect" presetClass="emph" presetID="6" presetSubtype="0">
                                  <p:stCondLst>
                                    <p:cond delay="4900"/>
                                  </p:stCondLst>
                                  <p:childTnLst>
                                    <p:animScale>
                                      <p:cBhvr>
                                        <p:cTn dur="150" fill="hold" id="214"/>
                                        <p:tgtEl>
                                          <p:spTgt spid="33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15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2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17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8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9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220"/>
                                        <p:tgtEl>
                                          <p:spTgt spid="3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21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222"/>
                                        <p:tgtEl>
                                          <p:spTgt spid="3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23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2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25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6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27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228"/>
                                        <p:tgtEl>
                                          <p:spTgt spid="3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29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230"/>
                                        <p:tgtEl>
                                          <p:spTgt spid="3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1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2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33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34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35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236"/>
                                        <p:tgtEl>
                                          <p:spTgt spid="3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37" nodeType="withEffect" presetClass="emph" presetID="6" presetSubtype="0">
                                  <p:stCondLst>
                                    <p:cond delay="4900"/>
                                  </p:stCondLst>
                                  <p:childTnLst>
                                    <p:animScale>
                                      <p:cBhvr>
                                        <p:cTn dur="150" fill="hold" id="238"/>
                                        <p:tgtEl>
                                          <p:spTgt spid="3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9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2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41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42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43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244"/>
                                        <p:tgtEl>
                                          <p:spTgt spid="3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45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246"/>
                                        <p:tgtEl>
                                          <p:spTgt spid="3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47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49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0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51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252"/>
                                        <p:tgtEl>
                                          <p:spTgt spid="3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53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150" fill="hold" id="254"/>
                                        <p:tgtEl>
                                          <p:spTgt spid="3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55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2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57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8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59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260"/>
                                        <p:tgtEl>
                                          <p:spTgt spid="3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61" nodeType="withEffect" presetClass="emph" presetID="6" presetSubtype="0">
                                  <p:stCondLst>
                                    <p:cond delay="4900"/>
                                  </p:stCondLst>
                                  <p:childTnLst>
                                    <p:animScale>
                                      <p:cBhvr>
                                        <p:cTn dur="150" fill="hold" id="262"/>
                                        <p:tgtEl>
                                          <p:spTgt spid="3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63" nodeType="withEffect" presetClass="entr" presetID="23" presetSubtype="16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dur="1" fill="hold" id="2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5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6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67" nodeType="withEffect" presetClass="emph" presetID="6" presetSubtype="0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dur="150" fill="hold" id="268"/>
                                        <p:tgtEl>
                                          <p:spTgt spid="3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69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150" fill="hold" id="270"/>
                                        <p:tgtEl>
                                          <p:spTgt spid="3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71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2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3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4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75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276"/>
                                        <p:tgtEl>
                                          <p:spTgt spid="3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77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278"/>
                                        <p:tgtEl>
                                          <p:spTgt spid="3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79" nodeType="withEffect" presetClass="entr" presetID="23" presetSubtype="1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2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81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2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83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284"/>
                                        <p:tgtEl>
                                          <p:spTgt spid="3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85" nodeType="withEffect" presetClass="emph" presetID="6" presetSubtype="0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dur="150" fill="hold" id="286"/>
                                        <p:tgtEl>
                                          <p:spTgt spid="3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grpId="0" id="28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957 0.00046 L -0.00352 -0.00277" pathEditMode="fixed" ptsTypes="AA" rAng="0">
                                      <p:cBhvr>
                                        <p:cTn dur="2000" fill="hold" id="288" spd="-100000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961" y="-16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89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290"/>
                                        <p:tgtEl>
                                          <p:spTgt spid="6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291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657"/>
                </p:tgtEl>
              </p:cMediaNode>
            </p:audio>
          </p:childTnLst>
        </p:cTn>
      </p:par>
    </p:tnLst>
    <p:bldLst>
      <p:bldP grpId="0" spid="685"/>
      <p:bldP grpId="0" spid="8"/>
      <p:bldP grpId="1" spid="8"/>
      <p:bldP grpId="0" spid="25"/>
      <p:bldP grpId="1" spid="25"/>
      <p:bldP grpId="2" spid="25"/>
      <p:bldP grpId="3" spid="25"/>
      <p:bldP grpId="4" spid="25"/>
      <p:bldP grpId="0" spid="26"/>
      <p:bldP grpId="1" spid="26"/>
      <p:bldP grpId="2" spid="26"/>
      <p:bldP grpId="3" spid="26"/>
      <p:bldP grpId="4" spid="26"/>
      <p:bldP grpId="0" spid="27"/>
      <p:bldP grpId="1" spid="27"/>
      <p:bldP grpId="2" spid="27"/>
      <p:bldP grpId="3" spid="27"/>
      <p:bldP grpId="4" spid="27"/>
      <p:bldP grpId="1" spid="54"/>
      <p:bldP grpId="2" spid="54"/>
      <p:bldP grpId="0" spid="56"/>
      <p:bldP grpId="0" spid="57"/>
      <p:bldP grpId="1" spid="57"/>
      <p:bldP grpId="2" spid="57"/>
      <p:bldP grpId="3" spid="57"/>
      <p:bldP grpId="4" spid="57"/>
      <p:bldP grpId="0" spid="58"/>
      <p:bldP grpId="1" spid="58"/>
      <p:bldP grpId="2" spid="58"/>
      <p:bldP grpId="3" spid="58"/>
      <p:bldP grpId="4" spid="58"/>
      <p:bldP grpId="0" spid="59"/>
      <p:bldP grpId="1" spid="59"/>
      <p:bldP grpId="2" spid="59"/>
      <p:bldP grpId="3" spid="59"/>
      <p:bldP grpId="4" spid="59"/>
    </p:bldLst>
  </p:timing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739" name="椭圆 1738"/>
          <p:cNvSpPr/>
          <p:nvPr/>
        </p:nvSpPr>
        <p:spPr>
          <a:xfrm rot="18640040">
            <a:off x="6920280" y="1371830"/>
            <a:ext cx="2055621" cy="2056553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7124143" y="2294118"/>
            <a:ext cx="1676583" cy="1274080"/>
            <a:chOff x="7124143" y="2294118"/>
            <a:chExt cx="1676583" cy="1274080"/>
          </a:xfrm>
        </p:grpSpPr>
        <p:grpSp>
          <p:nvGrpSpPr>
            <p:cNvPr id="23" name="组合 22"/>
            <p:cNvGrpSpPr/>
            <p:nvPr/>
          </p:nvGrpSpPr>
          <p:grpSpPr>
            <a:xfrm>
              <a:off x="7124143" y="2423057"/>
              <a:ext cx="1619433" cy="617714"/>
              <a:chOff x="7044768" y="2297293"/>
              <a:chExt cx="1619433" cy="711728"/>
            </a:xfrm>
            <a:solidFill>
              <a:srgbClr val="3C8C40">
                <a:alpha val="35000"/>
              </a:srgbClr>
            </a:solidFill>
          </p:grpSpPr>
          <p:sp>
            <p:nvSpPr>
              <p:cNvPr id="1947" name="任意多边形 1946"/>
              <p:cNvSpPr/>
              <p:nvPr/>
            </p:nvSpPr>
            <p:spPr>
              <a:xfrm rot="19491100">
                <a:off x="8388423" y="2297293"/>
                <a:ext cx="275778" cy="711728"/>
              </a:xfrm>
              <a:custGeom>
                <a:gdLst>
                  <a:gd fmla="*/ 275778 w 275778" name="connsiteX0"/>
                  <a:gd fmla="*/ 0 h 886374" name="connsiteY0"/>
                  <a:gd fmla="*/ 112344 w 275778" name="connsiteX1"/>
                  <a:gd fmla="*/ 810926 h 886374" name="connsiteY1"/>
                  <a:gd fmla="*/ 76607 w 275778" name="connsiteX2"/>
                  <a:gd fmla="*/ 886374 h 886374" name="connsiteY2"/>
                  <a:gd fmla="*/ 0 w 275778" name="connsiteX3"/>
                  <a:gd fmla="*/ 832437 h 886374" name="connsiteY3"/>
                  <a:gd fmla="*/ 12738 w 275778" name="connsiteX4"/>
                  <a:gd fmla="*/ 809702 h 886374" name="connsiteY4"/>
                  <a:gd fmla="*/ 275778 w 275778" name="connsiteX5"/>
                  <a:gd fmla="*/ 0 h 886374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b="b" l="l" r="r" t="t"/>
                <a:pathLst>
                  <a:path h="886373" w="275778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53" name="任意多边形 1952"/>
              <p:cNvSpPr/>
              <p:nvPr/>
            </p:nvSpPr>
            <p:spPr>
              <a:xfrm rot="19491100">
                <a:off x="7697861" y="2297293"/>
                <a:ext cx="275778" cy="711728"/>
              </a:xfrm>
              <a:custGeom>
                <a:gdLst>
                  <a:gd fmla="*/ 275778 w 275778" name="connsiteX0"/>
                  <a:gd fmla="*/ 0 h 886374" name="connsiteY0"/>
                  <a:gd fmla="*/ 112344 w 275778" name="connsiteX1"/>
                  <a:gd fmla="*/ 810926 h 886374" name="connsiteY1"/>
                  <a:gd fmla="*/ 76607 w 275778" name="connsiteX2"/>
                  <a:gd fmla="*/ 886374 h 886374" name="connsiteY2"/>
                  <a:gd fmla="*/ 0 w 275778" name="connsiteX3"/>
                  <a:gd fmla="*/ 832437 h 886374" name="connsiteY3"/>
                  <a:gd fmla="*/ 12738 w 275778" name="connsiteX4"/>
                  <a:gd fmla="*/ 809702 h 886374" name="connsiteY4"/>
                  <a:gd fmla="*/ 275778 w 275778" name="connsiteX5"/>
                  <a:gd fmla="*/ 0 h 886374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b="b" l="l" r="r" t="t"/>
                <a:pathLst>
                  <a:path h="886373" w="275778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54" name="任意多边形 1953"/>
              <p:cNvSpPr/>
              <p:nvPr/>
            </p:nvSpPr>
            <p:spPr>
              <a:xfrm rot="19491100">
                <a:off x="8059810" y="2297293"/>
                <a:ext cx="275778" cy="711728"/>
              </a:xfrm>
              <a:custGeom>
                <a:gdLst>
                  <a:gd fmla="*/ 275778 w 275778" name="connsiteX0"/>
                  <a:gd fmla="*/ 0 h 886374" name="connsiteY0"/>
                  <a:gd fmla="*/ 112344 w 275778" name="connsiteX1"/>
                  <a:gd fmla="*/ 810926 h 886374" name="connsiteY1"/>
                  <a:gd fmla="*/ 76607 w 275778" name="connsiteX2"/>
                  <a:gd fmla="*/ 886374 h 886374" name="connsiteY2"/>
                  <a:gd fmla="*/ 0 w 275778" name="connsiteX3"/>
                  <a:gd fmla="*/ 832437 h 886374" name="connsiteY3"/>
                  <a:gd fmla="*/ 12738 w 275778" name="connsiteX4"/>
                  <a:gd fmla="*/ 809702 h 886374" name="connsiteY4"/>
                  <a:gd fmla="*/ 275778 w 275778" name="connsiteX5"/>
                  <a:gd fmla="*/ 0 h 886374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b="b" l="l" r="r" t="t"/>
                <a:pathLst>
                  <a:path h="886373" w="275778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55" name="任意多边形 1954"/>
              <p:cNvSpPr/>
              <p:nvPr/>
            </p:nvSpPr>
            <p:spPr>
              <a:xfrm rot="19491100">
                <a:off x="7374012" y="2297293"/>
                <a:ext cx="275778" cy="711728"/>
              </a:xfrm>
              <a:custGeom>
                <a:gdLst>
                  <a:gd fmla="*/ 275778 w 275778" name="connsiteX0"/>
                  <a:gd fmla="*/ 0 h 886374" name="connsiteY0"/>
                  <a:gd fmla="*/ 112344 w 275778" name="connsiteX1"/>
                  <a:gd fmla="*/ 810926 h 886374" name="connsiteY1"/>
                  <a:gd fmla="*/ 76607 w 275778" name="connsiteX2"/>
                  <a:gd fmla="*/ 886374 h 886374" name="connsiteY2"/>
                  <a:gd fmla="*/ 0 w 275778" name="connsiteX3"/>
                  <a:gd fmla="*/ 832437 h 886374" name="connsiteY3"/>
                  <a:gd fmla="*/ 12738 w 275778" name="connsiteX4"/>
                  <a:gd fmla="*/ 809702 h 886374" name="connsiteY4"/>
                  <a:gd fmla="*/ 275778 w 275778" name="connsiteX5"/>
                  <a:gd fmla="*/ 0 h 886374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b="b" l="l" r="r" t="t"/>
                <a:pathLst>
                  <a:path h="886373" w="275778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57" name="任意多边形 1956"/>
              <p:cNvSpPr/>
              <p:nvPr/>
            </p:nvSpPr>
            <p:spPr>
              <a:xfrm rot="19491100">
                <a:off x="7044768" y="2297293"/>
                <a:ext cx="275778" cy="711728"/>
              </a:xfrm>
              <a:custGeom>
                <a:gdLst>
                  <a:gd fmla="*/ 275778 w 275778" name="connsiteX0"/>
                  <a:gd fmla="*/ 0 h 886374" name="connsiteY0"/>
                  <a:gd fmla="*/ 112344 w 275778" name="connsiteX1"/>
                  <a:gd fmla="*/ 810926 h 886374" name="connsiteY1"/>
                  <a:gd fmla="*/ 76607 w 275778" name="connsiteX2"/>
                  <a:gd fmla="*/ 886374 h 886374" name="connsiteY2"/>
                  <a:gd fmla="*/ 0 w 275778" name="connsiteX3"/>
                  <a:gd fmla="*/ 832437 h 886374" name="connsiteY3"/>
                  <a:gd fmla="*/ 12738 w 275778" name="connsiteX4"/>
                  <a:gd fmla="*/ 809702 h 886374" name="connsiteY4"/>
                  <a:gd fmla="*/ 275778 w 275778" name="connsiteX5"/>
                  <a:gd fmla="*/ 0 h 886374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b="b" l="l" r="r" t="t"/>
                <a:pathLst>
                  <a:path h="886373" w="275778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181293" y="2294118"/>
              <a:ext cx="1619433" cy="1274080"/>
              <a:chOff x="7181293" y="2294118"/>
              <a:chExt cx="1619433" cy="1274080"/>
            </a:xfrm>
          </p:grpSpPr>
          <p:sp>
            <p:nvSpPr>
              <p:cNvPr id="1952" name="任意多边形 1951"/>
              <p:cNvSpPr/>
              <p:nvPr/>
            </p:nvSpPr>
            <p:spPr>
              <a:xfrm rot="18640040">
                <a:off x="7369927" y="2337501"/>
                <a:ext cx="1154971" cy="1306424"/>
              </a:xfrm>
              <a:custGeom>
                <a:gdLst>
                  <a:gd fmla="*/ 40303 w 1154971" name="connsiteX0"/>
                  <a:gd fmla="*/ 0 h 1306424" name="connsiteY0"/>
                  <a:gd fmla="*/ 1154971 w 1154971" name="connsiteX1"/>
                  <a:gd fmla="*/ 1297416 h 1306424" name="connsiteY1"/>
                  <a:gd fmla="*/ 1130747 w 1154971" name="connsiteX2"/>
                  <a:gd fmla="*/ 1301115 h 1306424" name="connsiteY2"/>
                  <a:gd fmla="*/ 1025660 w 1154971" name="connsiteX3"/>
                  <a:gd fmla="*/ 1306424 h 1306424" name="connsiteY3"/>
                  <a:gd fmla="*/ 121900 w 1154971" name="connsiteX4"/>
                  <a:gd fmla="*/ 768285 h 1306424" name="connsiteY4"/>
                  <a:gd fmla="*/ 80487 w 1154971" name="connsiteX5"/>
                  <a:gd fmla="*/ 682276 h 1306424" name="connsiteY5"/>
                  <a:gd fmla="*/ 46208 w 1154971" name="connsiteX6"/>
                  <a:gd fmla="*/ 588578 h 1306424" name="connsiteY6"/>
                  <a:gd fmla="*/ 0 w 1154971" name="connsiteX7"/>
                  <a:gd fmla="*/ 282800 h 1306424" name="connsiteY7"/>
                  <a:gd fmla="*/ 20881 w 1154971" name="connsiteX8"/>
                  <a:gd fmla="*/ 75566 h 1306424" name="connsiteY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b="b" l="l" r="r" t="t"/>
                <a:pathLst>
                  <a:path h="1306424" w="1154971">
                    <a:moveTo>
                      <a:pt x="40303" y="0"/>
                    </a:moveTo>
                    <a:lnTo>
                      <a:pt x="1154971" y="1297416"/>
                    </a:lnTo>
                    <a:lnTo>
                      <a:pt x="1130747" y="1301115"/>
                    </a:lnTo>
                    <a:cubicBezTo>
                      <a:pt x="1096196" y="1304625"/>
                      <a:pt x="1061138" y="1306424"/>
                      <a:pt x="1025660" y="1306424"/>
                    </a:cubicBezTo>
                    <a:cubicBezTo>
                      <a:pt x="635405" y="1306424"/>
                      <a:pt x="295949" y="1088825"/>
                      <a:pt x="121900" y="768285"/>
                    </a:cubicBezTo>
                    <a:lnTo>
                      <a:pt x="80487" y="682276"/>
                    </a:lnTo>
                    <a:lnTo>
                      <a:pt x="46208" y="588578"/>
                    </a:lnTo>
                    <a:cubicBezTo>
                      <a:pt x="16178" y="491983"/>
                      <a:pt x="0" y="389282"/>
                      <a:pt x="0" y="282800"/>
                    </a:cubicBezTo>
                    <a:cubicBezTo>
                      <a:pt x="0" y="211812"/>
                      <a:pt x="7190" y="142505"/>
                      <a:pt x="20881" y="75566"/>
                    </a:cubicBezTo>
                    <a:close/>
                  </a:path>
                </a:pathLst>
              </a:custGeom>
              <a:solidFill>
                <a:srgbClr val="357B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 wrap="square">
                <a:noAutofit/>
              </a:bodyPr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958" name="组合 1957"/>
              <p:cNvGrpSpPr/>
              <p:nvPr/>
            </p:nvGrpSpPr>
            <p:grpSpPr>
              <a:xfrm>
                <a:off x="7181293" y="2294118"/>
                <a:ext cx="1619433" cy="711728"/>
                <a:chOff x="7044768" y="2297293"/>
                <a:chExt cx="1619433" cy="711728"/>
              </a:xfrm>
              <a:solidFill>
                <a:srgbClr val="357B39"/>
              </a:solidFill>
            </p:grpSpPr>
            <p:sp>
              <p:nvSpPr>
                <p:cNvPr id="1959" name="任意多边形 1958"/>
                <p:cNvSpPr/>
                <p:nvPr/>
              </p:nvSpPr>
              <p:spPr>
                <a:xfrm rot="19491100">
                  <a:off x="8388423" y="2297293"/>
                  <a:ext cx="275778" cy="711728"/>
                </a:xfrm>
                <a:custGeom>
                  <a:gdLst>
                    <a:gd fmla="*/ 275778 w 275778" name="connsiteX0"/>
                    <a:gd fmla="*/ 0 h 886374" name="connsiteY0"/>
                    <a:gd fmla="*/ 112344 w 275778" name="connsiteX1"/>
                    <a:gd fmla="*/ 810926 h 886374" name="connsiteY1"/>
                    <a:gd fmla="*/ 76607 w 275778" name="connsiteX2"/>
                    <a:gd fmla="*/ 886374 h 886374" name="connsiteY2"/>
                    <a:gd fmla="*/ 0 w 275778" name="connsiteX3"/>
                    <a:gd fmla="*/ 832437 h 886374" name="connsiteY3"/>
                    <a:gd fmla="*/ 12738 w 275778" name="connsiteX4"/>
                    <a:gd fmla="*/ 809702 h 886374" name="connsiteY4"/>
                    <a:gd fmla="*/ 275778 w 275778" name="connsiteX5"/>
                    <a:gd fmla="*/ 0 h 886374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b="b" l="l" r="r" t="t"/>
                  <a:pathLst>
                    <a:path h="886373" w="275778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60" name="任意多边形 1959"/>
                <p:cNvSpPr/>
                <p:nvPr/>
              </p:nvSpPr>
              <p:spPr>
                <a:xfrm rot="19491100">
                  <a:off x="7697861" y="2297293"/>
                  <a:ext cx="275778" cy="711728"/>
                </a:xfrm>
                <a:custGeom>
                  <a:gdLst>
                    <a:gd fmla="*/ 275778 w 275778" name="connsiteX0"/>
                    <a:gd fmla="*/ 0 h 886374" name="connsiteY0"/>
                    <a:gd fmla="*/ 112344 w 275778" name="connsiteX1"/>
                    <a:gd fmla="*/ 810926 h 886374" name="connsiteY1"/>
                    <a:gd fmla="*/ 76607 w 275778" name="connsiteX2"/>
                    <a:gd fmla="*/ 886374 h 886374" name="connsiteY2"/>
                    <a:gd fmla="*/ 0 w 275778" name="connsiteX3"/>
                    <a:gd fmla="*/ 832437 h 886374" name="connsiteY3"/>
                    <a:gd fmla="*/ 12738 w 275778" name="connsiteX4"/>
                    <a:gd fmla="*/ 809702 h 886374" name="connsiteY4"/>
                    <a:gd fmla="*/ 275778 w 275778" name="connsiteX5"/>
                    <a:gd fmla="*/ 0 h 886374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b="b" l="l" r="r" t="t"/>
                  <a:pathLst>
                    <a:path h="886373" w="275778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61" name="任意多边形 1960"/>
                <p:cNvSpPr/>
                <p:nvPr/>
              </p:nvSpPr>
              <p:spPr>
                <a:xfrm rot="19491100">
                  <a:off x="8059810" y="2297293"/>
                  <a:ext cx="275778" cy="711728"/>
                </a:xfrm>
                <a:custGeom>
                  <a:gdLst>
                    <a:gd fmla="*/ 275778 w 275778" name="connsiteX0"/>
                    <a:gd fmla="*/ 0 h 886374" name="connsiteY0"/>
                    <a:gd fmla="*/ 112344 w 275778" name="connsiteX1"/>
                    <a:gd fmla="*/ 810926 h 886374" name="connsiteY1"/>
                    <a:gd fmla="*/ 76607 w 275778" name="connsiteX2"/>
                    <a:gd fmla="*/ 886374 h 886374" name="connsiteY2"/>
                    <a:gd fmla="*/ 0 w 275778" name="connsiteX3"/>
                    <a:gd fmla="*/ 832437 h 886374" name="connsiteY3"/>
                    <a:gd fmla="*/ 12738 w 275778" name="connsiteX4"/>
                    <a:gd fmla="*/ 809702 h 886374" name="connsiteY4"/>
                    <a:gd fmla="*/ 275778 w 275778" name="connsiteX5"/>
                    <a:gd fmla="*/ 0 h 886374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b="b" l="l" r="r" t="t"/>
                  <a:pathLst>
                    <a:path h="886373" w="275778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62" name="任意多边形 1961"/>
                <p:cNvSpPr/>
                <p:nvPr/>
              </p:nvSpPr>
              <p:spPr>
                <a:xfrm rot="19491100">
                  <a:off x="7374012" y="2297293"/>
                  <a:ext cx="275778" cy="711728"/>
                </a:xfrm>
                <a:custGeom>
                  <a:gdLst>
                    <a:gd fmla="*/ 275778 w 275778" name="connsiteX0"/>
                    <a:gd fmla="*/ 0 h 886374" name="connsiteY0"/>
                    <a:gd fmla="*/ 112344 w 275778" name="connsiteX1"/>
                    <a:gd fmla="*/ 810926 h 886374" name="connsiteY1"/>
                    <a:gd fmla="*/ 76607 w 275778" name="connsiteX2"/>
                    <a:gd fmla="*/ 886374 h 886374" name="connsiteY2"/>
                    <a:gd fmla="*/ 0 w 275778" name="connsiteX3"/>
                    <a:gd fmla="*/ 832437 h 886374" name="connsiteY3"/>
                    <a:gd fmla="*/ 12738 w 275778" name="connsiteX4"/>
                    <a:gd fmla="*/ 809702 h 886374" name="connsiteY4"/>
                    <a:gd fmla="*/ 275778 w 275778" name="connsiteX5"/>
                    <a:gd fmla="*/ 0 h 886374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b="b" l="l" r="r" t="t"/>
                  <a:pathLst>
                    <a:path h="886373" w="275778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63" name="任意多边形 1962"/>
                <p:cNvSpPr/>
                <p:nvPr/>
              </p:nvSpPr>
              <p:spPr>
                <a:xfrm rot="19491100">
                  <a:off x="7044768" y="2297293"/>
                  <a:ext cx="275778" cy="711728"/>
                </a:xfrm>
                <a:custGeom>
                  <a:gdLst>
                    <a:gd fmla="*/ 275778 w 275778" name="connsiteX0"/>
                    <a:gd fmla="*/ 0 h 886374" name="connsiteY0"/>
                    <a:gd fmla="*/ 112344 w 275778" name="connsiteX1"/>
                    <a:gd fmla="*/ 810926 h 886374" name="connsiteY1"/>
                    <a:gd fmla="*/ 76607 w 275778" name="connsiteX2"/>
                    <a:gd fmla="*/ 886374 h 886374" name="connsiteY2"/>
                    <a:gd fmla="*/ 0 w 275778" name="connsiteX3"/>
                    <a:gd fmla="*/ 832437 h 886374" name="connsiteY3"/>
                    <a:gd fmla="*/ 12738 w 275778" name="connsiteX4"/>
                    <a:gd fmla="*/ 809702 h 886374" name="connsiteY4"/>
                    <a:gd fmla="*/ 275778 w 275778" name="connsiteX5"/>
                    <a:gd fmla="*/ 0 h 886374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b="b" l="l" r="r" t="t"/>
                  <a:pathLst>
                    <a:path h="886373" w="275778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940" name="组合 939"/>
          <p:cNvGrpSpPr/>
          <p:nvPr/>
        </p:nvGrpSpPr>
        <p:grpSpPr>
          <a:xfrm>
            <a:off x="8164272" y="1064076"/>
            <a:ext cx="179013" cy="179013"/>
            <a:chOff x="5397096" y="1258905"/>
            <a:chExt cx="4711700" cy="4711700"/>
          </a:xfrm>
        </p:grpSpPr>
        <p:sp>
          <p:nvSpPr>
            <p:cNvPr id="941" name="三十二角星 9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46" name="菱形 9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47" name="椭圆 9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44" name="菱形 94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45" name="椭圆 94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978" name="组合 1977"/>
          <p:cNvGrpSpPr/>
          <p:nvPr/>
        </p:nvGrpSpPr>
        <p:grpSpPr>
          <a:xfrm>
            <a:off x="8131865" y="889684"/>
            <a:ext cx="179013" cy="179013"/>
            <a:chOff x="5397096" y="1258905"/>
            <a:chExt cx="4711700" cy="4711700"/>
          </a:xfrm>
        </p:grpSpPr>
        <p:sp>
          <p:nvSpPr>
            <p:cNvPr id="1979" name="三十二角星 19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980" name="组合 19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84" name="菱形 19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85" name="椭圆 19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981" name="组合 19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82" name="菱形 19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83" name="椭圆 19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986" name="组合 1985"/>
          <p:cNvGrpSpPr/>
          <p:nvPr/>
        </p:nvGrpSpPr>
        <p:grpSpPr>
          <a:xfrm>
            <a:off x="8055398" y="1060893"/>
            <a:ext cx="179013" cy="179013"/>
            <a:chOff x="5397096" y="1258905"/>
            <a:chExt cx="4711700" cy="4711700"/>
          </a:xfrm>
        </p:grpSpPr>
        <p:sp>
          <p:nvSpPr>
            <p:cNvPr id="1987" name="三十二角星 19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988" name="组合 19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92" name="菱形 19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93" name="椭圆 19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989" name="组合 19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0" name="菱形 19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91" name="椭圆 19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994" name="组合 1993"/>
          <p:cNvGrpSpPr/>
          <p:nvPr/>
        </p:nvGrpSpPr>
        <p:grpSpPr>
          <a:xfrm>
            <a:off x="8094610" y="907068"/>
            <a:ext cx="179013" cy="179013"/>
            <a:chOff x="5397096" y="1258905"/>
            <a:chExt cx="4711700" cy="4711700"/>
          </a:xfrm>
        </p:grpSpPr>
        <p:sp>
          <p:nvSpPr>
            <p:cNvPr id="1995" name="三十二角星 199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996" name="组合 199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0" name="菱形 199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01" name="椭圆 200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997" name="组合 199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8" name="菱形 199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999" name="椭圆 199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02" name="组合 2001"/>
          <p:cNvGrpSpPr/>
          <p:nvPr/>
        </p:nvGrpSpPr>
        <p:grpSpPr>
          <a:xfrm>
            <a:off x="8106516" y="742761"/>
            <a:ext cx="179013" cy="179013"/>
            <a:chOff x="5397096" y="1258905"/>
            <a:chExt cx="4711700" cy="4711700"/>
          </a:xfrm>
        </p:grpSpPr>
        <p:sp>
          <p:nvSpPr>
            <p:cNvPr id="2003" name="三十二角星 200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04" name="组合 200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8" name="菱形 200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09" name="椭圆 200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05" name="组合 200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06" name="菱形 20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07" name="椭圆 20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10" name="组合 2009"/>
          <p:cNvGrpSpPr/>
          <p:nvPr/>
        </p:nvGrpSpPr>
        <p:grpSpPr>
          <a:xfrm>
            <a:off x="7994598" y="823166"/>
            <a:ext cx="131945" cy="131945"/>
            <a:chOff x="5397096" y="1258905"/>
            <a:chExt cx="4711700" cy="4711700"/>
          </a:xfrm>
        </p:grpSpPr>
        <p:sp>
          <p:nvSpPr>
            <p:cNvPr id="2011" name="三十二角星 201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12" name="组合 201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16" name="菱形 201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17" name="椭圆 201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13" name="组合 201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14" name="菱形 201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15" name="椭圆 201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18" name="组合 2017"/>
          <p:cNvGrpSpPr/>
          <p:nvPr/>
        </p:nvGrpSpPr>
        <p:grpSpPr>
          <a:xfrm>
            <a:off x="8001742" y="704103"/>
            <a:ext cx="131945" cy="131945"/>
            <a:chOff x="5397096" y="1258905"/>
            <a:chExt cx="4711700" cy="4711700"/>
          </a:xfrm>
        </p:grpSpPr>
        <p:sp>
          <p:nvSpPr>
            <p:cNvPr id="2019" name="三十二角星 20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20" name="组合 201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24" name="菱形 202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25" name="椭圆 20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21" name="组合 202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22" name="菱形 202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23" name="椭圆 202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26" name="组合 2025"/>
          <p:cNvGrpSpPr/>
          <p:nvPr/>
        </p:nvGrpSpPr>
        <p:grpSpPr>
          <a:xfrm>
            <a:off x="8106518" y="623140"/>
            <a:ext cx="131945" cy="131945"/>
            <a:chOff x="5397096" y="1258905"/>
            <a:chExt cx="4711700" cy="4711700"/>
          </a:xfrm>
        </p:grpSpPr>
        <p:sp>
          <p:nvSpPr>
            <p:cNvPr id="2027" name="三十二角星 202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28" name="组合 202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32" name="菱形 20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33" name="椭圆 20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29" name="组合 202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0" name="菱形 202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31" name="椭圆 203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34" name="组合 2033"/>
          <p:cNvGrpSpPr/>
          <p:nvPr/>
        </p:nvGrpSpPr>
        <p:grpSpPr>
          <a:xfrm>
            <a:off x="7896966" y="557023"/>
            <a:ext cx="179013" cy="179013"/>
            <a:chOff x="5397096" y="1258905"/>
            <a:chExt cx="4711700" cy="4711700"/>
          </a:xfrm>
        </p:grpSpPr>
        <p:sp>
          <p:nvSpPr>
            <p:cNvPr id="2035" name="三十二角星 20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36" name="组合 20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40" name="菱形 20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41" name="椭圆 20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37" name="组合 20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8" name="菱形 20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39" name="椭圆 20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3" name="组合 2042"/>
          <p:cNvGrpSpPr/>
          <p:nvPr/>
        </p:nvGrpSpPr>
        <p:grpSpPr>
          <a:xfrm>
            <a:off x="7498649" y="1085086"/>
            <a:ext cx="156166" cy="156166"/>
            <a:chOff x="5397096" y="1258905"/>
            <a:chExt cx="4711700" cy="4711700"/>
          </a:xfrm>
        </p:grpSpPr>
        <p:sp>
          <p:nvSpPr>
            <p:cNvPr id="2108" name="三十二角星 21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09" name="组合 21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13" name="菱形 21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14" name="椭圆 21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10" name="组合 21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1" name="菱形 21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12" name="椭圆 21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4" name="组合 2043"/>
          <p:cNvGrpSpPr/>
          <p:nvPr/>
        </p:nvGrpSpPr>
        <p:grpSpPr>
          <a:xfrm>
            <a:off x="7470378" y="932951"/>
            <a:ext cx="156166" cy="156166"/>
            <a:chOff x="5397096" y="1258905"/>
            <a:chExt cx="4711700" cy="4711700"/>
          </a:xfrm>
        </p:grpSpPr>
        <p:sp>
          <p:nvSpPr>
            <p:cNvPr id="2101" name="三十二角星 210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02" name="组合 210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06" name="菱形 21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07" name="椭圆 21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03" name="组合 210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04" name="菱形 2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05" name="椭圆 2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5" name="组合 2044"/>
          <p:cNvGrpSpPr/>
          <p:nvPr/>
        </p:nvGrpSpPr>
        <p:grpSpPr>
          <a:xfrm>
            <a:off x="7403671" y="1082309"/>
            <a:ext cx="156166" cy="156166"/>
            <a:chOff x="5397096" y="1258905"/>
            <a:chExt cx="4711700" cy="4711700"/>
          </a:xfrm>
        </p:grpSpPr>
        <p:sp>
          <p:nvSpPr>
            <p:cNvPr id="2094" name="三十二角星 209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95" name="组合 209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9" name="菱形 20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00" name="椭圆 20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96" name="组合 209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7" name="菱形 209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98" name="椭圆 209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6" name="组合 2045"/>
          <p:cNvGrpSpPr/>
          <p:nvPr/>
        </p:nvGrpSpPr>
        <p:grpSpPr>
          <a:xfrm>
            <a:off x="7385491" y="950498"/>
            <a:ext cx="156166" cy="156166"/>
            <a:chOff x="5397096" y="1258905"/>
            <a:chExt cx="4711700" cy="4711700"/>
          </a:xfrm>
        </p:grpSpPr>
        <p:sp>
          <p:nvSpPr>
            <p:cNvPr id="2087" name="三十二角星 20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88" name="组合 20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2" name="菱形 20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93" name="椭圆 20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89" name="组合 20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0" name="菱形 20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91" name="椭圆 20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7" name="组合 2046"/>
          <p:cNvGrpSpPr/>
          <p:nvPr/>
        </p:nvGrpSpPr>
        <p:grpSpPr>
          <a:xfrm>
            <a:off x="7448264" y="804780"/>
            <a:ext cx="156166" cy="156166"/>
            <a:chOff x="5397096" y="1258905"/>
            <a:chExt cx="4711700" cy="4711700"/>
          </a:xfrm>
        </p:grpSpPr>
        <p:sp>
          <p:nvSpPr>
            <p:cNvPr id="2080" name="三十二角星 20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81" name="组合 20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85" name="菱形 20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86" name="椭圆 20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82" name="组合 20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83" name="菱形 20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84" name="椭圆 20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48" name="组合 2047"/>
          <p:cNvGrpSpPr/>
          <p:nvPr/>
        </p:nvGrpSpPr>
        <p:grpSpPr>
          <a:xfrm>
            <a:off x="7350630" y="874923"/>
            <a:ext cx="115105" cy="115105"/>
            <a:chOff x="5397096" y="1258905"/>
            <a:chExt cx="4711700" cy="4711700"/>
          </a:xfrm>
        </p:grpSpPr>
        <p:sp>
          <p:nvSpPr>
            <p:cNvPr id="2073" name="三十二角星 20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74" name="组合 207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78" name="菱形 207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79" name="椭圆 207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75" name="组合 207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76" name="菱形 20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77" name="椭圆 20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066" name="三十二角星 2065"/>
          <p:cNvSpPr/>
          <p:nvPr/>
        </p:nvSpPr>
        <p:spPr>
          <a:xfrm>
            <a:off x="7356863" y="771056"/>
            <a:ext cx="115105" cy="115105"/>
          </a:xfrm>
          <a:prstGeom prst="star32">
            <a:avLst>
              <a:gd fmla="val 43160" name="adj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067" name="组合 2066"/>
          <p:cNvGrpSpPr/>
          <p:nvPr/>
        </p:nvGrpSpPr>
        <p:grpSpPr>
          <a:xfrm>
            <a:off x="7378183" y="814363"/>
            <a:ext cx="31851" cy="7250"/>
            <a:chOff x="6507919" y="3218928"/>
            <a:chExt cx="1303781" cy="296786"/>
          </a:xfrm>
        </p:grpSpPr>
        <p:sp>
          <p:nvSpPr>
            <p:cNvPr id="2071" name="菱形 2070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72" name="椭圆 2071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068" name="组合 2067"/>
          <p:cNvGrpSpPr/>
          <p:nvPr/>
        </p:nvGrpSpPr>
        <p:grpSpPr>
          <a:xfrm>
            <a:off x="7417885" y="814363"/>
            <a:ext cx="31851" cy="7250"/>
            <a:chOff x="6507919" y="3218928"/>
            <a:chExt cx="1303781" cy="296786"/>
          </a:xfrm>
        </p:grpSpPr>
        <p:sp>
          <p:nvSpPr>
            <p:cNvPr id="2069" name="菱形 20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70" name="椭圆 20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7448266" y="700426"/>
            <a:ext cx="115105" cy="115105"/>
            <a:chOff x="5397096" y="1258905"/>
            <a:chExt cx="4711700" cy="4711700"/>
          </a:xfrm>
        </p:grpSpPr>
        <p:sp>
          <p:nvSpPr>
            <p:cNvPr id="2059" name="三十二角星 20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60" name="组合 20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64" name="菱形 20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65" name="椭圆 20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61" name="组合 20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62" name="菱形 20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63" name="椭圆 20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051" name="组合 2050"/>
          <p:cNvGrpSpPr/>
          <p:nvPr/>
        </p:nvGrpSpPr>
        <p:grpSpPr>
          <a:xfrm>
            <a:off x="7265459" y="642747"/>
            <a:ext cx="156166" cy="156166"/>
            <a:chOff x="5397096" y="1258905"/>
            <a:chExt cx="4711700" cy="4711700"/>
          </a:xfrm>
        </p:grpSpPr>
        <p:sp>
          <p:nvSpPr>
            <p:cNvPr id="2052" name="三十二角星 20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053" name="组合 20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57" name="菱形 2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58" name="椭圆 20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054" name="组合 20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55" name="菱形 20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56" name="椭圆 20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15" name="组合 2114"/>
          <p:cNvGrpSpPr/>
          <p:nvPr/>
        </p:nvGrpSpPr>
        <p:grpSpPr>
          <a:xfrm>
            <a:off x="7820117" y="1085086"/>
            <a:ext cx="156166" cy="156166"/>
            <a:chOff x="5397096" y="1258905"/>
            <a:chExt cx="4711700" cy="4711700"/>
          </a:xfrm>
        </p:grpSpPr>
        <p:sp>
          <p:nvSpPr>
            <p:cNvPr id="2116" name="三十二角星 21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17" name="组合 21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1" name="菱形 21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22" name="椭圆 21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18" name="组合 21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9" name="菱形 21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20" name="椭圆 21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23" name="组合 2122"/>
          <p:cNvGrpSpPr/>
          <p:nvPr/>
        </p:nvGrpSpPr>
        <p:grpSpPr>
          <a:xfrm>
            <a:off x="7791846" y="932951"/>
            <a:ext cx="156166" cy="156166"/>
            <a:chOff x="5397096" y="1258905"/>
            <a:chExt cx="4711700" cy="4711700"/>
          </a:xfrm>
        </p:grpSpPr>
        <p:sp>
          <p:nvSpPr>
            <p:cNvPr id="2124" name="三十二角星 21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25" name="组合 21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9" name="菱形 21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30" name="椭圆 21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26" name="组合 21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27" name="菱形 21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28" name="椭圆 21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31" name="组合 2130"/>
          <p:cNvGrpSpPr/>
          <p:nvPr/>
        </p:nvGrpSpPr>
        <p:grpSpPr>
          <a:xfrm>
            <a:off x="7725139" y="1082309"/>
            <a:ext cx="156166" cy="156166"/>
            <a:chOff x="5397096" y="1258905"/>
            <a:chExt cx="4711700" cy="4711700"/>
          </a:xfrm>
        </p:grpSpPr>
        <p:sp>
          <p:nvSpPr>
            <p:cNvPr id="2132" name="三十二角星 21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33" name="组合 21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37" name="菱形 21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38" name="椭圆 21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34" name="组合 21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35" name="菱形 21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36" name="椭圆 21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39" name="组合 2138"/>
          <p:cNvGrpSpPr/>
          <p:nvPr/>
        </p:nvGrpSpPr>
        <p:grpSpPr>
          <a:xfrm>
            <a:off x="7706959" y="950498"/>
            <a:ext cx="156166" cy="156166"/>
            <a:chOff x="5397096" y="1258905"/>
            <a:chExt cx="4711700" cy="4711700"/>
          </a:xfrm>
        </p:grpSpPr>
        <p:sp>
          <p:nvSpPr>
            <p:cNvPr id="2140" name="三十二角星 21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41" name="组合 214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45" name="菱形 214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46" name="椭圆 214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42" name="组合 214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43" name="菱形 214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44" name="椭圆 214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47" name="组合 2146"/>
          <p:cNvGrpSpPr/>
          <p:nvPr/>
        </p:nvGrpSpPr>
        <p:grpSpPr>
          <a:xfrm>
            <a:off x="7769732" y="804780"/>
            <a:ext cx="156166" cy="156166"/>
            <a:chOff x="5397096" y="1258905"/>
            <a:chExt cx="4711700" cy="4711700"/>
          </a:xfrm>
        </p:grpSpPr>
        <p:sp>
          <p:nvSpPr>
            <p:cNvPr id="2148" name="三十二角星 21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49" name="组合 21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53" name="菱形 21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54" name="椭圆 21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50" name="组合 21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1" name="菱形 21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52" name="椭圆 21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55" name="组合 2154"/>
          <p:cNvGrpSpPr/>
          <p:nvPr/>
        </p:nvGrpSpPr>
        <p:grpSpPr>
          <a:xfrm>
            <a:off x="7672098" y="874923"/>
            <a:ext cx="115105" cy="115105"/>
            <a:chOff x="5397096" y="1258905"/>
            <a:chExt cx="4711700" cy="4711700"/>
          </a:xfrm>
        </p:grpSpPr>
        <p:sp>
          <p:nvSpPr>
            <p:cNvPr id="2156" name="三十二角星 21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57" name="组合 21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61" name="菱形 21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62" name="椭圆 21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58" name="组合 21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9" name="菱形 21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60" name="椭圆 21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164" name="三十二角星 2163"/>
          <p:cNvSpPr/>
          <p:nvPr/>
        </p:nvSpPr>
        <p:spPr>
          <a:xfrm>
            <a:off x="7678331" y="771056"/>
            <a:ext cx="115105" cy="115105"/>
          </a:xfrm>
          <a:prstGeom prst="star32">
            <a:avLst>
              <a:gd fmla="val 43160" name="adj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165" name="组合 2164"/>
          <p:cNvGrpSpPr/>
          <p:nvPr/>
        </p:nvGrpSpPr>
        <p:grpSpPr>
          <a:xfrm>
            <a:off x="7699651" y="814363"/>
            <a:ext cx="31851" cy="7250"/>
            <a:chOff x="6507919" y="3218928"/>
            <a:chExt cx="1303781" cy="296786"/>
          </a:xfrm>
        </p:grpSpPr>
        <p:sp>
          <p:nvSpPr>
            <p:cNvPr id="2169" name="菱形 21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70" name="椭圆 21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166" name="组合 2165"/>
          <p:cNvGrpSpPr/>
          <p:nvPr/>
        </p:nvGrpSpPr>
        <p:grpSpPr>
          <a:xfrm>
            <a:off x="7739353" y="814363"/>
            <a:ext cx="31851" cy="7250"/>
            <a:chOff x="6507919" y="3218928"/>
            <a:chExt cx="1303781" cy="296786"/>
          </a:xfrm>
        </p:grpSpPr>
        <p:sp>
          <p:nvSpPr>
            <p:cNvPr id="2167" name="菱形 216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168" name="椭圆 216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7769734" y="700426"/>
            <a:ext cx="115105" cy="115105"/>
            <a:chOff x="5397096" y="1258905"/>
            <a:chExt cx="4711700" cy="4711700"/>
          </a:xfrm>
        </p:grpSpPr>
        <p:sp>
          <p:nvSpPr>
            <p:cNvPr id="2172" name="三十二角星 21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73" name="组合 21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77" name="菱形 217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78" name="椭圆 217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74" name="组合 217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75" name="菱形 217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76" name="椭圆 217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79" name="组合 2178"/>
          <p:cNvGrpSpPr/>
          <p:nvPr/>
        </p:nvGrpSpPr>
        <p:grpSpPr>
          <a:xfrm>
            <a:off x="7586927" y="642747"/>
            <a:ext cx="156166" cy="156166"/>
            <a:chOff x="5397096" y="1258905"/>
            <a:chExt cx="4711700" cy="4711700"/>
          </a:xfrm>
        </p:grpSpPr>
        <p:sp>
          <p:nvSpPr>
            <p:cNvPr id="2180" name="三十二角星 21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81" name="组合 21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85" name="菱形 21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86" name="椭圆 21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82" name="组合 21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83" name="菱形 21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84" name="椭圆 21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87" name="组合 2186"/>
          <p:cNvGrpSpPr/>
          <p:nvPr/>
        </p:nvGrpSpPr>
        <p:grpSpPr>
          <a:xfrm>
            <a:off x="8520205" y="1080323"/>
            <a:ext cx="156166" cy="156166"/>
            <a:chOff x="5397096" y="1258905"/>
            <a:chExt cx="4711700" cy="4711700"/>
          </a:xfrm>
        </p:grpSpPr>
        <p:sp>
          <p:nvSpPr>
            <p:cNvPr id="2188" name="三十二角星 21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89" name="组合 21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93" name="菱形 21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94" name="椭圆 21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90" name="组合 21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1" name="菱形 21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92" name="椭圆 21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195" name="组合 2194"/>
          <p:cNvGrpSpPr/>
          <p:nvPr/>
        </p:nvGrpSpPr>
        <p:grpSpPr>
          <a:xfrm>
            <a:off x="8491934" y="928188"/>
            <a:ext cx="156166" cy="156166"/>
            <a:chOff x="5397096" y="1258905"/>
            <a:chExt cx="4711700" cy="4711700"/>
          </a:xfrm>
        </p:grpSpPr>
        <p:sp>
          <p:nvSpPr>
            <p:cNvPr id="2196" name="三十二角星 21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197" name="组合 21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01" name="菱形 22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02" name="椭圆 22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98" name="组合 21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9" name="菱形 21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00" name="椭圆 21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204" name="三十二角星 2203"/>
          <p:cNvSpPr/>
          <p:nvPr/>
        </p:nvSpPr>
        <p:spPr>
          <a:xfrm>
            <a:off x="8425227" y="1077546"/>
            <a:ext cx="156166" cy="156166"/>
          </a:xfrm>
          <a:prstGeom prst="star32">
            <a:avLst>
              <a:gd fmla="val 43160" name="adj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205" name="组合 2204"/>
          <p:cNvGrpSpPr/>
          <p:nvPr/>
        </p:nvGrpSpPr>
        <p:grpSpPr>
          <a:xfrm>
            <a:off x="8454152" y="1136302"/>
            <a:ext cx="43213" cy="9837"/>
            <a:chOff x="6507919" y="3218928"/>
            <a:chExt cx="1303781" cy="296786"/>
          </a:xfrm>
        </p:grpSpPr>
        <p:sp>
          <p:nvSpPr>
            <p:cNvPr id="2209" name="菱形 220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10" name="椭圆 220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06" name="组合 2205"/>
          <p:cNvGrpSpPr/>
          <p:nvPr/>
        </p:nvGrpSpPr>
        <p:grpSpPr>
          <a:xfrm>
            <a:off x="8508017" y="1136302"/>
            <a:ext cx="43213" cy="9837"/>
            <a:chOff x="6507919" y="3218928"/>
            <a:chExt cx="1303781" cy="296786"/>
          </a:xfrm>
        </p:grpSpPr>
        <p:sp>
          <p:nvSpPr>
            <p:cNvPr id="2207" name="菱形 220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08" name="椭圆 220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8407047" y="945735"/>
            <a:ext cx="156166" cy="156166"/>
            <a:chOff x="5397096" y="1258905"/>
            <a:chExt cx="4711700" cy="4711700"/>
          </a:xfrm>
        </p:grpSpPr>
        <p:sp>
          <p:nvSpPr>
            <p:cNvPr id="2212" name="三十二角星 22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13" name="组合 22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17" name="菱形 221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18" name="椭圆 221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14" name="组合 22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15" name="菱形 22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16" name="椭圆 221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220" name="三十二角星 2219"/>
          <p:cNvSpPr/>
          <p:nvPr/>
        </p:nvSpPr>
        <p:spPr>
          <a:xfrm>
            <a:off x="8469820" y="800017"/>
            <a:ext cx="156166" cy="156166"/>
          </a:xfrm>
          <a:prstGeom prst="star32">
            <a:avLst>
              <a:gd fmla="val 43160" name="adj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221" name="组合 2220"/>
          <p:cNvGrpSpPr/>
          <p:nvPr/>
        </p:nvGrpSpPr>
        <p:grpSpPr>
          <a:xfrm>
            <a:off x="8498745" y="858773"/>
            <a:ext cx="43213" cy="9837"/>
            <a:chOff x="6507919" y="3218928"/>
            <a:chExt cx="1303781" cy="296786"/>
          </a:xfrm>
        </p:grpSpPr>
        <p:sp>
          <p:nvSpPr>
            <p:cNvPr id="2225" name="菱形 222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26" name="椭圆 222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8552610" y="858773"/>
            <a:ext cx="43213" cy="9837"/>
            <a:chOff x="6507919" y="3218928"/>
            <a:chExt cx="1303781" cy="296786"/>
          </a:xfrm>
        </p:grpSpPr>
        <p:sp>
          <p:nvSpPr>
            <p:cNvPr id="2223" name="菱形 2222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24" name="椭圆 2223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27" name="组合 2226"/>
          <p:cNvGrpSpPr/>
          <p:nvPr/>
        </p:nvGrpSpPr>
        <p:grpSpPr>
          <a:xfrm>
            <a:off x="8372186" y="870160"/>
            <a:ext cx="115105" cy="115105"/>
            <a:chOff x="5397096" y="1258905"/>
            <a:chExt cx="4711700" cy="4711700"/>
          </a:xfrm>
        </p:grpSpPr>
        <p:sp>
          <p:nvSpPr>
            <p:cNvPr id="2228" name="三十二角星 222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29" name="组合 222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33" name="菱形 223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34" name="椭圆 223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30" name="组合 222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1" name="菱形 223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32" name="椭圆 223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35" name="组合 2234"/>
          <p:cNvGrpSpPr/>
          <p:nvPr/>
        </p:nvGrpSpPr>
        <p:grpSpPr>
          <a:xfrm>
            <a:off x="8378419" y="766293"/>
            <a:ext cx="115105" cy="115105"/>
            <a:chOff x="5397096" y="1258905"/>
            <a:chExt cx="4711700" cy="4711700"/>
          </a:xfrm>
        </p:grpSpPr>
        <p:sp>
          <p:nvSpPr>
            <p:cNvPr id="2236" name="三十二角星 223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37" name="组合 223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1" name="菱形 224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42" name="椭圆 224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38" name="组合 223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9" name="菱形 223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40" name="椭圆 223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43" name="组合 2242"/>
          <p:cNvGrpSpPr/>
          <p:nvPr/>
        </p:nvGrpSpPr>
        <p:grpSpPr>
          <a:xfrm>
            <a:off x="8469822" y="695663"/>
            <a:ext cx="115105" cy="115105"/>
            <a:chOff x="5397096" y="1258905"/>
            <a:chExt cx="4711700" cy="4711700"/>
          </a:xfrm>
        </p:grpSpPr>
        <p:sp>
          <p:nvSpPr>
            <p:cNvPr id="2244" name="三十二角星 22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45" name="组合 224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9" name="菱形 22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50" name="椭圆 22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46" name="组合 224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47" name="菱形 224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48" name="椭圆 224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51" name="组合 2250"/>
          <p:cNvGrpSpPr/>
          <p:nvPr/>
        </p:nvGrpSpPr>
        <p:grpSpPr>
          <a:xfrm>
            <a:off x="8287015" y="637984"/>
            <a:ext cx="156166" cy="156166"/>
            <a:chOff x="5397096" y="1258905"/>
            <a:chExt cx="4711700" cy="4711700"/>
          </a:xfrm>
        </p:grpSpPr>
        <p:sp>
          <p:nvSpPr>
            <p:cNvPr id="2252" name="三十二角星 22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53" name="组合 22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57" name="菱形 22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58" name="椭圆 22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55" name="菱形 22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56" name="椭圆 22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59" name="组合 2258"/>
          <p:cNvGrpSpPr/>
          <p:nvPr/>
        </p:nvGrpSpPr>
        <p:grpSpPr>
          <a:xfrm>
            <a:off x="7162892" y="1080323"/>
            <a:ext cx="156166" cy="156166"/>
            <a:chOff x="5397096" y="1258905"/>
            <a:chExt cx="4711700" cy="4711700"/>
          </a:xfrm>
        </p:grpSpPr>
        <p:sp>
          <p:nvSpPr>
            <p:cNvPr id="2260" name="三十二角星 225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61" name="组合 226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65" name="菱形 226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66" name="椭圆 226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62" name="组合 226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63" name="菱形 226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64" name="椭圆 226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67" name="组合 2266"/>
          <p:cNvGrpSpPr/>
          <p:nvPr/>
        </p:nvGrpSpPr>
        <p:grpSpPr>
          <a:xfrm>
            <a:off x="7134621" y="928188"/>
            <a:ext cx="156166" cy="156166"/>
            <a:chOff x="5397096" y="1258905"/>
            <a:chExt cx="4711700" cy="4711700"/>
          </a:xfrm>
        </p:grpSpPr>
        <p:sp>
          <p:nvSpPr>
            <p:cNvPr id="2268" name="三十二角星 226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69" name="组合 226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73" name="菱形 227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74" name="椭圆 227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70" name="组合 226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1" name="菱形 227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72" name="椭圆 227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75" name="组合 2274"/>
          <p:cNvGrpSpPr/>
          <p:nvPr/>
        </p:nvGrpSpPr>
        <p:grpSpPr>
          <a:xfrm>
            <a:off x="7025051" y="1084690"/>
            <a:ext cx="156166" cy="156166"/>
            <a:chOff x="5397096" y="1258905"/>
            <a:chExt cx="4711700" cy="4711700"/>
          </a:xfrm>
        </p:grpSpPr>
        <p:sp>
          <p:nvSpPr>
            <p:cNvPr id="2276" name="三十二角星 22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77" name="组合 227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1" name="菱形 228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82" name="椭圆 228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78" name="组合 227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9" name="菱形 227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80" name="椭圆 227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283" name="组合 2282"/>
          <p:cNvGrpSpPr/>
          <p:nvPr/>
        </p:nvGrpSpPr>
        <p:grpSpPr>
          <a:xfrm>
            <a:off x="7049734" y="945735"/>
            <a:ext cx="156166" cy="156166"/>
            <a:chOff x="5397096" y="1258905"/>
            <a:chExt cx="4711700" cy="4711700"/>
          </a:xfrm>
        </p:grpSpPr>
        <p:sp>
          <p:nvSpPr>
            <p:cNvPr id="2284" name="三十二角星 22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285" name="组合 228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9" name="菱形 228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90" name="椭圆 228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86" name="组合 228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87" name="菱形 22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88" name="椭圆 22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292" name="三十二角星 2291"/>
          <p:cNvSpPr/>
          <p:nvPr/>
        </p:nvSpPr>
        <p:spPr>
          <a:xfrm>
            <a:off x="7112507" y="800017"/>
            <a:ext cx="156166" cy="156166"/>
          </a:xfrm>
          <a:prstGeom prst="star32">
            <a:avLst>
              <a:gd fmla="val 43160" name="adj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293" name="组合 2292"/>
          <p:cNvGrpSpPr/>
          <p:nvPr/>
        </p:nvGrpSpPr>
        <p:grpSpPr>
          <a:xfrm>
            <a:off x="7141432" y="858773"/>
            <a:ext cx="43213" cy="9837"/>
            <a:chOff x="6507919" y="3218928"/>
            <a:chExt cx="1303781" cy="296786"/>
          </a:xfrm>
        </p:grpSpPr>
        <p:sp>
          <p:nvSpPr>
            <p:cNvPr id="2297" name="菱形 229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98" name="椭圆 229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94" name="组合 2293"/>
          <p:cNvGrpSpPr/>
          <p:nvPr/>
        </p:nvGrpSpPr>
        <p:grpSpPr>
          <a:xfrm>
            <a:off x="7195297" y="858773"/>
            <a:ext cx="43213" cy="9837"/>
            <a:chOff x="6507919" y="3218928"/>
            <a:chExt cx="1303781" cy="296786"/>
          </a:xfrm>
        </p:grpSpPr>
        <p:sp>
          <p:nvSpPr>
            <p:cNvPr id="2295" name="菱形 229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296" name="椭圆 229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2299" name="组合 2298"/>
          <p:cNvGrpSpPr/>
          <p:nvPr/>
        </p:nvGrpSpPr>
        <p:grpSpPr>
          <a:xfrm>
            <a:off x="7014873" y="870160"/>
            <a:ext cx="115105" cy="115105"/>
            <a:chOff x="5397096" y="1258905"/>
            <a:chExt cx="4711700" cy="4711700"/>
          </a:xfrm>
        </p:grpSpPr>
        <p:sp>
          <p:nvSpPr>
            <p:cNvPr id="2300" name="三十二角星 229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301" name="组合 230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05" name="菱形 230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06" name="椭圆 23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302" name="组合 230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03" name="菱形 230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04" name="椭圆 230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307" name="组合 2306"/>
          <p:cNvGrpSpPr/>
          <p:nvPr/>
        </p:nvGrpSpPr>
        <p:grpSpPr>
          <a:xfrm>
            <a:off x="7021106" y="766293"/>
            <a:ext cx="115105" cy="115105"/>
            <a:chOff x="5397096" y="1258905"/>
            <a:chExt cx="4711700" cy="4711700"/>
          </a:xfrm>
        </p:grpSpPr>
        <p:sp>
          <p:nvSpPr>
            <p:cNvPr id="2308" name="三十二角星 23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309" name="组合 23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13" name="菱形 23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14" name="椭圆 23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310" name="组合 23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1" name="菱形 23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12" name="椭圆 23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315" name="组合 2314"/>
          <p:cNvGrpSpPr/>
          <p:nvPr/>
        </p:nvGrpSpPr>
        <p:grpSpPr>
          <a:xfrm>
            <a:off x="7112509" y="695663"/>
            <a:ext cx="115105" cy="115105"/>
            <a:chOff x="5397096" y="1258905"/>
            <a:chExt cx="4711700" cy="4711700"/>
          </a:xfrm>
        </p:grpSpPr>
        <p:sp>
          <p:nvSpPr>
            <p:cNvPr id="2316" name="三十二角星 23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317" name="组合 23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1" name="菱形 23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22" name="椭圆 23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318" name="组合 23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9" name="菱形 23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20" name="椭圆 23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2323" name="组合 2322"/>
          <p:cNvGrpSpPr/>
          <p:nvPr/>
        </p:nvGrpSpPr>
        <p:grpSpPr>
          <a:xfrm>
            <a:off x="6929702" y="637984"/>
            <a:ext cx="156166" cy="156166"/>
            <a:chOff x="5397096" y="1258905"/>
            <a:chExt cx="4711700" cy="4711700"/>
          </a:xfrm>
        </p:grpSpPr>
        <p:sp>
          <p:nvSpPr>
            <p:cNvPr id="2324" name="三十二角星 23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2325" name="组合 23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9" name="菱形 23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30" name="椭圆 23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326" name="组合 23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27" name="菱形 23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28" name="椭圆 23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333" name="任意多边形 2332"/>
          <p:cNvSpPr/>
          <p:nvPr/>
        </p:nvSpPr>
        <p:spPr>
          <a:xfrm>
            <a:off x="0" y="-6345"/>
            <a:ext cx="12192000" cy="6870690"/>
          </a:xfrm>
          <a:custGeom>
            <a:gdLst>
              <a:gd fmla="*/ 7978334 w 12192000" name="connsiteX0"/>
              <a:gd fmla="*/ 1397681 h 6870690" name="connsiteY0"/>
              <a:gd fmla="*/ 7177661 w 12192000" name="connsiteX1"/>
              <a:gd fmla="*/ 1755407 h 6870690" name="connsiteY1"/>
              <a:gd fmla="*/ 7287826 w 12192000" name="connsiteX2"/>
              <a:gd fmla="*/ 3205101 h 6870690" name="connsiteY2"/>
              <a:gd fmla="*/ 8737569 w 12192000" name="connsiteX3"/>
              <a:gd fmla="*/ 3095594 h 6870690" name="connsiteY3"/>
              <a:gd fmla="*/ 8627405 w 12192000" name="connsiteX4"/>
              <a:gd fmla="*/ 1645900 h 6870690" name="connsiteY4"/>
              <a:gd fmla="*/ 7978334 w 12192000" name="connsiteX5"/>
              <a:gd fmla="*/ 1397681 h 6870690" name="connsiteY5"/>
              <a:gd fmla="*/ 0 w 12192000" name="connsiteX6"/>
              <a:gd fmla="*/ 0 h 6870690" name="connsiteY6"/>
              <a:gd fmla="*/ 12192000 w 12192000" name="connsiteX7"/>
              <a:gd fmla="*/ 0 h 6870690" name="connsiteY7"/>
              <a:gd fmla="*/ 12192000 w 12192000" name="connsiteX8"/>
              <a:gd fmla="*/ 6870690 h 6870690" name="connsiteY8"/>
              <a:gd fmla="*/ 0 w 12192000" name="connsiteX9"/>
              <a:gd fmla="*/ 6870690 h 6870690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6870690" w="12192000">
                <a:moveTo>
                  <a:pt x="7978334" y="1397681"/>
                </a:moveTo>
                <a:cubicBezTo>
                  <a:pt x="7682142" y="1391745"/>
                  <a:pt x="7385738" y="1513216"/>
                  <a:pt x="7177661" y="1755407"/>
                </a:cubicBezTo>
                <a:cubicBezTo>
                  <a:pt x="6807747" y="2185969"/>
                  <a:pt x="6857069" y="2835019"/>
                  <a:pt x="7287826" y="3205101"/>
                </a:cubicBezTo>
                <a:cubicBezTo>
                  <a:pt x="7718583" y="3575184"/>
                  <a:pt x="8367655" y="3526155"/>
                  <a:pt x="8737569" y="3095594"/>
                </a:cubicBezTo>
                <a:cubicBezTo>
                  <a:pt x="9107484" y="2665033"/>
                  <a:pt x="9058162" y="2015982"/>
                  <a:pt x="8627405" y="1645900"/>
                </a:cubicBezTo>
                <a:cubicBezTo>
                  <a:pt x="8438949" y="1483989"/>
                  <a:pt x="8208706" y="1402298"/>
                  <a:pt x="7978334" y="139768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70690"/>
                </a:lnTo>
                <a:lnTo>
                  <a:pt x="0" y="6870690"/>
                </a:lnTo>
                <a:close/>
              </a:path>
            </a:pathLst>
          </a:cu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195" name="组合 1194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50" name="任意多边形 1549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51" name="组合 155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52" name="任意多边形 155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3" name="任意多边形 155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4" name="等腰三角形 155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5" name="等腰三角形 155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6" name="等腰三角形 155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7" name="等腰三角形 155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58" name="等腰三角形 155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96" name="组合 1195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41" name="任意多边形 1540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42" name="组合 154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43" name="任意多边形 154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5" name="等腰三角形 154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6" name="等腰三角形 154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7" name="等腰三角形 154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8" name="等腰三角形 154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49" name="等腰三角形 154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98" name="组合 1197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23" name="任意多边形 1522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24" name="组合 152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25" name="任意多边形 152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6" name="任意多边形 152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7" name="等腰三角形 152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8" name="等腰三角形 152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9" name="等腰三角形 152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30" name="等腰三角形 152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31" name="等腰三角形 153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200" name="组合 1199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05" name="任意多边形 1504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06" name="组合 150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07" name="任意多边形 150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8" name="任意多边形 150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9" name="等腰三角形 150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0" name="等腰三角形 150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1" name="等腰三角形 151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2" name="等腰三角形 151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3" name="等腰三角形 151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202" name="组合 1201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87" name="任意多边形 1486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488" name="组合 1487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9" name="任意多边形 1488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1" name="等腰三角形 1490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2" name="等腰三角形 1491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3" name="等腰三角形 1492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4" name="等腰三角形 1493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5" name="等腰三角形 1494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99" name="组合 1198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14" name="任意多边形 1513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15" name="组合 151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16" name="任意多边形 151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7" name="任意多边形 151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8" name="等腰三角形 151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19" name="等腰三角形 151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0" name="等腰三角形 151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1" name="等腰三角形 152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22" name="等腰三角形 152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201" name="组合 1200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96" name="任意多边形 1495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497" name="组合 149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98" name="任意多边形 149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0" name="等腰三角形 149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1" name="等腰三角形 150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2" name="等腰三角形 150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3" name="等腰三角形 150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504" name="等腰三角形 150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78" name="任意多边形 1477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479" name="组合 147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0" name="任意多边形 147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2" name="等腰三角形 148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3" name="等腰三角形 148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4" name="等腰三角形 148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5" name="等腰三角形 148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86" name="等腰三角形 148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75" name="组合 374"/>
          <p:cNvGrpSpPr/>
          <p:nvPr/>
        </p:nvGrpSpPr>
        <p:grpSpPr>
          <a:xfrm rot="19515392">
            <a:off x="11330092" y="-751868"/>
            <a:ext cx="370788" cy="370788"/>
            <a:chOff x="5397096" y="1258905"/>
            <a:chExt cx="4711700" cy="4711700"/>
          </a:xfrm>
        </p:grpSpPr>
        <p:sp>
          <p:nvSpPr>
            <p:cNvPr id="376" name="三十二角星 3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9" name="组合 378"/>
          <p:cNvGrpSpPr/>
          <p:nvPr/>
        </p:nvGrpSpPr>
        <p:grpSpPr>
          <a:xfrm rot="19515392">
            <a:off x="12793436" y="1844723"/>
            <a:ext cx="251996" cy="251996"/>
            <a:chOff x="5397096" y="1258905"/>
            <a:chExt cx="4711700" cy="4711700"/>
          </a:xfrm>
        </p:grpSpPr>
        <p:sp>
          <p:nvSpPr>
            <p:cNvPr id="380" name="三十二角星 3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3" name="组合 382"/>
          <p:cNvGrpSpPr/>
          <p:nvPr/>
        </p:nvGrpSpPr>
        <p:grpSpPr>
          <a:xfrm rot="19515392">
            <a:off x="12428880" y="988924"/>
            <a:ext cx="359342" cy="359342"/>
            <a:chOff x="5397096" y="1258905"/>
            <a:chExt cx="4711700" cy="4711700"/>
          </a:xfrm>
        </p:grpSpPr>
        <p:sp>
          <p:nvSpPr>
            <p:cNvPr id="384" name="三十二角星 3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8953186" y="-739359"/>
            <a:ext cx="286443" cy="286443"/>
            <a:chOff x="5397096" y="1258905"/>
            <a:chExt cx="4711700" cy="4711700"/>
          </a:xfrm>
        </p:grpSpPr>
        <p:sp>
          <p:nvSpPr>
            <p:cNvPr id="388" name="三十二角星 3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393" name="菱形 3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394" name="椭圆 3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1" name="菱形 3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392" name="椭圆 3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395" name="组合 394"/>
          <p:cNvGrpSpPr/>
          <p:nvPr/>
        </p:nvGrpSpPr>
        <p:grpSpPr>
          <a:xfrm>
            <a:off x="8858655" y="-543629"/>
            <a:ext cx="448472" cy="448472"/>
            <a:chOff x="5397096" y="1258908"/>
            <a:chExt cx="4711700" cy="4711702"/>
          </a:xfrm>
        </p:grpSpPr>
        <p:sp>
          <p:nvSpPr>
            <p:cNvPr id="396" name="三十二角星 3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397" name="组合 3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01" name="菱形 4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02" name="椭圆 4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9" name="菱形 3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00" name="椭圆 3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03" name="组合 402"/>
          <p:cNvGrpSpPr/>
          <p:nvPr/>
        </p:nvGrpSpPr>
        <p:grpSpPr>
          <a:xfrm>
            <a:off x="9251192" y="-542198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04" name="三十二角星 4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9" name="菱形 40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7" name="菱形 40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11" name="组合 410"/>
          <p:cNvGrpSpPr/>
          <p:nvPr/>
        </p:nvGrpSpPr>
        <p:grpSpPr>
          <a:xfrm rot="19515392">
            <a:off x="4526357" y="-728525"/>
            <a:ext cx="553340" cy="553340"/>
            <a:chOff x="5397096" y="1258905"/>
            <a:chExt cx="4711700" cy="4711700"/>
          </a:xfrm>
        </p:grpSpPr>
        <p:sp>
          <p:nvSpPr>
            <p:cNvPr id="412" name="三十二角星 4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2449250" y="404477"/>
            <a:ext cx="408155" cy="408155"/>
            <a:chOff x="5397096" y="1258905"/>
            <a:chExt cx="4711700" cy="4711700"/>
          </a:xfrm>
        </p:grpSpPr>
        <p:sp>
          <p:nvSpPr>
            <p:cNvPr id="416" name="三十二角星 4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7586663" y="-587100"/>
            <a:ext cx="523618" cy="523618"/>
            <a:chOff x="5397096" y="1258905"/>
            <a:chExt cx="4711700" cy="4711700"/>
          </a:xfrm>
        </p:grpSpPr>
        <p:sp>
          <p:nvSpPr>
            <p:cNvPr id="420" name="三十二角星 4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10085083" y="-1016020"/>
            <a:ext cx="340932" cy="340932"/>
            <a:chOff x="5397096" y="1258905"/>
            <a:chExt cx="4711700" cy="4711700"/>
          </a:xfrm>
        </p:grpSpPr>
        <p:sp>
          <p:nvSpPr>
            <p:cNvPr id="424" name="三十二角星 4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25" name="组合 4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29" name="菱形 4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27" name="菱形 4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7234460" y="-1200221"/>
            <a:ext cx="340932" cy="340932"/>
            <a:chOff x="5397096" y="1258905"/>
            <a:chExt cx="4711700" cy="4711700"/>
          </a:xfrm>
        </p:grpSpPr>
        <p:sp>
          <p:nvSpPr>
            <p:cNvPr id="432" name="三十二角星 4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37" name="菱形 4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35" name="菱形 4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39" name="组合 438"/>
          <p:cNvGrpSpPr/>
          <p:nvPr/>
        </p:nvGrpSpPr>
        <p:grpSpPr>
          <a:xfrm rot="19515392">
            <a:off x="4067108" y="-987733"/>
            <a:ext cx="359342" cy="359342"/>
            <a:chOff x="5397096" y="1258905"/>
            <a:chExt cx="4711700" cy="4711700"/>
          </a:xfrm>
        </p:grpSpPr>
        <p:sp>
          <p:nvSpPr>
            <p:cNvPr id="440" name="三十二角星 4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4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4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43" name="组合 442"/>
          <p:cNvGrpSpPr/>
          <p:nvPr/>
        </p:nvGrpSpPr>
        <p:grpSpPr>
          <a:xfrm rot="19515392">
            <a:off x="3301297" y="-818039"/>
            <a:ext cx="715348" cy="715348"/>
            <a:chOff x="5397096" y="1258905"/>
            <a:chExt cx="4711700" cy="4711700"/>
          </a:xfrm>
        </p:grpSpPr>
        <p:sp>
          <p:nvSpPr>
            <p:cNvPr id="444" name="三十二角星 4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4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4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8559490" y="-1277638"/>
            <a:ext cx="288428" cy="288428"/>
            <a:chOff x="5397096" y="1258905"/>
            <a:chExt cx="4711700" cy="4711700"/>
          </a:xfrm>
        </p:grpSpPr>
        <p:sp>
          <p:nvSpPr>
            <p:cNvPr id="448" name="三十二角星 4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49" name="组合 4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53" name="菱形 4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54" name="椭圆 4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50" name="组合 4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1" name="菱形 4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52" name="椭圆 4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55" name="组合 454"/>
          <p:cNvGrpSpPr/>
          <p:nvPr/>
        </p:nvGrpSpPr>
        <p:grpSpPr>
          <a:xfrm>
            <a:off x="5941704" y="-966419"/>
            <a:ext cx="340932" cy="340932"/>
            <a:chOff x="5397096" y="1258905"/>
            <a:chExt cx="4711700" cy="4711700"/>
          </a:xfrm>
        </p:grpSpPr>
        <p:sp>
          <p:nvSpPr>
            <p:cNvPr id="456" name="三十二角星 4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1" name="菱形 4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62" name="椭圆 4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9" name="菱形 4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60" name="椭圆 4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>
            <a:off x="12744861" y="-688964"/>
            <a:ext cx="340932" cy="340932"/>
            <a:chOff x="5397096" y="1258905"/>
            <a:chExt cx="4711700" cy="4711700"/>
          </a:xfrm>
        </p:grpSpPr>
        <p:sp>
          <p:nvSpPr>
            <p:cNvPr id="464" name="三十二角星 4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9" name="菱形 4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70" name="椭圆 4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66" name="组合 4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67" name="菱形 4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68" name="椭圆 4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71" name="组合 470"/>
          <p:cNvGrpSpPr/>
          <p:nvPr/>
        </p:nvGrpSpPr>
        <p:grpSpPr>
          <a:xfrm>
            <a:off x="12411590" y="-148658"/>
            <a:ext cx="408155" cy="408155"/>
            <a:chOff x="5397096" y="1258905"/>
            <a:chExt cx="4711700" cy="4711700"/>
          </a:xfrm>
        </p:grpSpPr>
        <p:sp>
          <p:nvSpPr>
            <p:cNvPr id="472" name="三十二角星 4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7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7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75" name="组合 474"/>
          <p:cNvGrpSpPr/>
          <p:nvPr/>
        </p:nvGrpSpPr>
        <p:grpSpPr>
          <a:xfrm rot="19515392">
            <a:off x="2083418" y="-523240"/>
            <a:ext cx="370788" cy="370788"/>
            <a:chOff x="5397096" y="1258905"/>
            <a:chExt cx="4711700" cy="4711700"/>
          </a:xfrm>
        </p:grpSpPr>
        <p:sp>
          <p:nvSpPr>
            <p:cNvPr id="476" name="三十二角星 4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79" name="组合 478"/>
          <p:cNvGrpSpPr/>
          <p:nvPr/>
        </p:nvGrpSpPr>
        <p:grpSpPr>
          <a:xfrm rot="19515392">
            <a:off x="12481830" y="3018396"/>
            <a:ext cx="251996" cy="251996"/>
            <a:chOff x="5397096" y="1258905"/>
            <a:chExt cx="4711700" cy="4711700"/>
          </a:xfrm>
        </p:grpSpPr>
        <p:sp>
          <p:nvSpPr>
            <p:cNvPr id="480" name="三十二角星 4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83" name="组合 482"/>
          <p:cNvGrpSpPr/>
          <p:nvPr/>
        </p:nvGrpSpPr>
        <p:grpSpPr>
          <a:xfrm rot="19515392">
            <a:off x="12750288" y="1244049"/>
            <a:ext cx="359342" cy="359342"/>
            <a:chOff x="5397096" y="1258905"/>
            <a:chExt cx="4711700" cy="4711700"/>
          </a:xfrm>
        </p:grpSpPr>
        <p:sp>
          <p:nvSpPr>
            <p:cNvPr id="484" name="三十二角星 4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87" name="组合 486"/>
          <p:cNvGrpSpPr/>
          <p:nvPr/>
        </p:nvGrpSpPr>
        <p:grpSpPr>
          <a:xfrm>
            <a:off x="6010611" y="-563561"/>
            <a:ext cx="448472" cy="448472"/>
            <a:chOff x="5397096" y="1258908"/>
            <a:chExt cx="4711700" cy="4711702"/>
          </a:xfrm>
        </p:grpSpPr>
        <p:sp>
          <p:nvSpPr>
            <p:cNvPr id="488" name="三十二角星 4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89" name="组合 4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93" name="菱形 4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94" name="椭圆 4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90" name="组合 4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91" name="菱形 4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492" name="椭圆 4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495" name="组合 494"/>
          <p:cNvGrpSpPr/>
          <p:nvPr/>
        </p:nvGrpSpPr>
        <p:grpSpPr>
          <a:xfrm>
            <a:off x="2942441" y="-996841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96" name="三十二角星 4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97" name="组合 4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501" name="菱形 5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99" name="菱形 4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03" name="组合 502"/>
          <p:cNvGrpSpPr/>
          <p:nvPr/>
        </p:nvGrpSpPr>
        <p:grpSpPr>
          <a:xfrm rot="19515392">
            <a:off x="9682854" y="-723504"/>
            <a:ext cx="553340" cy="553340"/>
            <a:chOff x="5397096" y="1258905"/>
            <a:chExt cx="4711700" cy="4711700"/>
          </a:xfrm>
        </p:grpSpPr>
        <p:sp>
          <p:nvSpPr>
            <p:cNvPr id="504" name="三十二角星 5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0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0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07" name="组合 506"/>
          <p:cNvGrpSpPr/>
          <p:nvPr/>
        </p:nvGrpSpPr>
        <p:grpSpPr>
          <a:xfrm>
            <a:off x="7057704" y="-557429"/>
            <a:ext cx="408155" cy="408155"/>
            <a:chOff x="5397096" y="1258905"/>
            <a:chExt cx="4711700" cy="4711700"/>
          </a:xfrm>
        </p:grpSpPr>
        <p:sp>
          <p:nvSpPr>
            <p:cNvPr id="508" name="三十二角星 5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11" name="组合 510"/>
          <p:cNvGrpSpPr/>
          <p:nvPr/>
        </p:nvGrpSpPr>
        <p:grpSpPr>
          <a:xfrm>
            <a:off x="2593684" y="-565722"/>
            <a:ext cx="523618" cy="523618"/>
            <a:chOff x="5397096" y="1258905"/>
            <a:chExt cx="4711700" cy="4711700"/>
          </a:xfrm>
        </p:grpSpPr>
        <p:sp>
          <p:nvSpPr>
            <p:cNvPr id="512" name="三十二角星 5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15" name="组合 514"/>
          <p:cNvGrpSpPr/>
          <p:nvPr/>
        </p:nvGrpSpPr>
        <p:grpSpPr>
          <a:xfrm rot="19515392">
            <a:off x="13242883" y="4226151"/>
            <a:ext cx="359342" cy="359342"/>
            <a:chOff x="5397096" y="1258905"/>
            <a:chExt cx="4711700" cy="4711700"/>
          </a:xfrm>
        </p:grpSpPr>
        <p:sp>
          <p:nvSpPr>
            <p:cNvPr id="516" name="三十二角星 5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19" name="组合 518"/>
          <p:cNvGrpSpPr/>
          <p:nvPr/>
        </p:nvGrpSpPr>
        <p:grpSpPr>
          <a:xfrm rot="19515392">
            <a:off x="-901891" y="-1106091"/>
            <a:ext cx="715348" cy="715348"/>
            <a:chOff x="5397096" y="1258905"/>
            <a:chExt cx="4711700" cy="4711700"/>
          </a:xfrm>
        </p:grpSpPr>
        <p:sp>
          <p:nvSpPr>
            <p:cNvPr id="520" name="三十二角星 5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23" name="组合 522"/>
          <p:cNvGrpSpPr/>
          <p:nvPr/>
        </p:nvGrpSpPr>
        <p:grpSpPr>
          <a:xfrm>
            <a:off x="4035982" y="-484247"/>
            <a:ext cx="340932" cy="340932"/>
            <a:chOff x="5397096" y="1258905"/>
            <a:chExt cx="4711700" cy="4711700"/>
          </a:xfrm>
        </p:grpSpPr>
        <p:sp>
          <p:nvSpPr>
            <p:cNvPr id="524" name="三十二角星 5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29" name="菱形 5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30" name="椭圆 5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526" name="组合 5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27" name="菱形 5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28" name="椭圆 5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31" name="组合 530"/>
          <p:cNvGrpSpPr/>
          <p:nvPr/>
        </p:nvGrpSpPr>
        <p:grpSpPr>
          <a:xfrm>
            <a:off x="13426239" y="1764090"/>
            <a:ext cx="408155" cy="408155"/>
            <a:chOff x="5397096" y="1258905"/>
            <a:chExt cx="4711700" cy="4711700"/>
          </a:xfrm>
        </p:grpSpPr>
        <p:sp>
          <p:nvSpPr>
            <p:cNvPr id="532" name="三十二角星 5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3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3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1839503" y="-1057383"/>
            <a:ext cx="704032" cy="704032"/>
            <a:chOff x="5397096" y="1258905"/>
            <a:chExt cx="4711700" cy="4711700"/>
          </a:xfrm>
        </p:grpSpPr>
        <p:sp>
          <p:nvSpPr>
            <p:cNvPr id="573" name="三十二角星 5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76" name="组合 575"/>
          <p:cNvGrpSpPr/>
          <p:nvPr/>
        </p:nvGrpSpPr>
        <p:grpSpPr>
          <a:xfrm>
            <a:off x="6466048" y="-1089886"/>
            <a:ext cx="591630" cy="591630"/>
            <a:chOff x="5397096" y="1258905"/>
            <a:chExt cx="4711700" cy="4711700"/>
          </a:xfrm>
        </p:grpSpPr>
        <p:sp>
          <p:nvSpPr>
            <p:cNvPr id="577" name="三十二角星 57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78" name="组合 57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82" name="菱形 5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83" name="椭圆 5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80" name="菱形 57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81" name="椭圆 58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84" name="组合 583"/>
          <p:cNvGrpSpPr/>
          <p:nvPr/>
        </p:nvGrpSpPr>
        <p:grpSpPr>
          <a:xfrm>
            <a:off x="10496758" y="-825418"/>
            <a:ext cx="635078" cy="635078"/>
            <a:chOff x="5397096" y="1258905"/>
            <a:chExt cx="4711700" cy="4711700"/>
          </a:xfrm>
        </p:grpSpPr>
        <p:sp>
          <p:nvSpPr>
            <p:cNvPr id="585" name="三十二角星 58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12376522" y="2462012"/>
            <a:ext cx="340932" cy="340932"/>
            <a:chOff x="5397096" y="1258905"/>
            <a:chExt cx="4711700" cy="4711700"/>
          </a:xfrm>
        </p:grpSpPr>
        <p:sp>
          <p:nvSpPr>
            <p:cNvPr id="589" name="三十二角星 58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94" name="菱形 59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95" name="椭圆 5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92" name="菱形 5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93" name="椭圆 5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23" name="组合 822"/>
          <p:cNvGrpSpPr/>
          <p:nvPr/>
        </p:nvGrpSpPr>
        <p:grpSpPr>
          <a:xfrm>
            <a:off x="12566492" y="4203733"/>
            <a:ext cx="286443" cy="286443"/>
            <a:chOff x="5397096" y="1258905"/>
            <a:chExt cx="4711700" cy="4711700"/>
          </a:xfrm>
        </p:grpSpPr>
        <p:sp>
          <p:nvSpPr>
            <p:cNvPr id="824" name="三十二角星 8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25" name="组合 8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29" name="菱形 8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0" name="椭圆 8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27" name="菱形 8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28" name="椭圆 8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31" name="组合 830"/>
          <p:cNvGrpSpPr/>
          <p:nvPr/>
        </p:nvGrpSpPr>
        <p:grpSpPr>
          <a:xfrm>
            <a:off x="74649" y="-742214"/>
            <a:ext cx="704032" cy="704032"/>
            <a:chOff x="5397096" y="1258905"/>
            <a:chExt cx="4711700" cy="4711700"/>
          </a:xfrm>
        </p:grpSpPr>
        <p:sp>
          <p:nvSpPr>
            <p:cNvPr id="841" name="三十二角星 8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84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84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12711873" y="3490889"/>
            <a:ext cx="340932" cy="340932"/>
            <a:chOff x="5397096" y="1258905"/>
            <a:chExt cx="4711700" cy="4711700"/>
          </a:xfrm>
        </p:grpSpPr>
        <p:sp>
          <p:nvSpPr>
            <p:cNvPr id="846" name="三十二角星 84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51" name="菱形 8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52" name="椭圆 8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49" name="菱形 8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50" name="椭圆 8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62" name="组合 861"/>
          <p:cNvGrpSpPr/>
          <p:nvPr/>
        </p:nvGrpSpPr>
        <p:grpSpPr>
          <a:xfrm>
            <a:off x="13181352" y="3783087"/>
            <a:ext cx="340932" cy="340932"/>
            <a:chOff x="5397096" y="1258905"/>
            <a:chExt cx="4711700" cy="4711700"/>
          </a:xfrm>
        </p:grpSpPr>
        <p:sp>
          <p:nvSpPr>
            <p:cNvPr id="864" name="三十二角星 8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69" name="菱形 8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70" name="椭圆 8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67" name="菱形 8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68" name="椭圆 8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71" name="组合 870"/>
          <p:cNvGrpSpPr/>
          <p:nvPr/>
        </p:nvGrpSpPr>
        <p:grpSpPr>
          <a:xfrm>
            <a:off x="2043526" y="-1303740"/>
            <a:ext cx="591630" cy="591630"/>
            <a:chOff x="5397096" y="1258905"/>
            <a:chExt cx="4711700" cy="4711700"/>
          </a:xfrm>
        </p:grpSpPr>
        <p:sp>
          <p:nvSpPr>
            <p:cNvPr id="872" name="三十二角星 8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87" name="菱形 8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88" name="椭圆 8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883" name="组合 88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85" name="菱形 8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86" name="椭圆 8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889" name="组合 888"/>
          <p:cNvGrpSpPr/>
          <p:nvPr/>
        </p:nvGrpSpPr>
        <p:grpSpPr>
          <a:xfrm>
            <a:off x="3684204" y="-1230002"/>
            <a:ext cx="288428" cy="288428"/>
            <a:chOff x="5397096" y="1258905"/>
            <a:chExt cx="4711700" cy="4711700"/>
          </a:xfrm>
        </p:grpSpPr>
        <p:sp>
          <p:nvSpPr>
            <p:cNvPr id="890" name="三十二角星 88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04" name="菱形 9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06" name="椭圆 9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93" name="菱形 8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94" name="椭圆 8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907" name="组合 906"/>
          <p:cNvGrpSpPr/>
          <p:nvPr/>
        </p:nvGrpSpPr>
        <p:grpSpPr>
          <a:xfrm>
            <a:off x="5079001" y="-1115803"/>
            <a:ext cx="635078" cy="635078"/>
            <a:chOff x="5397096" y="1258905"/>
            <a:chExt cx="4711700" cy="4711700"/>
          </a:xfrm>
        </p:grpSpPr>
        <p:sp>
          <p:nvSpPr>
            <p:cNvPr id="908" name="三十二角星 9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12423999" y="3697255"/>
            <a:ext cx="340932" cy="340932"/>
            <a:chOff x="5397096" y="1258905"/>
            <a:chExt cx="4711700" cy="4711700"/>
          </a:xfrm>
        </p:grpSpPr>
        <p:sp>
          <p:nvSpPr>
            <p:cNvPr id="912" name="三十二角星 9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13" name="组合 9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26" name="菱形 9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27" name="椭圆 9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15" name="菱形 9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25" name="椭圆 9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928" name="组合 927"/>
          <p:cNvGrpSpPr/>
          <p:nvPr/>
        </p:nvGrpSpPr>
        <p:grpSpPr>
          <a:xfrm>
            <a:off x="212275" y="-1170641"/>
            <a:ext cx="340932" cy="340932"/>
            <a:chOff x="5397096" y="1258905"/>
            <a:chExt cx="4711700" cy="4711700"/>
          </a:xfrm>
        </p:grpSpPr>
        <p:sp>
          <p:nvSpPr>
            <p:cNvPr id="929" name="三十二角星 92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30" name="组合 92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34" name="菱形 93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35" name="椭圆 93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931" name="组合 93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32" name="菱形 9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33" name="椭圆 9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35" name="组合 534"/>
          <p:cNvGrpSpPr/>
          <p:nvPr/>
        </p:nvGrpSpPr>
        <p:grpSpPr>
          <a:xfrm>
            <a:off x="991248" y="-1509329"/>
            <a:ext cx="999015" cy="1284005"/>
            <a:chOff x="4852334" y="1362258"/>
            <a:chExt cx="3517814" cy="4521347"/>
          </a:xfrm>
        </p:grpSpPr>
        <p:sp>
          <p:nvSpPr>
            <p:cNvPr id="536" name="任意多边形 535"/>
            <p:cNvSpPr/>
            <p:nvPr/>
          </p:nvSpPr>
          <p:spPr>
            <a:xfrm flipV="1" rot="21330816">
              <a:off x="5481405" y="2943502"/>
              <a:ext cx="1105364" cy="1481289"/>
            </a:xfrm>
            <a:custGeom>
              <a:gdLst>
                <a:gd fmla="*/ 903414 w 1298748" name="connsiteX0"/>
                <a:gd fmla="*/ 1 h 1772178" name="connsiteY0"/>
                <a:gd fmla="*/ 1094119 w 1298748" name="connsiteX1"/>
                <a:gd fmla="*/ 66562 h 1772178" name="connsiteY1"/>
                <a:gd fmla="*/ 1094196 w 1298748" name="connsiteX2"/>
                <a:gd fmla="*/ 66636 h 1772178" name="connsiteY2"/>
                <a:gd fmla="*/ 1128619 w 1298748" name="connsiteX3"/>
                <a:gd fmla="*/ 62755 h 1772178" name="connsiteY3"/>
                <a:gd fmla="*/ 1209211 w 1298748" name="connsiteX4"/>
                <a:gd fmla="*/ 60074 h 1772178" name="connsiteY4"/>
                <a:gd fmla="*/ 1241809 w 1298748" name="connsiteX5"/>
                <a:gd fmla="*/ 63909 h 1772178" name="connsiteY5"/>
                <a:gd fmla="*/ 1261619 w 1298748" name="connsiteX6"/>
                <a:gd fmla="*/ 133292 h 1772178" name="connsiteY6"/>
                <a:gd fmla="*/ 1290277 w 1298748" name="connsiteX7"/>
                <a:gd fmla="*/ 276188 h 1772178" name="connsiteY7"/>
                <a:gd fmla="*/ 1298748 w 1298748" name="connsiteX8"/>
                <a:gd fmla="*/ 347615 h 1772178" name="connsiteY8"/>
                <a:gd fmla="*/ 1289186 w 1298748" name="connsiteX9"/>
                <a:gd fmla="*/ 352640 h 1772178" name="connsiteY9"/>
                <a:gd fmla="*/ 1045347 w 1298748" name="connsiteX10"/>
                <a:gd fmla="*/ 709707 h 1772178" name="connsiteY10"/>
                <a:gd fmla="*/ 1026672 w 1298748" name="connsiteX11"/>
                <a:gd fmla="*/ 787370 h 1772178" name="connsiteY11"/>
                <a:gd fmla="*/ 981576 w 1298748" name="connsiteX12"/>
                <a:gd fmla="*/ 695093 h 1772178" name="connsiteY12"/>
                <a:gd fmla="*/ 816649 w 1298748" name="connsiteX13"/>
                <a:gd fmla="*/ 523293 h 1772178" name="connsiteY13"/>
                <a:gd fmla="*/ 770532 w 1298748" name="connsiteX14"/>
                <a:gd fmla="*/ 515574 h 1772178" name="connsiteY14"/>
                <a:gd fmla="*/ 758675 w 1298748" name="connsiteX15"/>
                <a:gd fmla="*/ 513775 h 1772178" name="connsiteY15"/>
                <a:gd fmla="*/ 484483 w 1298748" name="connsiteX16"/>
                <a:gd fmla="*/ 1321430 h 1772178" name="connsiteY16"/>
                <a:gd fmla="*/ 502912 w 1298748" name="connsiteX17"/>
                <a:gd fmla="*/ 1478126 h 1772178" name="connsiteY17"/>
                <a:gd fmla="*/ 503653 w 1298748" name="connsiteX18"/>
                <a:gd fmla="*/ 1481682 h 1772178" name="connsiteY18"/>
                <a:gd fmla="*/ 512384 w 1298748" name="connsiteX19"/>
                <a:gd fmla="*/ 1596499 h 1772178" name="connsiteY19"/>
                <a:gd fmla="*/ 531744 w 1298748" name="connsiteX20"/>
                <a:gd fmla="*/ 1764635 h 1772178" name="connsiteY20"/>
                <a:gd fmla="*/ 532901 w 1298748" name="connsiteX21"/>
                <a:gd fmla="*/ 1772178 h 1772178" name="connsiteY21"/>
                <a:gd fmla="*/ 447483 w 1298748" name="connsiteX22"/>
                <a:gd fmla="*/ 1674448 h 1772178" name="connsiteY22"/>
                <a:gd fmla="*/ 22980 w 1298748" name="connsiteX23"/>
                <a:gd fmla="*/ 738187 h 1772178" name="connsiteY23"/>
                <a:gd fmla="*/ 316573 w 1298748" name="connsiteX24"/>
                <a:gd fmla="*/ 151952 h 1772178" name="connsiteY24"/>
                <a:gd fmla="*/ 351150 w 1298748" name="connsiteX25"/>
                <a:gd fmla="*/ 150222 h 1772178" name="connsiteY25"/>
                <a:gd fmla="*/ 351214 w 1298748" name="connsiteX26"/>
                <a:gd fmla="*/ 150140 h 1772178" name="connsiteY26"/>
                <a:gd fmla="*/ 529730 w 1298748" name="connsiteX27"/>
                <a:gd fmla="*/ 57982 h 1772178" name="connsiteY27"/>
                <a:gd fmla="*/ 665408 w 1298748" name="connsiteX28"/>
                <a:gd fmla="*/ 65995 h 1772178" name="connsiteY28"/>
                <a:gd fmla="*/ 699187 w 1298748" name="connsiteX29"/>
                <a:gd fmla="*/ 79312 h 1772178" name="connsiteY29"/>
                <a:gd fmla="*/ 712708 w 1298748" name="connsiteX30"/>
                <a:gd fmla="*/ 66562 h 1772178" name="connsiteY30"/>
                <a:gd fmla="*/ 903414 w 1298748" name="connsiteX31"/>
                <a:gd fmla="*/ 1 h 1772178" name="connsiteY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b="b" l="l" r="r" t="t"/>
              <a:pathLst>
                <a:path h="1772178" w="129874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37" name="组合 536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570" name="任意多边形 56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gdLst>
                  <a:gd fmla="*/ 414104 w 414218" name="connsiteX0"/>
                  <a:gd fmla="*/ 7200 h 1684800" name="connsiteY0"/>
                  <a:gd fmla="*/ 176504 w 414218" name="connsiteX1"/>
                  <a:gd fmla="*/ 0 h 1684800" name="connsiteY1"/>
                  <a:gd fmla="*/ 3704 w 414218" name="connsiteX2"/>
                  <a:gd fmla="*/ 856800 h 1684800" name="connsiteY2"/>
                  <a:gd fmla="*/ 75704 w 414218" name="connsiteX3"/>
                  <a:gd fmla="*/ 1684800 h 1684800" name="connsiteY3"/>
                  <a:gd fmla="*/ 277304 w 414218" name="connsiteX4"/>
                  <a:gd fmla="*/ 1663200 h 1684800" name="connsiteY4"/>
                  <a:gd fmla="*/ 248504 w 414218" name="connsiteX5"/>
                  <a:gd fmla="*/ 833650 h 1684800" name="connsiteY5"/>
                  <a:gd fmla="*/ 414104 w 414218" name="connsiteX6"/>
                  <a:gd fmla="*/ 7200 h 16848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1684800" w="414217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gdLst>
                  <a:gd fmla="*/ 6350 w 215900" name="connsiteX0"/>
                  <a:gd fmla="*/ 6350 h 228600" name="connsiteY0"/>
                  <a:gd fmla="*/ 0 w 215900" name="connsiteX1"/>
                  <a:gd fmla="*/ 133350 h 228600" name="connsiteY1"/>
                  <a:gd fmla="*/ 215900 w 215900" name="connsiteX2"/>
                  <a:gd fmla="*/ 228600 h 228600" name="connsiteY2"/>
                  <a:gd fmla="*/ 101600 w 215900" name="connsiteX3"/>
                  <a:gd fmla="*/ 0 h 228600" name="connsiteY3"/>
                  <a:gd fmla="*/ 6350 w 215900" name="connsiteX4"/>
                  <a:gd fmla="*/ 6350 h 228600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228600" w="2159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538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gdLst>
                <a:gd fmla="*/ 824607 w 837848" name="connsiteX0"/>
                <a:gd fmla="*/ 0 h 1591938" name="connsiteY0"/>
                <a:gd fmla="*/ 837848 w 837848" name="connsiteX1"/>
                <a:gd fmla="*/ 448863 h 1591938" name="connsiteY1"/>
                <a:gd fmla="*/ 202868 w 837848" name="connsiteX2"/>
                <a:gd fmla="*/ 1283357 h 1591938" name="connsiteY2"/>
                <a:gd fmla="*/ 195542 w 837848" name="connsiteX3"/>
                <a:gd fmla="*/ 1368882 h 1591938" name="connsiteY3"/>
                <a:gd fmla="*/ 201651 w 837848" name="connsiteX4"/>
                <a:gd fmla="*/ 1373030 h 1591938" name="connsiteY4"/>
                <a:gd fmla="*/ 202752 w 837848" name="connsiteX5"/>
                <a:gd fmla="*/ 1376647 h 1591938" name="connsiteY5"/>
                <a:gd fmla="*/ 243116 w 837848" name="connsiteX6"/>
                <a:gd fmla="*/ 1417568 h 1591938" name="connsiteY6"/>
                <a:gd fmla="*/ 0 w 837848" name="connsiteX7"/>
                <a:gd fmla="*/ 1591938 h 1591938" name="connsiteY7"/>
                <a:gd fmla="*/ 57796 w 837848" name="connsiteX8"/>
                <a:gd fmla="*/ 1439599 h 1591938" name="connsiteY8"/>
                <a:gd fmla="*/ 59206 w 837848" name="connsiteX9"/>
                <a:gd fmla="*/ 1433647 h 1591938" name="connsiteY9"/>
                <a:gd fmla="*/ 61296 w 837848" name="connsiteX10"/>
                <a:gd fmla="*/ 1430372 h 1591938" name="connsiteY10"/>
                <a:gd fmla="*/ 89308 w 837848" name="connsiteX11"/>
                <a:gd fmla="*/ 1356538 h 1591938" name="connsiteY11"/>
                <a:gd fmla="*/ 114942 w 837848" name="connsiteX12"/>
                <a:gd fmla="*/ 1355287 h 1591938" name="connsiteY12"/>
                <a:gd fmla="*/ 103704 w 837848" name="connsiteX13"/>
                <a:gd fmla="*/ 1289358 h 1591938" name="connsiteY13"/>
                <a:gd fmla="*/ 85276 w 837848" name="connsiteX14"/>
                <a:gd fmla="*/ 241249 h 1591938" name="connsiteY1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b="b" l="l" r="r" t="t"/>
              <a:pathLst>
                <a:path h="1591938" w="83784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 wrap="square">
              <a:noAutofit/>
            </a:bodyPr>
            <a:lstStyle/>
            <a:p>
              <a:pPr algn="ctr"/>
              <a:endParaRPr altLang="en-US" lang="zh-CN"/>
            </a:p>
          </p:txBody>
        </p:sp>
        <p:sp>
          <p:nvSpPr>
            <p:cNvPr id="539" name="右腿"/>
            <p:cNvSpPr/>
            <p:nvPr/>
          </p:nvSpPr>
          <p:spPr>
            <a:xfrm flipH="1" rot="20932628">
              <a:off x="6058476" y="4291667"/>
              <a:ext cx="837848" cy="1591938"/>
            </a:xfrm>
            <a:custGeom>
              <a:gdLst>
                <a:gd fmla="*/ 824607 w 837848" name="connsiteX0"/>
                <a:gd fmla="*/ 0 h 1591938" name="connsiteY0"/>
                <a:gd fmla="*/ 837848 w 837848" name="connsiteX1"/>
                <a:gd fmla="*/ 448863 h 1591938" name="connsiteY1"/>
                <a:gd fmla="*/ 202868 w 837848" name="connsiteX2"/>
                <a:gd fmla="*/ 1283357 h 1591938" name="connsiteY2"/>
                <a:gd fmla="*/ 195542 w 837848" name="connsiteX3"/>
                <a:gd fmla="*/ 1368882 h 1591938" name="connsiteY3"/>
                <a:gd fmla="*/ 201651 w 837848" name="connsiteX4"/>
                <a:gd fmla="*/ 1373030 h 1591938" name="connsiteY4"/>
                <a:gd fmla="*/ 202752 w 837848" name="connsiteX5"/>
                <a:gd fmla="*/ 1376647 h 1591938" name="connsiteY5"/>
                <a:gd fmla="*/ 243116 w 837848" name="connsiteX6"/>
                <a:gd fmla="*/ 1417568 h 1591938" name="connsiteY6"/>
                <a:gd fmla="*/ 0 w 837848" name="connsiteX7"/>
                <a:gd fmla="*/ 1591938 h 1591938" name="connsiteY7"/>
                <a:gd fmla="*/ 57796 w 837848" name="connsiteX8"/>
                <a:gd fmla="*/ 1439599 h 1591938" name="connsiteY8"/>
                <a:gd fmla="*/ 59206 w 837848" name="connsiteX9"/>
                <a:gd fmla="*/ 1433647 h 1591938" name="connsiteY9"/>
                <a:gd fmla="*/ 61296 w 837848" name="connsiteX10"/>
                <a:gd fmla="*/ 1430372 h 1591938" name="connsiteY10"/>
                <a:gd fmla="*/ 89308 w 837848" name="connsiteX11"/>
                <a:gd fmla="*/ 1356538 h 1591938" name="connsiteY11"/>
                <a:gd fmla="*/ 114942 w 837848" name="connsiteX12"/>
                <a:gd fmla="*/ 1355287 h 1591938" name="connsiteY12"/>
                <a:gd fmla="*/ 103704 w 837848" name="connsiteX13"/>
                <a:gd fmla="*/ 1289358 h 1591938" name="connsiteY13"/>
                <a:gd fmla="*/ 85276 w 837848" name="connsiteX14"/>
                <a:gd fmla="*/ 241249 h 1591938" name="connsiteY1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b="b" l="l" r="r" t="t"/>
              <a:pathLst>
                <a:path h="1591938" w="83784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 wrap="square">
              <a:noAutofit/>
            </a:bodyPr>
            <a:lstStyle/>
            <a:p>
              <a:pPr algn="ctr"/>
              <a:endParaRPr altLang="en-US" lang="zh-CN"/>
            </a:p>
          </p:txBody>
        </p:sp>
        <p:grpSp>
          <p:nvGrpSpPr>
            <p:cNvPr id="540" name="组合 539"/>
            <p:cNvGrpSpPr/>
            <p:nvPr/>
          </p:nvGrpSpPr>
          <p:grpSpPr>
            <a:xfrm flipH="1" flipV="1" rot="10800000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558" name="组合 557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562" name="组合 561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568" name="任意多边形 567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gdLst>
                      <a:gd fmla="*/ 414104 w 414218" name="connsiteX0"/>
                      <a:gd fmla="*/ 7200 h 1684800" name="connsiteY0"/>
                      <a:gd fmla="*/ 176504 w 414218" name="connsiteX1"/>
                      <a:gd fmla="*/ 0 h 1684800" name="connsiteY1"/>
                      <a:gd fmla="*/ 3704 w 414218" name="connsiteX2"/>
                      <a:gd fmla="*/ 856800 h 1684800" name="connsiteY2"/>
                      <a:gd fmla="*/ 75704 w 414218" name="connsiteX3"/>
                      <a:gd fmla="*/ 1684800 h 1684800" name="connsiteY3"/>
                      <a:gd fmla="*/ 277304 w 414218" name="connsiteX4"/>
                      <a:gd fmla="*/ 1663200 h 1684800" name="connsiteY4"/>
                      <a:gd fmla="*/ 248504 w 414218" name="connsiteX5"/>
                      <a:gd fmla="*/ 833650 h 1684800" name="connsiteY5"/>
                      <a:gd fmla="*/ 414104 w 414218" name="connsiteX6"/>
                      <a:gd fmla="*/ 7200 h 1684800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b="b" l="l" r="r" t="t"/>
                    <a:pathLst>
                      <a:path h="1684800" w="414217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69" name="任意多边形 568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gdLst>
                      <a:gd fmla="*/ 6350 w 215900" name="connsiteX0"/>
                      <a:gd fmla="*/ 6350 h 228600" name="connsiteY0"/>
                      <a:gd fmla="*/ 0 w 215900" name="connsiteX1"/>
                      <a:gd fmla="*/ 133350 h 228600" name="connsiteY1"/>
                      <a:gd fmla="*/ 215900 w 215900" name="connsiteX2"/>
                      <a:gd fmla="*/ 228600 h 228600" name="connsiteY2"/>
                      <a:gd fmla="*/ 101600 w 215900" name="connsiteX3"/>
                      <a:gd fmla="*/ 0 h 228600" name="connsiteY3"/>
                      <a:gd fmla="*/ 6350 w 215900" name="connsiteX4"/>
                      <a:gd fmla="*/ 6350 h 228600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228600" w="2159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563" name="组合 562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564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grpSp>
                <p:nvGrpSpPr>
                  <p:cNvPr id="565" name="组合 564"/>
                  <p:cNvGrpSpPr/>
                  <p:nvPr/>
                </p:nvGrpSpPr>
                <p:grpSpPr>
                  <a:xfrm>
                    <a:off x="13527312" y="-2064699"/>
                    <a:ext cx="1320057" cy="1073669"/>
                    <a:chOff x="11746138" y="-1035999"/>
                    <a:chExt cx="1320057" cy="1073669"/>
                  </a:xfrm>
                  <a:effectLst>
                    <a:outerShdw algn="ctr" blurRad="50800" dir="2700000" dist="50800" rotWithShape="0" sx="19000" sy="1900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566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gdLst>
                        <a:gd fmla="*/ 0 w 1471886" name="connsiteX0"/>
                        <a:gd fmla="*/ 1349829 h 1569399" name="connsiteY0"/>
                        <a:gd fmla="*/ 398572 w 1471886" name="connsiteX1"/>
                        <a:gd fmla="*/ 0 h 1569399" name="connsiteY1"/>
                        <a:gd fmla="*/ 1051715 w 1471886" name="connsiteX2"/>
                        <a:gd fmla="*/ 0 h 1569399" name="connsiteY2"/>
                        <a:gd fmla="*/ 1471886 w 1471886" name="connsiteX3"/>
                        <a:gd fmla="*/ 1277829 h 1569399" name="connsiteY3"/>
                        <a:gd fmla="*/ 739658 w 1471886" name="connsiteX4"/>
                        <a:gd fmla="*/ 1567543 h 1569399" name="connsiteY4"/>
                        <a:gd fmla="*/ 0 w 1471886" name="connsiteX5"/>
                        <a:gd fmla="*/ 1349829 h 1569399" name="connsiteY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b="b" l="l" r="r" t="t"/>
                      <a:pathLst>
                        <a:path h="1569399" w="1471886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3"/>
                      <a:tile algn="tl" flip="none" sx="50000" sy="50000" tx="0" ty="0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67" name="任意多边形 566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gdLst>
                        <a:gd fmla="*/ 1379595 w 1471886" name="connsiteX0"/>
                        <a:gd fmla="*/ 0 h 375535" name="connsiteY0"/>
                        <a:gd fmla="*/ 1412403 w 1471886" name="connsiteX1"/>
                        <a:gd fmla="*/ 36137 h 375535" name="connsiteY1"/>
                        <a:gd fmla="*/ 1471886 w 1471886" name="connsiteX2"/>
                        <a:gd fmla="*/ 83965 h 375535" name="connsiteY2"/>
                        <a:gd fmla="*/ 739658 w 1471886" name="connsiteX3"/>
                        <a:gd fmla="*/ 373679 h 375535" name="connsiteY3"/>
                        <a:gd fmla="*/ 0 w 1471886" name="connsiteX4"/>
                        <a:gd fmla="*/ 155965 h 375535" name="connsiteY4"/>
                        <a:gd fmla="*/ 70493 w 1471886" name="connsiteX5"/>
                        <a:gd fmla="*/ 36849 h 375535" name="connsiteY5"/>
                        <a:gd fmla="*/ 72362 w 1471886" name="connsiteX6"/>
                        <a:gd fmla="*/ 32282 h 375535" name="connsiteY6"/>
                        <a:gd fmla="*/ 152685 w 1471886" name="connsiteX7"/>
                        <a:gd fmla="*/ 82098 h 375535" name="connsiteY7"/>
                        <a:gd fmla="*/ 739658 w 1471886" name="connsiteX8"/>
                        <a:gd fmla="*/ 185405 h 375535" name="connsiteY8"/>
                        <a:gd fmla="*/ 1353871 w 1471886" name="connsiteX9"/>
                        <a:gd fmla="*/ 21011 h 375535" name="connsiteY9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b="b" l="l" r="r" t="t"/>
                      <a:pathLst>
                        <a:path h="375535" w="1471886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</p:grpSp>
          </p:grpSp>
          <p:grpSp>
            <p:nvGrpSpPr>
              <p:cNvPr id="559" name="组合 558"/>
              <p:cNvGrpSpPr/>
              <p:nvPr/>
            </p:nvGrpSpPr>
            <p:grpSpPr>
              <a:xfrm flipH="1" flipV="1" rot="12960000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560" name="任意多边形 559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gdLst>
                    <a:gd fmla="*/ 414104 w 414218" name="connsiteX0"/>
                    <a:gd fmla="*/ 7200 h 1684800" name="connsiteY0"/>
                    <a:gd fmla="*/ 176504 w 414218" name="connsiteX1"/>
                    <a:gd fmla="*/ 0 h 1684800" name="connsiteY1"/>
                    <a:gd fmla="*/ 3704 w 414218" name="connsiteX2"/>
                    <a:gd fmla="*/ 856800 h 1684800" name="connsiteY2"/>
                    <a:gd fmla="*/ 75704 w 414218" name="connsiteX3"/>
                    <a:gd fmla="*/ 1684800 h 1684800" name="connsiteY3"/>
                    <a:gd fmla="*/ 277304 w 414218" name="connsiteX4"/>
                    <a:gd fmla="*/ 1663200 h 1684800" name="connsiteY4"/>
                    <a:gd fmla="*/ 248504 w 414218" name="connsiteX5"/>
                    <a:gd fmla="*/ 833650 h 1684800" name="connsiteY5"/>
                    <a:gd fmla="*/ 414104 w 414218" name="connsiteX6"/>
                    <a:gd fmla="*/ 7200 h 168480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1684800" w="414217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1" name="任意多边形 560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gdLst>
                    <a:gd fmla="*/ 6350 w 215900" name="connsiteX0"/>
                    <a:gd fmla="*/ 6350 h 228600" name="connsiteY0"/>
                    <a:gd fmla="*/ 0 w 215900" name="connsiteX1"/>
                    <a:gd fmla="*/ 133350 h 228600" name="connsiteY1"/>
                    <a:gd fmla="*/ 215900 w 215900" name="connsiteX2"/>
                    <a:gd fmla="*/ 228600 h 228600" name="connsiteY2"/>
                    <a:gd fmla="*/ 101600 w 215900" name="connsiteX3"/>
                    <a:gd fmla="*/ 0 h 228600" name="connsiteY3"/>
                    <a:gd fmla="*/ 6350 w 215900" name="connsiteX4"/>
                    <a:gd fmla="*/ 6350 h 228600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228600" w="2159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41" name="组合 540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542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gdLst>
                  <a:gd fmla="*/ 0 w 2601638" name="connsiteX0"/>
                  <a:gd fmla="*/ 1052811 h 2060811" name="connsiteY0"/>
                  <a:gd fmla="*/ 15601 w 2601638" name="connsiteX1"/>
                  <a:gd fmla="*/ 1006987 h 2060811" name="connsiteY1"/>
                  <a:gd fmla="*/ 120710 w 2601638" name="connsiteX2"/>
                  <a:gd fmla="*/ 936273 h 2060811" name="connsiteY2"/>
                  <a:gd fmla="*/ 58692 w 2601638" name="connsiteX3"/>
                  <a:gd fmla="*/ 758584 h 2060811" name="connsiteY3"/>
                  <a:gd fmla="*/ 202503 w 2601638" name="connsiteX4"/>
                  <a:gd fmla="*/ 700602 h 2060811" name="connsiteY4"/>
                  <a:gd fmla="*/ 174596 w 2601638" name="connsiteX5"/>
                  <a:gd fmla="*/ 548811 h 2060811" name="connsiteY5"/>
                  <a:gd fmla="*/ 427465 w 2601638" name="connsiteX6"/>
                  <a:gd fmla="*/ 481534 h 2060811" name="connsiteY6"/>
                  <a:gd fmla="*/ 381698 w 2601638" name="connsiteX7"/>
                  <a:gd fmla="*/ 340047 h 2060811" name="connsiteY7"/>
                  <a:gd fmla="*/ 593859 w 2601638" name="connsiteX8"/>
                  <a:gd fmla="*/ 310363 h 2060811" name="connsiteY8"/>
                  <a:gd fmla="*/ 608737 w 2601638" name="connsiteX9"/>
                  <a:gd fmla="*/ 179857 h 2060811" name="connsiteY9"/>
                  <a:gd fmla="*/ 823384 w 2601638" name="connsiteX10"/>
                  <a:gd fmla="*/ 189285 h 2060811" name="connsiteY10"/>
                  <a:gd fmla="*/ 965907 w 2601638" name="connsiteX11"/>
                  <a:gd fmla="*/ 36296 h 2060811" name="connsiteY11"/>
                  <a:gd fmla="*/ 1163963 w 2601638" name="connsiteX12"/>
                  <a:gd fmla="*/ 118418 h 2060811" name="connsiteY12"/>
                  <a:gd fmla="*/ 1331311 w 2601638" name="connsiteX13"/>
                  <a:gd fmla="*/ 0 h 2060811" name="connsiteY13"/>
                  <a:gd fmla="*/ 1461487 w 2601638" name="connsiteX14"/>
                  <a:gd fmla="*/ 150066 h 2060811" name="connsiteY14"/>
                  <a:gd fmla="*/ 1745689 w 2601638" name="connsiteX15"/>
                  <a:gd fmla="*/ 49283 h 2060811" name="connsiteY15"/>
                  <a:gd fmla="*/ 1750631 w 2601638" name="connsiteX16"/>
                  <a:gd fmla="*/ 215949 h 2060811" name="connsiteY16"/>
                  <a:gd fmla="*/ 2054812 w 2601638" name="connsiteX17"/>
                  <a:gd fmla="*/ 127469 h 2060811" name="connsiteY17"/>
                  <a:gd fmla="*/ 2040164 w 2601638" name="connsiteX18"/>
                  <a:gd fmla="*/ 309339 h 2060811" name="connsiteY18"/>
                  <a:gd fmla="*/ 2229464 w 2601638" name="connsiteX19"/>
                  <a:gd fmla="*/ 306709 h 2060811" name="connsiteY19"/>
                  <a:gd fmla="*/ 2201588 w 2601638" name="connsiteX20"/>
                  <a:gd fmla="*/ 473587 h 2060811" name="connsiteY20"/>
                  <a:gd fmla="*/ 2230370 w 2601638" name="connsiteX21"/>
                  <a:gd fmla="*/ 484692 h 2060811" name="connsiteY21"/>
                  <a:gd fmla="*/ 2388942 w 2601638" name="connsiteX22"/>
                  <a:gd fmla="*/ 458324 h 2060811" name="connsiteY22"/>
                  <a:gd fmla="*/ 2407707 w 2601638" name="connsiteX23"/>
                  <a:gd fmla="*/ 697086 h 2060811" name="connsiteY23"/>
                  <a:gd fmla="*/ 2561995 w 2601638" name="connsiteX24"/>
                  <a:gd fmla="*/ 791921 h 2060811" name="connsiteY24"/>
                  <a:gd fmla="*/ 2471866 w 2601638" name="connsiteX25"/>
                  <a:gd fmla="*/ 928804 h 2060811" name="connsiteY25"/>
                  <a:gd fmla="*/ 2601638 w 2601638" name="connsiteX26"/>
                  <a:gd fmla="*/ 1095673 h 2060811" name="connsiteY26"/>
                  <a:gd fmla="*/ 2478062 w 2601638" name="connsiteX27"/>
                  <a:gd fmla="*/ 1156683 h 2060811" name="connsiteY27"/>
                  <a:gd fmla="*/ 2596285 w 2601638" name="connsiteX28"/>
                  <a:gd fmla="*/ 1264609 h 2060811" name="connsiteY28"/>
                  <a:gd fmla="*/ 2369607 w 2601638" name="connsiteX29"/>
                  <a:gd fmla="*/ 1394470 h 2060811" name="connsiteY29"/>
                  <a:gd fmla="*/ 2302332 w 2601638" name="connsiteX30"/>
                  <a:gd fmla="*/ 1452251 h 2060811" name="connsiteY30"/>
                  <a:gd fmla="*/ 2218940 w 2601638" name="connsiteX31"/>
                  <a:gd fmla="*/ 1596315 h 2060811" name="connsiteY31"/>
                  <a:gd fmla="*/ 2168891 w 2601638" name="connsiteX32"/>
                  <a:gd fmla="*/ 1752892 h 2060811" name="connsiteY32"/>
                  <a:gd fmla="*/ 2005874 w 2601638" name="connsiteX33"/>
                  <a:gd fmla="*/ 1761118 h 2060811" name="connsiteY33"/>
                  <a:gd fmla="*/ 1954800 w 2601638" name="connsiteX34"/>
                  <a:gd fmla="*/ 1925765 h 2060811" name="connsiteY34"/>
                  <a:gd fmla="*/ 1744916 w 2601638" name="connsiteX35"/>
                  <a:gd fmla="*/ 1877656 h 2060811" name="connsiteY35"/>
                  <a:gd fmla="*/ 1640493 w 2601638" name="connsiteX36"/>
                  <a:gd fmla="*/ 2026464 h 2060811" name="connsiteY36"/>
                  <a:gd fmla="*/ 1453867 w 2601638" name="connsiteX37"/>
                  <a:gd fmla="*/ 1937974 h 2060811" name="connsiteY37"/>
                  <a:gd fmla="*/ 1303200 w 2601638" name="connsiteX38"/>
                  <a:gd fmla="*/ 2060811 h 2060811" name="connsiteY38"/>
                  <a:gd fmla="*/ 1152533 w 2601638" name="connsiteX39"/>
                  <a:gd fmla="*/ 1937974 h 2060811" name="connsiteY39"/>
                  <a:gd fmla="*/ 965907 w 2601638" name="connsiteX40"/>
                  <a:gd fmla="*/ 2026464 h 2060811" name="connsiteY40"/>
                  <a:gd fmla="*/ 861484 w 2601638" name="connsiteX41"/>
                  <a:gd fmla="*/ 1877656 h 2060811" name="connsiteY41"/>
                  <a:gd fmla="*/ 651600 w 2601638" name="connsiteX42"/>
                  <a:gd fmla="*/ 1925765 h 2060811" name="connsiteY42"/>
                  <a:gd fmla="*/ 600526 w 2601638" name="connsiteX43"/>
                  <a:gd fmla="*/ 1761118 h 2060811" name="connsiteY43"/>
                  <a:gd fmla="*/ 381698 w 2601638" name="connsiteX44"/>
                  <a:gd fmla="*/ 1765575 h 2060811" name="connsiteY44"/>
                  <a:gd fmla="*/ 387460 w 2601638" name="connsiteX45"/>
                  <a:gd fmla="*/ 1596315 h 2060811" name="connsiteY45"/>
                  <a:gd fmla="*/ 401173 w 2601638" name="connsiteX46"/>
                  <a:gd fmla="*/ 1601623 h 2060811" name="connsiteY46"/>
                  <a:gd fmla="*/ 46293 w 2601638" name="connsiteX47"/>
                  <a:gd fmla="*/ 1264360 h 2060811" name="connsiteY47"/>
                  <a:gd fmla="*/ 105470 w 2601638" name="connsiteX48"/>
                  <a:gd fmla="*/ 1162316 h 2060811" name="connsiteY48"/>
                  <a:gd fmla="*/ 0 w 2601638" name="connsiteX49"/>
                  <a:gd fmla="*/ 1052811 h 2060811" name="connsiteY49"/>
                  <a:gd fmla="*/ 0 w 2601638" name="connsiteX50"/>
                  <a:gd fmla="*/ 1016515 h 2024515" name="connsiteY5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b="b" l="l" r="r" t="t"/>
                <a:pathLst>
                  <a:path h="2060810" w="2601638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43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 flipH="1" rot="877829">
                  <a:off x="8846569" y="2917061"/>
                  <a:ext cx="699434" cy="299675"/>
                </a:xfrm>
                <a:custGeom>
                  <a:gdLst>
                    <a:gd fmla="*/ 966524 w 1399795" name="connsiteX0"/>
                    <a:gd fmla="*/ 34288 h 599747" name="connsiteY0"/>
                    <a:gd fmla="*/ 1399795 w 1399795" name="connsiteX1"/>
                    <a:gd fmla="*/ 436322 h 599747" name="connsiteY1"/>
                    <a:gd fmla="*/ 1385382 w 1399795" name="connsiteX2"/>
                    <a:gd fmla="*/ 524256 h 599747" name="connsiteY2"/>
                    <a:gd fmla="*/ 1347282 w 1399795" name="connsiteX3"/>
                    <a:gd fmla="*/ 599747 h 599747" name="connsiteY3"/>
                    <a:gd fmla="*/ 0 w 1399795" name="connsiteX4"/>
                    <a:gd fmla="*/ 339280 h 599747" name="connsiteY4"/>
                    <a:gd fmla="*/ 36739 w 1399795" name="connsiteX5"/>
                    <a:gd fmla="*/ 266486 h 599747" name="connsiteY5"/>
                    <a:gd fmla="*/ 690393 w 1399795" name="connsiteX6"/>
                    <a:gd fmla="*/ 0 h 599747" name="connsiteY6"/>
                    <a:gd fmla="*/ 966524 w 1399795" name="connsiteX7"/>
                    <a:gd fmla="*/ 34288 h 599747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599747" w="1399795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 rot="20722172">
                  <a:off x="9643085" y="2917061"/>
                  <a:ext cx="699434" cy="299675"/>
                </a:xfrm>
                <a:custGeom>
                  <a:gdLst>
                    <a:gd fmla="*/ 966524 w 1399795" name="connsiteX0"/>
                    <a:gd fmla="*/ 34288 h 599747" name="connsiteY0"/>
                    <a:gd fmla="*/ 1399795 w 1399795" name="connsiteX1"/>
                    <a:gd fmla="*/ 436322 h 599747" name="connsiteY1"/>
                    <a:gd fmla="*/ 1385382 w 1399795" name="connsiteX2"/>
                    <a:gd fmla="*/ 524256 h 599747" name="connsiteY2"/>
                    <a:gd fmla="*/ 1347282 w 1399795" name="connsiteX3"/>
                    <a:gd fmla="*/ 599747 h 599747" name="connsiteY3"/>
                    <a:gd fmla="*/ 0 w 1399795" name="connsiteX4"/>
                    <a:gd fmla="*/ 339280 h 599747" name="connsiteY4"/>
                    <a:gd fmla="*/ 36739 w 1399795" name="connsiteX5"/>
                    <a:gd fmla="*/ 266486 h 599747" name="connsiteY5"/>
                    <a:gd fmla="*/ 690393 w 1399795" name="connsiteX6"/>
                    <a:gd fmla="*/ 0 h 599747" name="connsiteY6"/>
                    <a:gd fmla="*/ 966524 w 1399795" name="connsiteX7"/>
                    <a:gd fmla="*/ 34288 h 599747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599747" w="1399795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544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gdLst>
                    <a:gd fmla="*/ 190781 w 277050" name="connsiteX0"/>
                    <a:gd fmla="*/ 60711 h 277050" name="connsiteY0"/>
                    <a:gd fmla="*/ 150239 w 277050" name="connsiteX1"/>
                    <a:gd fmla="*/ 101253 h 277050" name="connsiteY1"/>
                    <a:gd fmla="*/ 190781 w 277050" name="connsiteX2"/>
                    <a:gd fmla="*/ 141795 h 277050" name="connsiteY2"/>
                    <a:gd fmla="*/ 231323 w 277050" name="connsiteX3"/>
                    <a:gd fmla="*/ 101253 h 277050" name="connsiteY3"/>
                    <a:gd fmla="*/ 190781 w 277050" name="connsiteX4"/>
                    <a:gd fmla="*/ 60711 h 277050" name="connsiteY4"/>
                    <a:gd fmla="*/ 138525 w 277050" name="connsiteX5"/>
                    <a:gd fmla="*/ 0 h 277050" name="connsiteY5"/>
                    <a:gd fmla="*/ 277050 w 277050" name="connsiteX6"/>
                    <a:gd fmla="*/ 138525 h 277050" name="connsiteY6"/>
                    <a:gd fmla="*/ 138525 w 277050" name="connsiteX7"/>
                    <a:gd fmla="*/ 277050 h 277050" name="connsiteY7"/>
                    <a:gd fmla="*/ 0 w 277050" name="connsiteX8"/>
                    <a:gd fmla="*/ 138525 h 277050" name="connsiteY8"/>
                    <a:gd fmla="*/ 138525 w 277050" name="connsiteX9"/>
                    <a:gd fmla="*/ 0 h 277050" name="connsiteY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b="b" l="l" r="r" t="t"/>
                  <a:pathLst>
                    <a:path h="277050" w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gdLst>
                    <a:gd fmla="*/ 190781 w 277050" name="connsiteX0"/>
                    <a:gd fmla="*/ 60711 h 277050" name="connsiteY0"/>
                    <a:gd fmla="*/ 150239 w 277050" name="connsiteX1"/>
                    <a:gd fmla="*/ 101253 h 277050" name="connsiteY1"/>
                    <a:gd fmla="*/ 190781 w 277050" name="connsiteX2"/>
                    <a:gd fmla="*/ 141795 h 277050" name="connsiteY2"/>
                    <a:gd fmla="*/ 231323 w 277050" name="connsiteX3"/>
                    <a:gd fmla="*/ 101253 h 277050" name="connsiteY3"/>
                    <a:gd fmla="*/ 190781 w 277050" name="connsiteX4"/>
                    <a:gd fmla="*/ 60711 h 277050" name="connsiteY4"/>
                    <a:gd fmla="*/ 138525 w 277050" name="connsiteX5"/>
                    <a:gd fmla="*/ 0 h 277050" name="connsiteY5"/>
                    <a:gd fmla="*/ 277050 w 277050" name="connsiteX6"/>
                    <a:gd fmla="*/ 138525 h 277050" name="connsiteY6"/>
                    <a:gd fmla="*/ 138525 w 277050" name="connsiteX7"/>
                    <a:gd fmla="*/ 277050 h 277050" name="connsiteY7"/>
                    <a:gd fmla="*/ 0 w 277050" name="connsiteX8"/>
                    <a:gd fmla="*/ 138525 h 277050" name="connsiteY8"/>
                    <a:gd fmla="*/ 138525 w 277050" name="connsiteX9"/>
                    <a:gd fmla="*/ 0 h 277050" name="connsiteY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b="b" l="l" r="r" t="t"/>
                  <a:pathLst>
                    <a:path h="277050" w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545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546" name="任意多边形 545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gdLst>
                    <a:gd fmla="*/ 0 w 2343430" name="connsiteX0"/>
                    <a:gd fmla="*/ 0 h 1786070" name="connsiteY0"/>
                    <a:gd fmla="*/ 106298 w 2343430" name="connsiteX1"/>
                    <a:gd fmla="*/ 0 h 1786070" name="connsiteY1"/>
                    <a:gd fmla="*/ 505325 w 2343430" name="connsiteX2"/>
                    <a:gd fmla="*/ 26031 h 1786070" name="connsiteY2"/>
                    <a:gd fmla="*/ 1171716 w 2343430" name="connsiteX3"/>
                    <a:gd fmla="*/ 40149 h 1786070" name="connsiteY3"/>
                    <a:gd fmla="*/ 1838108 w 2343430" name="connsiteX4"/>
                    <a:gd fmla="*/ 26031 h 1786070" name="connsiteY4"/>
                    <a:gd fmla="*/ 2237134 w 2343430" name="connsiteX5"/>
                    <a:gd fmla="*/ 0 h 1786070" name="connsiteY5"/>
                    <a:gd fmla="*/ 2343430 w 2343430" name="connsiteX6"/>
                    <a:gd fmla="*/ 0 h 1786070" name="connsiteY6"/>
                    <a:gd fmla="*/ 2167715 w 2343430" name="connsiteX7"/>
                    <a:gd fmla="*/ 405779 h 1786070" name="connsiteY7"/>
                    <a:gd fmla="*/ 1891057 w 2343430" name="connsiteX8"/>
                    <a:gd fmla="*/ 945728 h 1786070" name="connsiteY8"/>
                    <a:gd fmla="*/ 2112140 w 2343430" name="connsiteX9"/>
                    <a:gd fmla="*/ 1641809 h 1786070" name="connsiteY9"/>
                    <a:gd fmla="*/ 1305633 w 2343430" name="connsiteX10"/>
                    <a:gd fmla="*/ 1786070 h 1786070" name="connsiteY10"/>
                    <a:gd fmla="*/ 1171714 w 2343430" name="connsiteX11"/>
                    <a:gd fmla="*/ 1419461 h 1786070" name="connsiteY11"/>
                    <a:gd fmla="*/ 1037795 w 2343430" name="connsiteX12"/>
                    <a:gd fmla="*/ 1786070 h 1786070" name="connsiteY12"/>
                    <a:gd fmla="*/ 296058 w 2343430" name="connsiteX13"/>
                    <a:gd fmla="*/ 1625454 h 1786070" name="connsiteY13"/>
                    <a:gd fmla="*/ 452374 w 2343430" name="connsiteX14"/>
                    <a:gd fmla="*/ 945728 h 1786070" name="connsiteY14"/>
                    <a:gd fmla="*/ 175706 w 2343430" name="connsiteX15"/>
                    <a:gd fmla="*/ 405760 h 1786070" name="connsiteY15"/>
                    <a:gd fmla="*/ 0 w 2343430" name="connsiteX16"/>
                    <a:gd fmla="*/ 0 h 1786070" name="connsiteY16"/>
                    <a:gd fmla="*/ 0 w 2343430" name="connsiteX17"/>
                    <a:gd fmla="*/ 0 h 1786070" name="connsiteY17"/>
                    <a:gd fmla="*/ 0 w 2343430" name="connsiteX18"/>
                    <a:gd fmla="*/ 0 h 1786070" name="connsiteY18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b="b" l="l" r="r" t="t"/>
                  <a:pathLst>
                    <a:path h="1786069" w="234343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b="50000" l="50000" r="50000" t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547" name="组合 546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548" name="任意多边形 547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gdLst>
                      <a:gd fmla="*/ 29094 w 29589" name="connsiteX0"/>
                      <a:gd fmla="*/ 0 h 3155" name="connsiteY0"/>
                      <a:gd fmla="*/ 29589 w 29589" name="connsiteX1"/>
                      <a:gd fmla="*/ 1489 h 3155" name="connsiteY1"/>
                      <a:gd fmla="*/ 13028 w 29589" name="connsiteX2"/>
                      <a:gd fmla="*/ 3155 h 3155" name="connsiteY2"/>
                      <a:gd fmla="*/ 0 w 29589" name="connsiteX3"/>
                      <a:gd fmla="*/ 3155 h 3155" name="connsiteY3"/>
                      <a:gd fmla="*/ 29094 w 29589" name="connsiteX4"/>
                      <a:gd fmla="*/ 0 h 3155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155" w="29588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49" name="等腰三角形 548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50" name="任意多边形 549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gdLst>
                      <a:gd fmla="*/ 0 w 146050" name="connsiteX0"/>
                      <a:gd fmla="*/ 0 h 1697213" name="connsiteY0"/>
                      <a:gd fmla="*/ 146050 w 146050" name="connsiteX1"/>
                      <a:gd fmla="*/ 0 h 1697213" name="connsiteY1"/>
                      <a:gd fmla="*/ 109538 w 146050" name="connsiteX2"/>
                      <a:gd fmla="*/ 158750 h 1697213" name="connsiteY2"/>
                      <a:gd fmla="*/ 144941 w 146050" name="connsiteX3"/>
                      <a:gd fmla="*/ 1478882 h 1697213" name="connsiteY3"/>
                      <a:gd fmla="*/ 70780 w 146050" name="connsiteX4"/>
                      <a:gd fmla="*/ 1697213 h 1697213" name="connsiteY4"/>
                      <a:gd fmla="*/ 2219 w 146050" name="connsiteX5"/>
                      <a:gd fmla="*/ 1477149 h 1697213" name="connsiteY5"/>
                      <a:gd fmla="*/ 36512 w 146050" name="connsiteX6"/>
                      <a:gd fmla="*/ 158750 h 1697213" name="connsiteY6"/>
                      <a:gd fmla="*/ 36513 w 146050" name="connsiteX7"/>
                      <a:gd fmla="*/ 158750 h 1697213" name="connsiteY7"/>
                      <a:gd fmla="*/ 0 w 146050" name="connsiteX8"/>
                      <a:gd fmla="*/ 0 h 1697213" name="connsiteY8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b="b" l="l" r="r" t="t"/>
                    <a:pathLst>
                      <a:path h="1697213" w="146050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51" name="任意多边形 550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gdLst>
                      <a:gd fmla="*/ 456190 w 944086" name="connsiteX0"/>
                      <a:gd fmla="*/ 165100 h 165100" name="connsiteY0"/>
                      <a:gd fmla="*/ 0 w 944086" name="connsiteX1"/>
                      <a:gd fmla="*/ 165100 h 165100" name="connsiteY1"/>
                      <a:gd fmla="*/ 228095 w 944086" name="connsiteX2"/>
                      <a:gd fmla="*/ 0 h 165100" name="connsiteY2"/>
                      <a:gd fmla="*/ 944086 w 944086" name="connsiteX3"/>
                      <a:gd fmla="*/ 165100 h 165100" name="connsiteY3"/>
                      <a:gd fmla="*/ 487896 w 944086" name="connsiteX4"/>
                      <a:gd fmla="*/ 165100 h 165100" name="connsiteY4"/>
                      <a:gd fmla="*/ 715991 w 944086" name="connsiteX5"/>
                      <a:gd fmla="*/ 0 h 165100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65100" w="944086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52" name="任意多边形 551"/>
                  <p:cNvSpPr/>
                  <p:nvPr/>
                </p:nvSpPr>
                <p:spPr>
                  <a:xfrm flipH="1" rot="14520000">
                    <a:off x="4417196" y="5150504"/>
                    <a:ext cx="1312435" cy="345284"/>
                  </a:xfrm>
                  <a:custGeom>
                    <a:gdLst>
                      <a:gd fmla="*/ 0 w 1249425" name="connsiteX0"/>
                      <a:gd fmla="*/ 336550 h 345284" name="connsiteY0"/>
                      <a:gd fmla="*/ 225853 w 1249425" name="connsiteX1"/>
                      <a:gd fmla="*/ 49918 h 345284" name="connsiteY1"/>
                      <a:gd fmla="*/ 362980 w 1249425" name="connsiteX2"/>
                      <a:gd fmla="*/ 312712 h 345284" name="connsiteY2"/>
                      <a:gd fmla="*/ 552084 w 1249425" name="connsiteX3"/>
                      <a:gd fmla="*/ 0 h 345284" name="connsiteY3"/>
                      <a:gd fmla="*/ 1249425 w 1249425" name="connsiteX4"/>
                      <a:gd fmla="*/ 345284 h 345284" name="connsiteY4"/>
                      <a:gd fmla="*/ 349228 w 1249425" name="connsiteX5"/>
                      <a:gd fmla="*/ 335452 h 345284" name="connsiteY5"/>
                      <a:gd fmla="*/ 349984 w 1249425" name="connsiteX6"/>
                      <a:gd fmla="*/ 334203 h 345284" name="connsiteY6"/>
                      <a:gd fmla="*/ 0 w 1249425" name="connsiteX7"/>
                      <a:gd fmla="*/ 336550 h 345284" name="connsiteY7"/>
                      <a:gd fmla="*/ 0 w 1261922" name="connsiteX8"/>
                      <a:gd fmla="*/ 336550 h 345284" name="connsiteY8"/>
                      <a:gd fmla="*/ 0 w 1270616" name="connsiteX9"/>
                      <a:gd fmla="*/ 336550 h 345284" name="connsiteY9"/>
                      <a:gd fmla="*/ 0 w 1274553" name="connsiteX10"/>
                      <a:gd fmla="*/ 336550 h 345284" name="connsiteY10"/>
                      <a:gd fmla="*/ 0 w 1274553" name="connsiteX11"/>
                      <a:gd fmla="*/ 336550 h 345284" name="connsiteY11"/>
                      <a:gd fmla="*/ 0 w 1274553" name="connsiteX12"/>
                      <a:gd fmla="*/ 336550 h 345284" name="connsiteY12"/>
                      <a:gd fmla="*/ 0 w 1274553" name="connsiteX13"/>
                      <a:gd fmla="*/ 336550 h 345284" name="connsiteY13"/>
                      <a:gd fmla="*/ 0 w 1274553" name="connsiteX14"/>
                      <a:gd fmla="*/ 336550 h 345284" name="connsiteY1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345284" w="1249425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53" name="任意多边形 552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gdLst>
                      <a:gd fmla="*/ 0 w 1249425" name="connsiteX0"/>
                      <a:gd fmla="*/ 336550 h 345284" name="connsiteY0"/>
                      <a:gd fmla="*/ 225853 w 1249425" name="connsiteX1"/>
                      <a:gd fmla="*/ 49918 h 345284" name="connsiteY1"/>
                      <a:gd fmla="*/ 362980 w 1249425" name="connsiteX2"/>
                      <a:gd fmla="*/ 312712 h 345284" name="connsiteY2"/>
                      <a:gd fmla="*/ 552084 w 1249425" name="connsiteX3"/>
                      <a:gd fmla="*/ 0 h 345284" name="connsiteY3"/>
                      <a:gd fmla="*/ 1249425 w 1249425" name="connsiteX4"/>
                      <a:gd fmla="*/ 345284 h 345284" name="connsiteY4"/>
                      <a:gd fmla="*/ 349228 w 1249425" name="connsiteX5"/>
                      <a:gd fmla="*/ 335452 h 345284" name="connsiteY5"/>
                      <a:gd fmla="*/ 349984 w 1249425" name="connsiteX6"/>
                      <a:gd fmla="*/ 334203 h 345284" name="connsiteY6"/>
                      <a:gd fmla="*/ 0 w 1249425" name="connsiteX7"/>
                      <a:gd fmla="*/ 336550 h 345284" name="connsiteY7"/>
                      <a:gd fmla="*/ 0 w 1261922" name="connsiteX8"/>
                      <a:gd fmla="*/ 336550 h 345284" name="connsiteY8"/>
                      <a:gd fmla="*/ 0 w 1270616" name="connsiteX9"/>
                      <a:gd fmla="*/ 336550 h 345284" name="connsiteY9"/>
                      <a:gd fmla="*/ 0 w 1274553" name="connsiteX10"/>
                      <a:gd fmla="*/ 336550 h 345284" name="connsiteY10"/>
                      <a:gd fmla="*/ 0 w 1274553" name="connsiteX11"/>
                      <a:gd fmla="*/ 336550 h 345284" name="connsiteY11"/>
                      <a:gd fmla="*/ 0 w 1274553" name="connsiteX12"/>
                      <a:gd fmla="*/ 336550 h 345284" name="connsiteY12"/>
                      <a:gd fmla="*/ 0 w 1274553" name="connsiteX13"/>
                      <a:gd fmla="*/ 336550 h 345284" name="connsiteY13"/>
                      <a:gd fmla="*/ 0 w 1274553" name="connsiteX14"/>
                      <a:gd fmla="*/ 336550 h 345284" name="connsiteY1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345284" w="1249425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596" name="组合 595"/>
          <p:cNvGrpSpPr/>
          <p:nvPr/>
        </p:nvGrpSpPr>
        <p:grpSpPr>
          <a:xfrm>
            <a:off x="8281232" y="-1555424"/>
            <a:ext cx="999015" cy="1284005"/>
            <a:chOff x="4852334" y="1362258"/>
            <a:chExt cx="3517814" cy="4521347"/>
          </a:xfrm>
        </p:grpSpPr>
        <p:sp>
          <p:nvSpPr>
            <p:cNvPr id="597" name="任意多边形 596"/>
            <p:cNvSpPr/>
            <p:nvPr/>
          </p:nvSpPr>
          <p:spPr>
            <a:xfrm flipV="1" rot="21330816">
              <a:off x="5481405" y="2943502"/>
              <a:ext cx="1105364" cy="1481289"/>
            </a:xfrm>
            <a:custGeom>
              <a:gdLst>
                <a:gd fmla="*/ 903414 w 1298748" name="connsiteX0"/>
                <a:gd fmla="*/ 1 h 1772178" name="connsiteY0"/>
                <a:gd fmla="*/ 1094119 w 1298748" name="connsiteX1"/>
                <a:gd fmla="*/ 66562 h 1772178" name="connsiteY1"/>
                <a:gd fmla="*/ 1094196 w 1298748" name="connsiteX2"/>
                <a:gd fmla="*/ 66636 h 1772178" name="connsiteY2"/>
                <a:gd fmla="*/ 1128619 w 1298748" name="connsiteX3"/>
                <a:gd fmla="*/ 62755 h 1772178" name="connsiteY3"/>
                <a:gd fmla="*/ 1209211 w 1298748" name="connsiteX4"/>
                <a:gd fmla="*/ 60074 h 1772178" name="connsiteY4"/>
                <a:gd fmla="*/ 1241809 w 1298748" name="connsiteX5"/>
                <a:gd fmla="*/ 63909 h 1772178" name="connsiteY5"/>
                <a:gd fmla="*/ 1261619 w 1298748" name="connsiteX6"/>
                <a:gd fmla="*/ 133292 h 1772178" name="connsiteY6"/>
                <a:gd fmla="*/ 1290277 w 1298748" name="connsiteX7"/>
                <a:gd fmla="*/ 276188 h 1772178" name="connsiteY7"/>
                <a:gd fmla="*/ 1298748 w 1298748" name="connsiteX8"/>
                <a:gd fmla="*/ 347615 h 1772178" name="connsiteY8"/>
                <a:gd fmla="*/ 1289186 w 1298748" name="connsiteX9"/>
                <a:gd fmla="*/ 352640 h 1772178" name="connsiteY9"/>
                <a:gd fmla="*/ 1045347 w 1298748" name="connsiteX10"/>
                <a:gd fmla="*/ 709707 h 1772178" name="connsiteY10"/>
                <a:gd fmla="*/ 1026672 w 1298748" name="connsiteX11"/>
                <a:gd fmla="*/ 787370 h 1772178" name="connsiteY11"/>
                <a:gd fmla="*/ 981576 w 1298748" name="connsiteX12"/>
                <a:gd fmla="*/ 695093 h 1772178" name="connsiteY12"/>
                <a:gd fmla="*/ 816649 w 1298748" name="connsiteX13"/>
                <a:gd fmla="*/ 523293 h 1772178" name="connsiteY13"/>
                <a:gd fmla="*/ 770532 w 1298748" name="connsiteX14"/>
                <a:gd fmla="*/ 515574 h 1772178" name="connsiteY14"/>
                <a:gd fmla="*/ 758675 w 1298748" name="connsiteX15"/>
                <a:gd fmla="*/ 513775 h 1772178" name="connsiteY15"/>
                <a:gd fmla="*/ 484483 w 1298748" name="connsiteX16"/>
                <a:gd fmla="*/ 1321430 h 1772178" name="connsiteY16"/>
                <a:gd fmla="*/ 502912 w 1298748" name="connsiteX17"/>
                <a:gd fmla="*/ 1478126 h 1772178" name="connsiteY17"/>
                <a:gd fmla="*/ 503653 w 1298748" name="connsiteX18"/>
                <a:gd fmla="*/ 1481682 h 1772178" name="connsiteY18"/>
                <a:gd fmla="*/ 512384 w 1298748" name="connsiteX19"/>
                <a:gd fmla="*/ 1596499 h 1772178" name="connsiteY19"/>
                <a:gd fmla="*/ 531744 w 1298748" name="connsiteX20"/>
                <a:gd fmla="*/ 1764635 h 1772178" name="connsiteY20"/>
                <a:gd fmla="*/ 532901 w 1298748" name="connsiteX21"/>
                <a:gd fmla="*/ 1772178 h 1772178" name="connsiteY21"/>
                <a:gd fmla="*/ 447483 w 1298748" name="connsiteX22"/>
                <a:gd fmla="*/ 1674448 h 1772178" name="connsiteY22"/>
                <a:gd fmla="*/ 22980 w 1298748" name="connsiteX23"/>
                <a:gd fmla="*/ 738187 h 1772178" name="connsiteY23"/>
                <a:gd fmla="*/ 316573 w 1298748" name="connsiteX24"/>
                <a:gd fmla="*/ 151952 h 1772178" name="connsiteY24"/>
                <a:gd fmla="*/ 351150 w 1298748" name="connsiteX25"/>
                <a:gd fmla="*/ 150222 h 1772178" name="connsiteY25"/>
                <a:gd fmla="*/ 351214 w 1298748" name="connsiteX26"/>
                <a:gd fmla="*/ 150140 h 1772178" name="connsiteY26"/>
                <a:gd fmla="*/ 529730 w 1298748" name="connsiteX27"/>
                <a:gd fmla="*/ 57982 h 1772178" name="connsiteY27"/>
                <a:gd fmla="*/ 665408 w 1298748" name="connsiteX28"/>
                <a:gd fmla="*/ 65995 h 1772178" name="connsiteY28"/>
                <a:gd fmla="*/ 699187 w 1298748" name="connsiteX29"/>
                <a:gd fmla="*/ 79312 h 1772178" name="connsiteY29"/>
                <a:gd fmla="*/ 712708 w 1298748" name="connsiteX30"/>
                <a:gd fmla="*/ 66562 h 1772178" name="connsiteY30"/>
                <a:gd fmla="*/ 903414 w 1298748" name="connsiteX31"/>
                <a:gd fmla="*/ 1 h 1772178" name="connsiteY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b="b" l="l" r="r" t="t"/>
              <a:pathLst>
                <a:path h="1772178" w="129874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820" name="任意多边形 81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gdLst>
                  <a:gd fmla="*/ 414104 w 414218" name="connsiteX0"/>
                  <a:gd fmla="*/ 7200 h 1684800" name="connsiteY0"/>
                  <a:gd fmla="*/ 176504 w 414218" name="connsiteX1"/>
                  <a:gd fmla="*/ 0 h 1684800" name="connsiteY1"/>
                  <a:gd fmla="*/ 3704 w 414218" name="connsiteX2"/>
                  <a:gd fmla="*/ 856800 h 1684800" name="connsiteY2"/>
                  <a:gd fmla="*/ 75704 w 414218" name="connsiteX3"/>
                  <a:gd fmla="*/ 1684800 h 1684800" name="connsiteY3"/>
                  <a:gd fmla="*/ 277304 w 414218" name="connsiteX4"/>
                  <a:gd fmla="*/ 1663200 h 1684800" name="connsiteY4"/>
                  <a:gd fmla="*/ 248504 w 414218" name="connsiteX5"/>
                  <a:gd fmla="*/ 833650 h 1684800" name="connsiteY5"/>
                  <a:gd fmla="*/ 414104 w 414218" name="connsiteX6"/>
                  <a:gd fmla="*/ 7200 h 16848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1684800" w="414217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22" name="任意多边形 821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gdLst>
                  <a:gd fmla="*/ 6350 w 215900" name="connsiteX0"/>
                  <a:gd fmla="*/ 6350 h 228600" name="connsiteY0"/>
                  <a:gd fmla="*/ 0 w 215900" name="connsiteX1"/>
                  <a:gd fmla="*/ 133350 h 228600" name="connsiteY1"/>
                  <a:gd fmla="*/ 215900 w 215900" name="connsiteX2"/>
                  <a:gd fmla="*/ 228600 h 228600" name="connsiteY2"/>
                  <a:gd fmla="*/ 101600 w 215900" name="connsiteX3"/>
                  <a:gd fmla="*/ 0 h 228600" name="connsiteY3"/>
                  <a:gd fmla="*/ 6350 w 215900" name="connsiteX4"/>
                  <a:gd fmla="*/ 6350 h 228600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228600" w="2159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599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gdLst>
                <a:gd fmla="*/ 824607 w 837848" name="connsiteX0"/>
                <a:gd fmla="*/ 0 h 1591938" name="connsiteY0"/>
                <a:gd fmla="*/ 837848 w 837848" name="connsiteX1"/>
                <a:gd fmla="*/ 448863 h 1591938" name="connsiteY1"/>
                <a:gd fmla="*/ 202868 w 837848" name="connsiteX2"/>
                <a:gd fmla="*/ 1283357 h 1591938" name="connsiteY2"/>
                <a:gd fmla="*/ 195542 w 837848" name="connsiteX3"/>
                <a:gd fmla="*/ 1368882 h 1591938" name="connsiteY3"/>
                <a:gd fmla="*/ 201651 w 837848" name="connsiteX4"/>
                <a:gd fmla="*/ 1373030 h 1591938" name="connsiteY4"/>
                <a:gd fmla="*/ 202752 w 837848" name="connsiteX5"/>
                <a:gd fmla="*/ 1376647 h 1591938" name="connsiteY5"/>
                <a:gd fmla="*/ 243116 w 837848" name="connsiteX6"/>
                <a:gd fmla="*/ 1417568 h 1591938" name="connsiteY6"/>
                <a:gd fmla="*/ 0 w 837848" name="connsiteX7"/>
                <a:gd fmla="*/ 1591938 h 1591938" name="connsiteY7"/>
                <a:gd fmla="*/ 57796 w 837848" name="connsiteX8"/>
                <a:gd fmla="*/ 1439599 h 1591938" name="connsiteY8"/>
                <a:gd fmla="*/ 59206 w 837848" name="connsiteX9"/>
                <a:gd fmla="*/ 1433647 h 1591938" name="connsiteY9"/>
                <a:gd fmla="*/ 61296 w 837848" name="connsiteX10"/>
                <a:gd fmla="*/ 1430372 h 1591938" name="connsiteY10"/>
                <a:gd fmla="*/ 89308 w 837848" name="connsiteX11"/>
                <a:gd fmla="*/ 1356538 h 1591938" name="connsiteY11"/>
                <a:gd fmla="*/ 114942 w 837848" name="connsiteX12"/>
                <a:gd fmla="*/ 1355287 h 1591938" name="connsiteY12"/>
                <a:gd fmla="*/ 103704 w 837848" name="connsiteX13"/>
                <a:gd fmla="*/ 1289358 h 1591938" name="connsiteY13"/>
                <a:gd fmla="*/ 85276 w 837848" name="connsiteX14"/>
                <a:gd fmla="*/ 241249 h 1591938" name="connsiteY1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b="b" l="l" r="r" t="t"/>
              <a:pathLst>
                <a:path h="1591938" w="83784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 wrap="square">
              <a:noAutofit/>
            </a:bodyPr>
            <a:lstStyle/>
            <a:p>
              <a:pPr algn="ctr"/>
              <a:endParaRPr altLang="en-US" lang="zh-CN"/>
            </a:p>
          </p:txBody>
        </p:sp>
        <p:sp>
          <p:nvSpPr>
            <p:cNvPr id="600" name="右腿"/>
            <p:cNvSpPr/>
            <p:nvPr/>
          </p:nvSpPr>
          <p:spPr>
            <a:xfrm flipH="1" rot="20932628">
              <a:off x="6058476" y="4291667"/>
              <a:ext cx="837848" cy="1591938"/>
            </a:xfrm>
            <a:custGeom>
              <a:gdLst>
                <a:gd fmla="*/ 824607 w 837848" name="connsiteX0"/>
                <a:gd fmla="*/ 0 h 1591938" name="connsiteY0"/>
                <a:gd fmla="*/ 837848 w 837848" name="connsiteX1"/>
                <a:gd fmla="*/ 448863 h 1591938" name="connsiteY1"/>
                <a:gd fmla="*/ 202868 w 837848" name="connsiteX2"/>
                <a:gd fmla="*/ 1283357 h 1591938" name="connsiteY2"/>
                <a:gd fmla="*/ 195542 w 837848" name="connsiteX3"/>
                <a:gd fmla="*/ 1368882 h 1591938" name="connsiteY3"/>
                <a:gd fmla="*/ 201651 w 837848" name="connsiteX4"/>
                <a:gd fmla="*/ 1373030 h 1591938" name="connsiteY4"/>
                <a:gd fmla="*/ 202752 w 837848" name="connsiteX5"/>
                <a:gd fmla="*/ 1376647 h 1591938" name="connsiteY5"/>
                <a:gd fmla="*/ 243116 w 837848" name="connsiteX6"/>
                <a:gd fmla="*/ 1417568 h 1591938" name="connsiteY6"/>
                <a:gd fmla="*/ 0 w 837848" name="connsiteX7"/>
                <a:gd fmla="*/ 1591938 h 1591938" name="connsiteY7"/>
                <a:gd fmla="*/ 57796 w 837848" name="connsiteX8"/>
                <a:gd fmla="*/ 1439599 h 1591938" name="connsiteY8"/>
                <a:gd fmla="*/ 59206 w 837848" name="connsiteX9"/>
                <a:gd fmla="*/ 1433647 h 1591938" name="connsiteY9"/>
                <a:gd fmla="*/ 61296 w 837848" name="connsiteX10"/>
                <a:gd fmla="*/ 1430372 h 1591938" name="connsiteY10"/>
                <a:gd fmla="*/ 89308 w 837848" name="connsiteX11"/>
                <a:gd fmla="*/ 1356538 h 1591938" name="connsiteY11"/>
                <a:gd fmla="*/ 114942 w 837848" name="connsiteX12"/>
                <a:gd fmla="*/ 1355287 h 1591938" name="connsiteY12"/>
                <a:gd fmla="*/ 103704 w 837848" name="connsiteX13"/>
                <a:gd fmla="*/ 1289358 h 1591938" name="connsiteY13"/>
                <a:gd fmla="*/ 85276 w 837848" name="connsiteX14"/>
                <a:gd fmla="*/ 241249 h 1591938" name="connsiteY1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b="b" l="l" r="r" t="t"/>
              <a:pathLst>
                <a:path h="1591938" w="83784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 wrap="square">
              <a:noAutofit/>
            </a:bodyPr>
            <a:lstStyle/>
            <a:p>
              <a:pPr algn="ctr"/>
              <a:endParaRPr altLang="en-US" lang="zh-CN"/>
            </a:p>
          </p:txBody>
        </p:sp>
        <p:grpSp>
          <p:nvGrpSpPr>
            <p:cNvPr id="601" name="组合 600"/>
            <p:cNvGrpSpPr/>
            <p:nvPr/>
          </p:nvGrpSpPr>
          <p:grpSpPr>
            <a:xfrm flipH="1" flipV="1" rot="10800000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619" name="组合 618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623" name="组合 622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629" name="任意多边形 628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gdLst>
                      <a:gd fmla="*/ 414104 w 414218" name="connsiteX0"/>
                      <a:gd fmla="*/ 7200 h 1684800" name="connsiteY0"/>
                      <a:gd fmla="*/ 176504 w 414218" name="connsiteX1"/>
                      <a:gd fmla="*/ 0 h 1684800" name="connsiteY1"/>
                      <a:gd fmla="*/ 3704 w 414218" name="connsiteX2"/>
                      <a:gd fmla="*/ 856800 h 1684800" name="connsiteY2"/>
                      <a:gd fmla="*/ 75704 w 414218" name="connsiteX3"/>
                      <a:gd fmla="*/ 1684800 h 1684800" name="connsiteY3"/>
                      <a:gd fmla="*/ 277304 w 414218" name="connsiteX4"/>
                      <a:gd fmla="*/ 1663200 h 1684800" name="connsiteY4"/>
                      <a:gd fmla="*/ 248504 w 414218" name="connsiteX5"/>
                      <a:gd fmla="*/ 833650 h 1684800" name="connsiteY5"/>
                      <a:gd fmla="*/ 414104 w 414218" name="connsiteX6"/>
                      <a:gd fmla="*/ 7200 h 1684800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b="b" l="l" r="r" t="t"/>
                    <a:pathLst>
                      <a:path h="1684800" w="414217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0" name="任意多边形 629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gdLst>
                      <a:gd fmla="*/ 6350 w 215900" name="connsiteX0"/>
                      <a:gd fmla="*/ 6350 h 228600" name="connsiteY0"/>
                      <a:gd fmla="*/ 0 w 215900" name="connsiteX1"/>
                      <a:gd fmla="*/ 133350 h 228600" name="connsiteY1"/>
                      <a:gd fmla="*/ 215900 w 215900" name="connsiteX2"/>
                      <a:gd fmla="*/ 228600 h 228600" name="connsiteY2"/>
                      <a:gd fmla="*/ 101600 w 215900" name="connsiteX3"/>
                      <a:gd fmla="*/ 0 h 228600" name="connsiteY3"/>
                      <a:gd fmla="*/ 6350 w 215900" name="connsiteX4"/>
                      <a:gd fmla="*/ 6350 h 228600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228600" w="2159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625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grpSp>
                <p:nvGrpSpPr>
                  <p:cNvPr id="626" name="组合 625"/>
                  <p:cNvGrpSpPr/>
                  <p:nvPr/>
                </p:nvGrpSpPr>
                <p:grpSpPr>
                  <a:xfrm>
                    <a:off x="13527312" y="-2064699"/>
                    <a:ext cx="1320057" cy="1073669"/>
                    <a:chOff x="11746138" y="-1035999"/>
                    <a:chExt cx="1320057" cy="1073669"/>
                  </a:xfrm>
                  <a:effectLst>
                    <a:outerShdw algn="ctr" blurRad="50800" dir="2700000" dist="50800" rotWithShape="0" sx="19000" sy="1900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627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gdLst>
                        <a:gd fmla="*/ 0 w 1471886" name="connsiteX0"/>
                        <a:gd fmla="*/ 1349829 h 1569399" name="connsiteY0"/>
                        <a:gd fmla="*/ 398572 w 1471886" name="connsiteX1"/>
                        <a:gd fmla="*/ 0 h 1569399" name="connsiteY1"/>
                        <a:gd fmla="*/ 1051715 w 1471886" name="connsiteX2"/>
                        <a:gd fmla="*/ 0 h 1569399" name="connsiteY2"/>
                        <a:gd fmla="*/ 1471886 w 1471886" name="connsiteX3"/>
                        <a:gd fmla="*/ 1277829 h 1569399" name="connsiteY3"/>
                        <a:gd fmla="*/ 739658 w 1471886" name="connsiteX4"/>
                        <a:gd fmla="*/ 1567543 h 1569399" name="connsiteY4"/>
                        <a:gd fmla="*/ 0 w 1471886" name="connsiteX5"/>
                        <a:gd fmla="*/ 1349829 h 1569399" name="connsiteY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b="b" l="l" r="r" t="t"/>
                      <a:pathLst>
                        <a:path h="1569399" w="1471886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3"/>
                      <a:tile algn="tl" flip="none" sx="50000" sy="50000" tx="0" ty="0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628" name="任意多边形 627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gdLst>
                        <a:gd fmla="*/ 1379595 w 1471886" name="connsiteX0"/>
                        <a:gd fmla="*/ 0 h 375535" name="connsiteY0"/>
                        <a:gd fmla="*/ 1412403 w 1471886" name="connsiteX1"/>
                        <a:gd fmla="*/ 36137 h 375535" name="connsiteY1"/>
                        <a:gd fmla="*/ 1471886 w 1471886" name="connsiteX2"/>
                        <a:gd fmla="*/ 83965 h 375535" name="connsiteY2"/>
                        <a:gd fmla="*/ 739658 w 1471886" name="connsiteX3"/>
                        <a:gd fmla="*/ 373679 h 375535" name="connsiteY3"/>
                        <a:gd fmla="*/ 0 w 1471886" name="connsiteX4"/>
                        <a:gd fmla="*/ 155965 h 375535" name="connsiteY4"/>
                        <a:gd fmla="*/ 70493 w 1471886" name="connsiteX5"/>
                        <a:gd fmla="*/ 36849 h 375535" name="connsiteY5"/>
                        <a:gd fmla="*/ 72362 w 1471886" name="connsiteX6"/>
                        <a:gd fmla="*/ 32282 h 375535" name="connsiteY6"/>
                        <a:gd fmla="*/ 152685 w 1471886" name="connsiteX7"/>
                        <a:gd fmla="*/ 82098 h 375535" name="connsiteY7"/>
                        <a:gd fmla="*/ 739658 w 1471886" name="connsiteX8"/>
                        <a:gd fmla="*/ 185405 h 375535" name="connsiteY8"/>
                        <a:gd fmla="*/ 1353871 w 1471886" name="connsiteX9"/>
                        <a:gd fmla="*/ 21011 h 375535" name="connsiteY9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b="b" l="l" r="r" t="t"/>
                      <a:pathLst>
                        <a:path h="375535" w="1471886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</p:grpSp>
          </p:grpSp>
          <p:grpSp>
            <p:nvGrpSpPr>
              <p:cNvPr id="620" name="组合 619"/>
              <p:cNvGrpSpPr/>
              <p:nvPr/>
            </p:nvGrpSpPr>
            <p:grpSpPr>
              <a:xfrm flipH="1" flipV="1" rot="12960000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621" name="任意多边形 620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gdLst>
                    <a:gd fmla="*/ 414104 w 414218" name="connsiteX0"/>
                    <a:gd fmla="*/ 7200 h 1684800" name="connsiteY0"/>
                    <a:gd fmla="*/ 176504 w 414218" name="connsiteX1"/>
                    <a:gd fmla="*/ 0 h 1684800" name="connsiteY1"/>
                    <a:gd fmla="*/ 3704 w 414218" name="connsiteX2"/>
                    <a:gd fmla="*/ 856800 h 1684800" name="connsiteY2"/>
                    <a:gd fmla="*/ 75704 w 414218" name="connsiteX3"/>
                    <a:gd fmla="*/ 1684800 h 1684800" name="connsiteY3"/>
                    <a:gd fmla="*/ 277304 w 414218" name="connsiteX4"/>
                    <a:gd fmla="*/ 1663200 h 1684800" name="connsiteY4"/>
                    <a:gd fmla="*/ 248504 w 414218" name="connsiteX5"/>
                    <a:gd fmla="*/ 833650 h 1684800" name="connsiteY5"/>
                    <a:gd fmla="*/ 414104 w 414218" name="connsiteX6"/>
                    <a:gd fmla="*/ 7200 h 168480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1684800" w="414217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2" name="任意多边形 621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gdLst>
                    <a:gd fmla="*/ 6350 w 215900" name="connsiteX0"/>
                    <a:gd fmla="*/ 6350 h 228600" name="connsiteY0"/>
                    <a:gd fmla="*/ 0 w 215900" name="connsiteX1"/>
                    <a:gd fmla="*/ 133350 h 228600" name="connsiteY1"/>
                    <a:gd fmla="*/ 215900 w 215900" name="connsiteX2"/>
                    <a:gd fmla="*/ 228600 h 228600" name="connsiteY2"/>
                    <a:gd fmla="*/ 101600 w 215900" name="connsiteX3"/>
                    <a:gd fmla="*/ 0 h 228600" name="connsiteY3"/>
                    <a:gd fmla="*/ 6350 w 215900" name="connsiteX4"/>
                    <a:gd fmla="*/ 6350 h 228600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228600" w="2159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02" name="组合 601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603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gdLst>
                  <a:gd fmla="*/ 0 w 2601638" name="connsiteX0"/>
                  <a:gd fmla="*/ 1052811 h 2060811" name="connsiteY0"/>
                  <a:gd fmla="*/ 15601 w 2601638" name="connsiteX1"/>
                  <a:gd fmla="*/ 1006987 h 2060811" name="connsiteY1"/>
                  <a:gd fmla="*/ 120710 w 2601638" name="connsiteX2"/>
                  <a:gd fmla="*/ 936273 h 2060811" name="connsiteY2"/>
                  <a:gd fmla="*/ 58692 w 2601638" name="connsiteX3"/>
                  <a:gd fmla="*/ 758584 h 2060811" name="connsiteY3"/>
                  <a:gd fmla="*/ 202503 w 2601638" name="connsiteX4"/>
                  <a:gd fmla="*/ 700602 h 2060811" name="connsiteY4"/>
                  <a:gd fmla="*/ 174596 w 2601638" name="connsiteX5"/>
                  <a:gd fmla="*/ 548811 h 2060811" name="connsiteY5"/>
                  <a:gd fmla="*/ 427465 w 2601638" name="connsiteX6"/>
                  <a:gd fmla="*/ 481534 h 2060811" name="connsiteY6"/>
                  <a:gd fmla="*/ 381698 w 2601638" name="connsiteX7"/>
                  <a:gd fmla="*/ 340047 h 2060811" name="connsiteY7"/>
                  <a:gd fmla="*/ 593859 w 2601638" name="connsiteX8"/>
                  <a:gd fmla="*/ 310363 h 2060811" name="connsiteY8"/>
                  <a:gd fmla="*/ 608737 w 2601638" name="connsiteX9"/>
                  <a:gd fmla="*/ 179857 h 2060811" name="connsiteY9"/>
                  <a:gd fmla="*/ 823384 w 2601638" name="connsiteX10"/>
                  <a:gd fmla="*/ 189285 h 2060811" name="connsiteY10"/>
                  <a:gd fmla="*/ 965907 w 2601638" name="connsiteX11"/>
                  <a:gd fmla="*/ 36296 h 2060811" name="connsiteY11"/>
                  <a:gd fmla="*/ 1163963 w 2601638" name="connsiteX12"/>
                  <a:gd fmla="*/ 118418 h 2060811" name="connsiteY12"/>
                  <a:gd fmla="*/ 1331311 w 2601638" name="connsiteX13"/>
                  <a:gd fmla="*/ 0 h 2060811" name="connsiteY13"/>
                  <a:gd fmla="*/ 1461487 w 2601638" name="connsiteX14"/>
                  <a:gd fmla="*/ 150066 h 2060811" name="connsiteY14"/>
                  <a:gd fmla="*/ 1745689 w 2601638" name="connsiteX15"/>
                  <a:gd fmla="*/ 49283 h 2060811" name="connsiteY15"/>
                  <a:gd fmla="*/ 1750631 w 2601638" name="connsiteX16"/>
                  <a:gd fmla="*/ 215949 h 2060811" name="connsiteY16"/>
                  <a:gd fmla="*/ 2054812 w 2601638" name="connsiteX17"/>
                  <a:gd fmla="*/ 127469 h 2060811" name="connsiteY17"/>
                  <a:gd fmla="*/ 2040164 w 2601638" name="connsiteX18"/>
                  <a:gd fmla="*/ 309339 h 2060811" name="connsiteY18"/>
                  <a:gd fmla="*/ 2229464 w 2601638" name="connsiteX19"/>
                  <a:gd fmla="*/ 306709 h 2060811" name="connsiteY19"/>
                  <a:gd fmla="*/ 2201588 w 2601638" name="connsiteX20"/>
                  <a:gd fmla="*/ 473587 h 2060811" name="connsiteY20"/>
                  <a:gd fmla="*/ 2230370 w 2601638" name="connsiteX21"/>
                  <a:gd fmla="*/ 484692 h 2060811" name="connsiteY21"/>
                  <a:gd fmla="*/ 2388942 w 2601638" name="connsiteX22"/>
                  <a:gd fmla="*/ 458324 h 2060811" name="connsiteY22"/>
                  <a:gd fmla="*/ 2407707 w 2601638" name="connsiteX23"/>
                  <a:gd fmla="*/ 697086 h 2060811" name="connsiteY23"/>
                  <a:gd fmla="*/ 2561995 w 2601638" name="connsiteX24"/>
                  <a:gd fmla="*/ 791921 h 2060811" name="connsiteY24"/>
                  <a:gd fmla="*/ 2471866 w 2601638" name="connsiteX25"/>
                  <a:gd fmla="*/ 928804 h 2060811" name="connsiteY25"/>
                  <a:gd fmla="*/ 2601638 w 2601638" name="connsiteX26"/>
                  <a:gd fmla="*/ 1095673 h 2060811" name="connsiteY26"/>
                  <a:gd fmla="*/ 2478062 w 2601638" name="connsiteX27"/>
                  <a:gd fmla="*/ 1156683 h 2060811" name="connsiteY27"/>
                  <a:gd fmla="*/ 2596285 w 2601638" name="connsiteX28"/>
                  <a:gd fmla="*/ 1264609 h 2060811" name="connsiteY28"/>
                  <a:gd fmla="*/ 2369607 w 2601638" name="connsiteX29"/>
                  <a:gd fmla="*/ 1394470 h 2060811" name="connsiteY29"/>
                  <a:gd fmla="*/ 2302332 w 2601638" name="connsiteX30"/>
                  <a:gd fmla="*/ 1452251 h 2060811" name="connsiteY30"/>
                  <a:gd fmla="*/ 2218940 w 2601638" name="connsiteX31"/>
                  <a:gd fmla="*/ 1596315 h 2060811" name="connsiteY31"/>
                  <a:gd fmla="*/ 2168891 w 2601638" name="connsiteX32"/>
                  <a:gd fmla="*/ 1752892 h 2060811" name="connsiteY32"/>
                  <a:gd fmla="*/ 2005874 w 2601638" name="connsiteX33"/>
                  <a:gd fmla="*/ 1761118 h 2060811" name="connsiteY33"/>
                  <a:gd fmla="*/ 1954800 w 2601638" name="connsiteX34"/>
                  <a:gd fmla="*/ 1925765 h 2060811" name="connsiteY34"/>
                  <a:gd fmla="*/ 1744916 w 2601638" name="connsiteX35"/>
                  <a:gd fmla="*/ 1877656 h 2060811" name="connsiteY35"/>
                  <a:gd fmla="*/ 1640493 w 2601638" name="connsiteX36"/>
                  <a:gd fmla="*/ 2026464 h 2060811" name="connsiteY36"/>
                  <a:gd fmla="*/ 1453867 w 2601638" name="connsiteX37"/>
                  <a:gd fmla="*/ 1937974 h 2060811" name="connsiteY37"/>
                  <a:gd fmla="*/ 1303200 w 2601638" name="connsiteX38"/>
                  <a:gd fmla="*/ 2060811 h 2060811" name="connsiteY38"/>
                  <a:gd fmla="*/ 1152533 w 2601638" name="connsiteX39"/>
                  <a:gd fmla="*/ 1937974 h 2060811" name="connsiteY39"/>
                  <a:gd fmla="*/ 965907 w 2601638" name="connsiteX40"/>
                  <a:gd fmla="*/ 2026464 h 2060811" name="connsiteY40"/>
                  <a:gd fmla="*/ 861484 w 2601638" name="connsiteX41"/>
                  <a:gd fmla="*/ 1877656 h 2060811" name="connsiteY41"/>
                  <a:gd fmla="*/ 651600 w 2601638" name="connsiteX42"/>
                  <a:gd fmla="*/ 1925765 h 2060811" name="connsiteY42"/>
                  <a:gd fmla="*/ 600526 w 2601638" name="connsiteX43"/>
                  <a:gd fmla="*/ 1761118 h 2060811" name="connsiteY43"/>
                  <a:gd fmla="*/ 381698 w 2601638" name="connsiteX44"/>
                  <a:gd fmla="*/ 1765575 h 2060811" name="connsiteY44"/>
                  <a:gd fmla="*/ 387460 w 2601638" name="connsiteX45"/>
                  <a:gd fmla="*/ 1596315 h 2060811" name="connsiteY45"/>
                  <a:gd fmla="*/ 401173 w 2601638" name="connsiteX46"/>
                  <a:gd fmla="*/ 1601623 h 2060811" name="connsiteY46"/>
                  <a:gd fmla="*/ 46293 w 2601638" name="connsiteX47"/>
                  <a:gd fmla="*/ 1264360 h 2060811" name="connsiteY47"/>
                  <a:gd fmla="*/ 105470 w 2601638" name="connsiteX48"/>
                  <a:gd fmla="*/ 1162316 h 2060811" name="connsiteY48"/>
                  <a:gd fmla="*/ 0 w 2601638" name="connsiteX49"/>
                  <a:gd fmla="*/ 1052811 h 2060811" name="connsiteY49"/>
                  <a:gd fmla="*/ 0 w 2601638" name="connsiteX50"/>
                  <a:gd fmla="*/ 1016515 h 2024515" name="connsiteY5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b="b" l="l" r="r" t="t"/>
                <a:pathLst>
                  <a:path h="2060810" w="2601638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04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 flipH="1" rot="877829">
                  <a:off x="8846569" y="2917061"/>
                  <a:ext cx="699434" cy="299675"/>
                </a:xfrm>
                <a:custGeom>
                  <a:gdLst>
                    <a:gd fmla="*/ 966524 w 1399795" name="connsiteX0"/>
                    <a:gd fmla="*/ 34288 h 599747" name="connsiteY0"/>
                    <a:gd fmla="*/ 1399795 w 1399795" name="connsiteX1"/>
                    <a:gd fmla="*/ 436322 h 599747" name="connsiteY1"/>
                    <a:gd fmla="*/ 1385382 w 1399795" name="connsiteX2"/>
                    <a:gd fmla="*/ 524256 h 599747" name="connsiteY2"/>
                    <a:gd fmla="*/ 1347282 w 1399795" name="connsiteX3"/>
                    <a:gd fmla="*/ 599747 h 599747" name="connsiteY3"/>
                    <a:gd fmla="*/ 0 w 1399795" name="connsiteX4"/>
                    <a:gd fmla="*/ 339280 h 599747" name="connsiteY4"/>
                    <a:gd fmla="*/ 36739 w 1399795" name="connsiteX5"/>
                    <a:gd fmla="*/ 266486 h 599747" name="connsiteY5"/>
                    <a:gd fmla="*/ 690393 w 1399795" name="connsiteX6"/>
                    <a:gd fmla="*/ 0 h 599747" name="connsiteY6"/>
                    <a:gd fmla="*/ 966524 w 1399795" name="connsiteX7"/>
                    <a:gd fmla="*/ 34288 h 599747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599747" w="1399795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 rot="20722172">
                  <a:off x="9643085" y="2917061"/>
                  <a:ext cx="699434" cy="299675"/>
                </a:xfrm>
                <a:custGeom>
                  <a:gdLst>
                    <a:gd fmla="*/ 966524 w 1399795" name="connsiteX0"/>
                    <a:gd fmla="*/ 34288 h 599747" name="connsiteY0"/>
                    <a:gd fmla="*/ 1399795 w 1399795" name="connsiteX1"/>
                    <a:gd fmla="*/ 436322 h 599747" name="connsiteY1"/>
                    <a:gd fmla="*/ 1385382 w 1399795" name="connsiteX2"/>
                    <a:gd fmla="*/ 524256 h 599747" name="connsiteY2"/>
                    <a:gd fmla="*/ 1347282 w 1399795" name="connsiteX3"/>
                    <a:gd fmla="*/ 599747 h 599747" name="connsiteY3"/>
                    <a:gd fmla="*/ 0 w 1399795" name="connsiteX4"/>
                    <a:gd fmla="*/ 339280 h 599747" name="connsiteY4"/>
                    <a:gd fmla="*/ 36739 w 1399795" name="connsiteX5"/>
                    <a:gd fmla="*/ 266486 h 599747" name="connsiteY5"/>
                    <a:gd fmla="*/ 690393 w 1399795" name="connsiteX6"/>
                    <a:gd fmla="*/ 0 h 599747" name="connsiteY6"/>
                    <a:gd fmla="*/ 966524 w 1399795" name="connsiteX7"/>
                    <a:gd fmla="*/ 34288 h 599747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599747" w="1399795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605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gdLst>
                    <a:gd fmla="*/ 190781 w 277050" name="connsiteX0"/>
                    <a:gd fmla="*/ 60711 h 277050" name="connsiteY0"/>
                    <a:gd fmla="*/ 150239 w 277050" name="connsiteX1"/>
                    <a:gd fmla="*/ 101253 h 277050" name="connsiteY1"/>
                    <a:gd fmla="*/ 190781 w 277050" name="connsiteX2"/>
                    <a:gd fmla="*/ 141795 h 277050" name="connsiteY2"/>
                    <a:gd fmla="*/ 231323 w 277050" name="connsiteX3"/>
                    <a:gd fmla="*/ 101253 h 277050" name="connsiteY3"/>
                    <a:gd fmla="*/ 190781 w 277050" name="connsiteX4"/>
                    <a:gd fmla="*/ 60711 h 277050" name="connsiteY4"/>
                    <a:gd fmla="*/ 138525 w 277050" name="connsiteX5"/>
                    <a:gd fmla="*/ 0 h 277050" name="connsiteY5"/>
                    <a:gd fmla="*/ 277050 w 277050" name="connsiteX6"/>
                    <a:gd fmla="*/ 138525 h 277050" name="connsiteY6"/>
                    <a:gd fmla="*/ 138525 w 277050" name="connsiteX7"/>
                    <a:gd fmla="*/ 277050 h 277050" name="connsiteY7"/>
                    <a:gd fmla="*/ 0 w 277050" name="connsiteX8"/>
                    <a:gd fmla="*/ 138525 h 277050" name="connsiteY8"/>
                    <a:gd fmla="*/ 138525 w 277050" name="connsiteX9"/>
                    <a:gd fmla="*/ 0 h 277050" name="connsiteY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b="b" l="l" r="r" t="t"/>
                  <a:pathLst>
                    <a:path h="277050" w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gdLst>
                    <a:gd fmla="*/ 190781 w 277050" name="connsiteX0"/>
                    <a:gd fmla="*/ 60711 h 277050" name="connsiteY0"/>
                    <a:gd fmla="*/ 150239 w 277050" name="connsiteX1"/>
                    <a:gd fmla="*/ 101253 h 277050" name="connsiteY1"/>
                    <a:gd fmla="*/ 190781 w 277050" name="connsiteX2"/>
                    <a:gd fmla="*/ 141795 h 277050" name="connsiteY2"/>
                    <a:gd fmla="*/ 231323 w 277050" name="connsiteX3"/>
                    <a:gd fmla="*/ 101253 h 277050" name="connsiteY3"/>
                    <a:gd fmla="*/ 190781 w 277050" name="connsiteX4"/>
                    <a:gd fmla="*/ 60711 h 277050" name="connsiteY4"/>
                    <a:gd fmla="*/ 138525 w 277050" name="connsiteX5"/>
                    <a:gd fmla="*/ 0 h 277050" name="connsiteY5"/>
                    <a:gd fmla="*/ 277050 w 277050" name="connsiteX6"/>
                    <a:gd fmla="*/ 138525 h 277050" name="connsiteY6"/>
                    <a:gd fmla="*/ 138525 w 277050" name="connsiteX7"/>
                    <a:gd fmla="*/ 277050 h 277050" name="connsiteY7"/>
                    <a:gd fmla="*/ 0 w 277050" name="connsiteX8"/>
                    <a:gd fmla="*/ 138525 h 277050" name="connsiteY8"/>
                    <a:gd fmla="*/ 138525 w 277050" name="connsiteX9"/>
                    <a:gd fmla="*/ 0 h 277050" name="connsiteY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b="b" l="l" r="r" t="t"/>
                  <a:pathLst>
                    <a:path h="277050" w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606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gdLst>
                    <a:gd fmla="*/ 0 w 2343430" name="connsiteX0"/>
                    <a:gd fmla="*/ 0 h 1786070" name="connsiteY0"/>
                    <a:gd fmla="*/ 106298 w 2343430" name="connsiteX1"/>
                    <a:gd fmla="*/ 0 h 1786070" name="connsiteY1"/>
                    <a:gd fmla="*/ 505325 w 2343430" name="connsiteX2"/>
                    <a:gd fmla="*/ 26031 h 1786070" name="connsiteY2"/>
                    <a:gd fmla="*/ 1171716 w 2343430" name="connsiteX3"/>
                    <a:gd fmla="*/ 40149 h 1786070" name="connsiteY3"/>
                    <a:gd fmla="*/ 1838108 w 2343430" name="connsiteX4"/>
                    <a:gd fmla="*/ 26031 h 1786070" name="connsiteY4"/>
                    <a:gd fmla="*/ 2237134 w 2343430" name="connsiteX5"/>
                    <a:gd fmla="*/ 0 h 1786070" name="connsiteY5"/>
                    <a:gd fmla="*/ 2343430 w 2343430" name="connsiteX6"/>
                    <a:gd fmla="*/ 0 h 1786070" name="connsiteY6"/>
                    <a:gd fmla="*/ 2167715 w 2343430" name="connsiteX7"/>
                    <a:gd fmla="*/ 405779 h 1786070" name="connsiteY7"/>
                    <a:gd fmla="*/ 1891057 w 2343430" name="connsiteX8"/>
                    <a:gd fmla="*/ 945728 h 1786070" name="connsiteY8"/>
                    <a:gd fmla="*/ 2112140 w 2343430" name="connsiteX9"/>
                    <a:gd fmla="*/ 1641809 h 1786070" name="connsiteY9"/>
                    <a:gd fmla="*/ 1305633 w 2343430" name="connsiteX10"/>
                    <a:gd fmla="*/ 1786070 h 1786070" name="connsiteY10"/>
                    <a:gd fmla="*/ 1171714 w 2343430" name="connsiteX11"/>
                    <a:gd fmla="*/ 1419461 h 1786070" name="connsiteY11"/>
                    <a:gd fmla="*/ 1037795 w 2343430" name="connsiteX12"/>
                    <a:gd fmla="*/ 1786070 h 1786070" name="connsiteY12"/>
                    <a:gd fmla="*/ 296058 w 2343430" name="connsiteX13"/>
                    <a:gd fmla="*/ 1625454 h 1786070" name="connsiteY13"/>
                    <a:gd fmla="*/ 452374 w 2343430" name="connsiteX14"/>
                    <a:gd fmla="*/ 945728 h 1786070" name="connsiteY14"/>
                    <a:gd fmla="*/ 175706 w 2343430" name="connsiteX15"/>
                    <a:gd fmla="*/ 405760 h 1786070" name="connsiteY15"/>
                    <a:gd fmla="*/ 0 w 2343430" name="connsiteX16"/>
                    <a:gd fmla="*/ 0 h 1786070" name="connsiteY16"/>
                    <a:gd fmla="*/ 0 w 2343430" name="connsiteX17"/>
                    <a:gd fmla="*/ 0 h 1786070" name="connsiteY17"/>
                    <a:gd fmla="*/ 0 w 2343430" name="connsiteX18"/>
                    <a:gd fmla="*/ 0 h 1786070" name="connsiteY18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b="b" l="l" r="r" t="t"/>
                  <a:pathLst>
                    <a:path h="1786069" w="234343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b="50000" l="50000" r="50000" t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609" name="任意多边形 608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gdLst>
                      <a:gd fmla="*/ 29094 w 29589" name="connsiteX0"/>
                      <a:gd fmla="*/ 0 h 3155" name="connsiteY0"/>
                      <a:gd fmla="*/ 29589 w 29589" name="connsiteX1"/>
                      <a:gd fmla="*/ 1489 h 3155" name="connsiteY1"/>
                      <a:gd fmla="*/ 13028 w 29589" name="connsiteX2"/>
                      <a:gd fmla="*/ 3155 h 3155" name="connsiteY2"/>
                      <a:gd fmla="*/ 0 w 29589" name="connsiteX3"/>
                      <a:gd fmla="*/ 3155 h 3155" name="connsiteY3"/>
                      <a:gd fmla="*/ 29094 w 29589" name="connsiteX4"/>
                      <a:gd fmla="*/ 0 h 3155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155" w="29588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0" name="等腰三角形 609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gdLst>
                      <a:gd fmla="*/ 0 w 146050" name="connsiteX0"/>
                      <a:gd fmla="*/ 0 h 1697213" name="connsiteY0"/>
                      <a:gd fmla="*/ 146050 w 146050" name="connsiteX1"/>
                      <a:gd fmla="*/ 0 h 1697213" name="connsiteY1"/>
                      <a:gd fmla="*/ 109538 w 146050" name="connsiteX2"/>
                      <a:gd fmla="*/ 158750 h 1697213" name="connsiteY2"/>
                      <a:gd fmla="*/ 144941 w 146050" name="connsiteX3"/>
                      <a:gd fmla="*/ 1478882 h 1697213" name="connsiteY3"/>
                      <a:gd fmla="*/ 70780 w 146050" name="connsiteX4"/>
                      <a:gd fmla="*/ 1697213 h 1697213" name="connsiteY4"/>
                      <a:gd fmla="*/ 2219 w 146050" name="connsiteX5"/>
                      <a:gd fmla="*/ 1477149 h 1697213" name="connsiteY5"/>
                      <a:gd fmla="*/ 36512 w 146050" name="connsiteX6"/>
                      <a:gd fmla="*/ 158750 h 1697213" name="connsiteY6"/>
                      <a:gd fmla="*/ 36513 w 146050" name="connsiteX7"/>
                      <a:gd fmla="*/ 158750 h 1697213" name="connsiteY7"/>
                      <a:gd fmla="*/ 0 w 146050" name="connsiteX8"/>
                      <a:gd fmla="*/ 0 h 1697213" name="connsiteY8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b="b" l="l" r="r" t="t"/>
                    <a:pathLst>
                      <a:path h="1697213" w="146050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2" name="任意多边形 611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gdLst>
                      <a:gd fmla="*/ 456190 w 944086" name="connsiteX0"/>
                      <a:gd fmla="*/ 165100 h 165100" name="connsiteY0"/>
                      <a:gd fmla="*/ 0 w 944086" name="connsiteX1"/>
                      <a:gd fmla="*/ 165100 h 165100" name="connsiteY1"/>
                      <a:gd fmla="*/ 228095 w 944086" name="connsiteX2"/>
                      <a:gd fmla="*/ 0 h 165100" name="connsiteY2"/>
                      <a:gd fmla="*/ 944086 w 944086" name="connsiteX3"/>
                      <a:gd fmla="*/ 165100 h 165100" name="connsiteY3"/>
                      <a:gd fmla="*/ 487896 w 944086" name="connsiteX4"/>
                      <a:gd fmla="*/ 165100 h 165100" name="connsiteY4"/>
                      <a:gd fmla="*/ 715991 w 944086" name="connsiteX5"/>
                      <a:gd fmla="*/ 0 h 165100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65100" w="944086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3" name="任意多边形 612"/>
                  <p:cNvSpPr/>
                  <p:nvPr/>
                </p:nvSpPr>
                <p:spPr>
                  <a:xfrm flipH="1" rot="14520000">
                    <a:off x="4417196" y="5150504"/>
                    <a:ext cx="1312435" cy="345284"/>
                  </a:xfrm>
                  <a:custGeom>
                    <a:gdLst>
                      <a:gd fmla="*/ 0 w 1249425" name="connsiteX0"/>
                      <a:gd fmla="*/ 336550 h 345284" name="connsiteY0"/>
                      <a:gd fmla="*/ 225853 w 1249425" name="connsiteX1"/>
                      <a:gd fmla="*/ 49918 h 345284" name="connsiteY1"/>
                      <a:gd fmla="*/ 362980 w 1249425" name="connsiteX2"/>
                      <a:gd fmla="*/ 312712 h 345284" name="connsiteY2"/>
                      <a:gd fmla="*/ 552084 w 1249425" name="connsiteX3"/>
                      <a:gd fmla="*/ 0 h 345284" name="connsiteY3"/>
                      <a:gd fmla="*/ 1249425 w 1249425" name="connsiteX4"/>
                      <a:gd fmla="*/ 345284 h 345284" name="connsiteY4"/>
                      <a:gd fmla="*/ 349228 w 1249425" name="connsiteX5"/>
                      <a:gd fmla="*/ 335452 h 345284" name="connsiteY5"/>
                      <a:gd fmla="*/ 349984 w 1249425" name="connsiteX6"/>
                      <a:gd fmla="*/ 334203 h 345284" name="connsiteY6"/>
                      <a:gd fmla="*/ 0 w 1249425" name="connsiteX7"/>
                      <a:gd fmla="*/ 336550 h 345284" name="connsiteY7"/>
                      <a:gd fmla="*/ 0 w 1261922" name="connsiteX8"/>
                      <a:gd fmla="*/ 336550 h 345284" name="connsiteY8"/>
                      <a:gd fmla="*/ 0 w 1270616" name="connsiteX9"/>
                      <a:gd fmla="*/ 336550 h 345284" name="connsiteY9"/>
                      <a:gd fmla="*/ 0 w 1274553" name="connsiteX10"/>
                      <a:gd fmla="*/ 336550 h 345284" name="connsiteY10"/>
                      <a:gd fmla="*/ 0 w 1274553" name="connsiteX11"/>
                      <a:gd fmla="*/ 336550 h 345284" name="connsiteY11"/>
                      <a:gd fmla="*/ 0 w 1274553" name="connsiteX12"/>
                      <a:gd fmla="*/ 336550 h 345284" name="connsiteY12"/>
                      <a:gd fmla="*/ 0 w 1274553" name="connsiteX13"/>
                      <a:gd fmla="*/ 336550 h 345284" name="connsiteY13"/>
                      <a:gd fmla="*/ 0 w 1274553" name="connsiteX14"/>
                      <a:gd fmla="*/ 336550 h 345284" name="connsiteY1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345284" w="1249425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4" name="任意多边形 613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gdLst>
                      <a:gd fmla="*/ 0 w 1249425" name="connsiteX0"/>
                      <a:gd fmla="*/ 336550 h 345284" name="connsiteY0"/>
                      <a:gd fmla="*/ 225853 w 1249425" name="connsiteX1"/>
                      <a:gd fmla="*/ 49918 h 345284" name="connsiteY1"/>
                      <a:gd fmla="*/ 362980 w 1249425" name="connsiteX2"/>
                      <a:gd fmla="*/ 312712 h 345284" name="connsiteY2"/>
                      <a:gd fmla="*/ 552084 w 1249425" name="connsiteX3"/>
                      <a:gd fmla="*/ 0 h 345284" name="connsiteY3"/>
                      <a:gd fmla="*/ 1249425 w 1249425" name="connsiteX4"/>
                      <a:gd fmla="*/ 345284 h 345284" name="connsiteY4"/>
                      <a:gd fmla="*/ 349228 w 1249425" name="connsiteX5"/>
                      <a:gd fmla="*/ 335452 h 345284" name="connsiteY5"/>
                      <a:gd fmla="*/ 349984 w 1249425" name="connsiteX6"/>
                      <a:gd fmla="*/ 334203 h 345284" name="connsiteY6"/>
                      <a:gd fmla="*/ 0 w 1249425" name="connsiteX7"/>
                      <a:gd fmla="*/ 336550 h 345284" name="connsiteY7"/>
                      <a:gd fmla="*/ 0 w 1261922" name="connsiteX8"/>
                      <a:gd fmla="*/ 336550 h 345284" name="connsiteY8"/>
                      <a:gd fmla="*/ 0 w 1270616" name="connsiteX9"/>
                      <a:gd fmla="*/ 336550 h 345284" name="connsiteY9"/>
                      <a:gd fmla="*/ 0 w 1274553" name="connsiteX10"/>
                      <a:gd fmla="*/ 336550 h 345284" name="connsiteY10"/>
                      <a:gd fmla="*/ 0 w 1274553" name="connsiteX11"/>
                      <a:gd fmla="*/ 336550 h 345284" name="connsiteY11"/>
                      <a:gd fmla="*/ 0 w 1274553" name="connsiteX12"/>
                      <a:gd fmla="*/ 336550 h 345284" name="connsiteY12"/>
                      <a:gd fmla="*/ 0 w 1274553" name="connsiteX13"/>
                      <a:gd fmla="*/ 336550 h 345284" name="connsiteY13"/>
                      <a:gd fmla="*/ 0 w 1274553" name="connsiteX14"/>
                      <a:gd fmla="*/ 336550 h 345284" name="connsiteY1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345284" w="1249425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936" name="组合 935"/>
          <p:cNvGrpSpPr/>
          <p:nvPr/>
        </p:nvGrpSpPr>
        <p:grpSpPr>
          <a:xfrm>
            <a:off x="13001670" y="-272900"/>
            <a:ext cx="704032" cy="704032"/>
            <a:chOff x="5397096" y="1258905"/>
            <a:chExt cx="4711700" cy="4711700"/>
          </a:xfrm>
        </p:grpSpPr>
        <p:sp>
          <p:nvSpPr>
            <p:cNvPr id="937" name="三十二角星 93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3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3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13219475" y="491462"/>
            <a:ext cx="635078" cy="635078"/>
            <a:chOff x="5397096" y="1258905"/>
            <a:chExt cx="4711700" cy="4711700"/>
          </a:xfrm>
        </p:grpSpPr>
        <p:sp>
          <p:nvSpPr>
            <p:cNvPr id="949" name="三十二角星 94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-928972" y="555363"/>
            <a:ext cx="704032" cy="704032"/>
            <a:chOff x="5397096" y="1258905"/>
            <a:chExt cx="4711700" cy="4711700"/>
          </a:xfrm>
        </p:grpSpPr>
        <p:sp>
          <p:nvSpPr>
            <p:cNvPr id="953" name="三十二角星 95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12747254" y="4635601"/>
            <a:ext cx="635078" cy="635078"/>
            <a:chOff x="5397096" y="1258905"/>
            <a:chExt cx="4711700" cy="4711700"/>
          </a:xfrm>
        </p:grpSpPr>
        <p:sp>
          <p:nvSpPr>
            <p:cNvPr id="957" name="三十二角星 95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5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60" name="组合 959"/>
          <p:cNvGrpSpPr/>
          <p:nvPr/>
        </p:nvGrpSpPr>
        <p:grpSpPr>
          <a:xfrm rot="19515392">
            <a:off x="-1283076" y="222733"/>
            <a:ext cx="553340" cy="553340"/>
            <a:chOff x="5397096" y="1258905"/>
            <a:chExt cx="4711700" cy="4711700"/>
          </a:xfrm>
        </p:grpSpPr>
        <p:sp>
          <p:nvSpPr>
            <p:cNvPr id="961" name="三十二角星 96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6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6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-427170" y="3191906"/>
            <a:ext cx="340932" cy="340932"/>
            <a:chOff x="5397096" y="1258905"/>
            <a:chExt cx="4711700" cy="4711700"/>
          </a:xfrm>
        </p:grpSpPr>
        <p:sp>
          <p:nvSpPr>
            <p:cNvPr id="965" name="三十二角星 96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70" name="菱形 96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71" name="椭圆 97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967" name="组合 96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68" name="菱形 96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969" name="椭圆 96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972" name="组合 971"/>
          <p:cNvGrpSpPr/>
          <p:nvPr/>
        </p:nvGrpSpPr>
        <p:grpSpPr>
          <a:xfrm rot="19515392">
            <a:off x="-353889" y="1713394"/>
            <a:ext cx="359342" cy="359342"/>
            <a:chOff x="5397096" y="1258905"/>
            <a:chExt cx="4711700" cy="4711700"/>
          </a:xfrm>
        </p:grpSpPr>
        <p:sp>
          <p:nvSpPr>
            <p:cNvPr id="973" name="三十二角星 9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04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053" name="组合 1052"/>
          <p:cNvGrpSpPr/>
          <p:nvPr/>
        </p:nvGrpSpPr>
        <p:grpSpPr>
          <a:xfrm>
            <a:off x="-1142701" y="4054532"/>
            <a:ext cx="340932" cy="340932"/>
            <a:chOff x="5397096" y="1258905"/>
            <a:chExt cx="4711700" cy="4711700"/>
          </a:xfrm>
        </p:grpSpPr>
        <p:sp>
          <p:nvSpPr>
            <p:cNvPr id="1054" name="三十二角星 105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055" name="组合 105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096" name="菱形 109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097" name="椭圆 109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056" name="组合 105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057" name="菱形 1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095" name="椭圆 10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098" name="组合 1097"/>
          <p:cNvGrpSpPr/>
          <p:nvPr/>
        </p:nvGrpSpPr>
        <p:grpSpPr>
          <a:xfrm>
            <a:off x="-1073794" y="4457390"/>
            <a:ext cx="448472" cy="448472"/>
            <a:chOff x="5397096" y="1258908"/>
            <a:chExt cx="4711700" cy="4711702"/>
          </a:xfrm>
        </p:grpSpPr>
        <p:sp>
          <p:nvSpPr>
            <p:cNvPr id="1099" name="三十二角星 109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00" name="组合 109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04" name="菱形 1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05" name="椭圆 1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01" name="组合 110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02" name="菱形 110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03" name="椭圆 110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06" name="组合 1105"/>
          <p:cNvGrpSpPr/>
          <p:nvPr/>
        </p:nvGrpSpPr>
        <p:grpSpPr>
          <a:xfrm>
            <a:off x="-901331" y="2333110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1107" name="三十二角星 110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08" name="组合 110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2" name="菱形 111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13" name="椭圆 111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09" name="组合 110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0" name="菱形 110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11" name="椭圆 111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14" name="组合 1113"/>
          <p:cNvGrpSpPr/>
          <p:nvPr/>
        </p:nvGrpSpPr>
        <p:grpSpPr>
          <a:xfrm>
            <a:off x="-603926" y="3834698"/>
            <a:ext cx="408155" cy="408155"/>
            <a:chOff x="5397096" y="1258905"/>
            <a:chExt cx="4711700" cy="4711700"/>
          </a:xfrm>
        </p:grpSpPr>
        <p:sp>
          <p:nvSpPr>
            <p:cNvPr id="1115" name="三十二角星 111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1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1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18" name="组合 1117"/>
          <p:cNvGrpSpPr/>
          <p:nvPr/>
        </p:nvGrpSpPr>
        <p:grpSpPr>
          <a:xfrm>
            <a:off x="-1250088" y="2764229"/>
            <a:ext cx="523618" cy="523618"/>
            <a:chOff x="5397096" y="1258905"/>
            <a:chExt cx="4711700" cy="4711700"/>
          </a:xfrm>
        </p:grpSpPr>
        <p:sp>
          <p:nvSpPr>
            <p:cNvPr id="1119" name="三十二角星 11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2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2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385015" y="2216880"/>
            <a:ext cx="340932" cy="340932"/>
            <a:chOff x="5397096" y="1258905"/>
            <a:chExt cx="4711700" cy="4711700"/>
          </a:xfrm>
        </p:grpSpPr>
        <p:sp>
          <p:nvSpPr>
            <p:cNvPr id="1123" name="三十二角星 112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24" name="组合 112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28" name="菱形 112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29" name="椭圆 112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25" name="组合 112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26" name="菱形 11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27" name="椭圆 11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30" name="组合 1129"/>
          <p:cNvGrpSpPr/>
          <p:nvPr/>
        </p:nvGrpSpPr>
        <p:grpSpPr>
          <a:xfrm>
            <a:off x="-1333115" y="-408567"/>
            <a:ext cx="408155" cy="408155"/>
            <a:chOff x="5397096" y="1258905"/>
            <a:chExt cx="4711700" cy="4711700"/>
          </a:xfrm>
        </p:grpSpPr>
        <p:sp>
          <p:nvSpPr>
            <p:cNvPr id="1131" name="三十二角星 113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3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3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34" name="组合 1133"/>
          <p:cNvGrpSpPr/>
          <p:nvPr/>
        </p:nvGrpSpPr>
        <p:grpSpPr>
          <a:xfrm>
            <a:off x="-1195582" y="3302241"/>
            <a:ext cx="591630" cy="591630"/>
            <a:chOff x="5397096" y="1258905"/>
            <a:chExt cx="4711700" cy="4711700"/>
          </a:xfrm>
        </p:grpSpPr>
        <p:sp>
          <p:nvSpPr>
            <p:cNvPr id="1135" name="三十二角星 11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36" name="组合 11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0" name="菱形 11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41" name="椭圆 11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37" name="组合 11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38" name="菱形 11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39" name="椭圆 11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42" name="组合 1141"/>
          <p:cNvGrpSpPr/>
          <p:nvPr/>
        </p:nvGrpSpPr>
        <p:grpSpPr>
          <a:xfrm>
            <a:off x="-736793" y="1471125"/>
            <a:ext cx="288428" cy="288428"/>
            <a:chOff x="5397096" y="1258905"/>
            <a:chExt cx="4711700" cy="4711700"/>
          </a:xfrm>
        </p:grpSpPr>
        <p:sp>
          <p:nvSpPr>
            <p:cNvPr id="1143" name="三十二角星 114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44" name="组合 114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8" name="菱形 114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49" name="椭圆 114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45" name="组合 114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46" name="菱形 11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47" name="椭圆 11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50" name="组合 1149"/>
          <p:cNvGrpSpPr/>
          <p:nvPr/>
        </p:nvGrpSpPr>
        <p:grpSpPr>
          <a:xfrm>
            <a:off x="-730432" y="-164545"/>
            <a:ext cx="635078" cy="635078"/>
            <a:chOff x="5397096" y="1258905"/>
            <a:chExt cx="4711700" cy="4711700"/>
          </a:xfrm>
        </p:grpSpPr>
        <p:sp>
          <p:nvSpPr>
            <p:cNvPr id="1151" name="三十二角星 115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5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5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54" name="组合 1153"/>
          <p:cNvGrpSpPr/>
          <p:nvPr/>
        </p:nvGrpSpPr>
        <p:grpSpPr>
          <a:xfrm rot="19515392">
            <a:off x="4219508" y="-835333"/>
            <a:ext cx="359342" cy="359342"/>
            <a:chOff x="5397096" y="1258905"/>
            <a:chExt cx="4711700" cy="4711700"/>
          </a:xfrm>
        </p:grpSpPr>
        <p:sp>
          <p:nvSpPr>
            <p:cNvPr id="1155" name="三十二角星 115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5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5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6094104" y="-814019"/>
            <a:ext cx="340932" cy="340932"/>
            <a:chOff x="5397096" y="1258905"/>
            <a:chExt cx="4711700" cy="4711700"/>
          </a:xfrm>
        </p:grpSpPr>
        <p:sp>
          <p:nvSpPr>
            <p:cNvPr id="1159" name="三十二角星 11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60" name="组合 11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64" name="菱形 11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65" name="椭圆 11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61" name="组合 11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62" name="菱形 11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63" name="椭圆 11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66" name="组合 1165"/>
          <p:cNvGrpSpPr/>
          <p:nvPr/>
        </p:nvGrpSpPr>
        <p:grpSpPr>
          <a:xfrm>
            <a:off x="4628718" y="-1207425"/>
            <a:ext cx="408155" cy="408155"/>
            <a:chOff x="5397096" y="1258905"/>
            <a:chExt cx="4711700" cy="4711700"/>
          </a:xfrm>
        </p:grpSpPr>
        <p:sp>
          <p:nvSpPr>
            <p:cNvPr id="1167" name="三十二角星 116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6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16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170" name="组合 1169"/>
          <p:cNvGrpSpPr/>
          <p:nvPr/>
        </p:nvGrpSpPr>
        <p:grpSpPr>
          <a:xfrm>
            <a:off x="3836604" y="-1077602"/>
            <a:ext cx="288428" cy="288428"/>
            <a:chOff x="5397096" y="1258905"/>
            <a:chExt cx="4711700" cy="4711700"/>
          </a:xfrm>
        </p:grpSpPr>
        <p:sp>
          <p:nvSpPr>
            <p:cNvPr id="1171" name="三十二角星 117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72" name="组合 117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76" name="菱形 11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77" name="椭圆 11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74" name="菱形 117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75" name="椭圆 117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78" name="组合 1177"/>
          <p:cNvGrpSpPr/>
          <p:nvPr/>
        </p:nvGrpSpPr>
        <p:grpSpPr>
          <a:xfrm>
            <a:off x="12447278" y="1669068"/>
            <a:ext cx="340932" cy="340932"/>
            <a:chOff x="5397096" y="1258905"/>
            <a:chExt cx="4711700" cy="4711700"/>
          </a:xfrm>
        </p:grpSpPr>
        <p:sp>
          <p:nvSpPr>
            <p:cNvPr id="1179" name="三十二角星 11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80" name="组合 11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84" name="菱形 11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85" name="椭圆 11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81" name="组合 11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82" name="菱形 11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83" name="椭圆 11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1186" name="组合 1185"/>
          <p:cNvGrpSpPr/>
          <p:nvPr/>
        </p:nvGrpSpPr>
        <p:grpSpPr>
          <a:xfrm>
            <a:off x="13306965" y="1394972"/>
            <a:ext cx="286443" cy="286443"/>
            <a:chOff x="5397096" y="1258905"/>
            <a:chExt cx="4711700" cy="4711700"/>
          </a:xfrm>
        </p:grpSpPr>
        <p:sp>
          <p:nvSpPr>
            <p:cNvPr id="1187" name="三十二角星 11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188" name="组合 11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92" name="菱形 11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93" name="椭圆 11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189" name="组合 11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90" name="菱形 11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191" name="椭圆 11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1204" name="矩形 1203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205" name="组合 1204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1458" name="组合 14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69" name="任意多边形 1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70" name="组合 1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71" name="任意多边形 1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2" name="任意多边形 1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5" name="等腰三角形 1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6" name="等腰三角形 1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77" name="等腰三角形 1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59" name="组合 14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60" name="任意多边形 14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61" name="组合 14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62" name="任意多边形 14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3" name="任意多边形 14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6" name="等腰三角形 14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7" name="等腰三角形 14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6" name="组合 1205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1438" name="组合 14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49" name="任意多边形 1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50" name="组合 1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51" name="任意多边形 1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2" name="任意多边形 1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4" name="等腰三角形 1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5" name="等腰三角形 1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6" name="等腰三角形 1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57" name="等腰三角形 1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39" name="组合 14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40" name="任意多边形 14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41" name="组合 14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42" name="任意多边形 14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3" name="任意多边形 14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5" name="等腰三角形 14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6" name="等腰三角形 14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7" name="组合 1206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1418" name="组合 14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29" name="任意多边形 1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30" name="组合 1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31" name="任意多边形 1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2" name="任意多边形 1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3" name="等腰三角形 1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4" name="等腰三角形 1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5" name="等腰三角形 1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6" name="等腰三角形 1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37" name="等腰三角形 1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419" name="组合 14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20" name="任意多边形 14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21" name="组合 14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22" name="任意多边形 14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3" name="任意多边形 14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4" name="等腰三角形 14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5" name="等腰三角形 14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8" name="组合 1207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1398" name="组合 13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9" name="任意多边形 1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10" name="组合 1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11" name="任意多边形 1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2" name="任意多边形 1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3" name="等腰三角形 1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4" name="等腰三角形 1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5" name="等腰三角形 1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6" name="等腰三角形 1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99" name="组合 13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00" name="任意多边形 13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401" name="组合 14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02" name="任意多边形 14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3" name="任意多边形 14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4" name="等腰三角形 14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09" name="组合 1208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1378" name="组合 13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89" name="任意多边形 13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91" name="任意多边形 13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2" name="任意多边形 13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3" name="等腰三角形 13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4" name="等腰三角形 13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5" name="等腰三角形 13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79" name="组合 13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0" name="组合 1209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1358" name="组合 13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69" name="任意多边形 13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70" name="组合 13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71" name="任意多边形 13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2" name="任意多边形 13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3" name="等腰三角形 13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4" name="等腰三角形 13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60" name="任意多边形 13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61" name="组合 13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62" name="任意多边形 13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3" name="任意多边形 13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3" name="组合 1212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09" name="任意多边形 13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10" name="组合 13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1" name="任意多边形 13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2" name="任意多边形 13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99" name="组合 12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0" name="任意多边形 12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01" name="组合 13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02" name="任意多边形 13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3" name="任意多边形 13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7" name="等腰三角形 13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8" name="等腰三角形 13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4" name="组合 1213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1278" name="组合 12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79" name="组合 12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0" name="任意多边形 12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81" name="组合 12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2" name="任意多边形 12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3" name="任意多边形 12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6" name="等腰三角形 12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7" name="等腰三角形 12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8" name="等腰三角形 12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5" name="组合 1214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1258" name="组合 12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69" name="任意多边形 12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70" name="组合 12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1" name="任意多边形 12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2" name="任意多边形 12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7" name="等腰三角形 12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0" name="任意多边形 12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61" name="组合 12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2" name="任意多边形 12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3" name="任意多边形 12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5" name="等腰三角形 12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6" name="等腰三角形 12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7" name="等腰三角形 12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8" name="等腰三角形 12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049" name="组合 1048"/>
          <p:cNvGrpSpPr/>
          <p:nvPr/>
        </p:nvGrpSpPr>
        <p:grpSpPr>
          <a:xfrm rot="19515392">
            <a:off x="-1433449" y="1690260"/>
            <a:ext cx="715348" cy="715348"/>
            <a:chOff x="5397096" y="1258905"/>
            <a:chExt cx="4711700" cy="4711700"/>
          </a:xfrm>
        </p:grpSpPr>
        <p:sp>
          <p:nvSpPr>
            <p:cNvPr id="1050" name="三十二角星 104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fmla="val 43160" name="adj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05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05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gdLst>
                <a:gd fmla="*/ 0 w 247925" name="connsiteX0"/>
                <a:gd fmla="*/ 28218 h 28218" name="connsiteY0"/>
                <a:gd fmla="*/ 123963 w 247925" name="connsiteX1"/>
                <a:gd fmla="*/ 0 h 28218" name="connsiteY1"/>
                <a:gd fmla="*/ 247925 w 247925" name="connsiteX2"/>
                <a:gd fmla="*/ 28218 h 28218" name="connsiteY2"/>
                <a:gd fmla="*/ 0 w 247925" name="connsiteX3"/>
                <a:gd fmla="*/ 28218 h 28218" name="connsiteY3"/>
                <a:gd fmla="*/ 0 w 247925" name="connsiteX4"/>
                <a:gd fmla="*/ 28218 h 5643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8218" w="247924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1318" name="组合 13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19" name="组合 13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0" name="任意多边形 13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21" name="组合 13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22" name="任意多边形 13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3" name="任意多边形 13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8" name="等腰三角形 13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736" name="组合 1735"/>
          <p:cNvGrpSpPr/>
          <p:nvPr/>
        </p:nvGrpSpPr>
        <p:grpSpPr>
          <a:xfrm rot="18640040">
            <a:off x="4942855" y="2986985"/>
            <a:ext cx="2093793" cy="882349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1737" name="椭圆 1736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1738" name="直接连接符 1737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0" name="任意多边形 1739"/>
          <p:cNvSpPr/>
          <p:nvPr/>
        </p:nvSpPr>
        <p:spPr>
          <a:xfrm rot="18640040">
            <a:off x="6788359" y="1242547"/>
            <a:ext cx="2329885" cy="2329885"/>
          </a:xfrm>
          <a:custGeom>
            <a:gdLst>
              <a:gd fmla="*/ 1402752 w 2805504" name="connsiteX0"/>
              <a:gd fmla="*/ 171605 h 2805504" name="connsiteY0"/>
              <a:gd fmla="*/ 171605 w 2805504" name="connsiteX1"/>
              <a:gd fmla="*/ 1402752 h 2805504" name="connsiteY1"/>
              <a:gd fmla="*/ 1402752 w 2805504" name="connsiteX2"/>
              <a:gd fmla="*/ 2633899 h 2805504" name="connsiteY2"/>
              <a:gd fmla="*/ 2633899 w 2805504" name="connsiteX3"/>
              <a:gd fmla="*/ 1402752 h 2805504" name="connsiteY3"/>
              <a:gd fmla="*/ 1402752 w 2805504" name="connsiteX4"/>
              <a:gd fmla="*/ 171605 h 2805504" name="connsiteY4"/>
              <a:gd fmla="*/ 1402752 w 2805504" name="connsiteX5"/>
              <a:gd fmla="*/ 0 h 2805504" name="connsiteY5"/>
              <a:gd fmla="*/ 2805504 w 2805504" name="connsiteX6"/>
              <a:gd fmla="*/ 1402752 h 2805504" name="connsiteY6"/>
              <a:gd fmla="*/ 1402752 w 2805504" name="connsiteX7"/>
              <a:gd fmla="*/ 2805504 h 2805504" name="connsiteY7"/>
              <a:gd fmla="*/ 0 w 2805504" name="connsiteX8"/>
              <a:gd fmla="*/ 1402752 h 2805504" name="connsiteY8"/>
              <a:gd fmla="*/ 1402752 w 2805504" name="connsiteX9"/>
              <a:gd fmla="*/ 0 h 28055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2805504" w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椭圆 1"/>
          <p:cNvSpPr/>
          <p:nvPr/>
        </p:nvSpPr>
        <p:spPr>
          <a:xfrm>
            <a:off x="4989089" y="3863141"/>
            <a:ext cx="131056" cy="131056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211" name="组合 1210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1338" name="组合 13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49" name="任意多边形 13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50" name="组合 13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51" name="任意多边形 13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3" name="等腰三角形 13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339" name="组合 13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6" name="组合 1215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49" name="任意多边形 12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50" name="组合 12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1" name="任意多边形 12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2" name="任意多边形 12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6" name="等腰三角形 12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57" name="等腰三角形 12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39" name="组合 12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0" name="任意多边形 12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41" name="组合 12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2" name="任意多边形 12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3" name="任意多边形 12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4" name="等腰三角形 12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5" name="等腰三角形 12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6" name="等腰三角形 12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7" name="等腰三角形 12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48" name="等腰三角形 12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17" name="组合 1216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1218" name="组合 12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29" name="任意多边形 12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30" name="组合 12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1" name="任意多边形 12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2" name="任意多边形 12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5" name="等腰三角形 12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6" name="等腰三角形 12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219" name="组合 12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0" name="任意多边形 12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21" name="组合 12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2" name="任意多边形 12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3" name="任意多边形 12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4" name="等腰三角形 12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5" name="等腰三角形 12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6" name="等腰三角形 12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7" name="等腰三角形 12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1559" name="任意多边形 1558"/>
          <p:cNvSpPr/>
          <p:nvPr/>
        </p:nvSpPr>
        <p:spPr>
          <a:xfrm>
            <a:off x="-1" y="0"/>
            <a:ext cx="12192003" cy="3516086"/>
          </a:xfrm>
          <a:custGeom>
            <a:gdLst>
              <a:gd fmla="*/ 0 w 12192003" name="connsiteX0"/>
              <a:gd fmla="*/ 0 h 3516086" name="connsiteY0"/>
              <a:gd fmla="*/ 12192003 w 12192003" name="connsiteX1"/>
              <a:gd fmla="*/ 0 h 3516086" name="connsiteY1"/>
              <a:gd fmla="*/ 12192003 w 12192003" name="connsiteX2"/>
              <a:gd fmla="*/ 3516086 h 3516086" name="connsiteY2"/>
              <a:gd fmla="*/ 0 w 12192003" name="connsiteX3"/>
              <a:gd fmla="*/ 3516086 h 3516086" name="connsiteY3"/>
              <a:gd fmla="*/ 0 w 12192003" name="connsiteX4"/>
              <a:gd fmla="*/ 0 h 3516086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516086" w="12192003">
                <a:moveTo>
                  <a:pt x="0" y="0"/>
                </a:moveTo>
                <a:lnTo>
                  <a:pt x="12192003" y="0"/>
                </a:lnTo>
                <a:lnTo>
                  <a:pt x="12192003" y="3516086"/>
                </a:lnTo>
                <a:lnTo>
                  <a:pt x="0" y="3516086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60" name="任意多边形 1559"/>
          <p:cNvSpPr/>
          <p:nvPr/>
        </p:nvSpPr>
        <p:spPr>
          <a:xfrm>
            <a:off x="-1" y="3516086"/>
            <a:ext cx="12192003" cy="3341914"/>
          </a:xfrm>
          <a:custGeom>
            <a:gdLst>
              <a:gd fmla="*/ 0 w 12192003" name="connsiteX0"/>
              <a:gd fmla="*/ 0 h 3341914" name="connsiteY0"/>
              <a:gd fmla="*/ 12192003 w 12192003" name="connsiteX1"/>
              <a:gd fmla="*/ 0 h 3341914" name="connsiteY1"/>
              <a:gd fmla="*/ 12192003 w 12192003" name="connsiteX2"/>
              <a:gd fmla="*/ 3341914 h 3341914" name="connsiteY2"/>
              <a:gd fmla="*/ 0 w 12192003" name="connsiteX3"/>
              <a:gd fmla="*/ 3341914 h 3341914" name="connsiteY3"/>
              <a:gd fmla="*/ 0 w 12192003" name="connsiteX4"/>
              <a:gd fmla="*/ 0 h 3341914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341913" w="12192003">
                <a:moveTo>
                  <a:pt x="0" y="0"/>
                </a:moveTo>
                <a:lnTo>
                  <a:pt x="12192003" y="0"/>
                </a:lnTo>
                <a:lnTo>
                  <a:pt x="12192003" y="3341914"/>
                </a:lnTo>
                <a:lnTo>
                  <a:pt x="0" y="3341914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61" name="任意多边形 1560"/>
          <p:cNvSpPr/>
          <p:nvPr/>
        </p:nvSpPr>
        <p:spPr>
          <a:xfrm>
            <a:off x="-1" y="3429000"/>
            <a:ext cx="12192003" cy="3429000"/>
          </a:xfrm>
          <a:custGeom>
            <a:gdLst>
              <a:gd fmla="*/ 0 w 12192003" name="connsiteX0"/>
              <a:gd fmla="*/ 0 h 3429000" name="connsiteY0"/>
              <a:gd fmla="*/ 12192003 w 12192003" name="connsiteX1"/>
              <a:gd fmla="*/ 0 h 3429000" name="connsiteY1"/>
              <a:gd fmla="*/ 12192003 w 12192003" name="connsiteX2"/>
              <a:gd fmla="*/ 3429000 h 3429000" name="connsiteY2"/>
              <a:gd fmla="*/ 0 w 12192003" name="connsiteX3"/>
              <a:gd fmla="*/ 3429000 h 3429000" name="connsiteY3"/>
              <a:gd fmla="*/ 0 w 12192003" name="connsiteX4"/>
              <a:gd fmla="*/ 0 h 3429000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429000" w="12192003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62" name="任意多边形 1561"/>
          <p:cNvSpPr/>
          <p:nvPr/>
        </p:nvSpPr>
        <p:spPr>
          <a:xfrm>
            <a:off x="-1" y="0"/>
            <a:ext cx="12192003" cy="3429000"/>
          </a:xfrm>
          <a:custGeom>
            <a:gdLst>
              <a:gd fmla="*/ 0 w 12192003" name="connsiteX0"/>
              <a:gd fmla="*/ 0 h 3429000" name="connsiteY0"/>
              <a:gd fmla="*/ 12192003 w 12192003" name="connsiteX1"/>
              <a:gd fmla="*/ 0 h 3429000" name="connsiteY1"/>
              <a:gd fmla="*/ 12192003 w 12192003" name="connsiteX2"/>
              <a:gd fmla="*/ 3429000 h 3429000" name="connsiteY2"/>
              <a:gd fmla="*/ 0 w 12192003" name="connsiteX3"/>
              <a:gd fmla="*/ 3429000 h 3429000" name="connsiteY3"/>
              <a:gd fmla="*/ 0 w 12192003" name="connsiteX4"/>
              <a:gd fmla="*/ 0 h 3429000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429000" w="12192003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1532" name="M01268">
            <a:hlinkClick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r:embed="rId6">
                  <p14:trim end="46766.5312" st="1150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50875" y="-765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85129698"/>
      </p:ext>
    </p:extLst>
  </p:cSld>
  <p:clrMapOvr>
    <a:masterClrMapping/>
  </p:clrMapOvr>
  <mc:AlternateContent>
    <mc:Choice Requires="p14">
      <p:transition advClick="0" p14:dur="2969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decel="50000" fill="hold" id="5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06 -1.11111E-06 L -0.02122 0.80116" pathEditMode="relative" ptsTypes="AA" rAng="0">
                                      <p:cBhvr>
                                        <p:cTn dur="5939" fill="hold" id="6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4004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8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9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10"/>
                                        <p:tgtEl>
                                          <p:spTgt spid="3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1" nodeType="withEffect" presetClass="path" presetID="42" presetSubtype="0" repeatCount="2000">
                                  <p:stCondLst>
                                    <p:cond delay="445"/>
                                  </p:stCondLst>
                                  <p:childTnLst>
                                    <p:animMotion origin="layout" path="M 4.58333E-06 1.48148E-06 L -0.34831 0.43912" pathEditMode="relative" ptsTypes="AA" rAng="0">
                                      <p:cBhvr>
                                        <p:cTn dur="5939" fill="hold" id="12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2194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3" nodeType="withEffect" presetClass="emph" presetID="8" presetSubtype="0" repeatCount="2000">
                                  <p:stCondLst>
                                    <p:cond delay="44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4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5" nodeType="withEffect" presetClass="emph" presetID="6" presetSubtype="0" repeatCount="2000">
                                  <p:stCondLst>
                                    <p:cond delay="445"/>
                                  </p:stCondLst>
                                  <p:childTnLst>
                                    <p:animScale>
                                      <p:cBhvr>
                                        <p:cTn dur="5939" fill="hold" id="16"/>
                                        <p:tgtEl>
                                          <p:spTgt spid="3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7" nodeType="withEffect" presetClass="path" presetID="42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4.58333E-06 -3.7037E-07 L -0.40794 0.53681" pathEditMode="relative" ptsTypes="AA" rAng="0">
                                      <p:cBhvr>
                                        <p:cTn dur="5939" fill="hold" id="18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2682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9" nodeType="withEffect" presetClass="emph" presetID="8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0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1" nodeType="withEffect" presetClass="emph" presetID="6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dur="5939" fill="hold" id="22"/>
                                        <p:tgtEl>
                                          <p:spTgt spid="3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3" nodeType="withEffect" presetClass="path" presetID="42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3.75E-06 -4.44444E-06 L -0.17461 0.71366" pathEditMode="relative" ptsTypes="AA" rAng="0">
                                      <p:cBhvr>
                                        <p:cTn dur="5939" fill="hold" id="24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37" y="3567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5" nodeType="withEffect" presetClass="emph" presetID="8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6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7" nodeType="withEffect" presetClass="emph" presetID="6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dur="5939" fill="hold" id="28"/>
                                        <p:tgtEl>
                                          <p:spTgt spid="3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9" nodeType="withEffect" presetClass="path" presetID="42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-1.875E-06 -2.22222E-06 L -0.02747 0.73797" pathEditMode="relative" ptsTypes="AA" rAng="0">
                                      <p:cBhvr>
                                        <p:cTn dur="5939" fill="hold" id="30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0" y="3689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1" nodeType="withEffect" presetClass="emph" presetID="8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2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3" nodeType="withEffect" presetClass="emph" presetID="6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dur="5939" fill="hold" id="34"/>
                                        <p:tgtEl>
                                          <p:spTgt spid="3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5" nodeType="withEffect" presetClass="path" presetID="42" presetSubtype="0" repeatCount="2000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06 4.44444E-06 L -0.18841 0.61226" pathEditMode="relative" ptsTypes="AA" rAng="0">
                                      <p:cBhvr>
                                        <p:cTn dur="5939" fill="hold" id="36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3060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7" nodeType="withEffect" presetClass="emph" presetID="8" presetSubtype="0" repeatCount="2000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8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9" nodeType="withEffect" presetClass="emph" presetID="6" presetSubtype="0" repeatCount="2000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dur="5939" fill="hold" id="40"/>
                                        <p:tgtEl>
                                          <p:spTgt spid="4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41" nodeType="withEffect" presetClass="path" presetID="42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2.08333E-07 7.40741E-07 L -0.17786 0.69676" pathEditMode="relative" ptsTypes="AA" rAng="0">
                                      <p:cBhvr>
                                        <p:cTn dur="5939" fill="hold" id="42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3483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3" nodeType="withEffect" presetClass="emph" presetID="8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44"/>
                                        <p:tgtEl>
                                          <p:spTgt spid="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5" nodeType="withEffect" presetClass="emph" presetID="6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dur="5939" fill="hold" id="46"/>
                                        <p:tgtEl>
                                          <p:spTgt spid="4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47" nodeType="withEffect" presetClass="path" presetID="42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-0.03789 0.05856 L -0.34713 0.64305" pathEditMode="relative" ptsTypes="AA" rAng="0">
                                      <p:cBhvr>
                                        <p:cTn dur="5939" fill="hold" id="48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69" y="2921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9" nodeType="withEffect" presetClass="emph" presetID="8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5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51" nodeType="withEffect" presetClass="emph" presetID="6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dur="5939" fill="hold" id="52"/>
                                        <p:tgtEl>
                                          <p:spTgt spid="4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53" nodeType="withEffect" presetClass="path" presetID="42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1.11022E-16 3.7037E-06 L 0.17995 0.59629" pathEditMode="relative" ptsTypes="AA" rAng="0">
                                      <p:cBhvr>
                                        <p:cTn dur="5939" fill="hold" id="54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2981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5" nodeType="withEffect" presetClass="emph" presetID="8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56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57" nodeType="withEffect" presetClass="emph" presetID="6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dur="5939" fill="hold" id="58"/>
                                        <p:tgtEl>
                                          <p:spTgt spid="4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59" nodeType="withEffect" presetClass="path" presetID="42" presetSubtype="0" repeatCount="2000">
                                  <p:stCondLst>
                                    <p:cond delay="5494"/>
                                  </p:stCondLst>
                                  <p:childTnLst>
                                    <p:animMotion origin="layout" path="M 4.16667E-06 -1.85185E-06 L -0.01745 0.67199" pathEditMode="relative" ptsTypes="AA" rAng="0">
                                      <p:cBhvr>
                                        <p:cTn dur="5939" fill="hold" id="60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" y="3358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1" nodeType="withEffect" presetClass="emph" presetID="8" presetSubtype="0" repeatCount="2000">
                                  <p:stCondLst>
                                    <p:cond delay="5494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62"/>
                                        <p:tgtEl>
                                          <p:spTgt spid="4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63" nodeType="withEffect" presetClass="emph" presetID="6" presetSubtype="0" repeatCount="2000">
                                  <p:stCondLst>
                                    <p:cond delay="5494"/>
                                  </p:stCondLst>
                                  <p:childTnLst>
                                    <p:animScale>
                                      <p:cBhvr>
                                        <p:cTn dur="5939" fill="hold" id="64"/>
                                        <p:tgtEl>
                                          <p:spTgt spid="4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65" nodeType="withEffect" presetClass="path" presetID="42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1.66667E-06 -2.77556E-17 L -0.04323 0.7544" pathEditMode="relative" ptsTypes="AA" rAng="0">
                                      <p:cBhvr>
                                        <p:cTn dur="5939" fill="hold" id="66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3770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7" nodeType="withEffect" presetClass="emph" presetID="8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68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69" nodeType="withEffect" presetClass="emph" presetID="6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dur="5939" fill="hold" id="70"/>
                                        <p:tgtEl>
                                          <p:spTgt spid="4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71" nodeType="withEffect" presetClass="path" presetID="42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2.70833E-06 4.07407E-06 L 0.22317 0.72268" pathEditMode="relative" ptsTypes="AA" rAng="0">
                                      <p:cBhvr>
                                        <p:cTn dur="5939" fill="hold" id="72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59" y="3613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3" nodeType="withEffect" presetClass="emph" presetID="8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74"/>
                                        <p:tgtEl>
                                          <p:spTgt spid="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75" nodeType="withEffect" presetClass="emph" presetID="6" presetSubtype="0" repeatCount="2000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dur="5939" fill="hold" id="76"/>
                                        <p:tgtEl>
                                          <p:spTgt spid="43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77" nodeType="withEffect" presetClass="path" presetID="42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07 -3.7037E-07 L 0.10742 0.68032" pathEditMode="relative" ptsTypes="AA" rAng="0">
                                      <p:cBhvr>
                                        <p:cTn dur="5939" fill="hold" id="78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3400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9" nodeType="withEffect" presetClass="emph" presetID="8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80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81" nodeType="withEffect" presetClass="emph" presetID="6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dur="5939" fill="hold" id="82"/>
                                        <p:tgtEl>
                                          <p:spTgt spid="44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8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06 -2.22222E-06 L -0.10482 0.94051" pathEditMode="relative" ptsTypes="AA" rAng="0">
                                      <p:cBhvr>
                                        <p:cTn dur="5939" fill="hold" id="84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47" y="4701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86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8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88"/>
                                        <p:tgtEl>
                                          <p:spTgt spid="44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89" nodeType="withEffect" presetClass="path" presetID="42" presetSubtype="0" repeatCount="2000">
                                  <p:stCondLst>
                                    <p:cond delay="4752"/>
                                  </p:stCondLst>
                                  <p:childTnLst>
                                    <p:animMotion origin="layout" path="M -2.08333E-06 2.22222E-06 L -0.23372 0.78958" pathEditMode="relative" ptsTypes="AA" rAng="0">
                                      <p:cBhvr>
                                        <p:cTn dur="5939" fill="hold" id="90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93" y="3946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1" nodeType="withEffect" presetClass="emph" presetID="8" presetSubtype="0" repeatCount="2000">
                                  <p:stCondLst>
                                    <p:cond delay="475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92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93" nodeType="withEffect" presetClass="emph" presetID="6" presetSubtype="0" repeatCount="2000">
                                  <p:stCondLst>
                                    <p:cond delay="4752"/>
                                  </p:stCondLst>
                                  <p:childTnLst>
                                    <p:animScale>
                                      <p:cBhvr>
                                        <p:cTn dur="5939" fill="hold" id="94"/>
                                        <p:tgtEl>
                                          <p:spTgt spid="45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95" nodeType="withEffect" presetClass="path" presetID="42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-4.79167E-06 2.96296E-06 L -4.79167E-06 0.25" pathEditMode="relative" ptsTypes="AA" rAng="0">
                                      <p:cBhvr>
                                        <p:cTn dur="5939" fill="hold" id="96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7" nodeType="withEffect" presetClass="emph" presetID="8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98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99" nodeType="withEffect" presetClass="emph" presetID="6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dur="5939" fill="hold" id="100"/>
                                        <p:tgtEl>
                                          <p:spTgt spid="46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01" nodeType="withEffect" presetClass="path" presetID="42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4.58333E-06 -3.7037E-07 L -0.40743 0.71204" pathEditMode="relative" ptsTypes="AA" rAng="0">
                                      <p:cBhvr>
                                        <p:cTn dur="5939" fill="hold" id="102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78" y="3560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03" nodeType="withEffect" presetClass="emph" presetID="8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04"/>
                                        <p:tgtEl>
                                          <p:spTgt spid="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05" nodeType="withEffect" presetClass="emph" presetID="6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dur="5939" fill="hold" id="106"/>
                                        <p:tgtEl>
                                          <p:spTgt spid="4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07" nodeType="withEffect" presetClass="path" presetID="42" presetSubtype="0" repeatCount="2000">
                                  <p:stCondLst>
                                    <p:cond delay="594"/>
                                  </p:stCondLst>
                                  <p:childTnLst>
                                    <p:animMotion origin="layout" path="M 2.29167E-06 -4.44444E-06 L 0.01523 0.6382" pathEditMode="relative" ptsTypes="AA" rAng="0">
                                      <p:cBhvr>
                                        <p:cTn dur="5939" fill="hold" id="108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3189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09" nodeType="withEffect" presetClass="emph" presetID="8" presetSubtype="0" repeatCount="2000">
                                  <p:stCondLst>
                                    <p:cond delay="594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10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11" nodeType="withEffect" presetClass="emph" presetID="6" presetSubtype="0" repeatCount="2000">
                                  <p:stCondLst>
                                    <p:cond delay="594"/>
                                  </p:stCondLst>
                                  <p:childTnLst>
                                    <p:animScale>
                                      <p:cBhvr>
                                        <p:cTn dur="5939" fill="hold" id="112"/>
                                        <p:tgtEl>
                                          <p:spTgt spid="4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13" nodeType="withEffect" presetClass="path" presetID="42" presetSubtype="0" repeatCount="2000">
                                  <p:stCondLst>
                                    <p:cond delay="4455"/>
                                  </p:stCondLst>
                                  <p:childTnLst>
                                    <p:animMotion origin="layout" path="M -4.58333E-06 -3.33333E-06 L -0.10533 0.26389" pathEditMode="relative" ptsTypes="AA" rAng="0">
                                      <p:cBhvr>
                                        <p:cTn dur="5939" fill="hold" id="114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131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15" nodeType="withEffect" presetClass="emph" presetID="8" presetSubtype="0" repeatCount="2000">
                                  <p:stCondLst>
                                    <p:cond delay="445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16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17" nodeType="withEffect" presetClass="emph" presetID="6" presetSubtype="0" repeatCount="2000">
                                  <p:stCondLst>
                                    <p:cond delay="4455"/>
                                  </p:stCondLst>
                                  <p:childTnLst>
                                    <p:animScale>
                                      <p:cBhvr>
                                        <p:cTn dur="5939" fill="hold" id="118"/>
                                        <p:tgtEl>
                                          <p:spTgt spid="4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19" nodeType="withEffect" presetClass="path" presetID="42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3.125E-06 1.11111E-06 L -0.23881 0.39722" pathEditMode="relative" ptsTypes="AA" rAng="0">
                                      <p:cBhvr>
                                        <p:cTn dur="5939" fill="hold" id="120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40" y="1986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21" nodeType="withEffect" presetClass="emph" presetID="8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22"/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23" nodeType="withEffect" presetClass="emph" presetID="6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dur="5939" fill="hold" id="124"/>
                                        <p:tgtEl>
                                          <p:spTgt spid="4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25" nodeType="withEffect" presetClass="path" presetID="42" presetSubtype="0" repeatCount="2000">
                                  <p:stCondLst>
                                    <p:cond delay="742"/>
                                  </p:stCondLst>
                                  <p:childTnLst>
                                    <p:animMotion origin="layout" path="M 1.875E-06 -4.44444E-06 L 0.19765 0.75463" pathEditMode="relative" ptsTypes="AA" rAng="0">
                                      <p:cBhvr>
                                        <p:cTn dur="5939" fill="hold" id="126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83" y="3773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27" nodeType="withEffect" presetClass="emph" presetID="8" presetSubtype="0" repeatCount="2000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28"/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29" nodeType="withEffect" presetClass="emph" presetID="6" presetSubtype="0" repeatCount="2000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dur="5939" fill="hold" id="130"/>
                                        <p:tgtEl>
                                          <p:spTgt spid="4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31" nodeType="withEffect" presetClass="path" presetID="42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3.95833E-06 -1.85185E-06 L -0.04649 0.72755" pathEditMode="relative" ptsTypes="AA" rAng="0">
                                      <p:cBhvr>
                                        <p:cTn dur="5939" fill="hold" id="132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3636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33" nodeType="withEffect" presetClass="emph" presetID="8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34"/>
                                        <p:tgtEl>
                                          <p:spTgt spid="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35" nodeType="withEffect" presetClass="emph" presetID="6" presetSubtype="0" repeatCount="2000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dur="5939" fill="hold" id="136"/>
                                        <p:tgtEl>
                                          <p:spTgt spid="4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37" nodeType="withEffect" presetClass="path" presetID="42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3.125E-06 -3.7037E-06 L -0.25586 0.68264" pathEditMode="relative" ptsTypes="AA" rAng="0">
                                      <p:cBhvr>
                                        <p:cTn dur="5939" fill="hold" id="138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99" y="3412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39" nodeType="withEffect" presetClass="emph" presetID="8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40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41" nodeType="withEffect" presetClass="emph" presetID="6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dur="5939" fill="hold" id="142"/>
                                        <p:tgtEl>
                                          <p:spTgt spid="5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4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06 -1.11111E-06 L -0.18815 0.66042" pathEditMode="relative" ptsTypes="AA" rAng="0">
                                      <p:cBhvr>
                                        <p:cTn dur="5939" fill="hold" id="144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14" y="3300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4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46"/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4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148"/>
                                        <p:tgtEl>
                                          <p:spTgt spid="5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49" nodeType="withEffect" presetClass="path" presetID="42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4.79167E-06 2.96296E-06 L -0.2052 0.67569" pathEditMode="relative" ptsTypes="AA" rAng="0">
                                      <p:cBhvr>
                                        <p:cTn dur="5939" fill="hold" id="150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60" y="3377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1" nodeType="withEffect" presetClass="emph" presetID="8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52"/>
                                        <p:tgtEl>
                                          <p:spTgt spid="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53" nodeType="withEffect" presetClass="emph" presetID="6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dur="5939" fill="hold" id="154"/>
                                        <p:tgtEl>
                                          <p:spTgt spid="5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55" nodeType="withEffect" presetClass="path" presetID="42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0.0181 0.19259 L -0.2737 -0.02731" pathEditMode="relative" ptsTypes="AA" rAng="0">
                                      <p:cBhvr>
                                        <p:cTn dur="5939" fill="hold" id="156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1099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57" nodeType="withEffect" presetClass="emph" presetID="8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58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59" nodeType="withEffect" presetClass="emph" presetID="6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dur="5939" fill="hold" id="160"/>
                                        <p:tgtEl>
                                          <p:spTgt spid="5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61" nodeType="withEffect" presetClass="path" presetID="42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1.45833E-06 -2.22222E-06 L 1.45833E-06 0.25" pathEditMode="relative" ptsTypes="AA" rAng="0">
                                      <p:cBhvr>
                                        <p:cTn dur="5939" fill="hold" id="162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3" nodeType="withEffect" presetClass="emph" presetID="8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64"/>
                                        <p:tgtEl>
                                          <p:spTgt spid="5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65" nodeType="withEffect" presetClass="emph" presetID="6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dur="5939" fill="hold" id="166"/>
                                        <p:tgtEl>
                                          <p:spTgt spid="5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67" nodeType="withEffect" presetClass="path" presetID="42" presetSubtype="0" repeatCount="2000">
                                  <p:stCondLst>
                                    <p:cond delay="2524"/>
                                  </p:stCondLst>
                                  <p:childTnLst>
                                    <p:animMotion origin="layout" path="M -1.875E-06 1.85185E-06 L 0.03268 0.86088" pathEditMode="relative" ptsTypes="AA" rAng="0">
                                      <p:cBhvr>
                                        <p:cTn dur="5939" fill="hold" id="168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4303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9" nodeType="withEffect" presetClass="emph" presetID="8" presetSubtype="0" repeatCount="2000">
                                  <p:stCondLst>
                                    <p:cond delay="2524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70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71" nodeType="withEffect" presetClass="emph" presetID="6" presetSubtype="0" repeatCount="2000">
                                  <p:stCondLst>
                                    <p:cond delay="2524"/>
                                  </p:stCondLst>
                                  <p:childTnLst>
                                    <p:animScale>
                                      <p:cBhvr>
                                        <p:cTn dur="5939" fill="hold" id="172"/>
                                        <p:tgtEl>
                                          <p:spTgt spid="5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7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06 4.44444E-06 L -0.29427 0.26203" pathEditMode="relative" ptsTypes="AA" rAng="0">
                                      <p:cBhvr>
                                        <p:cTn dur="5939" fill="hold" id="174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4" y="1310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76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7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178"/>
                                        <p:tgtEl>
                                          <p:spTgt spid="5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79" nodeType="withEffect" presetClass="path" presetID="42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2.08333E-07 -2.22222E-06 L -0.17344 0.70023" pathEditMode="relative" ptsTypes="AA" rAng="0">
                                      <p:cBhvr>
                                        <p:cTn dur="5939" fill="hold" id="180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3500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1" nodeType="withEffect" presetClass="emph" presetID="8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82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83" nodeType="withEffect" presetClass="emph" presetID="6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dur="5939" fill="hold" id="184"/>
                                        <p:tgtEl>
                                          <p:spTgt spid="5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85" nodeType="withEffect" presetClass="path" presetID="42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2.70833E-06 7.40741E-07 L -0.28438 0.88032" pathEditMode="relative" ptsTypes="AA" rAng="0">
                                      <p:cBhvr>
                                        <p:cTn dur="5939" fill="hold" id="186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19" y="4400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87" nodeType="withEffect" presetClass="emph" presetID="8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88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89" nodeType="withEffect" presetClass="emph" presetID="6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dur="5939" fill="hold" id="190"/>
                                        <p:tgtEl>
                                          <p:spTgt spid="57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91" nodeType="withEffect" presetClass="path" presetID="42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8.33333E-07 4.07407E-06 L -0.47435 0.72523" pathEditMode="relative" ptsTypes="AA" rAng="0">
                                      <p:cBhvr>
                                        <p:cTn dur="5939" fill="hold" id="192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24" y="362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93" nodeType="withEffect" presetClass="emph" presetID="8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194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95" nodeType="withEffect" presetClass="emph" presetID="6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dur="5939" fill="hold" id="196"/>
                                        <p:tgtEl>
                                          <p:spTgt spid="58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197" nodeType="withEffect" presetClass="path" presetID="42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3.54167E-06 3.7037E-06 L -0.45183 0.20463" pathEditMode="relative" ptsTypes="AA" rAng="0">
                                      <p:cBhvr>
                                        <p:cTn dur="5939" fill="hold" id="198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91" y="1023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99" nodeType="withEffect" presetClass="emph" presetID="8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00"/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01" nodeType="withEffect" presetClass="emph" presetID="6" presetSubtype="0" repeatCount="2000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dur="5939" fill="hold" id="202"/>
                                        <p:tgtEl>
                                          <p:spTgt spid="58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0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06 3.7037E-06 L -0.09636 0.10856" pathEditMode="relative" ptsTypes="AA" rAng="0">
                                      <p:cBhvr>
                                        <p:cTn dur="5939" fill="hold" id="204"/>
                                        <p:tgtEl>
                                          <p:spTgt spid="8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8" y="541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0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06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0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208"/>
                                        <p:tgtEl>
                                          <p:spTgt spid="8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09" nodeType="withEffect" presetClass="path" presetID="42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3.95833E-06 4.44444E-06 L 0.15351 0.68842" pathEditMode="relative" ptsTypes="AA" rAng="0">
                                      <p:cBhvr>
                                        <p:cTn dur="5939" fill="hold" id="210"/>
                                        <p:tgtEl>
                                          <p:spTgt spid="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3442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11" nodeType="withEffect" presetClass="emph" presetID="8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12"/>
                                        <p:tgtEl>
                                          <p:spTgt spid="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13" nodeType="withEffect" presetClass="emph" presetID="6" presetSubtype="0" repeatCount="2000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dur="5939" fill="hold" id="214"/>
                                        <p:tgtEl>
                                          <p:spTgt spid="8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15" nodeType="withEffect" presetClass="path" presetID="42" presetSubtype="0" repeatCount="2000">
                                  <p:stCondLst>
                                    <p:cond delay="2821"/>
                                  </p:stCondLst>
                                  <p:childTnLst>
                                    <p:animMotion origin="layout" path="M -4.16667E-07 3.7037E-06 L -0.25755 0.24629" pathEditMode="relative" ptsTypes="AA" rAng="0">
                                      <p:cBhvr>
                                        <p:cTn dur="5939" fill="hold" id="216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78" y="1231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17" nodeType="withEffect" presetClass="emph" presetID="8" presetSubtype="0" repeatCount="2000">
                                  <p:stCondLst>
                                    <p:cond delay="2821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18"/>
                                        <p:tgtEl>
                                          <p:spTgt spid="8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19" nodeType="withEffect" presetClass="emph" presetID="6" presetSubtype="0" repeatCount="2000">
                                  <p:stCondLst>
                                    <p:cond delay="2821"/>
                                  </p:stCondLst>
                                  <p:childTnLst>
                                    <p:animScale>
                                      <p:cBhvr>
                                        <p:cTn dur="5939" fill="hold" id="220"/>
                                        <p:tgtEl>
                                          <p:spTgt spid="84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21" nodeType="withEffect" presetClass="path" presetID="42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06 1.11111E-06 L -0.15377 0.19537" pathEditMode="relative" ptsTypes="AA" rAng="0">
                                      <p:cBhvr>
                                        <p:cTn dur="5939" fill="hold" id="222"/>
                                        <p:tgtEl>
                                          <p:spTgt spid="8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976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23" nodeType="withEffect" presetClass="emph" presetID="8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24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25" nodeType="withEffect" presetClass="emph" presetID="6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dur="5939" fill="hold" id="226"/>
                                        <p:tgtEl>
                                          <p:spTgt spid="86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27" nodeType="withEffect" presetClass="path" presetID="42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3.125E-06 7.40741E-07 L -0.0668 0.92917" pathEditMode="relative" ptsTypes="AA" rAng="0">
                                      <p:cBhvr>
                                        <p:cTn dur="5939" fill="hold" id="228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4645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29" nodeType="withEffect" presetClass="emph" presetID="8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30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31" nodeType="withEffect" presetClass="emph" presetID="6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dur="5939" fill="hold" id="232"/>
                                        <p:tgtEl>
                                          <p:spTgt spid="8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33" nodeType="withEffect" presetClass="path" presetID="42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2.29167E-06 3.33333E-06 L 0.06367 0.93356" pathEditMode="relative" ptsTypes="AA" rAng="0">
                                      <p:cBhvr>
                                        <p:cTn dur="5939" fill="hold" id="234"/>
                                        <p:tgtEl>
                                          <p:spTgt spid="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4666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35" nodeType="withEffect" presetClass="emph" presetID="8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36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37" nodeType="withEffect" presetClass="emph" presetID="6" presetSubtype="0" repeatCount="2000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dur="5939" fill="hold" id="238"/>
                                        <p:tgtEl>
                                          <p:spTgt spid="88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39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06 -4.81481E-06 L -0.18112 0.8338" pathEditMode="relative" ptsTypes="AA" rAng="0">
                                      <p:cBhvr>
                                        <p:cTn dur="5939" fill="hold" id="240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63" y="4169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41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42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43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244"/>
                                        <p:tgtEl>
                                          <p:spTgt spid="9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45" nodeType="withEffect" presetClass="path" presetID="42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2.70833E-06 1.11111E-06 L -0.23515 0.19583" pathEditMode="relative" ptsTypes="AA" rAng="0">
                                      <p:cBhvr>
                                        <p:cTn dur="5939" fill="hold" id="246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8" y="979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47" nodeType="withEffect" presetClass="emph" presetID="8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48"/>
                                        <p:tgtEl>
                                          <p:spTgt spid="9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49" nodeType="withEffect" presetClass="emph" presetID="6" presetSubtype="0" repeatCount="2000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dur="5939" fill="hold" id="250"/>
                                        <p:tgtEl>
                                          <p:spTgt spid="9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51" nodeType="withEffect" presetClass="path" presetID="42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07 3.33333E-06 L 0.16719 0.78333" pathEditMode="relative" ptsTypes="AA" rAng="0">
                                      <p:cBhvr>
                                        <p:cTn dur="5939" fill="hold" id="252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3916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53" nodeType="withEffect" presetClass="emph" presetID="8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54"/>
                                        <p:tgtEl>
                                          <p:spTgt spid="9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55" nodeType="withEffect" presetClass="emph" presetID="6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dur="5939" fill="hold" id="256"/>
                                        <p:tgtEl>
                                          <p:spTgt spid="92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57" nodeType="withEffect" presetClass="path" presetID="42" presetSubtype="0" repeatCount="2000">
                                  <p:stCondLst>
                                    <p:cond delay="5345"/>
                                  </p:stCondLst>
                                  <p:childTnLst>
                                    <p:animMotion origin="layout" path="M 4.375E-06 -1.11111E-06 L 0.01914 0.93611" pathEditMode="relative" ptsTypes="AA" rAng="0">
                                      <p:cBhvr>
                                        <p:cTn dur="5939" fill="hold" id="258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4680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59" nodeType="withEffect" presetClass="emph" presetID="8" presetSubtype="0" repeatCount="2000">
                                  <p:stCondLst>
                                    <p:cond delay="534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60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61" nodeType="withEffect" presetClass="emph" presetID="6" presetSubtype="0" repeatCount="2000">
                                  <p:stCondLst>
                                    <p:cond delay="5345"/>
                                  </p:stCondLst>
                                  <p:childTnLst>
                                    <p:animScale>
                                      <p:cBhvr>
                                        <p:cTn dur="5939" fill="hold" id="262"/>
                                        <p:tgtEl>
                                          <p:spTgt spid="53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63" nodeType="withEffect" presetClass="path" presetID="42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-2.29167E-06 1.85185E-06 L -2.29167E-06 0.85764" pathEditMode="relative" ptsTypes="AA" rAng="0">
                                      <p:cBhvr>
                                        <p:cTn dur="5939" fill="hold" id="264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87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65" nodeType="withEffect" presetClass="emph" presetID="8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66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67" nodeType="withEffect" presetClass="emph" presetID="6" presetSubtype="0" repeatCount="2000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dur="5939" fill="hold" id="268"/>
                                        <p:tgtEl>
                                          <p:spTgt spid="59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69" nodeType="withEffect" presetClass="path" presetID="42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-2.5E-06 -4.07407E-06 L -0.38151 0.67963" pathEditMode="relative" ptsTypes="AA" rAng="0">
                                      <p:cBhvr>
                                        <p:cTn dur="5939" fill="hold" id="270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6" y="3398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71" nodeType="withEffect" presetClass="emph" presetID="8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72"/>
                                        <p:tgtEl>
                                          <p:spTgt spid="9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73" nodeType="withEffect" presetClass="emph" presetID="6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dur="5939" fill="hold" id="274"/>
                                        <p:tgtEl>
                                          <p:spTgt spid="93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75" nodeType="withEffect" presetClass="path" presetID="42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3.54167E-06 4.44444E-06 L -0.29258 0.48819" pathEditMode="relative" ptsTypes="AA" rAng="0">
                                      <p:cBhvr>
                                        <p:cTn dur="5939" fill="hold" id="276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35" y="2439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77" nodeType="withEffect" presetClass="emph" presetID="8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78"/>
                                        <p:tgtEl>
                                          <p:spTgt spid="9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79" nodeType="withEffect" presetClass="emph" presetID="6" presetSubtype="0" repeatCount="2000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dur="5939" fill="hold" id="280"/>
                                        <p:tgtEl>
                                          <p:spTgt spid="94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81" nodeType="withEffect" presetClass="path" presetID="42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4.375E-06 4.07407E-06 L 0.46211 0.475" pathEditMode="relative" ptsTypes="AA" rAng="0">
                                      <p:cBhvr>
                                        <p:cTn dur="5939" fill="hold" id="282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23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83" nodeType="withEffect" presetClass="emph" presetID="8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84"/>
                                        <p:tgtEl>
                                          <p:spTgt spid="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85" nodeType="withEffect" presetClass="emph" presetID="6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dur="5939" fill="hold" id="286"/>
                                        <p:tgtEl>
                                          <p:spTgt spid="95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87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06 -2.22222E-06 L -0.14518 0.00857" pathEditMode="relative" ptsTypes="AA" rAng="0">
                                      <p:cBhvr>
                                        <p:cTn dur="5939" fill="hold" id="288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66" y="41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89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90"/>
                                        <p:tgtEl>
                                          <p:spTgt spid="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91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292"/>
                                        <p:tgtEl>
                                          <p:spTgt spid="95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93" nodeType="withEffect" presetClass="path" presetID="42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2.08333E-06 4.81481E-06 L 0.35143 0.62268" pathEditMode="relative" ptsTypes="AA" rAng="0">
                                      <p:cBhvr>
                                        <p:cTn dur="5939" fill="hold" id="294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65" y="3113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95" nodeType="withEffect" presetClass="emph" presetID="8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296"/>
                                        <p:tgtEl>
                                          <p:spTgt spid="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97" nodeType="withEffect" presetClass="emph" presetID="6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dur="5939" fill="hold" id="298"/>
                                        <p:tgtEl>
                                          <p:spTgt spid="96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299" nodeType="withEffect" presetClass="path" presetID="42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3.54167E-06 2.22222E-06 L 0.39987 0.25671" pathEditMode="relative" ptsTypes="AA" rAng="0">
                                      <p:cBhvr>
                                        <p:cTn dur="5939" fill="hold" id="300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87" y="1282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01" nodeType="withEffect" presetClass="emph" presetID="8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02"/>
                                        <p:tgtEl>
                                          <p:spTgt spid="9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03" nodeType="withEffect" presetClass="emph" presetID="6" presetSubtype="0" repeatCount="2000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dur="5939" fill="hold" id="304"/>
                                        <p:tgtEl>
                                          <p:spTgt spid="96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05" nodeType="withEffect" presetClass="path" presetID="42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2.91667E-06 4.07407E-06 L 0.43567 0.30231" pathEditMode="relative" ptsTypes="AA" rAng="0">
                                      <p:cBhvr>
                                        <p:cTn dur="5939" fill="hold" id="306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84" y="1511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07" nodeType="withEffect" presetClass="emph" presetID="8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08"/>
                                        <p:tgtEl>
                                          <p:spTgt spid="9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09" nodeType="withEffect" presetClass="emph" presetID="6" presetSubtype="0" repeatCount="2000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dur="5939" fill="hold" id="310"/>
                                        <p:tgtEl>
                                          <p:spTgt spid="9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11" nodeType="withEffect" presetClass="path" presetID="42" presetSubtype="0" repeatCount="2000">
                                  <p:stCondLst>
                                    <p:cond delay="891"/>
                                  </p:stCondLst>
                                  <p:childTnLst>
                                    <p:animMotion origin="layout" path="M 1.04167E-06 -1.11111E-06 L 0.71094 0.44144" pathEditMode="relative" ptsTypes="AA" rAng="0">
                                      <p:cBhvr>
                                        <p:cTn dur="5939" fill="hold" id="312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47" y="2206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13" nodeType="withEffect" presetClass="emph" presetID="8" presetSubtype="0" repeatCount="2000">
                                  <p:stCondLst>
                                    <p:cond delay="891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14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15" nodeType="withEffect" presetClass="emph" presetID="6" presetSubtype="0" repeatCount="2000">
                                  <p:stCondLst>
                                    <p:cond delay="891"/>
                                  </p:stCondLst>
                                  <p:childTnLst>
                                    <p:animScale>
                                      <p:cBhvr>
                                        <p:cTn dur="5939" fill="hold" id="316"/>
                                        <p:tgtEl>
                                          <p:spTgt spid="104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17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06 -2.22222E-06 L 0.12709 0.03658" pathEditMode="relative" ptsTypes="AA" rAng="0">
                                      <p:cBhvr>
                                        <p:cTn dur="5939" fill="hold" id="318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54" y="182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19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20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21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322"/>
                                        <p:tgtEl>
                                          <p:spTgt spid="105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23" nodeType="withEffect" presetClass="path" presetID="42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1.45833E-06 1.11111E-06 L 0.11497 0.01481" pathEditMode="relative" ptsTypes="AA" rAng="0">
                                      <p:cBhvr>
                                        <p:cTn dur="5939" fill="hold" id="324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74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25" nodeType="withEffect" presetClass="emph" presetID="8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26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27" nodeType="withEffect" presetClass="emph" presetID="6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dur="5939" fill="hold" id="328"/>
                                        <p:tgtEl>
                                          <p:spTgt spid="109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29" nodeType="withEffect" presetClass="path" presetID="42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-1.66667E-06 1.48148E-06 L 0.55677 0.3581" pathEditMode="relative" ptsTypes="AA" rAng="0">
                                      <p:cBhvr>
                                        <p:cTn dur="5939" fill="hold" id="330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178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31" nodeType="withEffect" presetClass="emph" presetID="8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32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33" nodeType="withEffect" presetClass="emph" presetID="6" presetSubtype="0" repeatCount="2000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dur="5939" fill="hold" id="334"/>
                                        <p:tgtEl>
                                          <p:spTgt spid="110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35" nodeType="withEffect" presetClass="path" presetID="42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2.29167E-06 1.11111E-06 L 0.08646 0.02731" pathEditMode="relative" ptsTypes="AA" rAng="0">
                                      <p:cBhvr>
                                        <p:cTn dur="5939" fill="hold" id="336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136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37" nodeType="withEffect" presetClass="emph" presetID="8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38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39" nodeType="withEffect" presetClass="emph" presetID="6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dur="5939" fill="hold" id="340"/>
                                        <p:tgtEl>
                                          <p:spTgt spid="111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41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07 -3.7037E-06 L 0.14232 0.2169" pathEditMode="relative" ptsTypes="AA" rAng="0">
                                      <p:cBhvr>
                                        <p:cTn dur="5939" fill="hold" id="342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22" y="1083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43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44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45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346"/>
                                        <p:tgtEl>
                                          <p:spTgt spid="111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47" nodeType="withEffect" presetClass="path" presetID="42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1.875E-06 3.33333E-06 L 0.51992 0.38495" pathEditMode="relative" ptsTypes="AA" rAng="0">
                                      <p:cBhvr>
                                        <p:cTn dur="5939" fill="hold" id="348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1923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49" nodeType="withEffect" presetClass="emph" presetID="8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5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51" nodeType="withEffect" presetClass="emph" presetID="6" presetSubtype="0" repeatCount="2000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dur="5939" fill="hold" id="352"/>
                                        <p:tgtEl>
                                          <p:spTgt spid="112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5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06 -3.7037E-07 L 0.50169 0.69167" pathEditMode="relative" ptsTypes="AA" rAng="0">
                                      <p:cBhvr>
                                        <p:cTn dur="5939" fill="hold" id="354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78" y="3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5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56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5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358"/>
                                        <p:tgtEl>
                                          <p:spTgt spid="113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59" nodeType="withEffect" presetClass="path" presetID="42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06 2.96296E-06 L 0.20222 0.22615" pathEditMode="relative" ptsTypes="AA" rAng="0">
                                      <p:cBhvr>
                                        <p:cTn dur="5939" fill="hold" id="360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04" y="1129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61" nodeType="withEffect" presetClass="emph" presetID="8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62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63" nodeType="withEffect" presetClass="emph" presetID="6" presetSubtype="0" repeatCount="2000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dur="5939" fill="hold" id="364"/>
                                        <p:tgtEl>
                                          <p:spTgt spid="11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65" nodeType="withEffect" presetClass="path" presetID="42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-2.29167E-06 3.33333E-06 L 0.25586 0.3199" pathEditMode="relative" ptsTypes="AA" rAng="0">
                                      <p:cBhvr>
                                        <p:cTn dur="5939" fill="hold" id="366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86" y="1599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67" nodeType="withEffect" presetClass="emph" presetID="8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68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69" nodeType="withEffect" presetClass="emph" presetID="6" presetSubtype="0" repeatCount="2000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dur="5939" fill="hold" id="370"/>
                                        <p:tgtEl>
                                          <p:spTgt spid="114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71" nodeType="withEffect" presetClass="emph" presetID="8" presetSubtype="0" repeatCount="2000">
                                  <p:stCondLst>
                                    <p:cond delay="1188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72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73" nodeType="withEffect" presetClass="emph" presetID="6" presetSubtype="0" repeatCount="2000">
                                  <p:stCondLst>
                                    <p:cond delay="1188"/>
                                  </p:stCondLst>
                                  <p:childTnLst>
                                    <p:animScale>
                                      <p:cBhvr>
                                        <p:cTn dur="5939" fill="hold" id="374"/>
                                        <p:tgtEl>
                                          <p:spTgt spid="115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75" nodeType="withEffect" presetClass="path" presetID="42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2.70833E-06 1.85185E-06 L -0.28594 0.74629" pathEditMode="relative" ptsTypes="AA" rAng="0">
                                      <p:cBhvr>
                                        <p:cTn dur="5939" fill="hold" id="376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97" y="37315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77" nodeType="withEffect" presetClass="emph" presetID="8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78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79" nodeType="withEffect" presetClass="emph" presetID="6" presetSubtype="0" repeatCount="2000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dur="5939" fill="hold" id="380"/>
                                        <p:tgtEl>
                                          <p:spTgt spid="115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81" nodeType="withEffect" presetClass="path" presetID="42" presetSubtype="0" repeatCount="2000">
                                  <p:stCondLst>
                                    <p:cond delay="4009"/>
                                  </p:stCondLst>
                                  <p:childTnLst>
                                    <p:animMotion origin="layout" path="M -2.08333E-06 -2.77556E-17 L -0.09505 0.72083" pathEditMode="relative" ptsTypes="AA" rAng="0">
                                      <p:cBhvr>
                                        <p:cTn dur="5939" fill="hold" id="382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3604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83" nodeType="withEffect" presetClass="emph" presetID="8" presetSubtype="0" repeatCount="2000">
                                  <p:stCondLst>
                                    <p:cond delay="4009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84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85" nodeType="withEffect" presetClass="emph" presetID="6" presetSubtype="0" repeatCount="2000">
                                  <p:stCondLst>
                                    <p:cond delay="4009"/>
                                  </p:stCondLst>
                                  <p:childTnLst>
                                    <p:animScale>
                                      <p:cBhvr>
                                        <p:cTn dur="5939" fill="hold" id="386"/>
                                        <p:tgtEl>
                                          <p:spTgt spid="115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87" nodeType="withEffect" presetClass="path" presetID="42" presetSubtype="0" repeatCount="2000">
                                  <p:stCondLst>
                                    <p:cond delay="5197"/>
                                  </p:stCondLst>
                                  <p:childTnLst>
                                    <p:animMotion origin="layout" path="M -4.16667E-06 -3.7037E-06 L -0.01627 0.94908" pathEditMode="relative" ptsTypes="AA" rAng="0">
                                      <p:cBhvr>
                                        <p:cTn dur="5939" fill="hold" id="388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" y="4745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89" nodeType="withEffect" presetClass="emph" presetID="8" presetSubtype="0" repeatCount="2000">
                                  <p:stCondLst>
                                    <p:cond delay="5197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90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91" nodeType="withEffect" presetClass="emph" presetID="6" presetSubtype="0" repeatCount="2000">
                                  <p:stCondLst>
                                    <p:cond delay="5197"/>
                                  </p:stCondLst>
                                  <p:childTnLst>
                                    <p:animScale>
                                      <p:cBhvr>
                                        <p:cTn dur="5939" fill="hold" id="392"/>
                                        <p:tgtEl>
                                          <p:spTgt spid="116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93" nodeType="withEffect" presetClass="path" presetID="42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06 1.11111E-06 L -0.12995 0.78657" pathEditMode="relative" ptsTypes="AA" rAng="0">
                                      <p:cBhvr>
                                        <p:cTn dur="5939" fill="hold" id="394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3932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95" nodeType="withEffect" presetClass="emph" presetID="8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396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97" nodeType="withEffect" presetClass="emph" presetID="6" presetSubtype="0" repeatCount="200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5939" fill="hold" id="398"/>
                                        <p:tgtEl>
                                          <p:spTgt spid="117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399" nodeType="withEffect" presetClass="path" presetID="42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0.00105 4.44444E-06 L -0.61745 0.33194" pathEditMode="relative" ptsTypes="AA" rAng="0">
                                      <p:cBhvr>
                                        <p:cTn dur="5939" fill="hold" id="400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820" y="1659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01" nodeType="withEffect" presetClass="emph" presetID="8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402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03" nodeType="withEffect" presetClass="emph" presetID="6" presetSubtype="0" repeatCount="2000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dur="5939" fill="hold" id="404"/>
                                        <p:tgtEl>
                                          <p:spTgt spid="117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accel="50000" decel="50000" fill="hold" id="405" nodeType="withEffect" presetClass="path" presetID="42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5E-06 4.44444E-06 L -0.28152 0.35138" pathEditMode="relative" ptsTypes="AA" rAng="0">
                                      <p:cBhvr>
                                        <p:cTn dur="5939" fill="hold" id="406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756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07" nodeType="withEffect" presetClass="emph" presetID="8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dur="5939" fill="hold" id="408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09" nodeType="withEffect" presetClass="emph" presetID="6" presetSubtype="0" repeatCount="2000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dur="5939" fill="hold" id="410"/>
                                        <p:tgtEl>
                                          <p:spTgt spid="118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411" nodeType="withEffect" presetClass="entr" presetID="1" presetSubtype="0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dur="1" fill="hold" id="4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13" nodeType="withEffect" presetClass="entr" presetID="22" presetSubtype="4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dur="1" fill="hold" id="4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445" id="415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6" nodeType="withEffect" presetClass="entr" presetID="23" presetSubtype="16">
                                  <p:stCondLst>
                                    <p:cond delay="6533"/>
                                  </p:stCondLst>
                                  <p:childTnLst>
                                    <p:set>
                                      <p:cBhvr>
                                        <p:cTn dur="1" fill="hold" id="4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45" fill="hold" id="418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45" fill="hold" id="419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420" nodeType="withEffect" presetClass="emph" presetID="6" presetSubtype="0">
                                  <p:stCondLst>
                                    <p:cond delay="6830"/>
                                  </p:stCondLst>
                                  <p:childTnLst>
                                    <p:animScale>
                                      <p:cBhvr>
                                        <p:cTn dur="223" fill="hold" id="421"/>
                                        <p:tgtEl>
                                          <p:spTgt spid="17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422" nodeType="withEffect" presetClass="entr" presetID="23" presetSubtype="16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dur="1" fill="hold" id="4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45" fill="hold" id="424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45" fill="hold" id="425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26" nodeType="withEffect" presetClass="entr" presetID="2" presetSubtype="4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dur="1" fill="hold" id="4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45" fill="hold" id="42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45" fill="hold" id="429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430" nodeType="withEffect" presetClass="emph" presetID="6" presetSubtype="0">
                                  <p:stCondLst>
                                    <p:cond delay="6979"/>
                                  </p:stCondLst>
                                  <p:childTnLst>
                                    <p:animScale>
                                      <p:cBhvr>
                                        <p:cTn dur="223" fill="hold" id="431"/>
                                        <p:tgtEl>
                                          <p:spTgt spid="17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3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3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3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3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4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6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7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8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8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8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8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8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9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9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4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2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2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2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2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2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2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4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6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8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40" nodeType="withEffect" presetClass="entr" presetID="1" presetSubtype="0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dur="1" fill="hold" id="5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42" nodeType="withEffect" presetClass="mediacall" presetID="1" presetSubtype="0">
                                  <p:stCondLst>
                                    <p:cond delay="83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543"/>
                                        <p:tgtEl>
                                          <p:spTgt spid="15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accel="50000" decel="50000" fill="hold" id="545" nodeType="withEffect" presetClass="path" presetID="42" presetSubtype="0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 0.25348 L -0.03788 0.00324" pathEditMode="fixed" ptsTypes="AA" rAng="0">
                                      <p:cBhvr>
                                        <p:cTn dur="2970" fill="hold" id="546" spd="-100000"/>
                                        <p:tgtEl>
                                          <p:spTgt spid="2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-1252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47" nodeType="withEffect" presetClass="path" presetID="42" presetSubtype="0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2 0.25371 L -0.05469 0.11203" pathEditMode="fixed" ptsTypes="AA" rAng="0">
                                      <p:cBhvr>
                                        <p:cTn dur="2970" fill="hold" id="548" spd="-100000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708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49" nodeType="withEffect" presetClass="path" presetID="42" presetSubtype="0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4727 0.0875" pathEditMode="fixed" ptsTypes="AA" rAng="0">
                                      <p:cBhvr>
                                        <p:cTn dur="2970" fill="hold" id="550" spd="-100000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30" y="-831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51" nodeType="withEffect" presetClass="path" presetID="42" presetSubtype="0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08 0.25348 L -0.03776 0.04374" pathEditMode="fixed" ptsTypes="AA" rAng="0">
                                      <p:cBhvr>
                                        <p:cTn dur="2970" fill="hold" id="552" spd="-100000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1048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53" nodeType="withEffect" presetClass="path" presetID="42" presetSubtype="0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48 L -0.02773 0.02245" pathEditMode="fixed" ptsTypes="AA" rAng="0">
                                      <p:cBhvr>
                                        <p:cTn dur="2970" fill="hold" id="554" spd="-100000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1155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55" nodeType="withEffect" presetClass="path" presetID="42" presetSubtype="0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1 0.25371 L 0.01497 -0.00209" pathEditMode="fixed" ptsTypes="AA" rAng="0">
                                      <p:cBhvr>
                                        <p:cTn dur="2970" fill="hold" id="556" spd="-100000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280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57" nodeType="withEffect" presetClass="path" presetID="42" presetSubtype="0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71 L 0.01289 0.00787" pathEditMode="fixed" ptsTypes="AA" rAng="0">
                                      <p:cBhvr>
                                        <p:cTn dur="2970" fill="hold" id="558" spd="-100000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1229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59" nodeType="withEffect" presetClass="path" presetID="42" presetSubtype="0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 0.25347 L -0.02005 -0.00301" pathEditMode="fixed" ptsTypes="AA" rAng="0">
                                      <p:cBhvr>
                                        <p:cTn dur="2970" fill="hold" id="560" spd="-100000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" y="-128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61" nodeType="withEffect" presetClass="path" presetID="42" presetSubtype="0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3985 -0.00463" pathEditMode="fixed" ptsTypes="AA" rAng="0">
                                      <p:cBhvr>
                                        <p:cTn dur="2970" fill="hold" id="562" spd="-100000"/>
                                        <p:tgtEl>
                                          <p:spTgt spid="2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-1291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63" nodeType="withEffect" presetClass="path" presetID="42" presetSubtype="0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 0.25347 L -0.04296 0.01875" pathEditMode="fixed" ptsTypes="AA" rAng="0">
                                      <p:cBhvr>
                                        <p:cTn dur="2970" fill="hold" id="564" spd="-100000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1173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65" nodeType="withEffect" presetClass="path" presetID="42" presetSubtype="0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07 0.25348 L 0.00456 0.025" pathEditMode="fixed" ptsTypes="AA" rAng="0">
                                      <p:cBhvr>
                                        <p:cTn dur="2970" fill="hold" id="566" spd="-100000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143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67" nodeType="withEffect" presetClass="path" presetID="42" presetSubtype="0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21 0.25371 L 0.0138 0.02291" pathEditMode="fixed" ptsTypes="AA" rAng="0">
                                      <p:cBhvr>
                                        <p:cTn dur="2970" fill="hold" id="568" spd="-100000"/>
                                        <p:tgtEl>
                                          <p:spTgt spid="19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1155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69" nodeType="withEffect" presetClass="path" presetID="42" presetSubtype="0">
                                  <p:stCondLst>
                                    <p:cond delay="9206"/>
                                  </p:stCondLst>
                                  <p:childTnLst>
                                    <p:animMotion origin="layout" path="M 0.0052 0.2537 L -0.00013 0.03079" pathEditMode="fixed" ptsTypes="AA" rAng="0">
                                      <p:cBhvr>
                                        <p:cTn dur="2970" fill="hold" id="570" spd="-100000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115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71" nodeType="withEffect" presetClass="path" presetID="42" presetSubtype="0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8 L -0.02356 0.0236" pathEditMode="fixed" ptsTypes="AA" rAng="0">
                                      <p:cBhvr>
                                        <p:cTn dur="2970" fill="hold" id="572" spd="-100000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150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73" nodeType="withEffect" presetClass="path" presetID="42" presetSubtype="0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716 0.27153 L -0.0539 0.03796" pathEditMode="fixed" ptsTypes="AA" rAng="0">
                                      <p:cBhvr>
                                        <p:cTn dur="2970" fill="hold" id="574" spd="-100000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0" y="-1169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75" nodeType="withEffect" presetClass="path" presetID="42" presetSubtype="0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1 0.25347 L -0.02839 0.05255" pathEditMode="fixed" ptsTypes="AA" rAng="0">
                                      <p:cBhvr>
                                        <p:cTn dur="2970" fill="hold" id="576" spd="-100000"/>
                                        <p:tgtEl>
                                          <p:spTgt spid="2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100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77" nodeType="withEffect" presetClass="path" presetID="42" presetSubtype="0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08 0.25348 L -0.05534 0.09235" pathEditMode="fixed" ptsTypes="AA" rAng="0">
                                      <p:cBhvr>
                                        <p:cTn dur="2970" fill="hold" id="578" spd="-100000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1" y="-805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79" nodeType="withEffect" presetClass="path" presetID="42" presetSubtype="0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7 L -0.05937 0.13032" pathEditMode="fixed" ptsTypes="AA" rAng="0">
                                      <p:cBhvr>
                                        <p:cTn dur="2970" fill="hold" id="580" spd="-100000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9" y="-615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81" nodeType="withEffect" presetClass="path" presetID="42" presetSubtype="0">
                                  <p:stCondLst>
                                    <p:cond delay="9355"/>
                                  </p:stCondLst>
                                  <p:childTnLst>
                                    <p:animMotion origin="layout" path="M 0.00507 0.25348 L -0.04661 0.12453" pathEditMode="fixed" ptsTypes="AA" rAng="0">
                                      <p:cBhvr>
                                        <p:cTn dur="2970" fill="hold" id="582" spd="-100000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45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83" nodeType="withEffect" presetClass="path" presetID="42" presetSubtype="0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5339 0.16828" pathEditMode="fixed" ptsTypes="AA" rAng="0">
                                      <p:cBhvr>
                                        <p:cTn dur="2970" fill="hold" id="584" spd="-100000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425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85" nodeType="withEffect" presetClass="path" presetID="42" presetSubtype="0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7 L -0.02747 0.08773" pathEditMode="fixed" ptsTypes="AA" rAng="0">
                                      <p:cBhvr>
                                        <p:cTn dur="2970" fill="hold" id="586" spd="-100000"/>
                                        <p:tgtEl>
                                          <p:spTgt spid="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828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87" nodeType="withEffect" presetClass="path" presetID="42" presetSubtype="0">
                                  <p:stCondLst>
                                    <p:cond delay="10394"/>
                                  </p:stCondLst>
                                  <p:childTnLst>
                                    <p:animMotion origin="layout" path="M 0.0052 0.25347 L -0.04648 0.13056" pathEditMode="fixed" ptsTypes="AA" rAng="0">
                                      <p:cBhvr>
                                        <p:cTn dur="2970" fill="hold" id="588" spd="-100000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15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89" nodeType="withEffect" presetClass="path" presetID="42" presetSubtype="0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3073 0.06921" pathEditMode="fixed" ptsTypes="AA" rAng="0">
                                      <p:cBhvr>
                                        <p:cTn dur="2970" fill="hold" id="590" spd="-100000"/>
                                        <p:tgtEl>
                                          <p:spTgt spid="2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7" y="-921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91" nodeType="withEffect" presetClass="path" presetID="42" presetSubtype="0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795 0.26227 L 0.01446 0.03518" pathEditMode="fixed" ptsTypes="AA" rAng="0">
                                      <p:cBhvr>
                                        <p:cTn dur="2970" fill="hold" id="592" spd="-100000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-1136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93" nodeType="withEffect" presetClass="path" presetID="42" presetSubtype="0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21 0.25348 L -0.01484 0.04629" pathEditMode="fixed" ptsTypes="AA" rAng="0">
                                      <p:cBhvr>
                                        <p:cTn dur="2970" fill="hold" id="594" spd="-100000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-1037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95" nodeType="withEffect" presetClass="path" presetID="42" presetSubtype="0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00521 0.25347 L 0.00429 0.04537" pathEditMode="fixed" ptsTypes="AA" rAng="0">
                                      <p:cBhvr>
                                        <p:cTn dur="2970" fill="hold" id="596" spd="-100000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041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97" nodeType="withEffect" presetClass="path" presetID="42" presetSubtype="0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8 L 0.02943 0.0493" pathEditMode="fixed" ptsTypes="AA" rAng="0">
                                      <p:cBhvr>
                                        <p:cTn dur="2970" fill="hold" id="598" spd="-100000"/>
                                        <p:tgtEl>
                                          <p:spTgt spid="2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1020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599" nodeType="withEffect" presetClass="path" presetID="42" presetSubtype="0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07 0.25348 L -0.01887 0.03912" pathEditMode="fixed" ptsTypes="AA" rAng="0">
                                      <p:cBhvr>
                                        <p:cTn dur="2970" fill="hold" id="600" spd="-100000"/>
                                        <p:tgtEl>
                                          <p:spTgt spid="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-1071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601" nodeType="withEffect" presetClass="path" presetID="42" presetSubtype="0">
                                  <p:stCondLst>
                                    <p:cond delay="10542"/>
                                  </p:stCondLst>
                                  <p:childTnLst>
                                    <p:animMotion origin="layout" path="M 0.00521 0.25347 L -0.03476 0.04259" pathEditMode="fixed" ptsTypes="AA" rAng="0">
                                      <p:cBhvr>
                                        <p:cTn dur="2970" fill="hold" id="602" spd="-100000"/>
                                        <p:tgtEl>
                                          <p:spTgt spid="2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5" y="-1055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03" nodeType="withEffect" presetClass="path" presetID="42" presetSubtype="0">
                                  <p:stCondLst>
                                    <p:cond delay="11136"/>
                                  </p:stCondLst>
                                  <p:childTnLst>
                                    <p:animMotion origin="layout" path="M 0.00508 0.25347 L -0.02644 0.05046" pathEditMode="fixed" ptsTypes="AA" rAng="0">
                                      <p:cBhvr>
                                        <p:cTn dur="2970" fill="hold" id="604" spd="-100000"/>
                                        <p:tgtEl>
                                          <p:spTgt spid="2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-1016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05" nodeType="withEffect" presetClass="path" presetID="42" presetSubtype="0">
                                  <p:stCondLst>
                                    <p:cond delay="11433"/>
                                  </p:stCondLst>
                                  <p:childTnLst>
                                    <p:animMotion origin="layout" path="M 0.00508 0.25347 L 0.0095 0.06366" pathEditMode="fixed" ptsTypes="AA" rAng="0">
                                      <p:cBhvr>
                                        <p:cTn dur="2970" fill="hold" id="606" spd="-100000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" y="-949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607" nodeType="withEffect" presetClass="path" presetID="42" presetSubtype="0">
                                  <p:stCondLst>
                                    <p:cond delay="10839"/>
                                  </p:stCondLst>
                                  <p:childTnLst>
                                    <p:animMotion origin="layout" path="M 0.00507 0.25348 L 0.02006 0.05022" pathEditMode="fixed" ptsTypes="AA" rAng="0">
                                      <p:cBhvr>
                                        <p:cTn dur="2970" fill="hold" id="608" spd="-100000"/>
                                        <p:tgtEl>
                                          <p:spTgt spid="2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2" y="-1016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609" nodeType="withEffect" presetClass="path" presetID="42" presetSubtype="0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 0.25348 L -0.03854 0.0949" pathEditMode="fixed" ptsTypes="AA" rAng="0">
                                      <p:cBhvr>
                                        <p:cTn dur="2970" fill="hold" id="610" spd="-100000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79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11" nodeType="withEffect" presetClass="path" presetID="42" presetSubtype="0">
                                  <p:stCondLst>
                                    <p:cond delay="11285"/>
                                  </p:stCondLst>
                                  <p:childTnLst>
                                    <p:animMotion origin="layout" path="M 0.00508 0.25347 L -0.04297 0.13125" pathEditMode="fixed" ptsTypes="AA" rAng="0">
                                      <p:cBhvr>
                                        <p:cTn dur="2970" fill="hold" id="612" spd="-100000"/>
                                        <p:tgtEl>
                                          <p:spTgt spid="2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611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13" nodeType="withEffect" presetClass="path" presetID="42" presetSubtype="0">
                                  <p:stCondLst>
                                    <p:cond delay="12176"/>
                                  </p:stCondLst>
                                  <p:childTnLst>
                                    <p:animMotion origin="layout" path="M 0.00521 0.25347 L -0.00794 0.06459" pathEditMode="fixed" ptsTypes="AA" rAng="0">
                                      <p:cBhvr>
                                        <p:cTn dur="2970" fill="hold" id="614" spd="-100000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944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15" nodeType="withEffect" presetClass="path" presetID="42" presetSubtype="0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07 0.25348 L 0.03893 0.09166" pathEditMode="fixed" ptsTypes="AA" rAng="0">
                                      <p:cBhvr>
                                        <p:cTn dur="2970" fill="hold" id="616" spd="-100000"/>
                                        <p:tgtEl>
                                          <p:spTgt spid="2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810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17" nodeType="withEffect" presetClass="path" presetID="42" presetSubtype="0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1 0.25348 L -0.00352 0.04699" pathEditMode="fixed" ptsTypes="AA" rAng="0">
                                      <p:cBhvr>
                                        <p:cTn dur="2970" fill="hold" id="618" spd="-100000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103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19" nodeType="withEffect" presetClass="path" presetID="42" presetSubtype="0">
                                  <p:stCondLst>
                                    <p:cond delay="12324"/>
                                  </p:stCondLst>
                                  <p:childTnLst>
                                    <p:animMotion origin="layout" path="M 0.00507 0.25348 L -0.04166 0.08264" pathEditMode="fixed" ptsTypes="AA" rAng="0">
                                      <p:cBhvr>
                                        <p:cTn dur="2970" fill="hold" id="620" spd="-100000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4" y="-854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21" nodeType="withEffect" presetClass="path" presetID="42" presetSubtype="0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1 0.25347 L -0.03177 0.12986" pathEditMode="fixed" ptsTypes="AA" rAng="0">
                                      <p:cBhvr>
                                        <p:cTn dur="2970" fill="hold" id="622" spd="-100000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618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23" nodeType="withEffect" presetClass="path" presetID="42" presetSubtype="0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21 0.25348 L 0.03034 0.09491" pathEditMode="fixed" ptsTypes="AA" rAng="0">
                                      <p:cBhvr>
                                        <p:cTn dur="2970" fill="hold" id="624" spd="-100000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79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25" nodeType="withEffect" presetClass="path" presetID="42" presetSubtype="0">
                                  <p:stCondLst>
                                    <p:cond delay="12621"/>
                                  </p:stCondLst>
                                  <p:childTnLst>
                                    <p:animMotion origin="layout" path="M 0.00521 0.25348 L 0.02448 0.07684" pathEditMode="fixed" ptsTypes="AA" rAng="0">
                                      <p:cBhvr>
                                        <p:cTn dur="2970" fill="hold" id="626" spd="-100000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4" y="-884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27" nodeType="withEffect" presetClass="path" presetID="42" presetSubtype="0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 0.25347 L -0.02656 0.06991" pathEditMode="fixed" ptsTypes="AA" rAng="0">
                                      <p:cBhvr>
                                        <p:cTn dur="2970" fill="hold" id="628" spd="-100000"/>
                                        <p:tgtEl>
                                          <p:spTgt spid="2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9" y="-919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29" nodeType="withEffect" presetClass="path" presetID="42" presetSubtype="0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07 0.25347 L -0.0306 0.12084" pathEditMode="fixed" ptsTypes="AA" rAng="0">
                                      <p:cBhvr>
                                        <p:cTn dur="2970" fill="hold" id="630" spd="-100000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664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id="631" nodeType="withEffect" presetClass="path" presetID="42" presetSubtype="0">
                                  <p:stCondLst>
                                    <p:cond delay="12473"/>
                                  </p:stCondLst>
                                  <p:childTnLst>
                                    <p:animMotion origin="layout" path="M 0.00521 0.25348 L -0.02878 0.16944" pathEditMode="fixed" ptsTypes="AA" rAng="0">
                                      <p:cBhvr>
                                        <p:cTn dur="2970" fill="hold" id="632" spd="-100000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6" y="-4213"/>
                                    </p:animMotion>
                                  </p:childTnLst>
                                </p:cTn>
                              </p:par>
                              <p:par>
                                <p:cTn accel="48000" decel="52000" fill="hold" grpId="0" id="633" nodeType="withEffect" presetClass="entr" presetID="2" presetSubtype="1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dur="1" fill="hold" id="6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fill="hold" id="635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fill="hold" id="636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48000" decel="52000" fill="hold" grpId="0" id="637" nodeType="withEffect" presetClass="entr" presetID="2" presetSubtype="1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dur="1" fill="hold" id="6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fill="hold" id="639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fill="hold" id="640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41" nodeType="withEffect" presetClass="entr" presetID="2" presetSubtype="4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dur="1" fill="hold" id="6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fill="hold" id="643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fill="hold" id="644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45" nodeType="withEffect" presetClass="entr" presetID="2" presetSubtype="4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dur="1" fill="hold" id="6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fill="hold" id="647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fill="hold" id="648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64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50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53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56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59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6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62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6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4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65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66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7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68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69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670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71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72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73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74"/>
                                        <p:tgtEl>
                                          <p:spTgt spid="2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75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76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77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78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7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8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8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83"/>
                                        <p:tgtEl>
                                          <p:spTgt spid="1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8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86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8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89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92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4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95"/>
                                        <p:tgtEl>
                                          <p:spTgt spid="2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6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7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698"/>
                                        <p:tgtEl>
                                          <p:spTgt spid="2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9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00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01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02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03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04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05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06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07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08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70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1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13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16"/>
                                        <p:tgtEl>
                                          <p:spTgt spid="2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19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2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2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22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2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24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25"/>
                                        <p:tgtEl>
                                          <p:spTgt spid="2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26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27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28"/>
                                        <p:tgtEl>
                                          <p:spTgt spid="2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29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0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31"/>
                                        <p:tgtEl>
                                          <p:spTgt spid="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32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733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34"/>
                                        <p:tgtEl>
                                          <p:spTgt spid="2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35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6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37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38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40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4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74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43"/>
                                        <p:tgtEl>
                                          <p:spTgt spid="2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4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74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46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4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4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49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52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4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55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6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57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58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9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60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61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62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63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64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65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66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67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68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6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70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7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73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7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76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7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79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8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8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82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8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84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85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86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87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88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89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0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91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92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3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94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95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6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797"/>
                                        <p:tgtEl>
                                          <p:spTgt spid="2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98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9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800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01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02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803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04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05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806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07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08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809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10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11" nodeType="withEffect" presetClass="exit" presetID="10" presetSubtype="0">
                                  <p:stCondLst>
                                    <p:cond delay="15442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42" id="812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13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544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1532"/>
                </p:tgtEl>
              </p:cMediaNode>
            </p:audio>
          </p:childTnLst>
        </p:cTn>
      </p:par>
    </p:tnLst>
    <p:bldLst>
      <p:bldP grpId="0" spid="1739"/>
      <p:bldP grpId="1" spid="1739"/>
      <p:bldP grpId="0" spid="2066"/>
      <p:bldP grpId="1" spid="2066"/>
      <p:bldP grpId="2" spid="2066"/>
      <p:bldP grpId="0" spid="2164"/>
      <p:bldP grpId="1" spid="2164"/>
      <p:bldP grpId="2" spid="2164"/>
      <p:bldP grpId="0" spid="2204"/>
      <p:bldP grpId="1" spid="2204"/>
      <p:bldP grpId="2" spid="2204"/>
      <p:bldP grpId="0" spid="2220"/>
      <p:bldP grpId="1" spid="2220"/>
      <p:bldP grpId="2" spid="2220"/>
      <p:bldP grpId="0" spid="2292"/>
      <p:bldP grpId="1" spid="2292"/>
      <p:bldP grpId="2" spid="2292"/>
      <p:bldP grpId="0" spid="1740"/>
      <p:bldP grpId="1" spid="1740"/>
      <p:bldP grpId="0" spid="2"/>
      <p:bldP grpId="0" spid="1559"/>
      <p:bldP grpId="0" spid="1560"/>
      <p:bldP grpId="0" spid="1561"/>
      <p:bldP grpId="0" spid="1562"/>
    </p:bldLst>
  </p:timing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1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4448327" y="4406832"/>
            <a:ext cx="529588" cy="4845185"/>
            <a:chOff x="10647197" y="4459632"/>
            <a:chExt cx="529588" cy="4845185"/>
          </a:xfrm>
        </p:grpSpPr>
        <p:grpSp>
          <p:nvGrpSpPr>
            <p:cNvPr id="6" name="组合 5"/>
            <p:cNvGrpSpPr/>
            <p:nvPr/>
          </p:nvGrpSpPr>
          <p:grpSpPr>
            <a:xfrm>
              <a:off x="10647197" y="4459632"/>
              <a:ext cx="529588" cy="2428556"/>
              <a:chOff x="10650826" y="4459632"/>
              <a:chExt cx="529588" cy="2428556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</p:grpSpPr>
            <p:sp>
              <p:nvSpPr>
                <p:cNvPr id="18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gdLst>
                    <a:gd fmla="*/ 321 w 321" name="T0"/>
                    <a:gd fmla="*/ 1079 h 1079" name="T1"/>
                    <a:gd fmla="*/ 0 w 321" name="T2"/>
                    <a:gd fmla="*/ 1079 h 1079" name="T3"/>
                    <a:gd fmla="*/ 0 w 321" name="T4"/>
                    <a:gd fmla="*/ 113 h 1079" name="T5"/>
                    <a:gd fmla="*/ 156 w 321" name="T6"/>
                    <a:gd fmla="*/ 0 h 1079" name="T7"/>
                    <a:gd fmla="*/ 321 w 321" name="T8"/>
                    <a:gd fmla="*/ 113 h 1079" name="T9"/>
                    <a:gd fmla="*/ 321 w 321" name="T10"/>
                    <a:gd fmla="*/ 1079 h 1079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1079" w="321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gdLst>
                    <a:gd fmla="*/ 163 w 333" name="T0"/>
                    <a:gd fmla="*/ 37 h 163" name="T1"/>
                    <a:gd fmla="*/ 333 w 333" name="T2"/>
                    <a:gd fmla="*/ 163 h 163" name="T3"/>
                    <a:gd fmla="*/ 333 w 333" name="T4"/>
                    <a:gd fmla="*/ 134 h 163" name="T5"/>
                    <a:gd fmla="*/ 163 w 333" name="T6"/>
                    <a:gd fmla="*/ 0 h 163" name="T7"/>
                    <a:gd fmla="*/ 0 w 333" name="T8"/>
                    <a:gd fmla="*/ 134 h 163" name="T9"/>
                    <a:gd fmla="*/ 0 w 333" name="T10"/>
                    <a:gd fmla="*/ 163 h 163" name="T11"/>
                    <a:gd fmla="*/ 163 w 333" name="T12"/>
                    <a:gd fmla="*/ 37 h 163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63" w="33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0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2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3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 flipV="1">
              <a:off x="10647197" y="6876261"/>
              <a:ext cx="529588" cy="2428556"/>
              <a:chOff x="10650826" y="4459632"/>
              <a:chExt cx="529588" cy="2428556"/>
            </a:xfrm>
            <a:noFill/>
          </p:grpSpPr>
          <p:grpSp>
            <p:nvGrpSpPr>
              <p:cNvPr id="8" name="组合 7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  <a:grpFill/>
            </p:grpSpPr>
            <p:sp>
              <p:nvSpPr>
                <p:cNvPr id="10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gdLst>
                    <a:gd fmla="*/ 321 w 321" name="T0"/>
                    <a:gd fmla="*/ 1079 h 1079" name="T1"/>
                    <a:gd fmla="*/ 0 w 321" name="T2"/>
                    <a:gd fmla="*/ 1079 h 1079" name="T3"/>
                    <a:gd fmla="*/ 0 w 321" name="T4"/>
                    <a:gd fmla="*/ 113 h 1079" name="T5"/>
                    <a:gd fmla="*/ 156 w 321" name="T6"/>
                    <a:gd fmla="*/ 0 h 1079" name="T7"/>
                    <a:gd fmla="*/ 321 w 321" name="T8"/>
                    <a:gd fmla="*/ 113 h 1079" name="T9"/>
                    <a:gd fmla="*/ 321 w 321" name="T10"/>
                    <a:gd fmla="*/ 1079 h 1079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1079" w="321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gdLst>
                    <a:gd fmla="*/ 163 w 333" name="T0"/>
                    <a:gd fmla="*/ 37 h 163" name="T1"/>
                    <a:gd fmla="*/ 333 w 333" name="T2"/>
                    <a:gd fmla="*/ 163 h 163" name="T3"/>
                    <a:gd fmla="*/ 333 w 333" name="T4"/>
                    <a:gd fmla="*/ 134 h 163" name="T5"/>
                    <a:gd fmla="*/ 163 w 333" name="T6"/>
                    <a:gd fmla="*/ 0 h 163" name="T7"/>
                    <a:gd fmla="*/ 0 w 333" name="T8"/>
                    <a:gd fmla="*/ 134 h 163" name="T9"/>
                    <a:gd fmla="*/ 0 w 333" name="T10"/>
                    <a:gd fmla="*/ 163 h 163" name="T11"/>
                    <a:gd fmla="*/ 163 w 333" name="T12"/>
                    <a:gd fmla="*/ 37 h 163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63" w="33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9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4789111" y="5926864"/>
            <a:ext cx="615450" cy="1816574"/>
            <a:chOff x="10987981" y="5979664"/>
            <a:chExt cx="615450" cy="1816574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87981" y="5979664"/>
              <a:ext cx="605925" cy="908524"/>
              <a:chOff x="10987981" y="5979664"/>
              <a:chExt cx="605925" cy="908524"/>
            </a:xfrm>
          </p:grpSpPr>
          <p:sp>
            <p:nvSpPr>
              <p:cNvPr id="31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gdLst>
                  <a:gd fmla="*/ 367 w 367" name="T0"/>
                  <a:gd fmla="*/ 402 h 402" name="T1"/>
                  <a:gd fmla="*/ 0 w 367" name="T2"/>
                  <a:gd fmla="*/ 402 h 402" name="T3"/>
                  <a:gd fmla="*/ 0 w 367" name="T4"/>
                  <a:gd fmla="*/ 114 h 402" name="T5"/>
                  <a:gd fmla="*/ 180 w 367" name="T6"/>
                  <a:gd fmla="*/ 0 h 402" name="T7"/>
                  <a:gd fmla="*/ 367 w 367" name="T8"/>
                  <a:gd fmla="*/ 114 h 402" name="T9"/>
                  <a:gd fmla="*/ 367 w 367" name="T10"/>
                  <a:gd fmla="*/ 402 h 40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02" w="367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gdLst>
                  <a:gd fmla="*/ 187 w 381" name="T0"/>
                  <a:gd fmla="*/ 19 h 135" name="T1"/>
                  <a:gd fmla="*/ 381 w 381" name="T2"/>
                  <a:gd fmla="*/ 135 h 135" name="T3"/>
                  <a:gd fmla="*/ 381 w 381" name="T4"/>
                  <a:gd fmla="*/ 120 h 135" name="T5"/>
                  <a:gd fmla="*/ 187 w 381" name="T6"/>
                  <a:gd fmla="*/ 0 h 135" name="T7"/>
                  <a:gd fmla="*/ 0 w 381" name="T8"/>
                  <a:gd fmla="*/ 120 h 135" name="T9"/>
                  <a:gd fmla="*/ 0 w 381" name="T10"/>
                  <a:gd fmla="*/ 135 h 135" name="T11"/>
                  <a:gd fmla="*/ 187 w 381" name="T12"/>
                  <a:gd fmla="*/ 19 h 13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5" w="381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solidFill>
                <a:srgbClr val="83E2F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V="1">
              <a:off x="10997506" y="6887714"/>
              <a:ext cx="605925" cy="908524"/>
              <a:chOff x="10987981" y="5979664"/>
              <a:chExt cx="605925" cy="908524"/>
            </a:xfrm>
            <a:noFill/>
          </p:grpSpPr>
          <p:sp>
            <p:nvSpPr>
              <p:cNvPr id="27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gdLst>
                  <a:gd fmla="*/ 367 w 367" name="T0"/>
                  <a:gd fmla="*/ 402 h 402" name="T1"/>
                  <a:gd fmla="*/ 0 w 367" name="T2"/>
                  <a:gd fmla="*/ 402 h 402" name="T3"/>
                  <a:gd fmla="*/ 0 w 367" name="T4"/>
                  <a:gd fmla="*/ 114 h 402" name="T5"/>
                  <a:gd fmla="*/ 180 w 367" name="T6"/>
                  <a:gd fmla="*/ 0 h 402" name="T7"/>
                  <a:gd fmla="*/ 367 w 367" name="T8"/>
                  <a:gd fmla="*/ 114 h 402" name="T9"/>
                  <a:gd fmla="*/ 367 w 367" name="T10"/>
                  <a:gd fmla="*/ 402 h 40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02" w="367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gdLst>
                  <a:gd fmla="*/ 187 w 381" name="T0"/>
                  <a:gd fmla="*/ 19 h 135" name="T1"/>
                  <a:gd fmla="*/ 381 w 381" name="T2"/>
                  <a:gd fmla="*/ 135 h 135" name="T3"/>
                  <a:gd fmla="*/ 381 w 381" name="T4"/>
                  <a:gd fmla="*/ 120 h 135" name="T5"/>
                  <a:gd fmla="*/ 187 w 381" name="T6"/>
                  <a:gd fmla="*/ 0 h 135" name="T7"/>
                  <a:gd fmla="*/ 0 w 381" name="T8"/>
                  <a:gd fmla="*/ 120 h 135" name="T9"/>
                  <a:gd fmla="*/ 0 w 381" name="T10"/>
                  <a:gd fmla="*/ 135 h 135" name="T11"/>
                  <a:gd fmla="*/ 187 w 381" name="T12"/>
                  <a:gd fmla="*/ 19 h 13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5" w="381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3010956" y="1668352"/>
            <a:ext cx="1242806" cy="10330308"/>
            <a:chOff x="9209826" y="1721152"/>
            <a:chExt cx="1242806" cy="10330308"/>
          </a:xfrm>
        </p:grpSpPr>
        <p:grpSp>
          <p:nvGrpSpPr>
            <p:cNvPr id="36" name="组合 35"/>
            <p:cNvGrpSpPr/>
            <p:nvPr/>
          </p:nvGrpSpPr>
          <p:grpSpPr>
            <a:xfrm>
              <a:off x="9209826" y="1721152"/>
              <a:ext cx="1211850" cy="5169417"/>
              <a:chOff x="9209826" y="1721152"/>
              <a:chExt cx="1211850" cy="5169417"/>
            </a:xfrm>
          </p:grpSpPr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>
                <a:off x="9217917" y="1758082"/>
                <a:ext cx="49301" cy="5130106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>
                <a:off x="9209826" y="1721152"/>
                <a:ext cx="1211850" cy="5169417"/>
                <a:chOff x="9202013" y="1718771"/>
                <a:chExt cx="1211850" cy="5169417"/>
              </a:xfrm>
            </p:grpSpPr>
            <p:sp>
              <p:nvSpPr>
                <p:cNvPr id="64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5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6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7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8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9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0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1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2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3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4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5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6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7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8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79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0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1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87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>
              <a:off x="9240782" y="6882043"/>
              <a:ext cx="1211850" cy="5169417"/>
              <a:chOff x="9202013" y="1718771"/>
              <a:chExt cx="1211850" cy="5169417"/>
            </a:xfrm>
            <a:noFill/>
          </p:grpSpPr>
          <p:sp>
            <p:nvSpPr>
              <p:cNvPr id="38" name="Rectangle 91"/>
              <p:cNvSpPr>
                <a:spLocks noChangeArrowheads="1"/>
              </p:cNvSpPr>
              <p:nvPr/>
            </p:nvSpPr>
            <p:spPr bwMode="auto">
              <a:xfrm>
                <a:off x="931492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" name="Rectangle 92"/>
              <p:cNvSpPr>
                <a:spLocks noChangeArrowheads="1"/>
              </p:cNvSpPr>
              <p:nvPr/>
            </p:nvSpPr>
            <p:spPr bwMode="auto">
              <a:xfrm>
                <a:off x="9413530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" name="Rectangle 93"/>
              <p:cNvSpPr>
                <a:spLocks noChangeArrowheads="1"/>
              </p:cNvSpPr>
              <p:nvPr/>
            </p:nvSpPr>
            <p:spPr bwMode="auto">
              <a:xfrm>
                <a:off x="9510542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" name="Rectangle 94"/>
              <p:cNvSpPr>
                <a:spLocks noChangeArrowheads="1"/>
              </p:cNvSpPr>
              <p:nvPr/>
            </p:nvSpPr>
            <p:spPr bwMode="auto">
              <a:xfrm>
                <a:off x="961232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" name="Rectangle 95"/>
              <p:cNvSpPr>
                <a:spLocks noChangeArrowheads="1"/>
              </p:cNvSpPr>
              <p:nvPr/>
            </p:nvSpPr>
            <p:spPr bwMode="auto">
              <a:xfrm>
                <a:off x="9709336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" name="Rectangle 96"/>
              <p:cNvSpPr>
                <a:spLocks noChangeArrowheads="1"/>
              </p:cNvSpPr>
              <p:nvPr/>
            </p:nvSpPr>
            <p:spPr bwMode="auto">
              <a:xfrm>
                <a:off x="980793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" name="Rectangle 97"/>
              <p:cNvSpPr>
                <a:spLocks noChangeArrowheads="1"/>
              </p:cNvSpPr>
              <p:nvPr/>
            </p:nvSpPr>
            <p:spPr bwMode="auto">
              <a:xfrm>
                <a:off x="9904950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" name="Rectangle 98"/>
              <p:cNvSpPr>
                <a:spLocks noChangeArrowheads="1"/>
              </p:cNvSpPr>
              <p:nvPr/>
            </p:nvSpPr>
            <p:spPr bwMode="auto">
              <a:xfrm>
                <a:off x="10003552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" name="Rectangle 99"/>
              <p:cNvSpPr>
                <a:spLocks noChangeArrowheads="1"/>
              </p:cNvSpPr>
              <p:nvPr/>
            </p:nvSpPr>
            <p:spPr bwMode="auto">
              <a:xfrm>
                <a:off x="1010056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" name="Rectangle 100"/>
              <p:cNvSpPr>
                <a:spLocks noChangeArrowheads="1"/>
              </p:cNvSpPr>
              <p:nvPr/>
            </p:nvSpPr>
            <p:spPr bwMode="auto">
              <a:xfrm>
                <a:off x="10199166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" name="Rectangle 101"/>
              <p:cNvSpPr>
                <a:spLocks noChangeArrowheads="1"/>
              </p:cNvSpPr>
              <p:nvPr/>
            </p:nvSpPr>
            <p:spPr bwMode="auto">
              <a:xfrm>
                <a:off x="1030094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" name="Rectangle 102"/>
              <p:cNvSpPr>
                <a:spLocks noChangeArrowheads="1"/>
              </p:cNvSpPr>
              <p:nvPr/>
            </p:nvSpPr>
            <p:spPr bwMode="auto">
              <a:xfrm>
                <a:off x="926721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" name="Rectangle 103"/>
              <p:cNvSpPr>
                <a:spLocks noChangeArrowheads="1"/>
              </p:cNvSpPr>
              <p:nvPr/>
            </p:nvSpPr>
            <p:spPr bwMode="auto">
              <a:xfrm>
                <a:off x="936422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" name="Rectangle 104"/>
              <p:cNvSpPr>
                <a:spLocks noChangeArrowheads="1"/>
              </p:cNvSpPr>
              <p:nvPr/>
            </p:nvSpPr>
            <p:spPr bwMode="auto">
              <a:xfrm>
                <a:off x="946124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" name="Rectangle 105"/>
              <p:cNvSpPr>
                <a:spLocks noChangeArrowheads="1"/>
              </p:cNvSpPr>
              <p:nvPr/>
            </p:nvSpPr>
            <p:spPr bwMode="auto">
              <a:xfrm>
                <a:off x="956302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" name="Rectangle 106"/>
              <p:cNvSpPr>
                <a:spLocks noChangeArrowheads="1"/>
              </p:cNvSpPr>
              <p:nvPr/>
            </p:nvSpPr>
            <p:spPr bwMode="auto">
              <a:xfrm>
                <a:off x="9661626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" name="Rectangle 107"/>
              <p:cNvSpPr>
                <a:spLocks noChangeArrowheads="1"/>
              </p:cNvSpPr>
              <p:nvPr/>
            </p:nvSpPr>
            <p:spPr bwMode="auto">
              <a:xfrm>
                <a:off x="975863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" name="Rectangle 108"/>
              <p:cNvSpPr>
                <a:spLocks noChangeArrowheads="1"/>
              </p:cNvSpPr>
              <p:nvPr/>
            </p:nvSpPr>
            <p:spPr bwMode="auto">
              <a:xfrm>
                <a:off x="9857239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" name="Rectangle 109"/>
              <p:cNvSpPr>
                <a:spLocks noChangeArrowheads="1"/>
              </p:cNvSpPr>
              <p:nvPr/>
            </p:nvSpPr>
            <p:spPr bwMode="auto">
              <a:xfrm>
                <a:off x="995425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" name="Rectangle 110"/>
              <p:cNvSpPr>
                <a:spLocks noChangeArrowheads="1"/>
              </p:cNvSpPr>
              <p:nvPr/>
            </p:nvSpPr>
            <p:spPr bwMode="auto">
              <a:xfrm>
                <a:off x="10052853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" name="Rectangle 111"/>
              <p:cNvSpPr>
                <a:spLocks noChangeArrowheads="1"/>
              </p:cNvSpPr>
              <p:nvPr/>
            </p:nvSpPr>
            <p:spPr bwMode="auto">
              <a:xfrm>
                <a:off x="1014986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" name="Rectangle 112"/>
              <p:cNvSpPr>
                <a:spLocks noChangeArrowheads="1"/>
              </p:cNvSpPr>
              <p:nvPr/>
            </p:nvSpPr>
            <p:spPr bwMode="auto">
              <a:xfrm>
                <a:off x="1025164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" name="Rectangle 113"/>
              <p:cNvSpPr>
                <a:spLocks noChangeArrowheads="1"/>
              </p:cNvSpPr>
              <p:nvPr/>
            </p:nvSpPr>
            <p:spPr bwMode="auto">
              <a:xfrm>
                <a:off x="1034865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" name="Rectangle 114"/>
              <p:cNvSpPr>
                <a:spLocks noChangeArrowheads="1"/>
              </p:cNvSpPr>
              <p:nvPr/>
            </p:nvSpPr>
            <p:spPr bwMode="auto">
              <a:xfrm>
                <a:off x="9202013" y="1718771"/>
                <a:ext cx="1211850" cy="917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1386088" y="2729556"/>
            <a:ext cx="1211850" cy="8191579"/>
            <a:chOff x="7584958" y="2782356"/>
            <a:chExt cx="1211850" cy="8191579"/>
          </a:xfrm>
        </p:grpSpPr>
        <p:grpSp>
          <p:nvGrpSpPr>
            <p:cNvPr id="89" name="组合 88"/>
            <p:cNvGrpSpPr/>
            <p:nvPr/>
          </p:nvGrpSpPr>
          <p:grpSpPr>
            <a:xfrm>
              <a:off x="7584958" y="2782356"/>
              <a:ext cx="1211850" cy="4105832"/>
              <a:chOff x="7570309" y="2782356"/>
              <a:chExt cx="1211850" cy="4105832"/>
            </a:xfrm>
          </p:grpSpPr>
          <p:sp>
            <p:nvSpPr>
              <p:cNvPr id="109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0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2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3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4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5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6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7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8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9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1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2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7584958" y="6868103"/>
              <a:ext cx="1211850" cy="4105832"/>
              <a:chOff x="7570309" y="2782356"/>
              <a:chExt cx="1211850" cy="4105832"/>
            </a:xfrm>
            <a:noFill/>
          </p:grpSpPr>
          <p:sp>
            <p:nvSpPr>
              <p:cNvPr id="91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2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3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4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5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6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7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089708" y="3432789"/>
            <a:ext cx="1180043" cy="6809356"/>
            <a:chOff x="8288578" y="3485589"/>
            <a:chExt cx="1180043" cy="680935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8288578" y="3485589"/>
              <a:ext cx="1180043" cy="3402599"/>
              <a:chOff x="8308234" y="3485589"/>
              <a:chExt cx="1180043" cy="3402599"/>
            </a:xfrm>
          </p:grpSpPr>
          <p:sp>
            <p:nvSpPr>
              <p:cNvPr id="164" name="Rectangle 168"/>
              <p:cNvSpPr>
                <a:spLocks noChangeArrowheads="1"/>
              </p:cNvSpPr>
              <p:nvPr/>
            </p:nvSpPr>
            <p:spPr bwMode="auto">
              <a:xfrm>
                <a:off x="8413197" y="6516916"/>
                <a:ext cx="1063947" cy="371272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grpSp>
            <p:nvGrpSpPr>
              <p:cNvPr id="165" name="组合 164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</p:grpSpPr>
            <p:sp>
              <p:nvSpPr>
                <p:cNvPr id="166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gdLst>
                    <a:gd fmla="*/ 0 w 742" name="T0"/>
                    <a:gd fmla="*/ 114 h 114" name="T1"/>
                    <a:gd fmla="*/ 371 w 742" name="T2"/>
                    <a:gd fmla="*/ 0 h 114" name="T3"/>
                    <a:gd fmla="*/ 742 w 742" name="T4"/>
                    <a:gd fmla="*/ 114 h 114" name="T5"/>
                    <a:gd fmla="*/ 0 w 742" name="T6"/>
                    <a:gd fmla="*/ 114 h 11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114" w="742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8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solidFill>
                  <a:srgbClr val="4A7F95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9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0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1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2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3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4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5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6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7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8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79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0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1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2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3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5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7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8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89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0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2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3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4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5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7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 flipV="1">
              <a:off x="8288578" y="6882821"/>
              <a:ext cx="1180043" cy="3412124"/>
              <a:chOff x="8308234" y="3485589"/>
              <a:chExt cx="1180043" cy="3412124"/>
            </a:xfrm>
            <a:noFill/>
          </p:grpSpPr>
          <p:sp>
            <p:nvSpPr>
              <p:cNvPr id="130" name="Rectangle 168"/>
              <p:cNvSpPr>
                <a:spLocks noChangeArrowheads="1"/>
              </p:cNvSpPr>
              <p:nvPr/>
            </p:nvSpPr>
            <p:spPr bwMode="auto">
              <a:xfrm>
                <a:off x="8365572" y="6526441"/>
                <a:ext cx="1063947" cy="3712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  <a:grpFill/>
            </p:grpSpPr>
            <p:sp>
              <p:nvSpPr>
                <p:cNvPr id="132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gdLst>
                    <a:gd fmla="*/ 0 w 742" name="T0"/>
                    <a:gd fmla="*/ 114 h 114" name="T1"/>
                    <a:gd fmla="*/ 371 w 742" name="T2"/>
                    <a:gd fmla="*/ 0 h 114" name="T3"/>
                    <a:gd fmla="*/ 742 w 742" name="T4"/>
                    <a:gd fmla="*/ 114 h 114" name="T5"/>
                    <a:gd fmla="*/ 0 w 742" name="T6"/>
                    <a:gd fmla="*/ 114 h 11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114" w="742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3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4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5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6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7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8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39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0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1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2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3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4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5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6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7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8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49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0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1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2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3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4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5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6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7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8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59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0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1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2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63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</p:grpSp>
      <p:grpSp>
        <p:nvGrpSpPr>
          <p:cNvPr id="199" name="组合 198"/>
          <p:cNvGrpSpPr/>
          <p:nvPr/>
        </p:nvGrpSpPr>
        <p:grpSpPr>
          <a:xfrm>
            <a:off x="3450908" y="2257492"/>
            <a:ext cx="1233064" cy="9153242"/>
            <a:chOff x="9649778" y="2310292"/>
            <a:chExt cx="1233064" cy="9153242"/>
          </a:xfrm>
        </p:grpSpPr>
        <p:grpSp>
          <p:nvGrpSpPr>
            <p:cNvPr id="200" name="组合 199"/>
            <p:cNvGrpSpPr/>
            <p:nvPr/>
          </p:nvGrpSpPr>
          <p:grpSpPr>
            <a:xfrm>
              <a:off x="9701208" y="2310292"/>
              <a:ext cx="1181634" cy="4575382"/>
              <a:chOff x="9701208" y="2310292"/>
              <a:chExt cx="1181634" cy="4575382"/>
            </a:xfrm>
          </p:grpSpPr>
          <p:grpSp>
            <p:nvGrpSpPr>
              <p:cNvPr id="250" name="组合 249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52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253" name="组合 252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4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5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5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grpSp>
                <p:nvGrpSpPr>
                  <p:cNvPr id="257" name="组合 256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5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5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2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3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4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5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6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7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8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69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0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1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2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3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4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5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6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7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8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79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5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6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9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</p:grpSp>
            </p:grpSp>
          </p:grpSp>
          <p:sp>
            <p:nvSpPr>
              <p:cNvPr id="251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 flipH="1" flipV="1">
              <a:off x="9649778" y="6888152"/>
              <a:ext cx="1181634" cy="4575382"/>
              <a:chOff x="9701208" y="2310292"/>
              <a:chExt cx="1181634" cy="4575382"/>
            </a:xfrm>
          </p:grpSpPr>
          <p:grpSp>
            <p:nvGrpSpPr>
              <p:cNvPr id="202" name="组合 201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04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205" name="组合 204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6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grpSp>
                <p:nvGrpSpPr>
                  <p:cNvPr id="209" name="组合 208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10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4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1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2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1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2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3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4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5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6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7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8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39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0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1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2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3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4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5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6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7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8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49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</p:grpSp>
            </p:grpSp>
          </p:grpSp>
          <p:sp>
            <p:nvSpPr>
              <p:cNvPr id="203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3019750" y="5419329"/>
            <a:ext cx="960428" cy="2834237"/>
            <a:chOff x="9218620" y="5472129"/>
            <a:chExt cx="960428" cy="2834237"/>
          </a:xfrm>
        </p:grpSpPr>
        <p:grpSp>
          <p:nvGrpSpPr>
            <p:cNvPr id="299" name="组合 298"/>
            <p:cNvGrpSpPr/>
            <p:nvPr/>
          </p:nvGrpSpPr>
          <p:grpSpPr>
            <a:xfrm>
              <a:off x="9218620" y="5472129"/>
              <a:ext cx="952501" cy="1416054"/>
              <a:chOff x="9218620" y="5472129"/>
              <a:chExt cx="952501" cy="1416054"/>
            </a:xfrm>
          </p:grpSpPr>
          <p:sp>
            <p:nvSpPr>
              <p:cNvPr id="330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2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3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4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5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6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7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8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9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0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1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2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3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4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5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6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7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gdLst>
                  <a:gd fmla="*/ 499 w 572" name="T0"/>
                  <a:gd fmla="*/ 0 h 182" name="T1"/>
                  <a:gd fmla="*/ 397 w 572" name="T2"/>
                  <a:gd fmla="*/ 0 h 182" name="T3"/>
                  <a:gd fmla="*/ 354 w 572" name="T4"/>
                  <a:gd fmla="*/ 0 h 182" name="T5"/>
                  <a:gd fmla="*/ 217 w 572" name="T6"/>
                  <a:gd fmla="*/ 0 h 182" name="T7"/>
                  <a:gd fmla="*/ 165 w 572" name="T8"/>
                  <a:gd fmla="*/ 0 h 182" name="T9"/>
                  <a:gd fmla="*/ 71 w 572" name="T10"/>
                  <a:gd fmla="*/ 0 h 182" name="T11"/>
                  <a:gd fmla="*/ 0 w 572" name="T12"/>
                  <a:gd fmla="*/ 182 h 182" name="T13"/>
                  <a:gd fmla="*/ 47 w 572" name="T14"/>
                  <a:gd fmla="*/ 182 h 182" name="T15"/>
                  <a:gd fmla="*/ 281 w 572" name="T16"/>
                  <a:gd fmla="*/ 182 h 182" name="T17"/>
                  <a:gd fmla="*/ 291 w 572" name="T18"/>
                  <a:gd fmla="*/ 182 h 182" name="T19"/>
                  <a:gd fmla="*/ 515 w 572" name="T20"/>
                  <a:gd fmla="*/ 182 h 182" name="T21"/>
                  <a:gd fmla="*/ 572 w 572" name="T22"/>
                  <a:gd fmla="*/ 182 h 182" name="T23"/>
                  <a:gd fmla="*/ 499 w 572" name="T24"/>
                  <a:gd fmla="*/ 0 h 18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82" w="57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8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00" name="组合 299"/>
            <p:cNvGrpSpPr/>
            <p:nvPr/>
          </p:nvGrpSpPr>
          <p:grpSpPr>
            <a:xfrm flipV="1">
              <a:off x="9226547" y="6890312"/>
              <a:ext cx="952501" cy="1416054"/>
              <a:chOff x="9218620" y="5472129"/>
              <a:chExt cx="952501" cy="1416054"/>
            </a:xfrm>
            <a:noFill/>
          </p:grpSpPr>
          <p:sp>
            <p:nvSpPr>
              <p:cNvPr id="301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gdLst>
                  <a:gd fmla="*/ 499 w 572" name="T0"/>
                  <a:gd fmla="*/ 0 h 182" name="T1"/>
                  <a:gd fmla="*/ 397 w 572" name="T2"/>
                  <a:gd fmla="*/ 0 h 182" name="T3"/>
                  <a:gd fmla="*/ 354 w 572" name="T4"/>
                  <a:gd fmla="*/ 0 h 182" name="T5"/>
                  <a:gd fmla="*/ 217 w 572" name="T6"/>
                  <a:gd fmla="*/ 0 h 182" name="T7"/>
                  <a:gd fmla="*/ 165 w 572" name="T8"/>
                  <a:gd fmla="*/ 0 h 182" name="T9"/>
                  <a:gd fmla="*/ 71 w 572" name="T10"/>
                  <a:gd fmla="*/ 0 h 182" name="T11"/>
                  <a:gd fmla="*/ 0 w 572" name="T12"/>
                  <a:gd fmla="*/ 182 h 182" name="T13"/>
                  <a:gd fmla="*/ 47 w 572" name="T14"/>
                  <a:gd fmla="*/ 182 h 182" name="T15"/>
                  <a:gd fmla="*/ 281 w 572" name="T16"/>
                  <a:gd fmla="*/ 182 h 182" name="T17"/>
                  <a:gd fmla="*/ 291 w 572" name="T18"/>
                  <a:gd fmla="*/ 182 h 182" name="T19"/>
                  <a:gd fmla="*/ 515 w 572" name="T20"/>
                  <a:gd fmla="*/ 182 h 182" name="T21"/>
                  <a:gd fmla="*/ 572 w 572" name="T22"/>
                  <a:gd fmla="*/ 182 h 182" name="T23"/>
                  <a:gd fmla="*/ 499 w 572" name="T24"/>
                  <a:gd fmla="*/ 0 h 18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82" w="57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359" name="组合 358"/>
          <p:cNvGrpSpPr/>
          <p:nvPr/>
        </p:nvGrpSpPr>
        <p:grpSpPr>
          <a:xfrm>
            <a:off x="4771633" y="5235178"/>
            <a:ext cx="844551" cy="3200379"/>
            <a:chOff x="10970503" y="5287978"/>
            <a:chExt cx="844551" cy="3200379"/>
          </a:xfrm>
        </p:grpSpPr>
        <p:grpSp>
          <p:nvGrpSpPr>
            <p:cNvPr id="360" name="组合 359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39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gdLst>
                  <a:gd fmla="*/ 6 w 12" name="T0"/>
                  <a:gd fmla="*/ 25 h 25" name="T1"/>
                  <a:gd fmla="*/ 5 w 12" name="T2"/>
                  <a:gd fmla="*/ 0 h 25" name="T3"/>
                  <a:gd fmla="*/ 6 w 12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2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gdLst>
                  <a:gd fmla="*/ 19 w 19" name="T0"/>
                  <a:gd fmla="*/ 18 h 18" name="T1"/>
                  <a:gd fmla="*/ 0 w 19" name="T2"/>
                  <a:gd fmla="*/ 0 h 18" name="T3"/>
                  <a:gd fmla="*/ 19 w 19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gdLst>
                  <a:gd fmla="*/ 0 w 17" name="T0"/>
                  <a:gd fmla="*/ 19 h 19" name="T1"/>
                  <a:gd fmla="*/ 17 w 17" name="T2"/>
                  <a:gd fmla="*/ 0 h 19" name="T3"/>
                  <a:gd fmla="*/ 0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gdLst>
                  <a:gd fmla="*/ 8 w 13" name="T0"/>
                  <a:gd fmla="*/ 25 h 25" name="T1"/>
                  <a:gd fmla="*/ 4 w 13" name="T2"/>
                  <a:gd fmla="*/ 0 h 25" name="T3"/>
                  <a:gd fmla="*/ 8 w 13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3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gdLst>
                  <a:gd fmla="*/ 0 w 26" name="T0"/>
                  <a:gd fmla="*/ 0 h 24" name="T1"/>
                  <a:gd fmla="*/ 26 w 26" name="T2"/>
                  <a:gd fmla="*/ 24 h 24" name="T3"/>
                  <a:gd fmla="*/ 0 w 26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6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gdLst>
                  <a:gd fmla="*/ 0 w 24" name="T0"/>
                  <a:gd fmla="*/ 26 h 26" name="T1"/>
                  <a:gd fmla="*/ 24 w 24" name="T2"/>
                  <a:gd fmla="*/ 0 h 26" name="T3"/>
                  <a:gd fmla="*/ 0 w 24" name="T4"/>
                  <a:gd fmla="*/ 26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4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gdLst>
                  <a:gd fmla="*/ 9 w 16" name="T0"/>
                  <a:gd fmla="*/ 35 h 35" name="T1"/>
                  <a:gd fmla="*/ 7 w 16" name="T2"/>
                  <a:gd fmla="*/ 0 h 35" name="T3"/>
                  <a:gd fmla="*/ 9 w 16" name="T4"/>
                  <a:gd fmla="*/ 35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16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gdLst>
                  <a:gd fmla="*/ 9 w 17" name="T0"/>
                  <a:gd fmla="*/ 36 h 36" name="T1"/>
                  <a:gd fmla="*/ 8 w 17" name="T2"/>
                  <a:gd fmla="*/ 0 h 36" name="T3"/>
                  <a:gd fmla="*/ 9 w 17" name="T4"/>
                  <a:gd fmla="*/ 36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17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gdLst>
                  <a:gd fmla="*/ 0 w 35" name="T0"/>
                  <a:gd fmla="*/ 9 h 16" name="T1"/>
                  <a:gd fmla="*/ 35 w 35" name="T2"/>
                  <a:gd fmla="*/ 7 h 16" name="T3"/>
                  <a:gd fmla="*/ 0 w 35" name="T4"/>
                  <a:gd fmla="*/ 9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gdLst>
                  <a:gd fmla="*/ 35 w 35" name="T0"/>
                  <a:gd fmla="*/ 8 h 17" name="T1"/>
                  <a:gd fmla="*/ 0 w 35" name="T2"/>
                  <a:gd fmla="*/ 9 h 17" name="T3"/>
                  <a:gd fmla="*/ 35 w 35" name="T4"/>
                  <a:gd fmla="*/ 8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5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gdLst>
                  <a:gd fmla="*/ 0 w 16" name="T0"/>
                  <a:gd fmla="*/ 18 h 18" name="T1"/>
                  <a:gd fmla="*/ 16 w 16" name="T2"/>
                  <a:gd fmla="*/ 0 h 18" name="T3"/>
                  <a:gd fmla="*/ 0 w 16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gdLst>
                  <a:gd fmla="*/ 5 w 11" name="T0"/>
                  <a:gd fmla="*/ 0 h 18" name="T1"/>
                  <a:gd fmla="*/ 6 w 11" name="T2"/>
                  <a:gd fmla="*/ 18 h 18" name="T3"/>
                  <a:gd fmla="*/ 5 w 11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1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gdLst>
                  <a:gd fmla="*/ 18 w 18" name="T0"/>
                  <a:gd fmla="*/ 5 h 11" name="T1"/>
                  <a:gd fmla="*/ 0 w 18" name="T2"/>
                  <a:gd fmla="*/ 6 h 11" name="T3"/>
                  <a:gd fmla="*/ 18 w 18" name="T4"/>
                  <a:gd fmla="*/ 5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18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gdLst>
                  <a:gd fmla="*/ 18 w 18" name="T0"/>
                  <a:gd fmla="*/ 16 h 16" name="T1"/>
                  <a:gd fmla="*/ 0 w 18" name="T2"/>
                  <a:gd fmla="*/ 0 h 16" name="T3"/>
                  <a:gd fmla="*/ 18 w 18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gdLst>
                  <a:gd fmla="*/ 17 w 17" name="T0"/>
                  <a:gd fmla="*/ 15 h 15" name="T1"/>
                  <a:gd fmla="*/ 0 w 17" name="T2"/>
                  <a:gd fmla="*/ 0 h 15" name="T3"/>
                  <a:gd fmla="*/ 17 w 17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7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gdLst>
                  <a:gd fmla="*/ 13 w 13" name="T0"/>
                  <a:gd fmla="*/ 12 h 12" name="T1"/>
                  <a:gd fmla="*/ 0 w 13" name="T2"/>
                  <a:gd fmla="*/ 0 h 12" name="T3"/>
                  <a:gd fmla="*/ 13 w 13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3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gdLst>
                  <a:gd fmla="*/ 9 w 9" name="T0"/>
                  <a:gd fmla="*/ 8 h 8" name="T1"/>
                  <a:gd fmla="*/ 0 w 9" name="T2"/>
                  <a:gd fmla="*/ 0 h 8" name="T3"/>
                  <a:gd fmla="*/ 9 w 9" name="T4"/>
                  <a:gd fmla="*/ 8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9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gdLst>
                  <a:gd fmla="*/ 8 w 8" name="T0"/>
                  <a:gd fmla="*/ 0 h 9" name="T1"/>
                  <a:gd fmla="*/ 0 w 8" name="T2"/>
                  <a:gd fmla="*/ 9 h 9" name="T3"/>
                  <a:gd fmla="*/ 8 w 8" name="T4"/>
                  <a:gd fmla="*/ 0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8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gdLst>
                  <a:gd fmla="*/ 19 w 38" name="T0"/>
                  <a:gd fmla="*/ 0 h 925" name="T1"/>
                  <a:gd fmla="*/ 9 w 38" name="T2"/>
                  <a:gd fmla="*/ 464 h 925" name="T3"/>
                  <a:gd fmla="*/ 0 w 38" name="T4"/>
                  <a:gd fmla="*/ 925 h 925" name="T5"/>
                  <a:gd fmla="*/ 19 w 38" name="T6"/>
                  <a:gd fmla="*/ 925 h 925" name="T7"/>
                  <a:gd fmla="*/ 38 w 38" name="T8"/>
                  <a:gd fmla="*/ 925 h 925" name="T9"/>
                  <a:gd fmla="*/ 28 w 38" name="T10"/>
                  <a:gd fmla="*/ 464 h 925" name="T11"/>
                  <a:gd fmla="*/ 19 w 38" name="T12"/>
                  <a:gd fmla="*/ 0 h 92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24" w="38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gdLst>
                  <a:gd fmla="*/ 108 w 108" name="T0"/>
                  <a:gd fmla="*/ 0 h 111" name="T1"/>
                  <a:gd fmla="*/ 54 w 108" name="T2"/>
                  <a:gd fmla="*/ 52 h 111" name="T3"/>
                  <a:gd fmla="*/ 0 w 108" name="T4"/>
                  <a:gd fmla="*/ 106 h 111" name="T5"/>
                  <a:gd fmla="*/ 2 w 108" name="T6"/>
                  <a:gd fmla="*/ 109 h 111" name="T7"/>
                  <a:gd fmla="*/ 4 w 108" name="T8"/>
                  <a:gd fmla="*/ 111 h 111" name="T9"/>
                  <a:gd fmla="*/ 56 w 108" name="T10"/>
                  <a:gd fmla="*/ 57 h 111" name="T11"/>
                  <a:gd fmla="*/ 108 w 108" name="T12"/>
                  <a:gd fmla="*/ 0 h 1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08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gdLst>
                  <a:gd fmla="*/ 213 w 213" name="T0"/>
                  <a:gd fmla="*/ 0 h 211" name="T1"/>
                  <a:gd fmla="*/ 106 w 213" name="T2"/>
                  <a:gd fmla="*/ 99 h 211" name="T3"/>
                  <a:gd fmla="*/ 0 w 213" name="T4"/>
                  <a:gd fmla="*/ 201 h 211" name="T5"/>
                  <a:gd fmla="*/ 5 w 213" name="T6"/>
                  <a:gd fmla="*/ 206 h 211" name="T7"/>
                  <a:gd fmla="*/ 9 w 213" name="T8"/>
                  <a:gd fmla="*/ 211 h 211" name="T9"/>
                  <a:gd fmla="*/ 111 w 213" name="T10"/>
                  <a:gd fmla="*/ 106 h 211" name="T11"/>
                  <a:gd fmla="*/ 213 w 213" name="T12"/>
                  <a:gd fmla="*/ 0 h 2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11" w="213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gdLst>
                  <a:gd fmla="*/ 0 w 144" name="T0"/>
                  <a:gd fmla="*/ 0 h 145" name="T1"/>
                  <a:gd fmla="*/ 68 w 144" name="T2"/>
                  <a:gd fmla="*/ 71 h 145" name="T3"/>
                  <a:gd fmla="*/ 139 w 144" name="T4"/>
                  <a:gd fmla="*/ 145 h 145" name="T5"/>
                  <a:gd fmla="*/ 142 w 144" name="T6"/>
                  <a:gd fmla="*/ 142 h 145" name="T7"/>
                  <a:gd fmla="*/ 144 w 144" name="T8"/>
                  <a:gd fmla="*/ 138 h 145" name="T9"/>
                  <a:gd fmla="*/ 71 w 144" name="T10"/>
                  <a:gd fmla="*/ 69 h 145" name="T11"/>
                  <a:gd fmla="*/ 0 w 144" name="T12"/>
                  <a:gd fmla="*/ 0 h 14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5" w="144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gdLst>
                  <a:gd fmla="*/ 0 w 64" name="T0"/>
                  <a:gd fmla="*/ 0 h 2" name="T1"/>
                  <a:gd fmla="*/ 30 w 64" name="T2"/>
                  <a:gd fmla="*/ 2 h 2" name="T3"/>
                  <a:gd fmla="*/ 64 w 64" name="T4"/>
                  <a:gd fmla="*/ 2 h 2" name="T5"/>
                  <a:gd fmla="*/ 64 w 64" name="T6"/>
                  <a:gd fmla="*/ 0 h 2" name="T7"/>
                  <a:gd fmla="*/ 64 w 64" name="T8"/>
                  <a:gd fmla="*/ 0 h 2" name="T9"/>
                  <a:gd fmla="*/ 30 w 64" name="T10"/>
                  <a:gd fmla="*/ 0 h 2" name="T11"/>
                  <a:gd fmla="*/ 0 w 6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64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gdLst>
                  <a:gd fmla="*/ 3 w 3" name="T0"/>
                  <a:gd fmla="*/ 0 h 71" name="T1"/>
                  <a:gd fmla="*/ 0 w 3" name="T2"/>
                  <a:gd fmla="*/ 35 h 71" name="T3"/>
                  <a:gd fmla="*/ 0 w 3" name="T4"/>
                  <a:gd fmla="*/ 71 h 71" name="T5"/>
                  <a:gd fmla="*/ 3 w 3" name="T6"/>
                  <a:gd fmla="*/ 71 h 71" name="T7"/>
                  <a:gd fmla="*/ 3 w 3" name="T8"/>
                  <a:gd fmla="*/ 71 h 71" name="T9"/>
                  <a:gd fmla="*/ 3 w 3" name="T10"/>
                  <a:gd fmla="*/ 35 h 71" name="T11"/>
                  <a:gd fmla="*/ 3 w 3" name="T12"/>
                  <a:gd fmla="*/ 0 h 7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1" w="3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gdLst>
                  <a:gd fmla="*/ 92 w 92" name="T0"/>
                  <a:gd fmla="*/ 5 h 7" name="T1"/>
                  <a:gd fmla="*/ 47 w 92" name="T2"/>
                  <a:gd fmla="*/ 2 h 7" name="T3"/>
                  <a:gd fmla="*/ 0 w 92" name="T4"/>
                  <a:gd fmla="*/ 0 h 7" name="T5"/>
                  <a:gd fmla="*/ 0 w 92" name="T6"/>
                  <a:gd fmla="*/ 5 h 7" name="T7"/>
                  <a:gd fmla="*/ 0 w 92" name="T8"/>
                  <a:gd fmla="*/ 7 h 7" name="T9"/>
                  <a:gd fmla="*/ 47 w 92" name="T10"/>
                  <a:gd fmla="*/ 5 h 7" name="T11"/>
                  <a:gd fmla="*/ 92 w 92" name="T12"/>
                  <a:gd fmla="*/ 5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92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gdLst>
                  <a:gd fmla="*/ 49 w 49" name="T0"/>
                  <a:gd fmla="*/ 23 w 49" name="T1"/>
                  <a:gd fmla="*/ 0 w 49" name="T2"/>
                  <a:gd fmla="*/ 0 w 49" name="T3"/>
                  <a:gd fmla="*/ 0 w 49" name="T4"/>
                  <a:gd fmla="*/ 23 w 49" name="T5"/>
                  <a:gd fmla="*/ 49 w 49" name="T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b="b" l="0" r="r" t="0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gdLst>
                  <a:gd fmla="*/ 0 w 66" name="T0"/>
                  <a:gd fmla="*/ 0 h 69" name="T1"/>
                  <a:gd fmla="*/ 33 w 66" name="T2"/>
                  <a:gd fmla="*/ 33 h 69" name="T3"/>
                  <a:gd fmla="*/ 64 w 66" name="T4"/>
                  <a:gd fmla="*/ 69 h 69" name="T5"/>
                  <a:gd fmla="*/ 66 w 66" name="T6"/>
                  <a:gd fmla="*/ 66 h 69" name="T7"/>
                  <a:gd fmla="*/ 66 w 66" name="T8"/>
                  <a:gd fmla="*/ 64 h 69" name="T9"/>
                  <a:gd fmla="*/ 33 w 66" name="T10"/>
                  <a:gd fmla="*/ 33 h 69" name="T11"/>
                  <a:gd fmla="*/ 0 w 66" name="T12"/>
                  <a:gd fmla="*/ 0 h 6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9" w="66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gdLst>
                  <a:gd fmla="*/ 0 w 66" name="T0"/>
                  <a:gd fmla="*/ 0 h 68" name="T1"/>
                  <a:gd fmla="*/ 31 w 66" name="T2"/>
                  <a:gd fmla="*/ 35 h 68" name="T3"/>
                  <a:gd fmla="*/ 62 w 66" name="T4"/>
                  <a:gd fmla="*/ 68 h 68" name="T5"/>
                  <a:gd fmla="*/ 64 w 66" name="T6"/>
                  <a:gd fmla="*/ 66 h 68" name="T7"/>
                  <a:gd fmla="*/ 66 w 66" name="T8"/>
                  <a:gd fmla="*/ 61 h 68" name="T9"/>
                  <a:gd fmla="*/ 33 w 66" name="T10"/>
                  <a:gd fmla="*/ 30 h 68" name="T11"/>
                  <a:gd fmla="*/ 0 w 66" name="T12"/>
                  <a:gd fmla="*/ 0 h 6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8" w="66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362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gdLst>
                  <a:gd fmla="*/ 6 w 12" name="T0"/>
                  <a:gd fmla="*/ 25 h 25" name="T1"/>
                  <a:gd fmla="*/ 5 w 12" name="T2"/>
                  <a:gd fmla="*/ 0 h 25" name="T3"/>
                  <a:gd fmla="*/ 6 w 12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2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gdLst>
                  <a:gd fmla="*/ 19 w 19" name="T0"/>
                  <a:gd fmla="*/ 18 h 18" name="T1"/>
                  <a:gd fmla="*/ 0 w 19" name="T2"/>
                  <a:gd fmla="*/ 0 h 18" name="T3"/>
                  <a:gd fmla="*/ 19 w 19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gdLst>
                  <a:gd fmla="*/ 0 w 17" name="T0"/>
                  <a:gd fmla="*/ 19 h 19" name="T1"/>
                  <a:gd fmla="*/ 17 w 17" name="T2"/>
                  <a:gd fmla="*/ 0 h 19" name="T3"/>
                  <a:gd fmla="*/ 0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gdLst>
                  <a:gd fmla="*/ 8 w 13" name="T0"/>
                  <a:gd fmla="*/ 25 h 25" name="T1"/>
                  <a:gd fmla="*/ 4 w 13" name="T2"/>
                  <a:gd fmla="*/ 0 h 25" name="T3"/>
                  <a:gd fmla="*/ 8 w 13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3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gdLst>
                  <a:gd fmla="*/ 0 w 26" name="T0"/>
                  <a:gd fmla="*/ 0 h 24" name="T1"/>
                  <a:gd fmla="*/ 26 w 26" name="T2"/>
                  <a:gd fmla="*/ 24 h 24" name="T3"/>
                  <a:gd fmla="*/ 0 w 26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6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gdLst>
                  <a:gd fmla="*/ 0 w 24" name="T0"/>
                  <a:gd fmla="*/ 26 h 26" name="T1"/>
                  <a:gd fmla="*/ 24 w 24" name="T2"/>
                  <a:gd fmla="*/ 0 h 26" name="T3"/>
                  <a:gd fmla="*/ 0 w 24" name="T4"/>
                  <a:gd fmla="*/ 26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4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gdLst>
                  <a:gd fmla="*/ 9 w 16" name="T0"/>
                  <a:gd fmla="*/ 35 h 35" name="T1"/>
                  <a:gd fmla="*/ 7 w 16" name="T2"/>
                  <a:gd fmla="*/ 0 h 35" name="T3"/>
                  <a:gd fmla="*/ 9 w 16" name="T4"/>
                  <a:gd fmla="*/ 35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16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gdLst>
                  <a:gd fmla="*/ 9 w 17" name="T0"/>
                  <a:gd fmla="*/ 36 h 36" name="T1"/>
                  <a:gd fmla="*/ 8 w 17" name="T2"/>
                  <a:gd fmla="*/ 0 h 36" name="T3"/>
                  <a:gd fmla="*/ 9 w 17" name="T4"/>
                  <a:gd fmla="*/ 36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17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gdLst>
                  <a:gd fmla="*/ 0 w 35" name="T0"/>
                  <a:gd fmla="*/ 9 h 16" name="T1"/>
                  <a:gd fmla="*/ 35 w 35" name="T2"/>
                  <a:gd fmla="*/ 7 h 16" name="T3"/>
                  <a:gd fmla="*/ 0 w 35" name="T4"/>
                  <a:gd fmla="*/ 9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gdLst>
                  <a:gd fmla="*/ 35 w 35" name="T0"/>
                  <a:gd fmla="*/ 8 h 17" name="T1"/>
                  <a:gd fmla="*/ 0 w 35" name="T2"/>
                  <a:gd fmla="*/ 9 h 17" name="T3"/>
                  <a:gd fmla="*/ 35 w 35" name="T4"/>
                  <a:gd fmla="*/ 8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5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gdLst>
                  <a:gd fmla="*/ 0 w 16" name="T0"/>
                  <a:gd fmla="*/ 18 h 18" name="T1"/>
                  <a:gd fmla="*/ 16 w 16" name="T2"/>
                  <a:gd fmla="*/ 0 h 18" name="T3"/>
                  <a:gd fmla="*/ 0 w 16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gdLst>
                  <a:gd fmla="*/ 5 w 11" name="T0"/>
                  <a:gd fmla="*/ 0 h 18" name="T1"/>
                  <a:gd fmla="*/ 6 w 11" name="T2"/>
                  <a:gd fmla="*/ 18 h 18" name="T3"/>
                  <a:gd fmla="*/ 5 w 11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1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gdLst>
                  <a:gd fmla="*/ 18 w 18" name="T0"/>
                  <a:gd fmla="*/ 5 h 11" name="T1"/>
                  <a:gd fmla="*/ 0 w 18" name="T2"/>
                  <a:gd fmla="*/ 6 h 11" name="T3"/>
                  <a:gd fmla="*/ 18 w 18" name="T4"/>
                  <a:gd fmla="*/ 5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18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gdLst>
                  <a:gd fmla="*/ 18 w 18" name="T0"/>
                  <a:gd fmla="*/ 16 h 16" name="T1"/>
                  <a:gd fmla="*/ 0 w 18" name="T2"/>
                  <a:gd fmla="*/ 0 h 16" name="T3"/>
                  <a:gd fmla="*/ 18 w 18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gdLst>
                  <a:gd fmla="*/ 17 w 17" name="T0"/>
                  <a:gd fmla="*/ 15 h 15" name="T1"/>
                  <a:gd fmla="*/ 0 w 17" name="T2"/>
                  <a:gd fmla="*/ 0 h 15" name="T3"/>
                  <a:gd fmla="*/ 17 w 17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7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gdLst>
                  <a:gd fmla="*/ 13 w 13" name="T0"/>
                  <a:gd fmla="*/ 12 h 12" name="T1"/>
                  <a:gd fmla="*/ 0 w 13" name="T2"/>
                  <a:gd fmla="*/ 0 h 12" name="T3"/>
                  <a:gd fmla="*/ 13 w 13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3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gdLst>
                  <a:gd fmla="*/ 9 w 9" name="T0"/>
                  <a:gd fmla="*/ 8 h 8" name="T1"/>
                  <a:gd fmla="*/ 0 w 9" name="T2"/>
                  <a:gd fmla="*/ 0 h 8" name="T3"/>
                  <a:gd fmla="*/ 9 w 9" name="T4"/>
                  <a:gd fmla="*/ 8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9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gdLst>
                  <a:gd fmla="*/ 8 w 8" name="T0"/>
                  <a:gd fmla="*/ 0 h 9" name="T1"/>
                  <a:gd fmla="*/ 0 w 8" name="T2"/>
                  <a:gd fmla="*/ 9 h 9" name="T3"/>
                  <a:gd fmla="*/ 8 w 8" name="T4"/>
                  <a:gd fmla="*/ 0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8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gdLst>
                  <a:gd fmla="*/ 19 w 38" name="T0"/>
                  <a:gd fmla="*/ 0 h 925" name="T1"/>
                  <a:gd fmla="*/ 9 w 38" name="T2"/>
                  <a:gd fmla="*/ 464 h 925" name="T3"/>
                  <a:gd fmla="*/ 0 w 38" name="T4"/>
                  <a:gd fmla="*/ 925 h 925" name="T5"/>
                  <a:gd fmla="*/ 19 w 38" name="T6"/>
                  <a:gd fmla="*/ 925 h 925" name="T7"/>
                  <a:gd fmla="*/ 38 w 38" name="T8"/>
                  <a:gd fmla="*/ 925 h 925" name="T9"/>
                  <a:gd fmla="*/ 28 w 38" name="T10"/>
                  <a:gd fmla="*/ 464 h 925" name="T11"/>
                  <a:gd fmla="*/ 19 w 38" name="T12"/>
                  <a:gd fmla="*/ 0 h 92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24" w="38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gdLst>
                  <a:gd fmla="*/ 108 w 108" name="T0"/>
                  <a:gd fmla="*/ 0 h 111" name="T1"/>
                  <a:gd fmla="*/ 54 w 108" name="T2"/>
                  <a:gd fmla="*/ 52 h 111" name="T3"/>
                  <a:gd fmla="*/ 0 w 108" name="T4"/>
                  <a:gd fmla="*/ 106 h 111" name="T5"/>
                  <a:gd fmla="*/ 2 w 108" name="T6"/>
                  <a:gd fmla="*/ 109 h 111" name="T7"/>
                  <a:gd fmla="*/ 4 w 108" name="T8"/>
                  <a:gd fmla="*/ 111 h 111" name="T9"/>
                  <a:gd fmla="*/ 56 w 108" name="T10"/>
                  <a:gd fmla="*/ 57 h 111" name="T11"/>
                  <a:gd fmla="*/ 108 w 108" name="T12"/>
                  <a:gd fmla="*/ 0 h 1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08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gdLst>
                  <a:gd fmla="*/ 213 w 213" name="T0"/>
                  <a:gd fmla="*/ 0 h 211" name="T1"/>
                  <a:gd fmla="*/ 106 w 213" name="T2"/>
                  <a:gd fmla="*/ 99 h 211" name="T3"/>
                  <a:gd fmla="*/ 0 w 213" name="T4"/>
                  <a:gd fmla="*/ 201 h 211" name="T5"/>
                  <a:gd fmla="*/ 5 w 213" name="T6"/>
                  <a:gd fmla="*/ 206 h 211" name="T7"/>
                  <a:gd fmla="*/ 9 w 213" name="T8"/>
                  <a:gd fmla="*/ 211 h 211" name="T9"/>
                  <a:gd fmla="*/ 111 w 213" name="T10"/>
                  <a:gd fmla="*/ 106 h 211" name="T11"/>
                  <a:gd fmla="*/ 213 w 213" name="T12"/>
                  <a:gd fmla="*/ 0 h 2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11" w="213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gdLst>
                  <a:gd fmla="*/ 0 w 144" name="T0"/>
                  <a:gd fmla="*/ 0 h 145" name="T1"/>
                  <a:gd fmla="*/ 68 w 144" name="T2"/>
                  <a:gd fmla="*/ 71 h 145" name="T3"/>
                  <a:gd fmla="*/ 139 w 144" name="T4"/>
                  <a:gd fmla="*/ 145 h 145" name="T5"/>
                  <a:gd fmla="*/ 142 w 144" name="T6"/>
                  <a:gd fmla="*/ 142 h 145" name="T7"/>
                  <a:gd fmla="*/ 144 w 144" name="T8"/>
                  <a:gd fmla="*/ 138 h 145" name="T9"/>
                  <a:gd fmla="*/ 71 w 144" name="T10"/>
                  <a:gd fmla="*/ 69 h 145" name="T11"/>
                  <a:gd fmla="*/ 0 w 144" name="T12"/>
                  <a:gd fmla="*/ 0 h 14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5" w="144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gdLst>
                  <a:gd fmla="*/ 0 w 64" name="T0"/>
                  <a:gd fmla="*/ 0 h 2" name="T1"/>
                  <a:gd fmla="*/ 30 w 64" name="T2"/>
                  <a:gd fmla="*/ 2 h 2" name="T3"/>
                  <a:gd fmla="*/ 64 w 64" name="T4"/>
                  <a:gd fmla="*/ 2 h 2" name="T5"/>
                  <a:gd fmla="*/ 64 w 64" name="T6"/>
                  <a:gd fmla="*/ 0 h 2" name="T7"/>
                  <a:gd fmla="*/ 64 w 64" name="T8"/>
                  <a:gd fmla="*/ 0 h 2" name="T9"/>
                  <a:gd fmla="*/ 30 w 64" name="T10"/>
                  <a:gd fmla="*/ 0 h 2" name="T11"/>
                  <a:gd fmla="*/ 0 w 6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64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gdLst>
                  <a:gd fmla="*/ 3 w 3" name="T0"/>
                  <a:gd fmla="*/ 0 h 71" name="T1"/>
                  <a:gd fmla="*/ 0 w 3" name="T2"/>
                  <a:gd fmla="*/ 35 h 71" name="T3"/>
                  <a:gd fmla="*/ 0 w 3" name="T4"/>
                  <a:gd fmla="*/ 71 h 71" name="T5"/>
                  <a:gd fmla="*/ 3 w 3" name="T6"/>
                  <a:gd fmla="*/ 71 h 71" name="T7"/>
                  <a:gd fmla="*/ 3 w 3" name="T8"/>
                  <a:gd fmla="*/ 71 h 71" name="T9"/>
                  <a:gd fmla="*/ 3 w 3" name="T10"/>
                  <a:gd fmla="*/ 35 h 71" name="T11"/>
                  <a:gd fmla="*/ 3 w 3" name="T12"/>
                  <a:gd fmla="*/ 0 h 7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1" w="3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gdLst>
                  <a:gd fmla="*/ 92 w 92" name="T0"/>
                  <a:gd fmla="*/ 5 h 7" name="T1"/>
                  <a:gd fmla="*/ 47 w 92" name="T2"/>
                  <a:gd fmla="*/ 2 h 7" name="T3"/>
                  <a:gd fmla="*/ 0 w 92" name="T4"/>
                  <a:gd fmla="*/ 0 h 7" name="T5"/>
                  <a:gd fmla="*/ 0 w 92" name="T6"/>
                  <a:gd fmla="*/ 5 h 7" name="T7"/>
                  <a:gd fmla="*/ 0 w 92" name="T8"/>
                  <a:gd fmla="*/ 7 h 7" name="T9"/>
                  <a:gd fmla="*/ 47 w 92" name="T10"/>
                  <a:gd fmla="*/ 5 h 7" name="T11"/>
                  <a:gd fmla="*/ 92 w 92" name="T12"/>
                  <a:gd fmla="*/ 5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92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gdLst>
                  <a:gd fmla="*/ 49 w 49" name="T0"/>
                  <a:gd fmla="*/ 23 w 49" name="T1"/>
                  <a:gd fmla="*/ 0 w 49" name="T2"/>
                  <a:gd fmla="*/ 0 w 49" name="T3"/>
                  <a:gd fmla="*/ 0 w 49" name="T4"/>
                  <a:gd fmla="*/ 23 w 49" name="T5"/>
                  <a:gd fmla="*/ 49 w 49" name="T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b="b" l="0" r="r" t="0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gdLst>
                  <a:gd fmla="*/ 0 w 66" name="T0"/>
                  <a:gd fmla="*/ 0 h 69" name="T1"/>
                  <a:gd fmla="*/ 33 w 66" name="T2"/>
                  <a:gd fmla="*/ 33 h 69" name="T3"/>
                  <a:gd fmla="*/ 64 w 66" name="T4"/>
                  <a:gd fmla="*/ 69 h 69" name="T5"/>
                  <a:gd fmla="*/ 66 w 66" name="T6"/>
                  <a:gd fmla="*/ 66 h 69" name="T7"/>
                  <a:gd fmla="*/ 66 w 66" name="T8"/>
                  <a:gd fmla="*/ 64 h 69" name="T9"/>
                  <a:gd fmla="*/ 33 w 66" name="T10"/>
                  <a:gd fmla="*/ 33 h 69" name="T11"/>
                  <a:gd fmla="*/ 0 w 66" name="T12"/>
                  <a:gd fmla="*/ 0 h 6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9" w="66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gdLst>
                  <a:gd fmla="*/ 0 w 66" name="T0"/>
                  <a:gd fmla="*/ 0 h 68" name="T1"/>
                  <a:gd fmla="*/ 31 w 66" name="T2"/>
                  <a:gd fmla="*/ 35 h 68" name="T3"/>
                  <a:gd fmla="*/ 62 w 66" name="T4"/>
                  <a:gd fmla="*/ 68 h 68" name="T5"/>
                  <a:gd fmla="*/ 64 w 66" name="T6"/>
                  <a:gd fmla="*/ 66 h 68" name="T7"/>
                  <a:gd fmla="*/ 66 w 66" name="T8"/>
                  <a:gd fmla="*/ 61 h 68" name="T9"/>
                  <a:gd fmla="*/ 33 w 66" name="T10"/>
                  <a:gd fmla="*/ 30 h 68" name="T11"/>
                  <a:gd fmla="*/ 0 w 66" name="T12"/>
                  <a:gd fmla="*/ 0 h 6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8" w="66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424" name="Freeform 237"/>
          <p:cNvSpPr/>
          <p:nvPr/>
        </p:nvSpPr>
        <p:spPr bwMode="auto">
          <a:xfrm>
            <a:off x="4543751" y="6636945"/>
            <a:ext cx="828676" cy="198438"/>
          </a:xfrm>
          <a:custGeom>
            <a:gdLst>
              <a:gd fmla="*/ 221 w 221" name="T0"/>
              <a:gd fmla="*/ 53 h 53" name="T1"/>
              <a:gd fmla="*/ 221 w 221" name="T2"/>
              <a:gd fmla="*/ 51 h 53" name="T3"/>
              <a:gd fmla="*/ 205 w 221" name="T4"/>
              <a:gd fmla="*/ 35 h 53" name="T5"/>
              <a:gd fmla="*/ 201 w 221" name="T6"/>
              <a:gd fmla="*/ 35 h 53" name="T7"/>
              <a:gd fmla="*/ 187 w 221" name="T8"/>
              <a:gd fmla="*/ 20 h 53" name="T9"/>
              <a:gd fmla="*/ 156 w 221" name="T10"/>
              <a:gd fmla="*/ 0 h 53" name="T11"/>
              <a:gd fmla="*/ 127 w 221" name="T12"/>
              <a:gd fmla="*/ 16 h 53" name="T13"/>
              <a:gd fmla="*/ 109 w 221" name="T14"/>
              <a:gd fmla="*/ 8 h 53" name="T15"/>
              <a:gd fmla="*/ 87 w 221" name="T16"/>
              <a:gd fmla="*/ 21 h 53" name="T17"/>
              <a:gd fmla="*/ 61 w 221" name="T18"/>
              <a:gd fmla="*/ 8 h 53" name="T19"/>
              <a:gd fmla="*/ 31 w 221" name="T20"/>
              <a:gd fmla="*/ 26 h 53" name="T21"/>
              <a:gd fmla="*/ 0 w 221" name="T22"/>
              <a:gd fmla="*/ 53 h 53" name="T23"/>
              <a:gd fmla="*/ 221 w 221" name="T24"/>
              <a:gd fmla="*/ 53 h 53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52" w="221">
                <a:moveTo>
                  <a:pt x="221" y="53"/>
                </a:moveTo>
                <a:cubicBezTo>
                  <a:pt x="221" y="52"/>
                  <a:pt x="221" y="52"/>
                  <a:pt x="221" y="51"/>
                </a:cubicBezTo>
                <a:cubicBezTo>
                  <a:pt x="221" y="42"/>
                  <a:pt x="214" y="35"/>
                  <a:pt x="205" y="35"/>
                </a:cubicBezTo>
                <a:cubicBezTo>
                  <a:pt x="204" y="35"/>
                  <a:pt x="202" y="35"/>
                  <a:pt x="201" y="35"/>
                </a:cubicBezTo>
                <a:cubicBezTo>
                  <a:pt x="198" y="29"/>
                  <a:pt x="194" y="23"/>
                  <a:pt x="187" y="20"/>
                </a:cubicBezTo>
                <a:cubicBezTo>
                  <a:pt x="182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3" y="11"/>
                  <a:pt x="116" y="8"/>
                  <a:pt x="109" y="8"/>
                </a:cubicBezTo>
                <a:cubicBezTo>
                  <a:pt x="100" y="8"/>
                  <a:pt x="92" y="13"/>
                  <a:pt x="87" y="21"/>
                </a:cubicBezTo>
                <a:cubicBezTo>
                  <a:pt x="81" y="13"/>
                  <a:pt x="71" y="8"/>
                  <a:pt x="61" y="8"/>
                </a:cubicBezTo>
                <a:cubicBezTo>
                  <a:pt x="48" y="8"/>
                  <a:pt x="37" y="15"/>
                  <a:pt x="31" y="26"/>
                </a:cubicBezTo>
                <a:cubicBezTo>
                  <a:pt x="16" y="27"/>
                  <a:pt x="3" y="39"/>
                  <a:pt x="0" y="53"/>
                </a:cubicBezTo>
                <a:lnTo>
                  <a:pt x="221" y="53"/>
                </a:lnTo>
                <a:close/>
              </a:path>
            </a:pathLst>
          </a:custGeom>
          <a:solidFill>
            <a:srgbClr val="A2DB9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25" name="组合 424"/>
          <p:cNvGrpSpPr/>
          <p:nvPr/>
        </p:nvGrpSpPr>
        <p:grpSpPr>
          <a:xfrm>
            <a:off x="1070833" y="5310989"/>
            <a:ext cx="1424959" cy="3053165"/>
            <a:chOff x="7269703" y="5363789"/>
            <a:chExt cx="1424959" cy="3053165"/>
          </a:xfrm>
        </p:grpSpPr>
        <p:grpSp>
          <p:nvGrpSpPr>
            <p:cNvPr id="426" name="组合 425"/>
            <p:cNvGrpSpPr/>
            <p:nvPr/>
          </p:nvGrpSpPr>
          <p:grpSpPr>
            <a:xfrm>
              <a:off x="7269703" y="5363789"/>
              <a:ext cx="1424959" cy="1524399"/>
              <a:chOff x="7266551" y="5363789"/>
              <a:chExt cx="1424959" cy="1524399"/>
            </a:xfrm>
          </p:grpSpPr>
          <p:sp>
            <p:nvSpPr>
              <p:cNvPr id="435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gdLst>
                  <a:gd fmla="*/ 556 w 556" name="T0"/>
                  <a:gd fmla="*/ 384 h 384" name="T1"/>
                  <a:gd fmla="*/ 0 w 556" name="T2"/>
                  <a:gd fmla="*/ 384 h 384" name="T3"/>
                  <a:gd fmla="*/ 0 w 556" name="T4"/>
                  <a:gd fmla="*/ 0 h 384" name="T5"/>
                  <a:gd fmla="*/ 556 w 556" name="T6"/>
                  <a:gd fmla="*/ 90 h 384" name="T7"/>
                  <a:gd fmla="*/ 556 w 556" name="T8"/>
                  <a:gd fmla="*/ 384 h 38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84" w="556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6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gdLst>
                  <a:gd fmla="*/ 568 w 568" name="T0"/>
                  <a:gd fmla="*/ 121 h 121" name="T1"/>
                  <a:gd fmla="*/ 0 w 568" name="T2"/>
                  <a:gd fmla="*/ 31 h 121" name="T3"/>
                  <a:gd fmla="*/ 0 w 568" name="T4"/>
                  <a:gd fmla="*/ 0 h 121" name="T5"/>
                  <a:gd fmla="*/ 568 w 568" name="T6"/>
                  <a:gd fmla="*/ 90 h 121" name="T7"/>
                  <a:gd fmla="*/ 568 w 568" name="T8"/>
                  <a:gd fmla="*/ 121 h 1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0" w="568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7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8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9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0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1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 flipV="1">
              <a:off x="7269703" y="6892555"/>
              <a:ext cx="1424959" cy="1524399"/>
              <a:chOff x="7266551" y="5363789"/>
              <a:chExt cx="1424959" cy="1524399"/>
            </a:xfrm>
            <a:noFill/>
          </p:grpSpPr>
          <p:sp>
            <p:nvSpPr>
              <p:cNvPr id="428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gdLst>
                  <a:gd fmla="*/ 556 w 556" name="T0"/>
                  <a:gd fmla="*/ 384 h 384" name="T1"/>
                  <a:gd fmla="*/ 0 w 556" name="T2"/>
                  <a:gd fmla="*/ 384 h 384" name="T3"/>
                  <a:gd fmla="*/ 0 w 556" name="T4"/>
                  <a:gd fmla="*/ 0 h 384" name="T5"/>
                  <a:gd fmla="*/ 556 w 556" name="T6"/>
                  <a:gd fmla="*/ 90 h 384" name="T7"/>
                  <a:gd fmla="*/ 556 w 556" name="T8"/>
                  <a:gd fmla="*/ 384 h 38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84" w="556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9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gdLst>
                  <a:gd fmla="*/ 568 w 568" name="T0"/>
                  <a:gd fmla="*/ 121 h 121" name="T1"/>
                  <a:gd fmla="*/ 0 w 568" name="T2"/>
                  <a:gd fmla="*/ 31 h 121" name="T3"/>
                  <a:gd fmla="*/ 0 w 568" name="T4"/>
                  <a:gd fmla="*/ 0 h 121" name="T5"/>
                  <a:gd fmla="*/ 568 w 568" name="T6"/>
                  <a:gd fmla="*/ 90 h 121" name="T7"/>
                  <a:gd fmla="*/ 568 w 568" name="T8"/>
                  <a:gd fmla="*/ 121 h 1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0" w="568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0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1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2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3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4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>
            <a:off x="1710185" y="5289149"/>
            <a:ext cx="585445" cy="3091675"/>
            <a:chOff x="7909055" y="5341949"/>
            <a:chExt cx="585445" cy="3091675"/>
          </a:xfrm>
        </p:grpSpPr>
        <p:grpSp>
          <p:nvGrpSpPr>
            <p:cNvPr id="443" name="组合 44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57" name="组合 45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9" name="组合 45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6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6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6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6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45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445" name="组合 44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447" name="组合 44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5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gdLst>
                      <a:gd fmla="*/ 9 w 17" name="T0"/>
                      <a:gd fmla="*/ 35 h 35" name="T1"/>
                      <a:gd fmla="*/ 8 w 17" name="T2"/>
                      <a:gd fmla="*/ 0 h 35" name="T3"/>
                      <a:gd fmla="*/ 9 w 17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7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gdLst>
                      <a:gd fmla="*/ 0 w 35" name="T0"/>
                      <a:gd fmla="*/ 9 h 17" name="T1"/>
                      <a:gd fmla="*/ 35 w 35" name="T2"/>
                      <a:gd fmla="*/ 8 h 17" name="T3"/>
                      <a:gd fmla="*/ 0 w 35" name="T4"/>
                      <a:gd fmla="*/ 9 h 17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7" w="35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gdLst>
                      <a:gd fmla="*/ 35 w 35" name="T0"/>
                      <a:gd fmla="*/ 7 h 16" name="T1"/>
                      <a:gd fmla="*/ 0 w 35" name="T2"/>
                      <a:gd fmla="*/ 8 h 16" name="T3"/>
                      <a:gd fmla="*/ 35 w 35" name="T4"/>
                      <a:gd fmla="*/ 7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gdLst>
                      <a:gd fmla="*/ 19 w 38" name="T0"/>
                      <a:gd fmla="*/ 0 h 625" name="T1"/>
                      <a:gd fmla="*/ 10 w 38" name="T2"/>
                      <a:gd fmla="*/ 313 h 625" name="T3"/>
                      <a:gd fmla="*/ 0 w 38" name="T4"/>
                      <a:gd fmla="*/ 625 h 625" name="T5"/>
                      <a:gd fmla="*/ 19 w 38" name="T6"/>
                      <a:gd fmla="*/ 625 h 625" name="T7"/>
                      <a:gd fmla="*/ 38 w 38" name="T8"/>
                      <a:gd fmla="*/ 625 h 625" name="T9"/>
                      <a:gd fmla="*/ 29 w 38" name="T10"/>
                      <a:gd fmla="*/ 313 h 625" name="T11"/>
                      <a:gd fmla="*/ 19 w 38" name="T12"/>
                      <a:gd fmla="*/ 0 h 625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25" w="38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4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gdLst>
                    <a:gd fmla="*/ 109 w 109" name="T0"/>
                    <a:gd fmla="*/ 0 h 109" name="T1"/>
                    <a:gd fmla="*/ 54 w 109" name="T2"/>
                    <a:gd fmla="*/ 52 h 109" name="T3"/>
                    <a:gd fmla="*/ 0 w 109" name="T4"/>
                    <a:gd fmla="*/ 104 h 109" name="T5"/>
                    <a:gd fmla="*/ 2 w 109" name="T6"/>
                    <a:gd fmla="*/ 107 h 109" name="T7"/>
                    <a:gd fmla="*/ 4 w 109" name="T8"/>
                    <a:gd fmla="*/ 109 h 109" name="T9"/>
                    <a:gd fmla="*/ 56 w 109" name="T10"/>
                    <a:gd fmla="*/ 54 h 109" name="T11"/>
                    <a:gd fmla="*/ 109 w 109" name="T12"/>
                    <a:gd fmla="*/ 0 h 10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9" w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4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gdLst>
                    <a:gd fmla="*/ 0 w 68" name="T0"/>
                    <a:gd fmla="*/ 0 h 66" name="T1"/>
                    <a:gd fmla="*/ 33 w 68" name="T2"/>
                    <a:gd fmla="*/ 33 h 66" name="T3"/>
                    <a:gd fmla="*/ 64 w 68" name="T4"/>
                    <a:gd fmla="*/ 66 h 66" name="T5"/>
                    <a:gd fmla="*/ 66 w 68" name="T6"/>
                    <a:gd fmla="*/ 64 h 66" name="T7"/>
                    <a:gd fmla="*/ 68 w 68" name="T8"/>
                    <a:gd fmla="*/ 64 h 66" name="T9"/>
                    <a:gd fmla="*/ 33 w 68" name="T10"/>
                    <a:gd fmla="*/ 31 h 66" name="T11"/>
                    <a:gd fmla="*/ 0 w 68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8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5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gdLst>
                    <a:gd fmla="*/ 0 w 69" name="T0"/>
                    <a:gd fmla="*/ 0 h 68" name="T1"/>
                    <a:gd fmla="*/ 31 w 69" name="T2"/>
                    <a:gd fmla="*/ 33 h 68" name="T3"/>
                    <a:gd fmla="*/ 62 w 69" name="T4"/>
                    <a:gd fmla="*/ 68 h 68" name="T5"/>
                    <a:gd fmla="*/ 64 w 69" name="T6"/>
                    <a:gd fmla="*/ 64 h 68" name="T7"/>
                    <a:gd fmla="*/ 69 w 69" name="T8"/>
                    <a:gd fmla="*/ 61 h 68" name="T9"/>
                    <a:gd fmla="*/ 33 w 69" name="T10"/>
                    <a:gd fmla="*/ 31 h 68" name="T11"/>
                    <a:gd fmla="*/ 0 w 69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9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44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gdLst>
                  <a:gd fmla="*/ 0 w 18" name="T0"/>
                  <a:gd fmla="*/ 19 h 19" name="T1"/>
                  <a:gd fmla="*/ 18 w 18" name="T2"/>
                  <a:gd fmla="*/ 0 h 19" name="T3"/>
                  <a:gd fmla="*/ 0 w 18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469" name="Freeform 78"/>
          <p:cNvSpPr/>
          <p:nvPr/>
        </p:nvSpPr>
        <p:spPr bwMode="auto">
          <a:xfrm>
            <a:off x="1638619" y="6562394"/>
            <a:ext cx="826985" cy="272994"/>
          </a:xfrm>
          <a:custGeom>
            <a:gdLst>
              <a:gd fmla="*/ 220 w 220" name="T0"/>
              <a:gd fmla="*/ 53 h 53" name="T1"/>
              <a:gd fmla="*/ 220 w 220" name="T2"/>
              <a:gd fmla="*/ 51 h 53" name="T3"/>
              <a:gd fmla="*/ 204 w 220" name="T4"/>
              <a:gd fmla="*/ 35 h 53" name="T5"/>
              <a:gd fmla="*/ 201 w 220" name="T6"/>
              <a:gd fmla="*/ 35 h 53" name="T7"/>
              <a:gd fmla="*/ 187 w 220" name="T8"/>
              <a:gd fmla="*/ 20 h 53" name="T9"/>
              <a:gd fmla="*/ 156 w 220" name="T10"/>
              <a:gd fmla="*/ 0 h 53" name="T11"/>
              <a:gd fmla="*/ 127 w 220" name="T12"/>
              <a:gd fmla="*/ 16 h 53" name="T13"/>
              <a:gd fmla="*/ 109 w 220" name="T14"/>
              <a:gd fmla="*/ 8 h 53" name="T15"/>
              <a:gd fmla="*/ 87 w 220" name="T16"/>
              <a:gd fmla="*/ 21 h 53" name="T17"/>
              <a:gd fmla="*/ 60 w 220" name="T18"/>
              <a:gd fmla="*/ 8 h 53" name="T19"/>
              <a:gd fmla="*/ 30 w 220" name="T20"/>
              <a:gd fmla="*/ 26 h 53" name="T21"/>
              <a:gd fmla="*/ 0 w 220" name="T22"/>
              <a:gd fmla="*/ 53 h 53" name="T23"/>
              <a:gd fmla="*/ 220 w 220" name="T24"/>
              <a:gd fmla="*/ 53 h 53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52" w="220">
                <a:moveTo>
                  <a:pt x="220" y="53"/>
                </a:moveTo>
                <a:cubicBezTo>
                  <a:pt x="220" y="52"/>
                  <a:pt x="220" y="52"/>
                  <a:pt x="220" y="51"/>
                </a:cubicBezTo>
                <a:cubicBezTo>
                  <a:pt x="220" y="42"/>
                  <a:pt x="213" y="35"/>
                  <a:pt x="204" y="35"/>
                </a:cubicBezTo>
                <a:cubicBezTo>
                  <a:pt x="203" y="35"/>
                  <a:pt x="202" y="35"/>
                  <a:pt x="201" y="35"/>
                </a:cubicBezTo>
                <a:cubicBezTo>
                  <a:pt x="198" y="29"/>
                  <a:pt x="193" y="23"/>
                  <a:pt x="187" y="20"/>
                </a:cubicBezTo>
                <a:cubicBezTo>
                  <a:pt x="181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2" y="11"/>
                  <a:pt x="116" y="8"/>
                  <a:pt x="109" y="8"/>
                </a:cubicBezTo>
                <a:cubicBezTo>
                  <a:pt x="99" y="8"/>
                  <a:pt x="91" y="13"/>
                  <a:pt x="87" y="21"/>
                </a:cubicBezTo>
                <a:cubicBezTo>
                  <a:pt x="80" y="13"/>
                  <a:pt x="71" y="8"/>
                  <a:pt x="60" y="8"/>
                </a:cubicBezTo>
                <a:cubicBezTo>
                  <a:pt x="47" y="8"/>
                  <a:pt x="36" y="15"/>
                  <a:pt x="30" y="26"/>
                </a:cubicBezTo>
                <a:cubicBezTo>
                  <a:pt x="15" y="27"/>
                  <a:pt x="3" y="39"/>
                  <a:pt x="0" y="53"/>
                </a:cubicBezTo>
                <a:lnTo>
                  <a:pt x="220" y="53"/>
                </a:lnTo>
                <a:close/>
              </a:path>
            </a:pathLst>
          </a:custGeom>
          <a:solidFill>
            <a:srgbClr val="7AC48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70" name="组合 469"/>
          <p:cNvGrpSpPr/>
          <p:nvPr/>
        </p:nvGrpSpPr>
        <p:grpSpPr>
          <a:xfrm>
            <a:off x="1998987" y="6200381"/>
            <a:ext cx="439738" cy="1268415"/>
            <a:chOff x="8197857" y="6253181"/>
            <a:chExt cx="439738" cy="1268415"/>
          </a:xfrm>
        </p:grpSpPr>
        <p:grpSp>
          <p:nvGrpSpPr>
            <p:cNvPr id="471" name="组合 470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486" name="组合 485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489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gdLst>
                    <a:gd fmla="*/ 21 w 117" name="T0"/>
                    <a:gd fmla="*/ 96 h 117" name="T1"/>
                    <a:gd fmla="*/ 96 w 117" name="T2"/>
                    <a:gd fmla="*/ 96 h 117" name="T3"/>
                    <a:gd fmla="*/ 96 w 117" name="T4"/>
                    <a:gd fmla="*/ 21 h 117" name="T5"/>
                    <a:gd fmla="*/ 21 w 117" name="T6"/>
                    <a:gd fmla="*/ 21 h 117" name="T7"/>
                    <a:gd fmla="*/ 21 w 117" name="T8"/>
                    <a:gd fmla="*/ 96 h 117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17" w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0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gdLst>
                    <a:gd fmla="*/ 21 w 21" name="T0"/>
                    <a:gd fmla="*/ 16 h 16" name="T1"/>
                    <a:gd fmla="*/ 0 w 21" name="T2"/>
                    <a:gd fmla="*/ 0 h 16" name="T3"/>
                    <a:gd fmla="*/ 21 w 21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21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1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gdLst>
                    <a:gd fmla="*/ 0 w 35" name="T0"/>
                    <a:gd fmla="*/ 8 h 16" name="T1"/>
                    <a:gd fmla="*/ 35 w 35" name="T2"/>
                    <a:gd fmla="*/ 7 h 16" name="T3"/>
                    <a:gd fmla="*/ 0 w 35" name="T4"/>
                    <a:gd fmla="*/ 8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2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gdLst>
                    <a:gd fmla="*/ 8 w 16" name="T0"/>
                    <a:gd fmla="*/ 35 h 35" name="T1"/>
                    <a:gd fmla="*/ 7 w 16" name="T2"/>
                    <a:gd fmla="*/ 0 h 35" name="T3"/>
                    <a:gd fmla="*/ 8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3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gdLst>
                    <a:gd fmla="*/ 6 w 11" name="T0"/>
                    <a:gd fmla="*/ 24 h 24" name="T1"/>
                    <a:gd fmla="*/ 5 w 11" name="T2"/>
                    <a:gd fmla="*/ 0 h 24" name="T3"/>
                    <a:gd fmla="*/ 6 w 11" name="T4"/>
                    <a:gd fmla="*/ 24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11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4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gdLst>
                    <a:gd fmla="*/ 0 w 13" name="T0"/>
                    <a:gd fmla="*/ 0 h 13" name="T1"/>
                    <a:gd fmla="*/ 13 w 13" name="T2"/>
                    <a:gd fmla="*/ 13 h 13" name="T3"/>
                    <a:gd fmla="*/ 0 w 13" name="T4"/>
                    <a:gd fmla="*/ 0 h 13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3" w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5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gdLst>
                    <a:gd fmla="*/ 13 w 13" name="T0"/>
                    <a:gd fmla="*/ 0 h 14" name="T1"/>
                    <a:gd fmla="*/ 1 w 13" name="T2"/>
                    <a:gd fmla="*/ 14 h 14" name="T3"/>
                    <a:gd fmla="*/ 13 w 13" name="T4"/>
                    <a:gd fmla="*/ 0 h 1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4" w="13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6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gdLst>
                    <a:gd fmla="*/ 24 w 24" name="T0"/>
                    <a:gd fmla="*/ 5 h 12" name="T1"/>
                    <a:gd fmla="*/ 0 w 24" name="T2"/>
                    <a:gd fmla="*/ 6 h 12" name="T3"/>
                    <a:gd fmla="*/ 24 w 24" name="T4"/>
                    <a:gd fmla="*/ 5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24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7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gdLst>
                    <a:gd fmla="*/ 7 w 15" name="T0"/>
                    <a:gd fmla="*/ 0 h 291" name="T1"/>
                    <a:gd fmla="*/ 5 w 15" name="T2"/>
                    <a:gd fmla="*/ 145 h 291" name="T3"/>
                    <a:gd fmla="*/ 0 w 15" name="T4"/>
                    <a:gd fmla="*/ 291 h 291" name="T5"/>
                    <a:gd fmla="*/ 7 w 15" name="T6"/>
                    <a:gd fmla="*/ 291 h 291" name="T7"/>
                    <a:gd fmla="*/ 15 w 15" name="T8"/>
                    <a:gd fmla="*/ 291 h 291" name="T9"/>
                    <a:gd fmla="*/ 12 w 15" name="T10"/>
                    <a:gd fmla="*/ 145 h 291" name="T11"/>
                    <a:gd fmla="*/ 7 w 15" name="T12"/>
                    <a:gd fmla="*/ 0 h 29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91" w="15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8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gdLst>
                    <a:gd fmla="*/ 67 w 67" name="T0"/>
                    <a:gd fmla="*/ 0 h 66" name="T1"/>
                    <a:gd fmla="*/ 34 w 67" name="T2"/>
                    <a:gd fmla="*/ 31 h 66" name="T3"/>
                    <a:gd fmla="*/ 0 w 67" name="T4"/>
                    <a:gd fmla="*/ 62 h 66" name="T5"/>
                    <a:gd fmla="*/ 3 w 67" name="T6"/>
                    <a:gd fmla="*/ 64 h 66" name="T7"/>
                    <a:gd fmla="*/ 5 w 67" name="T8"/>
                    <a:gd fmla="*/ 66 h 66" name="T9"/>
                    <a:gd fmla="*/ 36 w 67" name="T10"/>
                    <a:gd fmla="*/ 33 h 66" name="T11"/>
                    <a:gd fmla="*/ 67 w 67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7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487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gdLst>
                  <a:gd fmla="*/ 0 w 52" name="T0"/>
                  <a:gd fmla="*/ 0 h 50" name="T1"/>
                  <a:gd fmla="*/ 23 w 52" name="T2"/>
                  <a:gd fmla="*/ 24 h 50" name="T3"/>
                  <a:gd fmla="*/ 49 w 52" name="T4"/>
                  <a:gd fmla="*/ 50 h 50" name="T5"/>
                  <a:gd fmla="*/ 49 w 52" name="T6"/>
                  <a:gd fmla="*/ 50 h 50" name="T7"/>
                  <a:gd fmla="*/ 52 w 52" name="T8"/>
                  <a:gd fmla="*/ 48 h 50" name="T9"/>
                  <a:gd fmla="*/ 26 w 52" name="T10"/>
                  <a:gd fmla="*/ 24 h 50" name="T11"/>
                  <a:gd fmla="*/ 0 w 52" name="T12"/>
                  <a:gd fmla="*/ 0 h 5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0" w="52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8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gdLst>
                  <a:gd fmla="*/ 38 w 38" name="T0"/>
                  <a:gd fmla="*/ 0 h 38" name="T1"/>
                  <a:gd fmla="*/ 19 w 38" name="T2"/>
                  <a:gd fmla="*/ 17 h 38" name="T3"/>
                  <a:gd fmla="*/ 0 w 38" name="T4"/>
                  <a:gd fmla="*/ 36 h 38" name="T5"/>
                  <a:gd fmla="*/ 0 w 38" name="T6"/>
                  <a:gd fmla="*/ 36 h 38" name="T7"/>
                  <a:gd fmla="*/ 3 w 38" name="T8"/>
                  <a:gd fmla="*/ 38 h 38" name="T9"/>
                  <a:gd fmla="*/ 19 w 38" name="T10"/>
                  <a:gd fmla="*/ 19 h 38" name="T11"/>
                  <a:gd fmla="*/ 38 w 38" name="T12"/>
                  <a:gd fmla="*/ 0 h 3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8" w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472" name="组合 471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473" name="组合 472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476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gdLst>
                    <a:gd fmla="*/ 21 w 117" name="T0"/>
                    <a:gd fmla="*/ 96 h 117" name="T1"/>
                    <a:gd fmla="*/ 96 w 117" name="T2"/>
                    <a:gd fmla="*/ 96 h 117" name="T3"/>
                    <a:gd fmla="*/ 96 w 117" name="T4"/>
                    <a:gd fmla="*/ 21 h 117" name="T5"/>
                    <a:gd fmla="*/ 21 w 117" name="T6"/>
                    <a:gd fmla="*/ 21 h 117" name="T7"/>
                    <a:gd fmla="*/ 21 w 117" name="T8"/>
                    <a:gd fmla="*/ 96 h 117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17" w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7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gdLst>
                    <a:gd fmla="*/ 21 w 21" name="T0"/>
                    <a:gd fmla="*/ 16 h 16" name="T1"/>
                    <a:gd fmla="*/ 0 w 21" name="T2"/>
                    <a:gd fmla="*/ 0 h 16" name="T3"/>
                    <a:gd fmla="*/ 21 w 21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21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8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gdLst>
                    <a:gd fmla="*/ 0 w 35" name="T0"/>
                    <a:gd fmla="*/ 8 h 16" name="T1"/>
                    <a:gd fmla="*/ 35 w 35" name="T2"/>
                    <a:gd fmla="*/ 7 h 16" name="T3"/>
                    <a:gd fmla="*/ 0 w 35" name="T4"/>
                    <a:gd fmla="*/ 8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9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gdLst>
                    <a:gd fmla="*/ 8 w 16" name="T0"/>
                    <a:gd fmla="*/ 35 h 35" name="T1"/>
                    <a:gd fmla="*/ 7 w 16" name="T2"/>
                    <a:gd fmla="*/ 0 h 35" name="T3"/>
                    <a:gd fmla="*/ 8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0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gdLst>
                    <a:gd fmla="*/ 6 w 11" name="T0"/>
                    <a:gd fmla="*/ 24 h 24" name="T1"/>
                    <a:gd fmla="*/ 5 w 11" name="T2"/>
                    <a:gd fmla="*/ 0 h 24" name="T3"/>
                    <a:gd fmla="*/ 6 w 11" name="T4"/>
                    <a:gd fmla="*/ 24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11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1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gdLst>
                    <a:gd fmla="*/ 0 w 13" name="T0"/>
                    <a:gd fmla="*/ 0 h 13" name="T1"/>
                    <a:gd fmla="*/ 13 w 13" name="T2"/>
                    <a:gd fmla="*/ 13 h 13" name="T3"/>
                    <a:gd fmla="*/ 0 w 13" name="T4"/>
                    <a:gd fmla="*/ 0 h 13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3" w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2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gdLst>
                    <a:gd fmla="*/ 13 w 13" name="T0"/>
                    <a:gd fmla="*/ 0 h 14" name="T1"/>
                    <a:gd fmla="*/ 1 w 13" name="T2"/>
                    <a:gd fmla="*/ 14 h 14" name="T3"/>
                    <a:gd fmla="*/ 13 w 13" name="T4"/>
                    <a:gd fmla="*/ 0 h 1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4" w="13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3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gdLst>
                    <a:gd fmla="*/ 24 w 24" name="T0"/>
                    <a:gd fmla="*/ 5 h 12" name="T1"/>
                    <a:gd fmla="*/ 0 w 24" name="T2"/>
                    <a:gd fmla="*/ 6 h 12" name="T3"/>
                    <a:gd fmla="*/ 24 w 24" name="T4"/>
                    <a:gd fmla="*/ 5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24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4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gdLst>
                    <a:gd fmla="*/ 7 w 15" name="T0"/>
                    <a:gd fmla="*/ 0 h 291" name="T1"/>
                    <a:gd fmla="*/ 5 w 15" name="T2"/>
                    <a:gd fmla="*/ 145 h 291" name="T3"/>
                    <a:gd fmla="*/ 0 w 15" name="T4"/>
                    <a:gd fmla="*/ 291 h 291" name="T5"/>
                    <a:gd fmla="*/ 7 w 15" name="T6"/>
                    <a:gd fmla="*/ 291 h 291" name="T7"/>
                    <a:gd fmla="*/ 15 w 15" name="T8"/>
                    <a:gd fmla="*/ 291 h 291" name="T9"/>
                    <a:gd fmla="*/ 12 w 15" name="T10"/>
                    <a:gd fmla="*/ 145 h 291" name="T11"/>
                    <a:gd fmla="*/ 7 w 15" name="T12"/>
                    <a:gd fmla="*/ 0 h 29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91" w="15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5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gdLst>
                    <a:gd fmla="*/ 67 w 67" name="T0"/>
                    <a:gd fmla="*/ 0 h 66" name="T1"/>
                    <a:gd fmla="*/ 34 w 67" name="T2"/>
                    <a:gd fmla="*/ 31 h 66" name="T3"/>
                    <a:gd fmla="*/ 0 w 67" name="T4"/>
                    <a:gd fmla="*/ 62 h 66" name="T5"/>
                    <a:gd fmla="*/ 3 w 67" name="T6"/>
                    <a:gd fmla="*/ 64 h 66" name="T7"/>
                    <a:gd fmla="*/ 5 w 67" name="T8"/>
                    <a:gd fmla="*/ 66 h 66" name="T9"/>
                    <a:gd fmla="*/ 36 w 67" name="T10"/>
                    <a:gd fmla="*/ 33 h 66" name="T11"/>
                    <a:gd fmla="*/ 67 w 67" name="T12"/>
                    <a:gd fmla="*/ 0 h 6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6" w="67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474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gdLst>
                  <a:gd fmla="*/ 0 w 52" name="T0"/>
                  <a:gd fmla="*/ 0 h 50" name="T1"/>
                  <a:gd fmla="*/ 23 w 52" name="T2"/>
                  <a:gd fmla="*/ 24 h 50" name="T3"/>
                  <a:gd fmla="*/ 49 w 52" name="T4"/>
                  <a:gd fmla="*/ 50 h 50" name="T5"/>
                  <a:gd fmla="*/ 49 w 52" name="T6"/>
                  <a:gd fmla="*/ 50 h 50" name="T7"/>
                  <a:gd fmla="*/ 52 w 52" name="T8"/>
                  <a:gd fmla="*/ 48 h 50" name="T9"/>
                  <a:gd fmla="*/ 26 w 52" name="T10"/>
                  <a:gd fmla="*/ 24 h 50" name="T11"/>
                  <a:gd fmla="*/ 0 w 52" name="T12"/>
                  <a:gd fmla="*/ 0 h 5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0" w="52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5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gdLst>
                  <a:gd fmla="*/ 38 w 38" name="T0"/>
                  <a:gd fmla="*/ 0 h 38" name="T1"/>
                  <a:gd fmla="*/ 19 w 38" name="T2"/>
                  <a:gd fmla="*/ 17 h 38" name="T3"/>
                  <a:gd fmla="*/ 0 w 38" name="T4"/>
                  <a:gd fmla="*/ 36 h 38" name="T5"/>
                  <a:gd fmla="*/ 0 w 38" name="T6"/>
                  <a:gd fmla="*/ 36 h 38" name="T7"/>
                  <a:gd fmla="*/ 3 w 38" name="T8"/>
                  <a:gd fmla="*/ 38 h 38" name="T9"/>
                  <a:gd fmla="*/ 19 w 38" name="T10"/>
                  <a:gd fmla="*/ 19 h 38" name="T11"/>
                  <a:gd fmla="*/ 38 w 38" name="T12"/>
                  <a:gd fmla="*/ 0 h 3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8" w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 rot="18640040">
            <a:off x="5276251" y="2967805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1204" name="椭圆 1203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1205" name="直接连接符 1204"/>
            <p:cNvCxnSpPr/>
            <p:nvPr/>
          </p:nvCxnSpPr>
          <p:spPr>
            <a:xfrm flipV="1" rot="2959959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6" name="任意多边形 1205"/>
          <p:cNvSpPr/>
          <p:nvPr/>
        </p:nvSpPr>
        <p:spPr>
          <a:xfrm rot="18640040">
            <a:off x="7527635" y="926323"/>
            <a:ext cx="3139121" cy="3139121"/>
          </a:xfrm>
          <a:custGeom>
            <a:gdLst>
              <a:gd fmla="*/ 1402752 w 2805504" name="connsiteX0"/>
              <a:gd fmla="*/ 171605 h 2805504" name="connsiteY0"/>
              <a:gd fmla="*/ 171605 w 2805504" name="connsiteX1"/>
              <a:gd fmla="*/ 1402752 h 2805504" name="connsiteY1"/>
              <a:gd fmla="*/ 1402752 w 2805504" name="connsiteX2"/>
              <a:gd fmla="*/ 2633899 h 2805504" name="connsiteY2"/>
              <a:gd fmla="*/ 2633899 w 2805504" name="connsiteX3"/>
              <a:gd fmla="*/ 1402752 h 2805504" name="connsiteY3"/>
              <a:gd fmla="*/ 1402752 w 2805504" name="connsiteX4"/>
              <a:gd fmla="*/ 171605 h 2805504" name="connsiteY4"/>
              <a:gd fmla="*/ 1402752 w 2805504" name="connsiteX5"/>
              <a:gd fmla="*/ 0 h 2805504" name="connsiteY5"/>
              <a:gd fmla="*/ 2805504 w 2805504" name="connsiteX6"/>
              <a:gd fmla="*/ 1402752 h 2805504" name="connsiteY6"/>
              <a:gd fmla="*/ 1402752 w 2805504" name="connsiteX7"/>
              <a:gd fmla="*/ 2805504 h 2805504" name="connsiteY7"/>
              <a:gd fmla="*/ 0 w 2805504" name="connsiteX8"/>
              <a:gd fmla="*/ 1402752 h 2805504" name="connsiteY8"/>
              <a:gd fmla="*/ 1402752 w 2805504" name="connsiteX9"/>
              <a:gd fmla="*/ 0 h 28055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2805504" w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647" name="组合 1646"/>
          <p:cNvGrpSpPr/>
          <p:nvPr/>
        </p:nvGrpSpPr>
        <p:grpSpPr>
          <a:xfrm>
            <a:off x="7182402" y="4626043"/>
            <a:ext cx="4252562" cy="1441207"/>
            <a:chOff x="7182402" y="4626043"/>
            <a:chExt cx="4252562" cy="1441207"/>
          </a:xfrm>
        </p:grpSpPr>
        <p:sp>
          <p:nvSpPr>
            <p:cNvPr id="1208" name="矩形 1207"/>
            <p:cNvSpPr/>
            <p:nvPr/>
          </p:nvSpPr>
          <p:spPr>
            <a:xfrm>
              <a:off x="7182403" y="4626044"/>
              <a:ext cx="3008630" cy="13106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z="8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  <a:cs charset="0" panose="02020603050405020304" pitchFamily="18" typeface="Times New Roman"/>
                </a:rPr>
                <a:t>400万</a:t>
              </a:r>
            </a:p>
          </p:txBody>
        </p:sp>
        <p:cxnSp>
          <p:nvCxnSpPr>
            <p:cNvPr id="1210" name="直接连接符 1209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文本框 1212"/>
            <p:cNvSpPr txBox="1"/>
            <p:nvPr/>
          </p:nvSpPr>
          <p:spPr>
            <a:xfrm>
              <a:off x="10442831" y="4959253"/>
              <a:ext cx="739775" cy="10972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6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m</a:t>
              </a:r>
            </a:p>
          </p:txBody>
        </p:sp>
        <p:sp>
          <p:nvSpPr>
            <p:cNvPr id="1214" name="文本框 1213"/>
            <p:cNvSpPr txBox="1"/>
            <p:nvPr/>
          </p:nvSpPr>
          <p:spPr>
            <a:xfrm>
              <a:off x="11160851" y="5062635"/>
              <a:ext cx="271462" cy="6400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3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3</a:t>
              </a:r>
            </a:p>
          </p:txBody>
        </p:sp>
      </p:grpSp>
      <p:grpSp>
        <p:nvGrpSpPr>
          <p:cNvPr id="1216" name="杂环2 身体"/>
          <p:cNvGrpSpPr/>
          <p:nvPr/>
        </p:nvGrpSpPr>
        <p:grpSpPr>
          <a:xfrm>
            <a:off x="9530147" y="3170277"/>
            <a:ext cx="244657" cy="415945"/>
            <a:chOff x="-2463625" y="8286776"/>
            <a:chExt cx="1467338" cy="2494650"/>
          </a:xfrm>
        </p:grpSpPr>
        <p:sp>
          <p:nvSpPr>
            <p:cNvPr id="1217" name="任意多边形 1216"/>
            <p:cNvSpPr/>
            <p:nvPr/>
          </p:nvSpPr>
          <p:spPr>
            <a:xfrm>
              <a:off x="-2175864" y="9952882"/>
              <a:ext cx="133802" cy="684864"/>
            </a:xfrm>
            <a:custGeom>
              <a:gdLst>
                <a:gd fmla="*/ 181128 w 181128" name="connsiteX0"/>
                <a:gd fmla="*/ 53975 h 927100" name="connsiteY0"/>
                <a:gd fmla="*/ 100477 w 181128" name="connsiteX1"/>
                <a:gd fmla="*/ 460376 h 927100" name="connsiteY1"/>
                <a:gd fmla="*/ 181128 w 181128" name="connsiteX2"/>
                <a:gd fmla="*/ 927100 h 927100" name="connsiteY2"/>
                <a:gd fmla="*/ 22378 w 181128" name="connsiteX3"/>
                <a:gd fmla="*/ 927100 h 927100" name="connsiteY3"/>
                <a:gd fmla="*/ 0 w 181128" name="connsiteX4"/>
                <a:gd fmla="*/ 469900 h 927100" name="connsiteY4"/>
                <a:gd fmla="*/ 85878 w 181128" name="connsiteX5"/>
                <a:gd fmla="*/ 0 h 927100" name="connsiteY5"/>
                <a:gd fmla="*/ 181128 w 181128" name="connsiteX6"/>
                <a:gd fmla="*/ 53975 h 927100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927100" w="181128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-1467064" y="10044963"/>
              <a:ext cx="94760" cy="633264"/>
            </a:xfrm>
            <a:custGeom>
              <a:gdLst>
                <a:gd fmla="*/ 0 w 128276" name="connsiteX0"/>
                <a:gd fmla="*/ 0 h 857250" name="connsiteY0"/>
                <a:gd fmla="*/ 24333 w 128276" name="connsiteX1"/>
                <a:gd fmla="*/ 436736 h 857250" name="connsiteY1"/>
                <a:gd fmla="*/ 6350 w 128276" name="connsiteX2"/>
                <a:gd fmla="*/ 857250 h 857250" name="connsiteY2"/>
                <a:gd fmla="*/ 107950 w 128276" name="connsiteX3"/>
                <a:gd fmla="*/ 857250 h 857250" name="connsiteY3"/>
                <a:gd fmla="*/ 128276 w 128276" name="connsiteX4"/>
                <a:gd fmla="*/ 440395 h 857250" name="connsiteY4"/>
                <a:gd fmla="*/ 127000 w 128276" name="connsiteX5"/>
                <a:gd fmla="*/ 9525 h 857250" name="connsiteY5"/>
                <a:gd fmla="*/ 0 w 128276" name="connsiteX6"/>
                <a:gd fmla="*/ 0 h 857250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857250" w="128276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-2414646" y="8535295"/>
              <a:ext cx="1327766" cy="1664971"/>
            </a:xfrm>
            <a:custGeom>
              <a:gdLst>
                <a:gd fmla="*/ 607696 w 1180913" name="connsiteX0"/>
                <a:gd fmla="*/ 0 h 1664971" name="connsiteY0"/>
                <a:gd fmla="*/ 903795 w 1180913" name="connsiteX1"/>
                <a:gd fmla="*/ 95687 h 1664971" name="connsiteY1"/>
                <a:gd fmla="*/ 936272 w 1180913" name="connsiteX2"/>
                <a:gd fmla="*/ 124036 h 1664971" name="connsiteY2"/>
                <a:gd fmla="*/ 936271 w 1180913" name="connsiteX3"/>
                <a:gd fmla="*/ 124036 h 1664971" name="connsiteY3"/>
                <a:gd fmla="*/ 982171 w 1180913" name="connsiteX4"/>
                <a:gd fmla="*/ 164103 h 1664971" name="connsiteY4"/>
                <a:gd fmla="*/ 1126526 w 1180913" name="connsiteX5"/>
                <a:gd fmla="*/ 447366 h 1664971" name="connsiteY5"/>
                <a:gd fmla="*/ 1136862 w 1180913" name="connsiteX6"/>
                <a:gd fmla="*/ 555843 h 1664971" name="connsiteY6"/>
                <a:gd fmla="*/ 1180913 w 1180913" name="connsiteX7"/>
                <a:gd fmla="*/ 1438628 h 1664971" name="connsiteY7"/>
                <a:gd fmla="*/ 960470 w 1180913" name="connsiteX8"/>
                <a:gd fmla="*/ 1664971 h 1664971" name="connsiteY8"/>
                <a:gd fmla="*/ 254922 w 1180913" name="connsiteX9"/>
                <a:gd fmla="*/ 1664971 h 1664971" name="connsiteY9"/>
                <a:gd fmla="*/ 179 w 1180913" name="connsiteX10"/>
                <a:gd fmla="*/ 1423378 h 1664971" name="connsiteY10"/>
                <a:gd fmla="*/ 78529 w 1180913" name="connsiteX11"/>
                <a:gd fmla="*/ 564733 h 1664971" name="connsiteY11"/>
                <a:gd fmla="*/ 78528 w 1180913" name="connsiteX12"/>
                <a:gd fmla="*/ 564722 h 1664971" name="connsiteY12"/>
                <a:gd fmla="*/ 88864 w 1180913" name="connsiteX13"/>
                <a:gd fmla="*/ 447366 h 1664971" name="connsiteY13"/>
                <a:gd fmla="*/ 233219 w 1180913" name="connsiteX14"/>
                <a:gd fmla="*/ 164103 h 1664971" name="connsiteY14"/>
                <a:gd fmla="*/ 279120 w 1180913" name="connsiteX15"/>
                <a:gd fmla="*/ 124036 h 1664971" name="connsiteY15"/>
                <a:gd fmla="*/ 279121 w 1180913" name="connsiteX16"/>
                <a:gd fmla="*/ 124036 h 1664971" name="connsiteY16"/>
                <a:gd fmla="*/ 311597 w 1180913" name="connsiteX17"/>
                <a:gd fmla="*/ 95687 h 1664971" name="connsiteY17"/>
                <a:gd fmla="*/ 607696 w 1180913" name="connsiteX18"/>
                <a:gd fmla="*/ 0 h 1664971" name="connsiteY18"/>
                <a:gd fmla="*/ 601167 w 1180734" name="connsiteX19"/>
                <a:gd fmla="*/ 0 h 1664971" name="connsiteY19"/>
                <a:gd fmla="*/ 601167 w 1180734" name="connsiteX20"/>
                <a:gd fmla="*/ 0 h 1664971" name="connsiteY20"/>
                <a:gd fmla="*/ 601167 w 1180734" name="connsiteX21"/>
                <a:gd fmla="*/ 0 h 1664971" name="connsiteY21"/>
                <a:gd fmla="*/ 601167 w 1180734" name="connsiteX22"/>
                <a:gd fmla="*/ 0 h 1664971" name="connsiteY22"/>
                <a:gd fmla="*/ 601167 w 1180734" name="connsiteX23"/>
                <a:gd fmla="*/ 0 h 1664971" name="connsiteY23"/>
                <a:gd fmla="*/ 529590 w 1058757" name="connsiteX24"/>
                <a:gd fmla="*/ 0 h 1664971" name="connsiteY24"/>
                <a:gd fmla="*/ 529590 w 1058757" name="connsiteX25"/>
                <a:gd fmla="*/ 0 h 1664971" name="connsiteY25"/>
                <a:gd fmla="*/ 529590 w 1058757" name="connsiteX26"/>
                <a:gd fmla="*/ 0 h 1664971" name="connsiteY26"/>
                <a:gd fmla="*/ 529590 w 1058757" name="connsiteX27"/>
                <a:gd fmla="*/ 0 h 1664971" name="connsiteY27"/>
                <a:gd fmla="*/ 529590 w 1058757" name="connsiteX28"/>
                <a:gd fmla="*/ 0 h 1664971" name="connsiteY28"/>
                <a:gd fmla="*/ 529590 w 1058757" name="connsiteX29"/>
                <a:gd fmla="*/ 0 h 1664971" name="connsiteY29"/>
                <a:gd fmla="*/ 529590 w 1058757" name="connsiteX30"/>
                <a:gd fmla="*/ 0 h 1664971" name="connsiteY30"/>
                <a:gd fmla="*/ 529590 w 1058757" name="connsiteX31"/>
                <a:gd fmla="*/ 0 h 1664971" name="connsiteY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b="b" l="l" r="r" t="t"/>
              <a:pathLst>
                <a:path h="1664971" w="1180913">
                  <a:moveTo>
                    <a:pt x="607696" y="0"/>
                  </a:moveTo>
                  <a:cubicBezTo>
                    <a:pt x="717378" y="0"/>
                    <a:pt x="819272" y="35275"/>
                    <a:pt x="903795" y="95687"/>
                  </a:cubicBezTo>
                  <a:lnTo>
                    <a:pt x="936272" y="124036"/>
                  </a:lnTo>
                  <a:lnTo>
                    <a:pt x="936271" y="124036"/>
                  </a:lnTo>
                  <a:lnTo>
                    <a:pt x="982171" y="164103"/>
                  </a:lnTo>
                  <a:cubicBezTo>
                    <a:pt x="1054049" y="240146"/>
                    <a:pt x="1105362" y="337947"/>
                    <a:pt x="1126526" y="447366"/>
                  </a:cubicBezTo>
                  <a:lnTo>
                    <a:pt x="1136862" y="555843"/>
                  </a:lnTo>
                  <a:lnTo>
                    <a:pt x="1180913" y="1438628"/>
                  </a:lnTo>
                  <a:cubicBezTo>
                    <a:pt x="1180913" y="1536047"/>
                    <a:pt x="1057889" y="1664971"/>
                    <a:pt x="960470" y="1664971"/>
                  </a:cubicBezTo>
                  <a:lnTo>
                    <a:pt x="254922" y="1664971"/>
                  </a:lnTo>
                  <a:cubicBezTo>
                    <a:pt x="157503" y="1664971"/>
                    <a:pt x="-6171" y="1533497"/>
                    <a:pt x="179" y="1423378"/>
                  </a:cubicBezTo>
                  <a:lnTo>
                    <a:pt x="78529" y="564733"/>
                  </a:lnTo>
                  <a:cubicBezTo>
                    <a:pt x="78529" y="564729"/>
                    <a:pt x="78528" y="564726"/>
                    <a:pt x="78528" y="564722"/>
                  </a:cubicBezTo>
                  <a:lnTo>
                    <a:pt x="88864" y="447366"/>
                  </a:lnTo>
                  <a:cubicBezTo>
                    <a:pt x="110029" y="337947"/>
                    <a:pt x="161341" y="240146"/>
                    <a:pt x="233219" y="164103"/>
                  </a:cubicBezTo>
                  <a:lnTo>
                    <a:pt x="279120" y="124036"/>
                  </a:lnTo>
                  <a:lnTo>
                    <a:pt x="279121" y="124036"/>
                  </a:lnTo>
                  <a:lnTo>
                    <a:pt x="311597" y="95687"/>
                  </a:lnTo>
                  <a:cubicBezTo>
                    <a:pt x="396121" y="35275"/>
                    <a:pt x="498015" y="0"/>
                    <a:pt x="607696" y="0"/>
                  </a:cubicBezTo>
                  <a:close/>
                </a:path>
              </a:pathLst>
            </a:custGeom>
            <a:solidFill>
              <a:srgbClr val="8360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20" name="任意多边形 1219"/>
            <p:cNvSpPr/>
            <p:nvPr/>
          </p:nvSpPr>
          <p:spPr>
            <a:xfrm>
              <a:off x="-2317651" y="8728657"/>
              <a:ext cx="1089554" cy="1369795"/>
            </a:xfrm>
            <a:custGeom>
              <a:gdLst>
                <a:gd fmla="*/ 757634 w 1089554" name="connsiteX0"/>
                <a:gd fmla="*/ 939349 h 1369795" name="connsiteY0"/>
                <a:gd fmla="*/ 682971 w 1089554" name="connsiteX1"/>
                <a:gd fmla="*/ 987305 h 1369795" name="connsiteY1"/>
                <a:gd fmla="*/ 648356 w 1089554" name="connsiteX2"/>
                <a:gd fmla="*/ 1034498 h 1369795" name="connsiteY2"/>
                <a:gd fmla="*/ 736793 w 1089554" name="connsiteX3"/>
                <a:gd fmla="*/ 1266892 h 1369795" name="connsiteY3"/>
                <a:gd fmla="*/ 1002361 w 1089554" name="connsiteX4"/>
                <a:gd fmla="*/ 1229391 h 1369795" name="connsiteY4"/>
                <a:gd fmla="*/ 895673 w 1089554" name="connsiteX5"/>
                <a:gd fmla="*/ 1066891 h 1369795" name="connsiteY5"/>
                <a:gd fmla="*/ 757634 w 1089554" name="connsiteX6"/>
                <a:gd fmla="*/ 939349 h 1369795" name="connsiteY6"/>
                <a:gd fmla="*/ 271784 w 1089554" name="connsiteX7"/>
                <a:gd fmla="*/ 875631 h 1369795" name="connsiteY7"/>
                <a:gd fmla="*/ 160728 w 1089554" name="connsiteX8"/>
                <a:gd fmla="*/ 988530 h 1369795" name="connsiteY8"/>
                <a:gd fmla="*/ 78880 w 1089554" name="connsiteX9"/>
                <a:gd fmla="*/ 1134076 h 1369795" name="connsiteY9"/>
                <a:gd fmla="*/ 310172 w 1089554" name="connsiteX10"/>
                <a:gd fmla="*/ 1174800 h 1369795" name="connsiteY10"/>
                <a:gd fmla="*/ 371928 w 1089554" name="connsiteX11"/>
                <a:gd fmla="*/ 965075 h 1369795" name="connsiteY11"/>
                <a:gd fmla="*/ 339143 w 1089554" name="connsiteX12"/>
                <a:gd fmla="*/ 921193 h 1369795" name="connsiteY12"/>
                <a:gd fmla="*/ 271784 w 1089554" name="connsiteX13"/>
                <a:gd fmla="*/ 875631 h 1369795" name="connsiteY13"/>
                <a:gd fmla="*/ 737315 w 1089554" name="connsiteX14"/>
                <a:gd fmla="*/ 875458 h 1369795" name="connsiteY14"/>
                <a:gd fmla="*/ 919465 w 1089554" name="connsiteX15"/>
                <a:gd fmla="*/ 1043757 h 1369795" name="connsiteY15"/>
                <a:gd fmla="*/ 1060246 w 1089554" name="connsiteX16"/>
                <a:gd fmla="*/ 1258185 h 1369795" name="connsiteY16"/>
                <a:gd fmla="*/ 709814 w 1089554" name="connsiteX17"/>
                <a:gd fmla="*/ 1307672 h 1369795" name="connsiteY17"/>
                <a:gd fmla="*/ 593116 w 1089554" name="connsiteX18"/>
                <a:gd fmla="*/ 1001013 h 1369795" name="connsiteY18"/>
                <a:gd fmla="*/ 638793 w 1089554" name="connsiteX19"/>
                <a:gd fmla="*/ 938739 h 1369795" name="connsiteY19"/>
                <a:gd fmla="*/ 737315 w 1089554" name="connsiteX20"/>
                <a:gd fmla="*/ 875458 h 1369795" name="connsiteY20"/>
                <a:gd fmla="*/ 285319 w 1089554" name="connsiteX21"/>
                <a:gd fmla="*/ 817874 h 1369795" name="connsiteY21"/>
                <a:gd fmla="*/ 374203 w 1089554" name="connsiteX22"/>
                <a:gd fmla="*/ 877997 h 1369795" name="connsiteY22"/>
                <a:gd fmla="*/ 417464 w 1089554" name="connsiteX23"/>
                <a:gd fmla="*/ 935901 h 1369795" name="connsiteY23"/>
                <a:gd fmla="*/ 335974 w 1089554" name="connsiteX24"/>
                <a:gd fmla="*/ 1212647 h 1369795" name="connsiteY24"/>
                <a:gd fmla="*/ 30770 w 1089554" name="connsiteX25"/>
                <a:gd fmla="*/ 1158908 h 1369795" name="connsiteY25"/>
                <a:gd fmla="*/ 138774 w 1089554" name="connsiteX26"/>
                <a:gd fmla="*/ 966852 h 1369795" name="connsiteY26"/>
                <a:gd fmla="*/ 285319 w 1089554" name="connsiteX27"/>
                <a:gd fmla="*/ 817874 h 1369795" name="connsiteY27"/>
                <a:gd fmla="*/ 585120 w 1089554" name="connsiteX28"/>
                <a:gd fmla="*/ 647011 h 1369795" name="connsiteY28"/>
                <a:gd fmla="*/ 520440 w 1089554" name="connsiteX29"/>
                <a:gd fmla="*/ 710357 h 1369795" name="connsiteY29"/>
                <a:gd fmla="*/ 585120 w 1089554" name="connsiteX30"/>
                <a:gd fmla="*/ 773704 h 1369795" name="connsiteY30"/>
                <a:gd fmla="*/ 649800 w 1089554" name="connsiteX31"/>
                <a:gd fmla="*/ 710357 h 1369795" name="connsiteY31"/>
                <a:gd fmla="*/ 585120 w 1089554" name="connsiteX32"/>
                <a:gd fmla="*/ 647011 h 1369795" name="connsiteY32"/>
                <a:gd fmla="*/ 585120 w 1089554" name="connsiteX33"/>
                <a:gd fmla="*/ 623224 h 1369795" name="connsiteY33"/>
                <a:gd fmla="*/ 674087 w 1089554" name="connsiteX34"/>
                <a:gd fmla="*/ 710357 h 1369795" name="connsiteY34"/>
                <a:gd fmla="*/ 585120 w 1089554" name="connsiteX35"/>
                <a:gd fmla="*/ 797489 h 1369795" name="connsiteY35"/>
                <a:gd fmla="*/ 496153 w 1089554" name="connsiteX36"/>
                <a:gd fmla="*/ 710357 h 1369795" name="connsiteY36"/>
                <a:gd fmla="*/ 585120 w 1089554" name="connsiteX37"/>
                <a:gd fmla="*/ 623224 h 1369795" name="connsiteY37"/>
                <a:gd fmla="*/ 919754 w 1089554" name="connsiteX38"/>
                <a:gd fmla="*/ 559686 h 1369795" name="connsiteY38"/>
                <a:gd fmla="*/ 814191 w 1089554" name="connsiteX39"/>
                <a:gd fmla="*/ 661759 h 1369795" name="connsiteY39"/>
                <a:gd fmla="*/ 919754 w 1089554" name="connsiteX40"/>
                <a:gd fmla="*/ 763833 h 1369795" name="connsiteY40"/>
                <a:gd fmla="*/ 1025316 w 1089554" name="connsiteX41"/>
                <a:gd fmla="*/ 661759 h 1369795" name="connsiteY41"/>
                <a:gd fmla="*/ 919754 w 1089554" name="connsiteX42"/>
                <a:gd fmla="*/ 559686 h 1369795" name="connsiteY42"/>
                <a:gd fmla="*/ 919754 w 1089554" name="connsiteX43"/>
                <a:gd fmla="*/ 521358 h 1369795" name="connsiteY43"/>
                <a:gd fmla="*/ 1064954 w 1089554" name="connsiteX44"/>
                <a:gd fmla="*/ 661759 h 1369795" name="connsiteY44"/>
                <a:gd fmla="*/ 919754 w 1089554" name="connsiteX45"/>
                <a:gd fmla="*/ 802159 h 1369795" name="connsiteY45"/>
                <a:gd fmla="*/ 774553 w 1089554" name="connsiteX46"/>
                <a:gd fmla="*/ 661759 h 1369795" name="connsiteY46"/>
                <a:gd fmla="*/ 919754 w 1089554" name="connsiteX47"/>
                <a:gd fmla="*/ 521358 h 1369795" name="connsiteY47"/>
                <a:gd fmla="*/ 267414 w 1089554" name="connsiteX48"/>
                <a:gd fmla="*/ 302061 h 1369795" name="connsiteY48"/>
                <a:gd fmla="*/ 206451 w 1089554" name="connsiteX49"/>
                <a:gd fmla="*/ 504253 h 1369795" name="connsiteY49"/>
                <a:gd fmla="*/ 242622 w 1089554" name="connsiteX50"/>
                <a:gd fmla="*/ 674416 h 1369795" name="connsiteY50"/>
                <a:gd fmla="*/ 393266 w 1089554" name="connsiteX51"/>
                <a:gd fmla="*/ 498730 h 1369795" name="connsiteY51"/>
                <a:gd fmla="*/ 310085 w 1089554" name="connsiteX52"/>
                <a:gd fmla="*/ 302887 h 1369795" name="connsiteY52"/>
                <a:gd fmla="*/ 267414 w 1089554" name="connsiteX53"/>
                <a:gd fmla="*/ 302061 h 1369795" name="connsiteY53"/>
                <a:gd fmla="*/ 262631 w 1089554" name="connsiteX54"/>
                <a:gd fmla="*/ 242099 h 1369795" name="connsiteY54"/>
                <a:gd fmla="*/ 318939 w 1089554" name="connsiteX55"/>
                <a:gd fmla="*/ 243189 h 1369795" name="connsiteY55"/>
                <a:gd fmla="*/ 428702 w 1089554" name="connsiteX56"/>
                <a:gd fmla="*/ 501616 h 1369795" name="connsiteY56"/>
                <a:gd fmla="*/ 229917 w 1089554" name="connsiteX57"/>
                <a:gd fmla="*/ 733444 h 1369795" name="connsiteY57"/>
                <a:gd fmla="*/ 182187 w 1089554" name="connsiteX58"/>
                <a:gd fmla="*/ 508903 h 1369795" name="connsiteY58"/>
                <a:gd fmla="*/ 262631 w 1089554" name="connsiteX59"/>
                <a:gd fmla="*/ 242099 h 1369795" name="connsiteY59"/>
                <a:gd fmla="*/ 525264 w 1089554" name="connsiteX60"/>
                <a:gd fmla="*/ 41391 h 1369795" name="connsiteY60"/>
                <a:gd fmla="*/ 438464 w 1089554" name="connsiteX61"/>
                <a:gd fmla="*/ 105917 h 1369795" name="connsiteY61"/>
                <a:gd fmla="*/ 431844 w 1089554" name="connsiteX62"/>
                <a:gd fmla="*/ 147109 h 1369795" name="connsiteY62"/>
                <a:gd fmla="*/ 635308 w 1089554" name="connsiteX63"/>
                <a:gd fmla="*/ 241957 h 1369795" name="connsiteY63"/>
                <a:gd fmla="*/ 818340 w 1089554" name="connsiteX64"/>
                <a:gd fmla="*/ 237036 h 1369795" name="connsiteY64"/>
                <a:gd fmla="*/ 654722 w 1089554" name="connsiteX65"/>
                <a:gd fmla="*/ 60001 h 1369795" name="connsiteY65"/>
                <a:gd fmla="*/ 525264 w 1089554" name="connsiteX66"/>
                <a:gd fmla="*/ 41391 h 1369795" name="connsiteY66"/>
                <a:gd fmla="*/ 491694 w 1089554" name="connsiteX67"/>
                <a:gd fmla="*/ 1627 h 1369795" name="connsiteY67"/>
                <a:gd fmla="*/ 662522 w 1089554" name="connsiteX68"/>
                <a:gd fmla="*/ 26183 h 1369795" name="connsiteY68"/>
                <a:gd fmla="*/ 878426 w 1089554" name="connsiteX69"/>
                <a:gd fmla="*/ 259793 h 1369795" name="connsiteY69"/>
                <a:gd fmla="*/ 636904 w 1089554" name="connsiteX70"/>
                <a:gd fmla="*/ 266286 h 1369795" name="connsiteY70"/>
                <a:gd fmla="*/ 368421 w 1089554" name="connsiteX71"/>
                <a:gd fmla="*/ 141129 h 1369795" name="connsiteY71"/>
                <a:gd fmla="*/ 377157 w 1089554" name="connsiteX72"/>
                <a:gd fmla="*/ 86773 h 1369795" name="connsiteY72"/>
                <a:gd fmla="*/ 491694 w 1089554" name="connsiteX73"/>
                <a:gd fmla="*/ 1627 h 1369795" name="connsiteY7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b="b" l="l" r="r" t="t"/>
              <a:pathLst>
                <a:path h="1369795" w="1089554">
                  <a:moveTo>
                    <a:pt x="757634" y="939349"/>
                  </a:moveTo>
                  <a:cubicBezTo>
                    <a:pt x="736417" y="941120"/>
                    <a:pt x="711957" y="954880"/>
                    <a:pt x="682971" y="987305"/>
                  </a:cubicBezTo>
                  <a:cubicBezTo>
                    <a:pt x="668478" y="1003518"/>
                    <a:pt x="657063" y="1019261"/>
                    <a:pt x="648356" y="1034498"/>
                  </a:cubicBezTo>
                  <a:cubicBezTo>
                    <a:pt x="587410" y="1141149"/>
                    <a:pt x="659170" y="1222945"/>
                    <a:pt x="736793" y="1266892"/>
                  </a:cubicBezTo>
                  <a:cubicBezTo>
                    <a:pt x="825505" y="1317118"/>
                    <a:pt x="929170" y="1354711"/>
                    <a:pt x="1002361" y="1229391"/>
                  </a:cubicBezTo>
                  <a:cubicBezTo>
                    <a:pt x="1075550" y="1104071"/>
                    <a:pt x="948904" y="1107238"/>
                    <a:pt x="895673" y="1066891"/>
                  </a:cubicBezTo>
                  <a:cubicBezTo>
                    <a:pt x="855749" y="1036630"/>
                    <a:pt x="821285" y="934037"/>
                    <a:pt x="757634" y="939349"/>
                  </a:cubicBezTo>
                  <a:close/>
                  <a:moveTo>
                    <a:pt x="271784" y="875631"/>
                  </a:moveTo>
                  <a:cubicBezTo>
                    <a:pt x="216578" y="869222"/>
                    <a:pt x="193261" y="961920"/>
                    <a:pt x="160728" y="988530"/>
                  </a:cubicBezTo>
                  <a:cubicBezTo>
                    <a:pt x="117351" y="1024011"/>
                    <a:pt x="7968" y="1018009"/>
                    <a:pt x="78880" y="1134076"/>
                  </a:cubicBezTo>
                  <a:cubicBezTo>
                    <a:pt x="149792" y="1250143"/>
                    <a:pt x="236822" y="1218415"/>
                    <a:pt x="310172" y="1174800"/>
                  </a:cubicBezTo>
                  <a:cubicBezTo>
                    <a:pt x="374353" y="1136637"/>
                    <a:pt x="431121" y="1063818"/>
                    <a:pt x="371928" y="965075"/>
                  </a:cubicBezTo>
                  <a:cubicBezTo>
                    <a:pt x="363472" y="950968"/>
                    <a:pt x="352649" y="936333"/>
                    <a:pt x="339143" y="921193"/>
                  </a:cubicBezTo>
                  <a:cubicBezTo>
                    <a:pt x="312132" y="890915"/>
                    <a:pt x="290186" y="877767"/>
                    <a:pt x="271784" y="875631"/>
                  </a:cubicBezTo>
                  <a:close/>
                  <a:moveTo>
                    <a:pt x="737315" y="875458"/>
                  </a:moveTo>
                  <a:cubicBezTo>
                    <a:pt x="821307" y="868448"/>
                    <a:pt x="866783" y="1003827"/>
                    <a:pt x="919465" y="1043757"/>
                  </a:cubicBezTo>
                  <a:cubicBezTo>
                    <a:pt x="989707" y="1096997"/>
                    <a:pt x="1156825" y="1092818"/>
                    <a:pt x="1060246" y="1258185"/>
                  </a:cubicBezTo>
                  <a:cubicBezTo>
                    <a:pt x="963668" y="1423553"/>
                    <a:pt x="826874" y="1373948"/>
                    <a:pt x="709814" y="1307672"/>
                  </a:cubicBezTo>
                  <a:cubicBezTo>
                    <a:pt x="607386" y="1249681"/>
                    <a:pt x="512693" y="1141746"/>
                    <a:pt x="593116" y="1001013"/>
                  </a:cubicBezTo>
                  <a:cubicBezTo>
                    <a:pt x="604606" y="980907"/>
                    <a:pt x="619668" y="960133"/>
                    <a:pt x="638793" y="938739"/>
                  </a:cubicBezTo>
                  <a:cubicBezTo>
                    <a:pt x="677042" y="895952"/>
                    <a:pt x="709318" y="877795"/>
                    <a:pt x="737315" y="875458"/>
                  </a:cubicBezTo>
                  <a:close/>
                  <a:moveTo>
                    <a:pt x="285319" y="817874"/>
                  </a:moveTo>
                  <a:cubicBezTo>
                    <a:pt x="309602" y="820693"/>
                    <a:pt x="338560" y="838043"/>
                    <a:pt x="374203" y="877997"/>
                  </a:cubicBezTo>
                  <a:cubicBezTo>
                    <a:pt x="392025" y="897974"/>
                    <a:pt x="406306" y="917286"/>
                    <a:pt x="417464" y="935901"/>
                  </a:cubicBezTo>
                  <a:cubicBezTo>
                    <a:pt x="495574" y="1066200"/>
                    <a:pt x="420665" y="1162288"/>
                    <a:pt x="335974" y="1212647"/>
                  </a:cubicBezTo>
                  <a:cubicBezTo>
                    <a:pt x="239184" y="1270199"/>
                    <a:pt x="124343" y="1312067"/>
                    <a:pt x="30770" y="1158908"/>
                  </a:cubicBezTo>
                  <a:cubicBezTo>
                    <a:pt x="-62802" y="1005750"/>
                    <a:pt x="81535" y="1013670"/>
                    <a:pt x="138774" y="966852"/>
                  </a:cubicBezTo>
                  <a:cubicBezTo>
                    <a:pt x="181704" y="931739"/>
                    <a:pt x="212470" y="809418"/>
                    <a:pt x="285319" y="817874"/>
                  </a:cubicBezTo>
                  <a:close/>
                  <a:moveTo>
                    <a:pt x="585120" y="647011"/>
                  </a:moveTo>
                  <a:cubicBezTo>
                    <a:pt x="549398" y="647011"/>
                    <a:pt x="520440" y="675372"/>
                    <a:pt x="520440" y="710357"/>
                  </a:cubicBezTo>
                  <a:cubicBezTo>
                    <a:pt x="520440" y="745342"/>
                    <a:pt x="549398" y="773704"/>
                    <a:pt x="585120" y="773704"/>
                  </a:cubicBezTo>
                  <a:cubicBezTo>
                    <a:pt x="620842" y="773704"/>
                    <a:pt x="649800" y="745342"/>
                    <a:pt x="649800" y="710357"/>
                  </a:cubicBezTo>
                  <a:cubicBezTo>
                    <a:pt x="649800" y="675372"/>
                    <a:pt x="620842" y="647011"/>
                    <a:pt x="585120" y="647011"/>
                  </a:cubicBezTo>
                  <a:close/>
                  <a:moveTo>
                    <a:pt x="585120" y="623224"/>
                  </a:moveTo>
                  <a:cubicBezTo>
                    <a:pt x="634255" y="623224"/>
                    <a:pt x="674087" y="662235"/>
                    <a:pt x="674087" y="710357"/>
                  </a:cubicBezTo>
                  <a:cubicBezTo>
                    <a:pt x="674087" y="758479"/>
                    <a:pt x="634255" y="797489"/>
                    <a:pt x="585120" y="797489"/>
                  </a:cubicBezTo>
                  <a:cubicBezTo>
                    <a:pt x="535985" y="797489"/>
                    <a:pt x="496153" y="758479"/>
                    <a:pt x="496153" y="710357"/>
                  </a:cubicBezTo>
                  <a:cubicBezTo>
                    <a:pt x="496153" y="662235"/>
                    <a:pt x="535985" y="623224"/>
                    <a:pt x="585120" y="623224"/>
                  </a:cubicBezTo>
                  <a:close/>
                  <a:moveTo>
                    <a:pt x="919754" y="559686"/>
                  </a:moveTo>
                  <a:cubicBezTo>
                    <a:pt x="861453" y="559686"/>
                    <a:pt x="814191" y="605386"/>
                    <a:pt x="814191" y="661759"/>
                  </a:cubicBezTo>
                  <a:cubicBezTo>
                    <a:pt x="814191" y="718133"/>
                    <a:pt x="861453" y="763833"/>
                    <a:pt x="919754" y="763833"/>
                  </a:cubicBezTo>
                  <a:cubicBezTo>
                    <a:pt x="978054" y="763833"/>
                    <a:pt x="1025316" y="718133"/>
                    <a:pt x="1025316" y="661759"/>
                  </a:cubicBezTo>
                  <a:cubicBezTo>
                    <a:pt x="1025316" y="605386"/>
                    <a:pt x="978054" y="559686"/>
                    <a:pt x="919754" y="559686"/>
                  </a:cubicBezTo>
                  <a:close/>
                  <a:moveTo>
                    <a:pt x="919754" y="521358"/>
                  </a:moveTo>
                  <a:cubicBezTo>
                    <a:pt x="999946" y="521358"/>
                    <a:pt x="1064954" y="584217"/>
                    <a:pt x="1064954" y="661759"/>
                  </a:cubicBezTo>
                  <a:cubicBezTo>
                    <a:pt x="1064954" y="739300"/>
                    <a:pt x="999946" y="802159"/>
                    <a:pt x="919754" y="802159"/>
                  </a:cubicBezTo>
                  <a:cubicBezTo>
                    <a:pt x="839562" y="802159"/>
                    <a:pt x="774553" y="739300"/>
                    <a:pt x="774553" y="661759"/>
                  </a:cubicBezTo>
                  <a:cubicBezTo>
                    <a:pt x="774553" y="584217"/>
                    <a:pt x="839562" y="521358"/>
                    <a:pt x="919754" y="521358"/>
                  </a:cubicBezTo>
                  <a:close/>
                  <a:moveTo>
                    <a:pt x="267414" y="302061"/>
                  </a:moveTo>
                  <a:cubicBezTo>
                    <a:pt x="139933" y="315206"/>
                    <a:pt x="210583" y="442193"/>
                    <a:pt x="206451" y="504253"/>
                  </a:cubicBezTo>
                  <a:cubicBezTo>
                    <a:pt x="202318" y="566312"/>
                    <a:pt x="138492" y="658348"/>
                    <a:pt x="242622" y="674416"/>
                  </a:cubicBezTo>
                  <a:cubicBezTo>
                    <a:pt x="346752" y="690484"/>
                    <a:pt x="377115" y="592611"/>
                    <a:pt x="393266" y="498730"/>
                  </a:cubicBezTo>
                  <a:cubicBezTo>
                    <a:pt x="407398" y="416584"/>
                    <a:pt x="398046" y="317554"/>
                    <a:pt x="310085" y="302887"/>
                  </a:cubicBezTo>
                  <a:cubicBezTo>
                    <a:pt x="297519" y="300792"/>
                    <a:pt x="283349" y="300418"/>
                    <a:pt x="267414" y="302061"/>
                  </a:cubicBezTo>
                  <a:close/>
                  <a:moveTo>
                    <a:pt x="262631" y="242099"/>
                  </a:moveTo>
                  <a:cubicBezTo>
                    <a:pt x="283659" y="239931"/>
                    <a:pt x="302357" y="240424"/>
                    <a:pt x="318939" y="243189"/>
                  </a:cubicBezTo>
                  <a:cubicBezTo>
                    <a:pt x="435009" y="262543"/>
                    <a:pt x="447350" y="393220"/>
                    <a:pt x="428702" y="501616"/>
                  </a:cubicBezTo>
                  <a:cubicBezTo>
                    <a:pt x="407389" y="625498"/>
                    <a:pt x="367323" y="754647"/>
                    <a:pt x="229917" y="733444"/>
                  </a:cubicBezTo>
                  <a:cubicBezTo>
                    <a:pt x="92510" y="712241"/>
                    <a:pt x="176734" y="590793"/>
                    <a:pt x="182187" y="508903"/>
                  </a:cubicBezTo>
                  <a:cubicBezTo>
                    <a:pt x="187640" y="427012"/>
                    <a:pt x="94412" y="259446"/>
                    <a:pt x="262631" y="242099"/>
                  </a:cubicBezTo>
                  <a:close/>
                  <a:moveTo>
                    <a:pt x="525264" y="41391"/>
                  </a:moveTo>
                  <a:cubicBezTo>
                    <a:pt x="485113" y="46072"/>
                    <a:pt x="452073" y="64609"/>
                    <a:pt x="438464" y="105917"/>
                  </a:cubicBezTo>
                  <a:cubicBezTo>
                    <a:pt x="434575" y="117720"/>
                    <a:pt x="432273" y="131381"/>
                    <a:pt x="431844" y="147109"/>
                  </a:cubicBezTo>
                  <a:cubicBezTo>
                    <a:pt x="428413" y="272934"/>
                    <a:pt x="570892" y="226969"/>
                    <a:pt x="635308" y="241957"/>
                  </a:cubicBezTo>
                  <a:cubicBezTo>
                    <a:pt x="699724" y="256945"/>
                    <a:pt x="787474" y="335068"/>
                    <a:pt x="818340" y="237036"/>
                  </a:cubicBezTo>
                  <a:cubicBezTo>
                    <a:pt x="849206" y="139003"/>
                    <a:pt x="750833" y="92265"/>
                    <a:pt x="654722" y="60001"/>
                  </a:cubicBezTo>
                  <a:cubicBezTo>
                    <a:pt x="612673" y="45886"/>
                    <a:pt x="565414" y="36710"/>
                    <a:pt x="525264" y="41391"/>
                  </a:cubicBezTo>
                  <a:close/>
                  <a:moveTo>
                    <a:pt x="491694" y="1627"/>
                  </a:moveTo>
                  <a:cubicBezTo>
                    <a:pt x="544674" y="-4550"/>
                    <a:pt x="607037" y="7557"/>
                    <a:pt x="662522" y="26183"/>
                  </a:cubicBezTo>
                  <a:cubicBezTo>
                    <a:pt x="789346" y="68758"/>
                    <a:pt x="919156" y="130432"/>
                    <a:pt x="878426" y="259793"/>
                  </a:cubicBezTo>
                  <a:cubicBezTo>
                    <a:pt x="837695" y="389153"/>
                    <a:pt x="721904" y="286064"/>
                    <a:pt x="636904" y="266286"/>
                  </a:cubicBezTo>
                  <a:cubicBezTo>
                    <a:pt x="551904" y="246508"/>
                    <a:pt x="363895" y="307162"/>
                    <a:pt x="368421" y="141129"/>
                  </a:cubicBezTo>
                  <a:cubicBezTo>
                    <a:pt x="368987" y="120374"/>
                    <a:pt x="372025" y="102347"/>
                    <a:pt x="377157" y="86773"/>
                  </a:cubicBezTo>
                  <a:cubicBezTo>
                    <a:pt x="395115" y="32264"/>
                    <a:pt x="438713" y="7804"/>
                    <a:pt x="491694" y="1627"/>
                  </a:cubicBezTo>
                  <a:close/>
                </a:path>
              </a:pathLst>
            </a:custGeom>
            <a:solidFill>
              <a:srgbClr val="D9D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221" name="眼镜"/>
            <p:cNvGrpSpPr/>
            <p:nvPr/>
          </p:nvGrpSpPr>
          <p:grpSpPr>
            <a:xfrm>
              <a:off x="-2463625" y="8968929"/>
              <a:ext cx="1377984" cy="450687"/>
              <a:chOff x="4972116" y="0"/>
              <a:chExt cx="1095879" cy="358421"/>
            </a:xfrm>
          </p:grpSpPr>
          <p:sp>
            <p:nvSpPr>
              <p:cNvPr id="1234" name="任意多边形 1233"/>
              <p:cNvSpPr/>
              <p:nvPr/>
            </p:nvSpPr>
            <p:spPr>
              <a:xfrm>
                <a:off x="4972116" y="0"/>
                <a:ext cx="1095879" cy="358421"/>
              </a:xfrm>
              <a:custGeom>
                <a:gdLst>
                  <a:gd fmla="*/ 683320 w 1095879" name="connsiteX0"/>
                  <a:gd fmla="*/ 0 h 358421" name="connsiteY0"/>
                  <a:gd fmla="*/ 921315 w 1095879" name="connsiteX1"/>
                  <a:gd fmla="*/ 9181 h 358421" name="connsiteY1"/>
                  <a:gd fmla="*/ 1095563 w 1095879" name="connsiteX2"/>
                  <a:gd fmla="*/ 27866 h 358421" name="connsiteY2"/>
                  <a:gd fmla="*/ 1095879 w 1095879" name="connsiteX3"/>
                  <a:gd fmla="*/ 60093 h 358421" name="connsiteY3"/>
                  <a:gd fmla="*/ 813157 w 1095879" name="connsiteX4"/>
                  <a:gd fmla="*/ 357847 h 358421" name="connsiteY4"/>
                  <a:gd fmla="*/ 587984 w 1095879" name="connsiteX5"/>
                  <a:gd fmla="*/ 147022 h 358421" name="connsiteY5"/>
                  <a:gd fmla="*/ 584531 w 1095879" name="connsiteX6"/>
                  <a:gd fmla="*/ 97173 h 358421" name="connsiteY6"/>
                  <a:gd fmla="*/ 579768 w 1095879" name="connsiteX7"/>
                  <a:gd fmla="*/ 82886 h 358421" name="connsiteY7"/>
                  <a:gd fmla="*/ 547026 w 1095879" name="connsiteX8"/>
                  <a:gd fmla="*/ 34070 h 358421" name="connsiteY8"/>
                  <a:gd fmla="*/ 514284 w 1095879" name="connsiteX9"/>
                  <a:gd fmla="*/ 82886 h 358421" name="connsiteY9"/>
                  <a:gd fmla="*/ 513336 w 1095879" name="connsiteX10"/>
                  <a:gd fmla="*/ 87649 h 358421" name="connsiteY10"/>
                  <a:gd fmla="*/ 507896 w 1095879" name="connsiteX11"/>
                  <a:gd fmla="*/ 147023 h 358421" name="connsiteY11"/>
                  <a:gd fmla="*/ 282722 w 1095879" name="connsiteX12"/>
                  <a:gd fmla="*/ 357848 h 358421" name="connsiteY12"/>
                  <a:gd fmla="*/ 0 w 1095879" name="connsiteX13"/>
                  <a:gd fmla="*/ 60094 h 358421" name="connsiteY13"/>
                  <a:gd fmla="*/ 316 w 1095879" name="connsiteX14"/>
                  <a:gd fmla="*/ 27867 h 358421" name="connsiteY14"/>
                  <a:gd fmla="*/ 174564 w 1095879" name="connsiteX15"/>
                  <a:gd fmla="*/ 9182 h 358421" name="connsiteY15"/>
                  <a:gd fmla="*/ 412559 w 1095879" name="connsiteX16"/>
                  <a:gd fmla="*/ 1 h 358421" name="connsiteY16"/>
                  <a:gd fmla="*/ 516362 w 1095879" name="connsiteX17"/>
                  <a:gd fmla="*/ 3331 h 358421" name="connsiteY17"/>
                  <a:gd fmla="*/ 517036 w 1095879" name="connsiteX18"/>
                  <a:gd fmla="*/ 7639 h 358421" name="connsiteY18"/>
                  <a:gd fmla="*/ 578843 w 1095879" name="connsiteX19"/>
                  <a:gd fmla="*/ 7639 h 358421" name="connsiteY19"/>
                  <a:gd fmla="*/ 579517 w 1095879" name="connsiteX20"/>
                  <a:gd fmla="*/ 3330 h 358421" name="connsiteY20"/>
                  <a:gd fmla="*/ 683320 w 1095879" name="connsiteX21"/>
                  <a:gd fmla="*/ 0 h 358421" name="connsiteY21"/>
                  <a:gd fmla="*/ 683320 w 1095879" name="connsiteX22"/>
                  <a:gd fmla="*/ 0 h 358421" name="connsiteY22"/>
                  <a:gd fmla="*/ 683320 w 1095879" name="connsiteX23"/>
                  <a:gd fmla="*/ 0 h 358421" name="connsiteY23"/>
                  <a:gd fmla="*/ 683320 w 1095879" name="connsiteX24"/>
                  <a:gd fmla="*/ 0 h 358421" name="connsiteY2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b="b" l="l" r="r" t="t"/>
                <a:pathLst>
                  <a:path h="358421" w="1095879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35" name="任意多边形 1234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gdLst>
                  <a:gd fmla="*/ 64895 w 209549" name="connsiteX0"/>
                  <a:gd fmla="*/ 0 h 343301" name="connsiteY0"/>
                  <a:gd fmla="*/ 59377 w 209549" name="connsiteX1"/>
                  <a:gd fmla="*/ 52615 h 343301" name="connsiteY1"/>
                  <a:gd fmla="*/ 171694 w 209549" name="connsiteX2"/>
                  <a:gd fmla="*/ 313276 h 343301" name="connsiteY2"/>
                  <a:gd fmla="*/ 209549 w 209549" name="connsiteX3"/>
                  <a:gd fmla="*/ 343301 h 343301" name="connsiteY3"/>
                  <a:gd fmla="*/ 169070 w 209549" name="connsiteX4"/>
                  <a:gd fmla="*/ 326432 h 343301" name="connsiteY4"/>
                  <a:gd fmla="*/ 0 w 209549" name="connsiteX5"/>
                  <a:gd fmla="*/ 82304 h 343301" name="connsiteY5"/>
                  <a:gd fmla="*/ 4419 w 209549" name="connsiteX6"/>
                  <a:gd fmla="*/ 37468 h 343301" name="connsiteY6"/>
                  <a:gd fmla="*/ 8476 w 209549" name="connsiteX7"/>
                  <a:gd fmla="*/ 23953 h 343301" name="connsiteY7"/>
                  <a:gd fmla="*/ 9253 w 209549" name="connsiteX8"/>
                  <a:gd fmla="*/ 23294 h 343301" name="connsiteY8"/>
                  <a:gd fmla="*/ 47019 w 209549" name="connsiteX9"/>
                  <a:gd fmla="*/ 3985 h 343301" name="connsiteY9"/>
                  <a:gd fmla="*/ 64895 w 209549" name="connsiteX10"/>
                  <a:gd fmla="*/ 0 h 343301" name="connsiteY1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b="b" l="l" r="r" t="t"/>
                <a:pathLst>
                  <a:path h="343301" w="209549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gdLst>
                  <a:gd fmla="*/ 64895 w 209549" name="connsiteX0"/>
                  <a:gd fmla="*/ 0 h 343301" name="connsiteY0"/>
                  <a:gd fmla="*/ 59377 w 209549" name="connsiteX1"/>
                  <a:gd fmla="*/ 52615 h 343301" name="connsiteY1"/>
                  <a:gd fmla="*/ 171694 w 209549" name="connsiteX2"/>
                  <a:gd fmla="*/ 313276 h 343301" name="connsiteY2"/>
                  <a:gd fmla="*/ 209549 w 209549" name="connsiteX3"/>
                  <a:gd fmla="*/ 343301 h 343301" name="connsiteY3"/>
                  <a:gd fmla="*/ 169070 w 209549" name="connsiteX4"/>
                  <a:gd fmla="*/ 326432 h 343301" name="connsiteY4"/>
                  <a:gd fmla="*/ 0 w 209549" name="connsiteX5"/>
                  <a:gd fmla="*/ 82304 h 343301" name="connsiteY5"/>
                  <a:gd fmla="*/ 4419 w 209549" name="connsiteX6"/>
                  <a:gd fmla="*/ 37468 h 343301" name="connsiteY6"/>
                  <a:gd fmla="*/ 8476 w 209549" name="connsiteX7"/>
                  <a:gd fmla="*/ 23953 h 343301" name="connsiteY7"/>
                  <a:gd fmla="*/ 9253 w 209549" name="connsiteX8"/>
                  <a:gd fmla="*/ 23294 h 343301" name="connsiteY8"/>
                  <a:gd fmla="*/ 47019 w 209549" name="connsiteX9"/>
                  <a:gd fmla="*/ 3985 h 343301" name="connsiteY9"/>
                  <a:gd fmla="*/ 64895 w 209549" name="connsiteX10"/>
                  <a:gd fmla="*/ 0 h 343301" name="connsiteY1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b="b" l="l" r="r" t="t"/>
                <a:pathLst>
                  <a:path h="343301" w="209549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222" name="毛发"/>
            <p:cNvGrpSpPr/>
            <p:nvPr/>
          </p:nvGrpSpPr>
          <p:grpSpPr>
            <a:xfrm>
              <a:off x="-2407892" y="8286776"/>
              <a:ext cx="1411605" cy="608202"/>
              <a:chOff x="6440805" y="3947160"/>
              <a:chExt cx="1411605" cy="608202"/>
            </a:xfrm>
          </p:grpSpPr>
          <p:cxnSp>
            <p:nvCxnSpPr>
              <p:cNvPr id="1225" name="直接连接符 1224"/>
              <p:cNvCxnSpPr/>
              <p:nvPr/>
            </p:nvCxnSpPr>
            <p:spPr>
              <a:xfrm>
                <a:off x="6549390" y="4206240"/>
                <a:ext cx="150692" cy="164972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6" name="直接连接符 1225"/>
              <p:cNvCxnSpPr/>
              <p:nvPr/>
            </p:nvCxnSpPr>
            <p:spPr>
              <a:xfrm>
                <a:off x="6903720" y="3950970"/>
                <a:ext cx="53975" cy="292100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直接连接符 1226"/>
              <p:cNvCxnSpPr/>
              <p:nvPr/>
            </p:nvCxnSpPr>
            <p:spPr>
              <a:xfrm>
                <a:off x="7132320" y="3947160"/>
                <a:ext cx="5080" cy="271145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直接连接符 1227"/>
              <p:cNvCxnSpPr/>
              <p:nvPr/>
            </p:nvCxnSpPr>
            <p:spPr>
              <a:xfrm flipH="1">
                <a:off x="7299325" y="3992880"/>
                <a:ext cx="42545" cy="254000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直接连接符 1228"/>
              <p:cNvCxnSpPr/>
              <p:nvPr/>
            </p:nvCxnSpPr>
            <p:spPr>
              <a:xfrm flipH="1">
                <a:off x="7446428" y="4103370"/>
                <a:ext cx="158332" cy="226096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直接连接符 1229"/>
              <p:cNvCxnSpPr/>
              <p:nvPr/>
            </p:nvCxnSpPr>
            <p:spPr>
              <a:xfrm flipH="1">
                <a:off x="7668536" y="4434840"/>
                <a:ext cx="183874" cy="120522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直接连接符 1230"/>
              <p:cNvCxnSpPr/>
              <p:nvPr/>
            </p:nvCxnSpPr>
            <p:spPr>
              <a:xfrm>
                <a:off x="6678930" y="4076700"/>
                <a:ext cx="146050" cy="233680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直接连接符 1231"/>
              <p:cNvCxnSpPr/>
              <p:nvPr/>
            </p:nvCxnSpPr>
            <p:spPr>
              <a:xfrm flipH="1">
                <a:off x="7565030" y="4248150"/>
                <a:ext cx="184510" cy="191642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直接连接符 1232"/>
              <p:cNvCxnSpPr/>
              <p:nvPr/>
            </p:nvCxnSpPr>
            <p:spPr>
              <a:xfrm>
                <a:off x="6440805" y="4398010"/>
                <a:ext cx="165735" cy="132080"/>
              </a:xfrm>
              <a:prstGeom prst="line">
                <a:avLst/>
              </a:prstGeom>
              <a:ln cap="rnd" w="38100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3" name="任意多边形 1222"/>
            <p:cNvSpPr/>
            <p:nvPr/>
          </p:nvSpPr>
          <p:spPr>
            <a:xfrm>
              <a:off x="-2375112" y="10586147"/>
              <a:ext cx="351814" cy="150107"/>
            </a:xfrm>
            <a:custGeom>
              <a:gdLst>
                <a:gd fmla="*/ 431800 w 476250" name="connsiteX0"/>
                <a:gd fmla="*/ 0 h 203200" name="connsiteY0"/>
                <a:gd fmla="*/ 0 w 476250" name="connsiteX1"/>
                <a:gd fmla="*/ 203200 h 203200" name="connsiteY1"/>
                <a:gd fmla="*/ 476250 w 476250" name="connsiteX2"/>
                <a:gd fmla="*/ 171450 h 203200" name="connsiteY2"/>
                <a:gd fmla="*/ 431800 w 476250" name="connsiteX3"/>
                <a:gd fmla="*/ 0 h 203200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03200" w="47625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24" name="任意多边形 1223"/>
            <p:cNvSpPr/>
            <p:nvPr/>
          </p:nvSpPr>
          <p:spPr>
            <a:xfrm flipH="1" rot="345797">
              <a:off x="-1485827" y="10645391"/>
              <a:ext cx="351814" cy="136035"/>
            </a:xfrm>
            <a:custGeom>
              <a:gdLst>
                <a:gd fmla="*/ 431800 w 476250" name="connsiteX0"/>
                <a:gd fmla="*/ 0 h 203200" name="connsiteY0"/>
                <a:gd fmla="*/ 0 w 476250" name="connsiteX1"/>
                <a:gd fmla="*/ 203200 h 203200" name="connsiteY1"/>
                <a:gd fmla="*/ 476250 w 476250" name="connsiteX2"/>
                <a:gd fmla="*/ 171450 h 203200" name="connsiteY2"/>
                <a:gd fmla="*/ 431800 w 476250" name="connsiteX3"/>
                <a:gd fmla="*/ 0 h 203200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03200" w="47625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237" name="Group 425"/>
          <p:cNvGrpSpPr/>
          <p:nvPr/>
        </p:nvGrpSpPr>
        <p:grpSpPr>
          <a:xfrm>
            <a:off x="8567835" y="1253786"/>
            <a:ext cx="357737" cy="504784"/>
            <a:chOff x="-375314" y="9092459"/>
            <a:chExt cx="2145542" cy="30274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-375314" y="9092459"/>
              <a:ext cx="1684678" cy="2814506"/>
              <a:chOff x="234286" y="6901709"/>
              <a:chExt cx="1684678" cy="2814506"/>
            </a:xfrm>
          </p:grpSpPr>
          <p:grpSp>
            <p:nvGrpSpPr>
              <p:cNvPr id="1252" name="组合 1251"/>
              <p:cNvGrpSpPr/>
              <p:nvPr/>
            </p:nvGrpSpPr>
            <p:grpSpPr>
              <a:xfrm>
                <a:off x="234286" y="6901709"/>
                <a:ext cx="1281912" cy="1531814"/>
                <a:chOff x="234286" y="6901709"/>
                <a:chExt cx="1281912" cy="1531814"/>
              </a:xfrm>
            </p:grpSpPr>
            <p:sp>
              <p:nvSpPr>
                <p:cNvPr id="1254" name="病毒 手臂"/>
                <p:cNvSpPr/>
                <p:nvPr/>
              </p:nvSpPr>
              <p:spPr>
                <a:xfrm>
                  <a:off x="586371" y="7758486"/>
                  <a:ext cx="629462" cy="675037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53D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255" name="组合 1254"/>
                <p:cNvGrpSpPr/>
                <p:nvPr/>
              </p:nvGrpSpPr>
              <p:grpSpPr>
                <a:xfrm flipH="1" rot="21360916">
                  <a:off x="234286" y="6901709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5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5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58" name="任意多边形 125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253" name="任意多边形 1252"/>
              <p:cNvSpPr/>
              <p:nvPr/>
            </p:nvSpPr>
            <p:spPr>
              <a:xfrm flipV="1" rot="8079424">
                <a:off x="573403" y="8370655"/>
                <a:ext cx="1472539" cy="1218582"/>
              </a:xfrm>
              <a:custGeom>
                <a:gdLst>
                  <a:gd fmla="*/ 1455156 w 1472539" name="connsiteX0"/>
                  <a:gd fmla="*/ 1155754 h 1218582" name="connsiteY0"/>
                  <a:gd fmla="*/ 1472539 w 1472539" name="connsiteX1"/>
                  <a:gd fmla="*/ 1136796 h 1218582" name="connsiteY1"/>
                  <a:gd fmla="*/ 1466156 w 1472539" name="connsiteX2"/>
                  <a:gd fmla="*/ 1132877 h 1218582" name="connsiteY2"/>
                  <a:gd fmla="*/ 1466530 w 1472539" name="connsiteX3"/>
                  <a:gd fmla="*/ 1132468 h 1218582" name="connsiteY3"/>
                  <a:gd fmla="*/ 1361612 w 1472539" name="connsiteX4"/>
                  <a:gd fmla="*/ 973700 h 1218582" name="connsiteY4"/>
                  <a:gd fmla="*/ 1353614 w 1472539" name="connsiteX5"/>
                  <a:gd fmla="*/ 935118 h 1218582" name="connsiteY5"/>
                  <a:gd fmla="*/ 1394724 w 1472539" name="connsiteX6"/>
                  <a:gd fmla="*/ 937813 h 1218582" name="connsiteY6"/>
                  <a:gd fmla="*/ 1394724 w 1472539" name="connsiteX7"/>
                  <a:gd fmla="*/ 811613 h 1218582" name="connsiteY7"/>
                  <a:gd fmla="*/ 1345639 w 1472539" name="connsiteX8"/>
                  <a:gd fmla="*/ 814195 h 1218582" name="connsiteY8"/>
                  <a:gd fmla="*/ 1326321 w 1472539" name="connsiteX9"/>
                  <a:gd fmla="*/ 814846 h 1218582" name="connsiteY9"/>
                  <a:gd fmla="*/ 1312222 w 1472539" name="connsiteX10"/>
                  <a:gd fmla="*/ 774036 h 1218582" name="connsiteY10"/>
                  <a:gd fmla="*/ 1072354 w 1472539" name="connsiteX11"/>
                  <a:gd fmla="*/ 774036 h 1218582" name="connsiteY11"/>
                  <a:gd fmla="*/ 1057886 w 1472539" name="connsiteX12"/>
                  <a:gd fmla="*/ 818693 h 1218582" name="connsiteY12"/>
                  <a:gd fmla="*/ 963819 w 1472539" name="connsiteX13"/>
                  <a:gd fmla="*/ 818786 h 1218582" name="connsiteY13"/>
                  <a:gd fmla="*/ 491299 w 1472539" name="connsiteX14"/>
                  <a:gd fmla="*/ 809512 h 1218582" name="connsiteY14"/>
                  <a:gd fmla="*/ 436276 w 1472539" name="connsiteX15"/>
                  <a:gd fmla="*/ 807278 h 1218582" name="connsiteY15"/>
                  <a:gd fmla="*/ 147509 w 1472539" name="connsiteX16"/>
                  <a:gd fmla="*/ 499604 h 1218582" name="connsiteY16"/>
                  <a:gd fmla="*/ 448412 w 1472539" name="connsiteX17"/>
                  <a:gd fmla="*/ 109900 h 1218582" name="connsiteY17"/>
                  <a:gd fmla="*/ 310887 w 1472539" name="connsiteX18"/>
                  <a:gd fmla="*/ 0 h 1218582" name="connsiteY18"/>
                  <a:gd fmla="*/ 0 w 1472539" name="connsiteX19"/>
                  <a:gd fmla="*/ 509264 h 1218582" name="connsiteY19"/>
                  <a:gd fmla="*/ 261578 w 1472539" name="connsiteX20"/>
                  <a:gd fmla="*/ 798452 h 1218582" name="connsiteY20"/>
                  <a:gd fmla="*/ 189465 w 1472539" name="connsiteX21"/>
                  <a:gd fmla="*/ 793458 h 1218582" name="connsiteY21"/>
                  <a:gd fmla="*/ 114390 w 1472539" name="connsiteX22"/>
                  <a:gd fmla="*/ 786373 h 1218582" name="connsiteY22"/>
                  <a:gd fmla="*/ 112812 w 1472539" name="connsiteX23"/>
                  <a:gd fmla="*/ 942546 h 1218582" name="connsiteY23"/>
                  <a:gd fmla="*/ 867348 w 1472539" name="connsiteX24"/>
                  <a:gd fmla="*/ 925982 h 1218582" name="connsiteY24"/>
                  <a:gd fmla="*/ 1025002 w 1472539" name="connsiteX25"/>
                  <a:gd fmla="*/ 926000 h 1218582" name="connsiteY25"/>
                  <a:gd fmla="*/ 1009082 w 1472539" name="connsiteX26"/>
                  <a:gd fmla="*/ 981527 h 1218582" name="connsiteY26"/>
                  <a:gd fmla="*/ 925978 w 1472539" name="connsiteX27"/>
                  <a:gd fmla="*/ 1152664 h 1218582" name="connsiteY27"/>
                  <a:gd fmla="*/ 932465 w 1472539" name="connsiteX28"/>
                  <a:gd fmla="*/ 1156376 h 1218582" name="connsiteY28"/>
                  <a:gd fmla="*/ 931987 w 1472539" name="connsiteX29"/>
                  <a:gd fmla="*/ 1156993 h 1218582" name="connsiteY29"/>
                  <a:gd fmla="*/ 1203628 w 1472539" name="connsiteX30"/>
                  <a:gd fmla="*/ 1218062 h 1218582" name="connsiteY30"/>
                  <a:gd fmla="*/ 1455156 w 1472539" name="connsiteX31"/>
                  <a:gd fmla="*/ 1155754 h 1218582" name="connsiteY3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b="b" l="l" r="r" t="t"/>
                <a:pathLst>
                  <a:path h="1218582" w="1472539">
                    <a:moveTo>
                      <a:pt x="1455156" y="1155754"/>
                    </a:moveTo>
                    <a:cubicBezTo>
                      <a:pt x="1462489" y="1149902"/>
                      <a:pt x="1468393" y="1143590"/>
                      <a:pt x="1472539" y="1136796"/>
                    </a:cubicBezTo>
                    <a:lnTo>
                      <a:pt x="1466156" y="1132877"/>
                    </a:lnTo>
                    <a:lnTo>
                      <a:pt x="1466530" y="1132468"/>
                    </a:lnTo>
                    <a:cubicBezTo>
                      <a:pt x="1403793" y="1099994"/>
                      <a:pt x="1378075" y="1040256"/>
                      <a:pt x="1361612" y="973700"/>
                    </a:cubicBezTo>
                    <a:lnTo>
                      <a:pt x="1353614" y="935118"/>
                    </a:lnTo>
                    <a:lnTo>
                      <a:pt x="1394724" y="937813"/>
                    </a:lnTo>
                    <a:lnTo>
                      <a:pt x="1394724" y="811613"/>
                    </a:lnTo>
                    <a:cubicBezTo>
                      <a:pt x="1380375" y="812567"/>
                      <a:pt x="1363930" y="813427"/>
                      <a:pt x="1345639" y="814195"/>
                    </a:cubicBezTo>
                    <a:lnTo>
                      <a:pt x="1326321" y="814846"/>
                    </a:lnTo>
                    <a:lnTo>
                      <a:pt x="1312222" y="774036"/>
                    </a:lnTo>
                    <a:lnTo>
                      <a:pt x="1072354" y="774036"/>
                    </a:lnTo>
                    <a:lnTo>
                      <a:pt x="1057886" y="818693"/>
                    </a:lnTo>
                    <a:lnTo>
                      <a:pt x="963819" y="818786"/>
                    </a:lnTo>
                    <a:cubicBezTo>
                      <a:pt x="811078" y="818005"/>
                      <a:pt x="643221" y="814914"/>
                      <a:pt x="491299" y="809512"/>
                    </a:cubicBezTo>
                    <a:lnTo>
                      <a:pt x="436276" y="807278"/>
                    </a:lnTo>
                    <a:lnTo>
                      <a:pt x="147509" y="499604"/>
                    </a:lnTo>
                    <a:lnTo>
                      <a:pt x="448412" y="109900"/>
                    </a:lnTo>
                    <a:lnTo>
                      <a:pt x="310887" y="0"/>
                    </a:lnTo>
                    <a:cubicBezTo>
                      <a:pt x="207257" y="169755"/>
                      <a:pt x="96733" y="312610"/>
                      <a:pt x="0" y="509264"/>
                    </a:cubicBezTo>
                    <a:lnTo>
                      <a:pt x="261578" y="798452"/>
                    </a:lnTo>
                    <a:lnTo>
                      <a:pt x="189465" y="793458"/>
                    </a:lnTo>
                    <a:cubicBezTo>
                      <a:pt x="161827" y="791240"/>
                      <a:pt x="136640" y="788880"/>
                      <a:pt x="114390" y="786373"/>
                    </a:cubicBezTo>
                    <a:lnTo>
                      <a:pt x="112812" y="942546"/>
                    </a:lnTo>
                    <a:cubicBezTo>
                      <a:pt x="363798" y="933081"/>
                      <a:pt x="634503" y="927165"/>
                      <a:pt x="867348" y="925982"/>
                    </a:cubicBezTo>
                    <a:lnTo>
                      <a:pt x="1025002" y="926000"/>
                    </a:lnTo>
                    <a:lnTo>
                      <a:pt x="1009082" y="981527"/>
                    </a:lnTo>
                    <a:cubicBezTo>
                      <a:pt x="987991" y="1050690"/>
                      <a:pt x="963595" y="1113794"/>
                      <a:pt x="925978" y="1152664"/>
                    </a:cubicBezTo>
                    <a:lnTo>
                      <a:pt x="932465" y="1156376"/>
                    </a:lnTo>
                    <a:lnTo>
                      <a:pt x="931987" y="1156993"/>
                    </a:lnTo>
                    <a:cubicBezTo>
                      <a:pt x="994325" y="1209321"/>
                      <a:pt x="1113536" y="1221428"/>
                      <a:pt x="1203628" y="1218062"/>
                    </a:cubicBezTo>
                    <a:cubicBezTo>
                      <a:pt x="1282457" y="1215116"/>
                      <a:pt x="1403826" y="1196717"/>
                      <a:pt x="1455156" y="11557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1239" name="任意多边形 1238"/>
            <p:cNvSpPr/>
            <p:nvPr/>
          </p:nvSpPr>
          <p:spPr>
            <a:xfrm>
              <a:off x="566956" y="11336548"/>
              <a:ext cx="133802" cy="684864"/>
            </a:xfrm>
            <a:custGeom>
              <a:gdLst>
                <a:gd fmla="*/ 181128 w 181128" name="connsiteX0"/>
                <a:gd fmla="*/ 53975 h 927100" name="connsiteY0"/>
                <a:gd fmla="*/ 100477 w 181128" name="connsiteX1"/>
                <a:gd fmla="*/ 460376 h 927100" name="connsiteY1"/>
                <a:gd fmla="*/ 181128 w 181128" name="connsiteX2"/>
                <a:gd fmla="*/ 927100 h 927100" name="connsiteY2"/>
                <a:gd fmla="*/ 22378 w 181128" name="connsiteX3"/>
                <a:gd fmla="*/ 927100 h 927100" name="connsiteY3"/>
                <a:gd fmla="*/ 0 w 181128" name="connsiteX4"/>
                <a:gd fmla="*/ 469900 h 927100" name="connsiteY4"/>
                <a:gd fmla="*/ 85878 w 181128" name="connsiteX5"/>
                <a:gd fmla="*/ 0 h 927100" name="connsiteY5"/>
                <a:gd fmla="*/ 181128 w 181128" name="connsiteX6"/>
                <a:gd fmla="*/ 53975 h 927100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927100" w="181128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1299405" y="11362939"/>
              <a:ext cx="94760" cy="633264"/>
            </a:xfrm>
            <a:custGeom>
              <a:gdLst>
                <a:gd fmla="*/ 0 w 128276" name="connsiteX0"/>
                <a:gd fmla="*/ 0 h 857250" name="connsiteY0"/>
                <a:gd fmla="*/ 24333 w 128276" name="connsiteX1"/>
                <a:gd fmla="*/ 436736 h 857250" name="connsiteY1"/>
                <a:gd fmla="*/ 6350 w 128276" name="connsiteX2"/>
                <a:gd fmla="*/ 857250 h 857250" name="connsiteY2"/>
                <a:gd fmla="*/ 107950 w 128276" name="connsiteX3"/>
                <a:gd fmla="*/ 857250 h 857250" name="connsiteY3"/>
                <a:gd fmla="*/ 128276 w 128276" name="connsiteX4"/>
                <a:gd fmla="*/ 440395 h 857250" name="connsiteY4"/>
                <a:gd fmla="*/ 127000 w 128276" name="connsiteX5"/>
                <a:gd fmla="*/ 9525 h 857250" name="connsiteY5"/>
                <a:gd fmla="*/ 0 w 128276" name="connsiteX6"/>
                <a:gd fmla="*/ 0 h 857250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857250" w="128276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241" name="组合 1240"/>
            <p:cNvGrpSpPr/>
            <p:nvPr/>
          </p:nvGrpSpPr>
          <p:grpSpPr>
            <a:xfrm>
              <a:off x="414846" y="9891808"/>
              <a:ext cx="1289732" cy="1665251"/>
              <a:chOff x="1320174" y="4399000"/>
              <a:chExt cx="1289732" cy="1665251"/>
            </a:xfrm>
          </p:grpSpPr>
          <p:sp>
            <p:nvSpPr>
              <p:cNvPr id="1248" name="任意多边形 1247"/>
              <p:cNvSpPr/>
              <p:nvPr/>
            </p:nvSpPr>
            <p:spPr>
              <a:xfrm>
                <a:off x="1320174" y="4399000"/>
                <a:ext cx="1289732" cy="1665251"/>
              </a:xfrm>
              <a:custGeom>
                <a:gdLst>
                  <a:gd fmla="*/ 0 w 1289732" name="connsiteX0"/>
                  <a:gd fmla="*/ 54277 h 1581526" name="connsiteY0"/>
                  <a:gd fmla="*/ 1268930 w 1289732" name="connsiteX1"/>
                  <a:gd fmla="*/ 0 h 1581526" name="connsiteY1"/>
                  <a:gd fmla="*/ 1254642 w 1289732" name="connsiteX2"/>
                  <a:gd fmla="*/ 1581526 h 1581526" name="connsiteY2"/>
                  <a:gd fmla="*/ 1237941 w 1289732" name="connsiteX3"/>
                  <a:gd fmla="*/ 1576057 h 1581526" name="connsiteY3"/>
                  <a:gd fmla="*/ 526090 w 1289732" name="connsiteX4"/>
                  <a:gd fmla="*/ 1478375 h 1581526" name="connsiteY4"/>
                  <a:gd fmla="*/ 157523 w 1289732" name="connsiteX5"/>
                  <a:gd fmla="*/ 1503629 h 1581526" name="connsiteY5"/>
                  <a:gd fmla="*/ 0 w 1289732" name="connsiteX6"/>
                  <a:gd fmla="*/ 1531159 h 1581526" name="connsiteY6"/>
                  <a:gd fmla="*/ 0 w 1289732" name="connsiteX7"/>
                  <a:gd fmla="*/ 54277 h 1581526" name="connsiteY7"/>
                  <a:gd fmla="*/ 0 w 1312871" name="connsiteX8"/>
                  <a:gd fmla="*/ 54277 h 1581526" name="connsiteY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b="b" l="l" r="r" t="t"/>
                <a:pathLst>
                  <a:path h="1581526" w="1289732">
                    <a:moveTo>
                      <a:pt x="0" y="54277"/>
                    </a:moveTo>
                    <a:cubicBezTo>
                      <a:pt x="422977" y="36185"/>
                      <a:pt x="869766" y="81415"/>
                      <a:pt x="1268930" y="0"/>
                    </a:cubicBezTo>
                    <a:cubicBezTo>
                      <a:pt x="1320874" y="761123"/>
                      <a:pt x="1259807" y="1318850"/>
                      <a:pt x="1254642" y="1581526"/>
                    </a:cubicBezTo>
                    <a:lnTo>
                      <a:pt x="1237941" y="1576057"/>
                    </a:lnTo>
                    <a:cubicBezTo>
                      <a:pt x="1019147" y="1513158"/>
                      <a:pt x="778595" y="1478375"/>
                      <a:pt x="526090" y="1478375"/>
                    </a:cubicBezTo>
                    <a:cubicBezTo>
                      <a:pt x="399838" y="1478375"/>
                      <a:pt x="276574" y="1487071"/>
                      <a:pt x="157523" y="1503629"/>
                    </a:cubicBezTo>
                    <a:lnTo>
                      <a:pt x="0" y="1531159"/>
                    </a:lnTo>
                    <a:lnTo>
                      <a:pt x="0" y="54277"/>
                    </a:lnTo>
                    <a:close/>
                  </a:path>
                </a:pathLst>
              </a:custGeom>
              <a:solidFill>
                <a:srgbClr val="353D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49" name="心形 8"/>
              <p:cNvSpPr/>
              <p:nvPr/>
            </p:nvSpPr>
            <p:spPr>
              <a:xfrm rot="16743430">
                <a:off x="1485899" y="5399500"/>
                <a:ext cx="486653" cy="571119"/>
              </a:xfrm>
              <a:custGeom>
                <a:gdLst>
                  <a:gd fmla="*/ 362248 w 680625" name="connsiteX0"/>
                  <a:gd fmla="*/ 345713 h 798758" name="connsiteY0"/>
                  <a:gd fmla="*/ 594024 w 680625" name="connsiteX1"/>
                  <a:gd fmla="*/ 117114 h 798758" name="connsiteY1"/>
                  <a:gd fmla="*/ 463848 w 680625" name="connsiteX2"/>
                  <a:gd fmla="*/ 406038 h 798758" name="connsiteY2"/>
                  <a:gd fmla="*/ 625772 w 680625" name="connsiteX3"/>
                  <a:gd fmla="*/ 742589 h 798758" name="connsiteY3"/>
                  <a:gd fmla="*/ 335261 w 680625" name="connsiteX4"/>
                  <a:gd fmla="*/ 515575 h 798758" name="connsiteY4"/>
                  <a:gd fmla="*/ 73323 w 680625" name="connsiteX5"/>
                  <a:gd fmla="*/ 796564 h 798758" name="connsiteY5"/>
                  <a:gd fmla="*/ 219374 w 680625" name="connsiteX6"/>
                  <a:gd fmla="*/ 421913 h 798758" name="connsiteY6"/>
                  <a:gd fmla="*/ 86023 w 680625" name="connsiteX7"/>
                  <a:gd fmla="*/ 2814 h 798758" name="connsiteY7"/>
                  <a:gd fmla="*/ 362248 w 680625" name="connsiteX8"/>
                  <a:gd fmla="*/ 345713 h 798758" name="connsiteY8"/>
                  <a:gd fmla="*/ 362248 w 815067" name="connsiteX9"/>
                  <a:gd fmla="*/ 345713 h 798758" name="connsiteY9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b="b" l="l" r="r" t="t"/>
                <a:pathLst>
                  <a:path h="798758" w="680625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50" name="心形 8"/>
              <p:cNvSpPr/>
              <p:nvPr/>
            </p:nvSpPr>
            <p:spPr>
              <a:xfrm rot="2034116">
                <a:off x="2081369" y="4910861"/>
                <a:ext cx="492312" cy="577761"/>
              </a:xfrm>
              <a:custGeom>
                <a:gdLst>
                  <a:gd fmla="*/ 362248 w 680625" name="connsiteX0"/>
                  <a:gd fmla="*/ 345713 h 798758" name="connsiteY0"/>
                  <a:gd fmla="*/ 594024 w 680625" name="connsiteX1"/>
                  <a:gd fmla="*/ 117114 h 798758" name="connsiteY1"/>
                  <a:gd fmla="*/ 463848 w 680625" name="connsiteX2"/>
                  <a:gd fmla="*/ 406038 h 798758" name="connsiteY2"/>
                  <a:gd fmla="*/ 625772 w 680625" name="connsiteX3"/>
                  <a:gd fmla="*/ 742589 h 798758" name="connsiteY3"/>
                  <a:gd fmla="*/ 335261 w 680625" name="connsiteX4"/>
                  <a:gd fmla="*/ 515575 h 798758" name="connsiteY4"/>
                  <a:gd fmla="*/ 73323 w 680625" name="connsiteX5"/>
                  <a:gd fmla="*/ 796564 h 798758" name="connsiteY5"/>
                  <a:gd fmla="*/ 219374 w 680625" name="connsiteX6"/>
                  <a:gd fmla="*/ 421913 h 798758" name="connsiteY6"/>
                  <a:gd fmla="*/ 86023 w 680625" name="connsiteX7"/>
                  <a:gd fmla="*/ 2814 h 798758" name="connsiteY7"/>
                  <a:gd fmla="*/ 362248 w 680625" name="connsiteX8"/>
                  <a:gd fmla="*/ 345713 h 798758" name="connsiteY8"/>
                  <a:gd fmla="*/ 362248 w 815067" name="connsiteX9"/>
                  <a:gd fmla="*/ 345713 h 798758" name="connsiteY9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b="b" l="l" r="r" t="t"/>
                <a:pathLst>
                  <a:path h="798758" w="680625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51" name="心形 8"/>
              <p:cNvSpPr/>
              <p:nvPr/>
            </p:nvSpPr>
            <p:spPr>
              <a:xfrm rot="2061930">
                <a:off x="1474674" y="4534503"/>
                <a:ext cx="577449" cy="822810"/>
              </a:xfrm>
              <a:custGeom>
                <a:gdLst>
                  <a:gd fmla="*/ 373540 w 638854" name="connsiteX0"/>
                  <a:gd fmla="*/ 457261 h 910306" name="connsiteY0"/>
                  <a:gd fmla="*/ 605316 w 638854" name="connsiteX1"/>
                  <a:gd fmla="*/ 228662 h 910306" name="connsiteY1"/>
                  <a:gd fmla="*/ 475140 w 638854" name="connsiteX2"/>
                  <a:gd fmla="*/ 517586 h 910306" name="connsiteY2"/>
                  <a:gd fmla="*/ 445706 w 638854" name="connsiteX3"/>
                  <a:gd fmla="*/ 869603 h 910306" name="connsiteY3"/>
                  <a:gd fmla="*/ 346553 w 638854" name="connsiteX4"/>
                  <a:gd fmla="*/ 627123 h 910306" name="connsiteY4"/>
                  <a:gd fmla="*/ 84615 w 638854" name="connsiteX5"/>
                  <a:gd fmla="*/ 908112 h 910306" name="connsiteY5"/>
                  <a:gd fmla="*/ 230666 w 638854" name="connsiteX6"/>
                  <a:gd fmla="*/ 533461 h 910306" name="connsiteY6"/>
                  <a:gd fmla="*/ 84104 w 638854" name="connsiteX7"/>
                  <a:gd fmla="*/ 2235 h 910306" name="connsiteY7"/>
                  <a:gd fmla="*/ 373540 w 638854" name="connsiteX8"/>
                  <a:gd fmla="*/ 457261 h 910306" name="connsiteY8"/>
                  <a:gd fmla="*/ 362248 w 815067" name="connsiteX9"/>
                  <a:gd fmla="*/ 345713 h 798758" name="connsiteY9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b="b" l="l" r="r" t="t"/>
                <a:pathLst>
                  <a:path h="910306" w="638854">
                    <a:moveTo>
                      <a:pt x="373540" y="457261"/>
                    </a:moveTo>
                    <a:cubicBezTo>
                      <a:pt x="455032" y="418103"/>
                      <a:pt x="464028" y="134470"/>
                      <a:pt x="605316" y="228662"/>
                    </a:cubicBezTo>
                    <a:cubicBezTo>
                      <a:pt x="729141" y="403816"/>
                      <a:pt x="469849" y="433978"/>
                      <a:pt x="475140" y="517586"/>
                    </a:cubicBezTo>
                    <a:cubicBezTo>
                      <a:pt x="480431" y="621832"/>
                      <a:pt x="630649" y="795785"/>
                      <a:pt x="445706" y="869603"/>
                    </a:cubicBezTo>
                    <a:cubicBezTo>
                      <a:pt x="354954" y="914847"/>
                      <a:pt x="466409" y="600400"/>
                      <a:pt x="346553" y="627123"/>
                    </a:cubicBezTo>
                    <a:cubicBezTo>
                      <a:pt x="131711" y="627123"/>
                      <a:pt x="280406" y="939332"/>
                      <a:pt x="84615" y="908112"/>
                    </a:cubicBezTo>
                    <a:cubicBezTo>
                      <a:pt x="-79426" y="824504"/>
                      <a:pt x="219024" y="625536"/>
                      <a:pt x="230666" y="533461"/>
                    </a:cubicBezTo>
                    <a:cubicBezTo>
                      <a:pt x="242308" y="441386"/>
                      <a:pt x="-172940" y="65948"/>
                      <a:pt x="84104" y="2235"/>
                    </a:cubicBezTo>
                    <a:cubicBezTo>
                      <a:pt x="246746" y="-38079"/>
                      <a:pt x="275645" y="480544"/>
                      <a:pt x="373540" y="457261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242" name="眼镜"/>
            <p:cNvGrpSpPr/>
            <p:nvPr/>
          </p:nvGrpSpPr>
          <p:grpSpPr>
            <a:xfrm>
              <a:off x="322341" y="10126884"/>
              <a:ext cx="1447887" cy="480320"/>
              <a:chOff x="4938862" y="-13594"/>
              <a:chExt cx="1162388" cy="385609"/>
            </a:xfrm>
          </p:grpSpPr>
          <p:sp>
            <p:nvSpPr>
              <p:cNvPr id="1245" name="任意多边形 1244"/>
              <p:cNvSpPr/>
              <p:nvPr/>
            </p:nvSpPr>
            <p:spPr>
              <a:xfrm>
                <a:off x="4938862" y="-13594"/>
                <a:ext cx="1162388" cy="385609"/>
              </a:xfrm>
              <a:custGeom>
                <a:gdLst>
                  <a:gd fmla="*/ 683320 w 1095879" name="connsiteX0"/>
                  <a:gd fmla="*/ 0 h 358421" name="connsiteY0"/>
                  <a:gd fmla="*/ 921315 w 1095879" name="connsiteX1"/>
                  <a:gd fmla="*/ 9181 h 358421" name="connsiteY1"/>
                  <a:gd fmla="*/ 1095563 w 1095879" name="connsiteX2"/>
                  <a:gd fmla="*/ 27866 h 358421" name="connsiteY2"/>
                  <a:gd fmla="*/ 1095879 w 1095879" name="connsiteX3"/>
                  <a:gd fmla="*/ 60093 h 358421" name="connsiteY3"/>
                  <a:gd fmla="*/ 813157 w 1095879" name="connsiteX4"/>
                  <a:gd fmla="*/ 357847 h 358421" name="connsiteY4"/>
                  <a:gd fmla="*/ 587984 w 1095879" name="connsiteX5"/>
                  <a:gd fmla="*/ 147022 h 358421" name="connsiteY5"/>
                  <a:gd fmla="*/ 584531 w 1095879" name="connsiteX6"/>
                  <a:gd fmla="*/ 97173 h 358421" name="connsiteY6"/>
                  <a:gd fmla="*/ 579768 w 1095879" name="connsiteX7"/>
                  <a:gd fmla="*/ 82886 h 358421" name="connsiteY7"/>
                  <a:gd fmla="*/ 547026 w 1095879" name="connsiteX8"/>
                  <a:gd fmla="*/ 34070 h 358421" name="connsiteY8"/>
                  <a:gd fmla="*/ 514284 w 1095879" name="connsiteX9"/>
                  <a:gd fmla="*/ 82886 h 358421" name="connsiteY9"/>
                  <a:gd fmla="*/ 513336 w 1095879" name="connsiteX10"/>
                  <a:gd fmla="*/ 87649 h 358421" name="connsiteY10"/>
                  <a:gd fmla="*/ 507896 w 1095879" name="connsiteX11"/>
                  <a:gd fmla="*/ 147023 h 358421" name="connsiteY11"/>
                  <a:gd fmla="*/ 282722 w 1095879" name="connsiteX12"/>
                  <a:gd fmla="*/ 357848 h 358421" name="connsiteY12"/>
                  <a:gd fmla="*/ 0 w 1095879" name="connsiteX13"/>
                  <a:gd fmla="*/ 60094 h 358421" name="connsiteY13"/>
                  <a:gd fmla="*/ 316 w 1095879" name="connsiteX14"/>
                  <a:gd fmla="*/ 27867 h 358421" name="connsiteY14"/>
                  <a:gd fmla="*/ 174564 w 1095879" name="connsiteX15"/>
                  <a:gd fmla="*/ 9182 h 358421" name="connsiteY15"/>
                  <a:gd fmla="*/ 412559 w 1095879" name="connsiteX16"/>
                  <a:gd fmla="*/ 1 h 358421" name="connsiteY16"/>
                  <a:gd fmla="*/ 516362 w 1095879" name="connsiteX17"/>
                  <a:gd fmla="*/ 3331 h 358421" name="connsiteY17"/>
                  <a:gd fmla="*/ 517036 w 1095879" name="connsiteX18"/>
                  <a:gd fmla="*/ 7639 h 358421" name="connsiteY18"/>
                  <a:gd fmla="*/ 578843 w 1095879" name="connsiteX19"/>
                  <a:gd fmla="*/ 7639 h 358421" name="connsiteY19"/>
                  <a:gd fmla="*/ 579517 w 1095879" name="connsiteX20"/>
                  <a:gd fmla="*/ 3330 h 358421" name="connsiteY20"/>
                  <a:gd fmla="*/ 683320 w 1095879" name="connsiteX21"/>
                  <a:gd fmla="*/ 0 h 358421" name="connsiteY21"/>
                  <a:gd fmla="*/ 683320 w 1095879" name="connsiteX22"/>
                  <a:gd fmla="*/ 0 h 358421" name="connsiteY22"/>
                  <a:gd fmla="*/ 683320 w 1095879" name="connsiteX23"/>
                  <a:gd fmla="*/ 0 h 358421" name="connsiteY23"/>
                  <a:gd fmla="*/ 683320 w 1095879" name="connsiteX24"/>
                  <a:gd fmla="*/ 0 h 358421" name="connsiteY2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b="b" l="l" r="r" t="t"/>
                <a:pathLst>
                  <a:path h="358421" w="1095879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46" name="任意多边形 1245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gdLst>
                  <a:gd fmla="*/ 64895 w 209549" name="connsiteX0"/>
                  <a:gd fmla="*/ 0 h 343301" name="connsiteY0"/>
                  <a:gd fmla="*/ 59377 w 209549" name="connsiteX1"/>
                  <a:gd fmla="*/ 52615 h 343301" name="connsiteY1"/>
                  <a:gd fmla="*/ 171694 w 209549" name="connsiteX2"/>
                  <a:gd fmla="*/ 313276 h 343301" name="connsiteY2"/>
                  <a:gd fmla="*/ 209549 w 209549" name="connsiteX3"/>
                  <a:gd fmla="*/ 343301 h 343301" name="connsiteY3"/>
                  <a:gd fmla="*/ 169070 w 209549" name="connsiteX4"/>
                  <a:gd fmla="*/ 326432 h 343301" name="connsiteY4"/>
                  <a:gd fmla="*/ 0 w 209549" name="connsiteX5"/>
                  <a:gd fmla="*/ 82304 h 343301" name="connsiteY5"/>
                  <a:gd fmla="*/ 4419 w 209549" name="connsiteX6"/>
                  <a:gd fmla="*/ 37468 h 343301" name="connsiteY6"/>
                  <a:gd fmla="*/ 8476 w 209549" name="connsiteX7"/>
                  <a:gd fmla="*/ 23953 h 343301" name="connsiteY7"/>
                  <a:gd fmla="*/ 9253 w 209549" name="connsiteX8"/>
                  <a:gd fmla="*/ 23294 h 343301" name="connsiteY8"/>
                  <a:gd fmla="*/ 47019 w 209549" name="connsiteX9"/>
                  <a:gd fmla="*/ 3985 h 343301" name="connsiteY9"/>
                  <a:gd fmla="*/ 64895 w 209549" name="connsiteX10"/>
                  <a:gd fmla="*/ 0 h 343301" name="connsiteY1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b="b" l="l" r="r" t="t"/>
                <a:pathLst>
                  <a:path h="343301" w="209549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47" name="任意多边形 1246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gdLst>
                  <a:gd fmla="*/ 64895 w 209549" name="connsiteX0"/>
                  <a:gd fmla="*/ 0 h 343301" name="connsiteY0"/>
                  <a:gd fmla="*/ 59377 w 209549" name="connsiteX1"/>
                  <a:gd fmla="*/ 52615 h 343301" name="connsiteY1"/>
                  <a:gd fmla="*/ 171694 w 209549" name="connsiteX2"/>
                  <a:gd fmla="*/ 313276 h 343301" name="connsiteY2"/>
                  <a:gd fmla="*/ 209549 w 209549" name="connsiteX3"/>
                  <a:gd fmla="*/ 343301 h 343301" name="connsiteY3"/>
                  <a:gd fmla="*/ 169070 w 209549" name="connsiteX4"/>
                  <a:gd fmla="*/ 326432 h 343301" name="connsiteY4"/>
                  <a:gd fmla="*/ 0 w 209549" name="connsiteX5"/>
                  <a:gd fmla="*/ 82304 h 343301" name="connsiteY5"/>
                  <a:gd fmla="*/ 4419 w 209549" name="connsiteX6"/>
                  <a:gd fmla="*/ 37468 h 343301" name="connsiteY6"/>
                  <a:gd fmla="*/ 8476 w 209549" name="connsiteX7"/>
                  <a:gd fmla="*/ 23953 h 343301" name="connsiteY7"/>
                  <a:gd fmla="*/ 9253 w 209549" name="connsiteX8"/>
                  <a:gd fmla="*/ 23294 h 343301" name="connsiteY8"/>
                  <a:gd fmla="*/ 47019 w 209549" name="connsiteX9"/>
                  <a:gd fmla="*/ 3985 h 343301" name="connsiteY9"/>
                  <a:gd fmla="*/ 64895 w 209549" name="connsiteX10"/>
                  <a:gd fmla="*/ 0 h 343301" name="connsiteY1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b="b" l="l" r="r" t="t"/>
                <a:pathLst>
                  <a:path h="343301" w="209549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1243" name="任意多边形 1242"/>
            <p:cNvSpPr/>
            <p:nvPr/>
          </p:nvSpPr>
          <p:spPr>
            <a:xfrm>
              <a:off x="367708" y="11969813"/>
              <a:ext cx="351814" cy="150107"/>
            </a:xfrm>
            <a:custGeom>
              <a:gdLst>
                <a:gd fmla="*/ 431800 w 476250" name="connsiteX0"/>
                <a:gd fmla="*/ 0 h 203200" name="connsiteY0"/>
                <a:gd fmla="*/ 0 w 476250" name="connsiteX1"/>
                <a:gd fmla="*/ 203200 h 203200" name="connsiteY1"/>
                <a:gd fmla="*/ 476250 w 476250" name="connsiteX2"/>
                <a:gd fmla="*/ 171450 h 203200" name="connsiteY2"/>
                <a:gd fmla="*/ 431800 w 476250" name="connsiteX3"/>
                <a:gd fmla="*/ 0 h 203200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03200" w="47625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44" name="任意多边形 1243"/>
            <p:cNvSpPr/>
            <p:nvPr/>
          </p:nvSpPr>
          <p:spPr>
            <a:xfrm flipH="1">
              <a:off x="1280642" y="11963367"/>
              <a:ext cx="351814" cy="136035"/>
            </a:xfrm>
            <a:custGeom>
              <a:gdLst>
                <a:gd fmla="*/ 431800 w 476250" name="connsiteX0"/>
                <a:gd fmla="*/ 0 h 203200" name="connsiteY0"/>
                <a:gd fmla="*/ 0 w 476250" name="connsiteX1"/>
                <a:gd fmla="*/ 203200 h 203200" name="connsiteY1"/>
                <a:gd fmla="*/ 476250 w 476250" name="connsiteX2"/>
                <a:gd fmla="*/ 171450 h 203200" name="connsiteY2"/>
                <a:gd fmla="*/ 431800 w 476250" name="connsiteX3"/>
                <a:gd fmla="*/ 0 h 203200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203200" w="47625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9786889" y="1833873"/>
            <a:ext cx="462393" cy="470776"/>
            <a:chOff x="2305050" y="10270720"/>
            <a:chExt cx="2773220" cy="2823494"/>
          </a:xfrm>
        </p:grpSpPr>
        <p:grpSp>
          <p:nvGrpSpPr>
            <p:cNvPr id="1260" name="组合 1259"/>
            <p:cNvGrpSpPr/>
            <p:nvPr/>
          </p:nvGrpSpPr>
          <p:grpSpPr>
            <a:xfrm>
              <a:off x="3270136" y="10270720"/>
              <a:ext cx="1808134" cy="2823494"/>
              <a:chOff x="10331336" y="7512099"/>
              <a:chExt cx="1808134" cy="2823494"/>
            </a:xfrm>
          </p:grpSpPr>
          <p:grpSp>
            <p:nvGrpSpPr>
              <p:cNvPr id="1271" name="组合 1270"/>
              <p:cNvGrpSpPr/>
              <p:nvPr/>
            </p:nvGrpSpPr>
            <p:grpSpPr>
              <a:xfrm>
                <a:off x="10733194" y="7512099"/>
                <a:ext cx="1406276" cy="1499218"/>
                <a:chOff x="10733194" y="7512099"/>
                <a:chExt cx="1406276" cy="1499218"/>
              </a:xfrm>
            </p:grpSpPr>
            <p:sp>
              <p:nvSpPr>
                <p:cNvPr id="1273" name="病毒 手臂"/>
                <p:cNvSpPr/>
                <p:nvPr/>
              </p:nvSpPr>
              <p:spPr>
                <a:xfrm flipH="1">
                  <a:off x="11039295" y="8381550"/>
                  <a:ext cx="582563" cy="629767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161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274" name="组合 1273"/>
                <p:cNvGrpSpPr/>
                <p:nvPr/>
              </p:nvGrpSpPr>
              <p:grpSpPr>
                <a:xfrm rot="568597">
                  <a:off x="10733194" y="75120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27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7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77" name="任意多边形 127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272" name="任意多边形 1271"/>
              <p:cNvSpPr/>
              <p:nvPr/>
            </p:nvSpPr>
            <p:spPr>
              <a:xfrm flipH="1" flipV="1" rot="13850089">
                <a:off x="10171848" y="9003441"/>
                <a:ext cx="1491640" cy="1172664"/>
              </a:xfrm>
              <a:custGeom>
                <a:gdLst>
                  <a:gd fmla="*/ 1491640 w 1491640" name="connsiteX0"/>
                  <a:gd fmla="*/ 1082944 h 1172664" name="connsiteY0"/>
                  <a:gd fmla="*/ 1196640 w 1491640" name="connsiteX1"/>
                  <a:gd fmla="*/ 1172093 h 1172664" name="connsiteY1"/>
                  <a:gd fmla="*/ 898647 w 1491640" name="connsiteX2"/>
                  <a:gd fmla="*/ 1105100 h 1172664" name="connsiteY2"/>
                  <a:gd fmla="*/ 899172 w 1491640" name="connsiteX3"/>
                  <a:gd fmla="*/ 1104423 h 1172664" name="connsiteY3"/>
                  <a:gd fmla="*/ 892056 w 1491640" name="connsiteX4"/>
                  <a:gd fmla="*/ 1100351 h 1172664" name="connsiteY4"/>
                  <a:gd fmla="*/ 983221 w 1491640" name="connsiteX5"/>
                  <a:gd fmla="*/ 912610 h 1172664" name="connsiteY5"/>
                  <a:gd fmla="*/ 1000686 w 1491640" name="connsiteX6"/>
                  <a:gd fmla="*/ 851697 h 1172664" name="connsiteY6"/>
                  <a:gd fmla="*/ 827737 w 1491640" name="connsiteX7"/>
                  <a:gd fmla="*/ 851678 h 1172664" name="connsiteY7"/>
                  <a:gd fmla="*/ 0 w 1491640" name="connsiteX8"/>
                  <a:gd fmla="*/ 869849 h 1172664" name="connsiteY8"/>
                  <a:gd fmla="*/ 1730 w 1491640" name="connsiteX9"/>
                  <a:gd fmla="*/ 698525 h 1172664" name="connsiteY9"/>
                  <a:gd fmla="*/ 182583 w 1491640" name="connsiteX10"/>
                  <a:gd fmla="*/ 713118 h 1172664" name="connsiteY10"/>
                  <a:gd fmla="*/ 267054 w 1491640" name="connsiteX11"/>
                  <a:gd fmla="*/ 717568 h 1172664" name="connsiteY11"/>
                  <a:gd fmla="*/ 25465 w 1491640" name="connsiteX12"/>
                  <a:gd fmla="*/ 497336 h 1172664" name="connsiteY12"/>
                  <a:gd fmla="*/ 265971 w 1491640" name="connsiteX13"/>
                  <a:gd fmla="*/ 0 h 1172664" name="connsiteY13"/>
                  <a:gd fmla="*/ 403410 w 1491640" name="connsiteX14"/>
                  <a:gd fmla="*/ 89885 h 1172664" name="connsiteY14"/>
                  <a:gd fmla="*/ 161067 w 1491640" name="connsiteX15"/>
                  <a:gd fmla="*/ 475832 h 1172664" name="connsiteY15"/>
                  <a:gd fmla="*/ 444275 w 1491640" name="connsiteX16"/>
                  <a:gd fmla="*/ 724693 h 1172664" name="connsiteY16"/>
                  <a:gd fmla="*/ 674049 w 1491640" name="connsiteX17"/>
                  <a:gd fmla="*/ 730897 h 1172664" name="connsiteY17"/>
                  <a:gd fmla="*/ 933567 w 1491640" name="connsiteX18"/>
                  <a:gd fmla="*/ 734082 h 1172664" name="connsiteY18"/>
                  <a:gd fmla="*/ 1036760 w 1491640" name="connsiteX19"/>
                  <a:gd fmla="*/ 733980 h 1172664" name="connsiteY19"/>
                  <a:gd fmla="*/ 1052632 w 1491640" name="connsiteX20"/>
                  <a:gd fmla="*/ 684990 h 1172664" name="connsiteY20"/>
                  <a:gd fmla="*/ 1315771 w 1491640" name="connsiteX21"/>
                  <a:gd fmla="*/ 684990 h 1172664" name="connsiteY21"/>
                  <a:gd fmla="*/ 1331238 w 1491640" name="connsiteX22"/>
                  <a:gd fmla="*/ 729760 h 1172664" name="connsiteY22"/>
                  <a:gd fmla="*/ 1352429 w 1491640" name="connsiteX23"/>
                  <a:gd fmla="*/ 729046 h 1172664" name="connsiteY23"/>
                  <a:gd fmla="*/ 1406276 w 1491640" name="connsiteX24"/>
                  <a:gd fmla="*/ 726214 h 1172664" name="connsiteY24"/>
                  <a:gd fmla="*/ 1406276 w 1491640" name="connsiteX25"/>
                  <a:gd fmla="*/ 864657 h 1172664" name="connsiteY25"/>
                  <a:gd fmla="*/ 1361178 w 1491640" name="connsiteX26"/>
                  <a:gd fmla="*/ 861701 h 1172664" name="connsiteY26"/>
                  <a:gd fmla="*/ 1369951 w 1491640" name="connsiteX27"/>
                  <a:gd fmla="*/ 904026 h 1172664" name="connsiteY27"/>
                  <a:gd fmla="*/ 1485049 w 1491640" name="connsiteX28"/>
                  <a:gd fmla="*/ 1078195 h 1172664" name="connsiteY28"/>
                  <a:gd fmla="*/ 1484638 w 1491640" name="connsiteX29"/>
                  <a:gd fmla="*/ 1078644 h 1172664" name="connsiteY29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b="b" l="l" r="r" t="t"/>
                <a:pathLst>
                  <a:path h="1172664" w="1491640">
                    <a:moveTo>
                      <a:pt x="1491640" y="1082944"/>
                    </a:moveTo>
                    <a:cubicBezTo>
                      <a:pt x="1455255" y="1142564"/>
                      <a:pt x="1295473" y="1168401"/>
                      <a:pt x="1196640" y="1172093"/>
                    </a:cubicBezTo>
                    <a:cubicBezTo>
                      <a:pt x="1097809" y="1175785"/>
                      <a:pt x="967034" y="1162504"/>
                      <a:pt x="898647" y="1105100"/>
                    </a:cubicBezTo>
                    <a:lnTo>
                      <a:pt x="899172" y="1104423"/>
                    </a:lnTo>
                    <a:lnTo>
                      <a:pt x="892056" y="1100351"/>
                    </a:lnTo>
                    <a:cubicBezTo>
                      <a:pt x="933322" y="1057710"/>
                      <a:pt x="960085" y="988483"/>
                      <a:pt x="983221" y="912610"/>
                    </a:cubicBezTo>
                    <a:lnTo>
                      <a:pt x="1000686" y="851697"/>
                    </a:lnTo>
                    <a:lnTo>
                      <a:pt x="827737" y="851678"/>
                    </a:lnTo>
                    <a:cubicBezTo>
                      <a:pt x="572303" y="852976"/>
                      <a:pt x="275336" y="859466"/>
                      <a:pt x="0" y="869849"/>
                    </a:cubicBezTo>
                    <a:lnTo>
                      <a:pt x="1730" y="698525"/>
                    </a:lnTo>
                    <a:cubicBezTo>
                      <a:pt x="50547" y="704024"/>
                      <a:pt x="112252" y="708887"/>
                      <a:pt x="182583" y="713118"/>
                    </a:cubicBezTo>
                    <a:lnTo>
                      <a:pt x="267054" y="717568"/>
                    </a:lnTo>
                    <a:lnTo>
                      <a:pt x="25465" y="497336"/>
                    </a:lnTo>
                    <a:cubicBezTo>
                      <a:pt x="96761" y="307275"/>
                      <a:pt x="185802" y="165779"/>
                      <a:pt x="265971" y="0"/>
                    </a:cubicBezTo>
                    <a:lnTo>
                      <a:pt x="403410" y="89885"/>
                    </a:lnTo>
                    <a:lnTo>
                      <a:pt x="161067" y="475832"/>
                    </a:lnTo>
                    <a:lnTo>
                      <a:pt x="444275" y="724693"/>
                    </a:lnTo>
                    <a:lnTo>
                      <a:pt x="674049" y="730897"/>
                    </a:lnTo>
                    <a:cubicBezTo>
                      <a:pt x="761863" y="732592"/>
                      <a:pt x="849787" y="733654"/>
                      <a:pt x="933567" y="734082"/>
                    </a:cubicBezTo>
                    <a:lnTo>
                      <a:pt x="1036760" y="733980"/>
                    </a:lnTo>
                    <a:lnTo>
                      <a:pt x="1052632" y="684990"/>
                    </a:lnTo>
                    <a:lnTo>
                      <a:pt x="1315771" y="684990"/>
                    </a:lnTo>
                    <a:lnTo>
                      <a:pt x="1331238" y="729760"/>
                    </a:lnTo>
                    <a:lnTo>
                      <a:pt x="1352429" y="729046"/>
                    </a:lnTo>
                    <a:cubicBezTo>
                      <a:pt x="1372495" y="728204"/>
                      <a:pt x="1390535" y="727259"/>
                      <a:pt x="1406276" y="726214"/>
                    </a:cubicBezTo>
                    <a:lnTo>
                      <a:pt x="1406276" y="864657"/>
                    </a:lnTo>
                    <a:lnTo>
                      <a:pt x="1361178" y="861701"/>
                    </a:lnTo>
                    <a:lnTo>
                      <a:pt x="1369951" y="904026"/>
                    </a:lnTo>
                    <a:cubicBezTo>
                      <a:pt x="1388012" y="977037"/>
                      <a:pt x="1416225" y="1042571"/>
                      <a:pt x="1485049" y="1078195"/>
                    </a:cubicBezTo>
                    <a:lnTo>
                      <a:pt x="1484638" y="1078644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261" name="组合 1260"/>
            <p:cNvGrpSpPr/>
            <p:nvPr/>
          </p:nvGrpSpPr>
          <p:grpSpPr>
            <a:xfrm>
              <a:off x="2305050" y="11050157"/>
              <a:ext cx="1871817" cy="2003685"/>
              <a:chOff x="5257800" y="3544457"/>
              <a:chExt cx="1871817" cy="2003685"/>
            </a:xfrm>
          </p:grpSpPr>
          <p:sp>
            <p:nvSpPr>
              <p:cNvPr id="1262" name="任意多边形 1261"/>
              <p:cNvSpPr/>
              <p:nvPr/>
            </p:nvSpPr>
            <p:spPr>
              <a:xfrm>
                <a:off x="5875035" y="4817305"/>
                <a:ext cx="123833" cy="638935"/>
              </a:xfrm>
              <a:custGeom>
                <a:gdLst>
                  <a:gd fmla="*/ 181128 w 181128" name="connsiteX0"/>
                  <a:gd fmla="*/ 53975 h 927100" name="connsiteY0"/>
                  <a:gd fmla="*/ 100477 w 181128" name="connsiteX1"/>
                  <a:gd fmla="*/ 460376 h 927100" name="connsiteY1"/>
                  <a:gd fmla="*/ 181128 w 181128" name="connsiteX2"/>
                  <a:gd fmla="*/ 927100 h 927100" name="connsiteY2"/>
                  <a:gd fmla="*/ 22378 w 181128" name="connsiteX3"/>
                  <a:gd fmla="*/ 927100 h 927100" name="connsiteY3"/>
                  <a:gd fmla="*/ 0 w 181128" name="connsiteX4"/>
                  <a:gd fmla="*/ 469900 h 927100" name="connsiteY4"/>
                  <a:gd fmla="*/ 85878 w 181128" name="connsiteX5"/>
                  <a:gd fmla="*/ 0 h 927100" name="connsiteY5"/>
                  <a:gd fmla="*/ 181128 w 181128" name="connsiteX6"/>
                  <a:gd fmla="*/ 53975 h 9271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927100" w="181128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63" name="任意多边形 1262"/>
              <p:cNvSpPr/>
              <p:nvPr/>
            </p:nvSpPr>
            <p:spPr>
              <a:xfrm>
                <a:off x="6552912" y="4841926"/>
                <a:ext cx="87700" cy="590795"/>
              </a:xfrm>
              <a:custGeom>
                <a:gdLst>
                  <a:gd fmla="*/ 0 w 128276" name="connsiteX0"/>
                  <a:gd fmla="*/ 0 h 857250" name="connsiteY0"/>
                  <a:gd fmla="*/ 24333 w 128276" name="connsiteX1"/>
                  <a:gd fmla="*/ 436736 h 857250" name="connsiteY1"/>
                  <a:gd fmla="*/ 6350 w 128276" name="connsiteX2"/>
                  <a:gd fmla="*/ 857250 h 857250" name="connsiteY2"/>
                  <a:gd fmla="*/ 107950 w 128276" name="connsiteX3"/>
                  <a:gd fmla="*/ 857250 h 857250" name="connsiteY3"/>
                  <a:gd fmla="*/ 128276 w 128276" name="connsiteX4"/>
                  <a:gd fmla="*/ 440395 h 857250" name="connsiteY4"/>
                  <a:gd fmla="*/ 127000 w 128276" name="connsiteX5"/>
                  <a:gd fmla="*/ 9525 h 857250" name="connsiteY5"/>
                  <a:gd fmla="*/ 0 w 128276" name="connsiteX6"/>
                  <a:gd fmla="*/ 0 h 85725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857250" w="128276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64" name="任意多边形 1263"/>
              <p:cNvSpPr/>
              <p:nvPr/>
            </p:nvSpPr>
            <p:spPr>
              <a:xfrm>
                <a:off x="5690633" y="5408102"/>
                <a:ext cx="325601" cy="140040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65" name="任意多边形 1264"/>
              <p:cNvSpPr/>
              <p:nvPr/>
            </p:nvSpPr>
            <p:spPr>
              <a:xfrm flipH="1">
                <a:off x="6535547" y="5402088"/>
                <a:ext cx="325601" cy="126912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66" name="椭圆 1265"/>
              <p:cNvSpPr/>
              <p:nvPr/>
            </p:nvSpPr>
            <p:spPr>
              <a:xfrm>
                <a:off x="5382226" y="3544457"/>
                <a:ext cx="1731721" cy="1666661"/>
              </a:xfrm>
              <a:prstGeom prst="ellipse">
                <a:avLst/>
              </a:prstGeom>
              <a:gradFill flip="none" rotWithShape="1">
                <a:gsLst>
                  <a:gs pos="25000">
                    <a:srgbClr val="2C291A"/>
                  </a:gs>
                  <a:gs pos="100000">
                    <a:srgbClr val="020202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67" name="眼镜"/>
              <p:cNvGrpSpPr/>
              <p:nvPr/>
            </p:nvGrpSpPr>
            <p:grpSpPr>
              <a:xfrm>
                <a:off x="5257800" y="3890995"/>
                <a:ext cx="1871817" cy="617127"/>
                <a:chOff x="4972116" y="0"/>
                <a:chExt cx="1095879" cy="358421"/>
              </a:xfrm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70" name="任意多边形 1269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78" name="组合 1277"/>
          <p:cNvGrpSpPr/>
          <p:nvPr/>
        </p:nvGrpSpPr>
        <p:grpSpPr>
          <a:xfrm>
            <a:off x="9865364" y="2502209"/>
            <a:ext cx="374376" cy="474481"/>
            <a:chOff x="15863449" y="-4007767"/>
            <a:chExt cx="2245334" cy="2845717"/>
          </a:xfrm>
        </p:grpSpPr>
        <p:grpSp>
          <p:nvGrpSpPr>
            <p:cNvPr id="1279" name="组合 1278"/>
            <p:cNvGrpSpPr/>
            <p:nvPr/>
          </p:nvGrpSpPr>
          <p:grpSpPr>
            <a:xfrm>
              <a:off x="15863449" y="-4007767"/>
              <a:ext cx="1437767" cy="2817049"/>
              <a:chOff x="1990514" y="7334132"/>
              <a:chExt cx="1437767" cy="2817049"/>
            </a:xfrm>
          </p:grpSpPr>
          <p:grpSp>
            <p:nvGrpSpPr>
              <p:cNvPr id="1290" name="组合 1289"/>
              <p:cNvGrpSpPr/>
              <p:nvPr/>
            </p:nvGrpSpPr>
            <p:grpSpPr>
              <a:xfrm>
                <a:off x="1990514" y="7334132"/>
                <a:ext cx="1281912" cy="1450631"/>
                <a:chOff x="1990514" y="7334132"/>
                <a:chExt cx="1281912" cy="1450631"/>
              </a:xfrm>
            </p:grpSpPr>
            <p:sp>
              <p:nvSpPr>
                <p:cNvPr id="1292" name="病毒 手臂"/>
                <p:cNvSpPr/>
                <p:nvPr/>
              </p:nvSpPr>
              <p:spPr>
                <a:xfrm>
                  <a:off x="2501148" y="8147826"/>
                  <a:ext cx="386575" cy="636937"/>
                </a:xfrm>
                <a:custGeom>
                  <a:gdLst>
                    <a:gd fmla="*/ 386575 w 386575" name="connsiteX0"/>
                    <a:gd fmla="*/ 466630 h 636937" name="connsiteY0"/>
                    <a:gd fmla="*/ 140762 w 386575" name="connsiteX1"/>
                    <a:gd fmla="*/ 440100 h 636937" name="connsiteY1"/>
                    <a:gd fmla="*/ 124325 w 386575" name="connsiteX2"/>
                    <a:gd fmla="*/ 4025 h 636937" name="connsiteY2"/>
                    <a:gd fmla="*/ 0 w 386575" name="connsiteX3"/>
                    <a:gd fmla="*/ 0 h 636937" name="connsiteY3"/>
                    <a:gd fmla="*/ 30212 w 386575" name="connsiteX4"/>
                    <a:gd fmla="*/ 538237 h 636937" name="connsiteY4"/>
                    <a:gd fmla="*/ 372850 w 386575" name="connsiteX5"/>
                    <a:gd fmla="*/ 636937 h 636937" name="connsiteY5"/>
                    <a:gd fmla="*/ 386575 w 386575" name="connsiteX6"/>
                    <a:gd fmla="*/ 466630 h 6369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36937" w="386575">
                      <a:moveTo>
                        <a:pt x="386575" y="466630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179262" y="591337"/>
                        <a:pt x="372850" y="636937"/>
                      </a:cubicBezTo>
                      <a:lnTo>
                        <a:pt x="386575" y="466630"/>
                      </a:lnTo>
                      <a:close/>
                    </a:path>
                  </a:pathLst>
                </a:custGeom>
                <a:solidFill>
                  <a:srgbClr val="0202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293" name="组合 1292"/>
                <p:cNvGrpSpPr/>
                <p:nvPr/>
              </p:nvGrpSpPr>
              <p:grpSpPr>
                <a:xfrm flipH="1" rot="20462234">
                  <a:off x="1990514" y="7334132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94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95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96" name="任意多边形 1295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291" name="任意多边形 1290"/>
              <p:cNvSpPr/>
              <p:nvPr/>
            </p:nvSpPr>
            <p:spPr>
              <a:xfrm flipV="1" rot="7180742">
                <a:off x="2237465" y="8960364"/>
                <a:ext cx="1468402" cy="913231"/>
              </a:xfrm>
              <a:custGeom>
                <a:gdLst>
                  <a:gd fmla="*/ 83902 w 1468402" name="connsiteX0"/>
                  <a:gd fmla="*/ 0 h 913231" name="connsiteY0"/>
                  <a:gd fmla="*/ 0 w 1468402" name="connsiteX1"/>
                  <a:gd fmla="*/ 346559 h 913231" name="connsiteY1"/>
                  <a:gd fmla="*/ 222893 w 1468402" name="connsiteX2"/>
                  <a:gd fmla="*/ 490709 h 913231" name="connsiteY2"/>
                  <a:gd fmla="*/ 185327 w 1468402" name="connsiteX3"/>
                  <a:gd fmla="*/ 488107 h 913231" name="connsiteY3"/>
                  <a:gd fmla="*/ 110252 w 1468402" name="connsiteX4"/>
                  <a:gd fmla="*/ 481023 h 913231" name="connsiteY4"/>
                  <a:gd fmla="*/ 108675 w 1468402" name="connsiteX5"/>
                  <a:gd fmla="*/ 637196 h 913231" name="connsiteY5"/>
                  <a:gd fmla="*/ 434463 w 1468402" name="connsiteX6"/>
                  <a:gd fmla="*/ 627537 h 913231" name="connsiteY6"/>
                  <a:gd fmla="*/ 452668 w 1468402" name="connsiteX7"/>
                  <a:gd fmla="*/ 639310 h 913231" name="connsiteY7"/>
                  <a:gd fmla="*/ 459270 w 1468402" name="connsiteX8"/>
                  <a:gd fmla="*/ 626801 h 913231" name="connsiteY8"/>
                  <a:gd fmla="*/ 492747 w 1468402" name="connsiteX9"/>
                  <a:gd fmla="*/ 625809 h 913231" name="connsiteY9"/>
                  <a:gd fmla="*/ 863211 w 1468402" name="connsiteX10"/>
                  <a:gd fmla="*/ 620632 h 913231" name="connsiteY10"/>
                  <a:gd fmla="*/ 1020865 w 1468402" name="connsiteX11"/>
                  <a:gd fmla="*/ 620650 h 913231" name="connsiteY11"/>
                  <a:gd fmla="*/ 1004945 w 1468402" name="connsiteX12"/>
                  <a:gd fmla="*/ 676176 h 913231" name="connsiteY12"/>
                  <a:gd fmla="*/ 921841 w 1468402" name="connsiteX13"/>
                  <a:gd fmla="*/ 847313 h 913231" name="connsiteY13"/>
                  <a:gd fmla="*/ 928329 w 1468402" name="connsiteX14"/>
                  <a:gd fmla="*/ 851026 h 913231" name="connsiteY14"/>
                  <a:gd fmla="*/ 927851 w 1468402" name="connsiteX15"/>
                  <a:gd fmla="*/ 851642 h 913231" name="connsiteY15"/>
                  <a:gd fmla="*/ 1199491 w 1468402" name="connsiteX16"/>
                  <a:gd fmla="*/ 912711 h 913231" name="connsiteY16"/>
                  <a:gd fmla="*/ 1468402 w 1468402" name="connsiteX17"/>
                  <a:gd fmla="*/ 831446 h 913231" name="connsiteY17"/>
                  <a:gd fmla="*/ 1461946 w 1468402" name="connsiteX18"/>
                  <a:gd fmla="*/ 827481 h 913231" name="connsiteY18"/>
                  <a:gd fmla="*/ 1462393 w 1468402" name="connsiteX19"/>
                  <a:gd fmla="*/ 827117 h 913231" name="connsiteY19"/>
                  <a:gd fmla="*/ 1357474 w 1468402" name="connsiteX20"/>
                  <a:gd fmla="*/ 668350 h 913231" name="connsiteY20"/>
                  <a:gd fmla="*/ 1349477 w 1468402" name="connsiteX21"/>
                  <a:gd fmla="*/ 629769 h 913231" name="connsiteY21"/>
                  <a:gd fmla="*/ 1390587 w 1468402" name="connsiteX22"/>
                  <a:gd fmla="*/ 632464 h 913231" name="connsiteY22"/>
                  <a:gd fmla="*/ 1390587 w 1468402" name="connsiteX23"/>
                  <a:gd fmla="*/ 506263 h 913231" name="connsiteY23"/>
                  <a:gd fmla="*/ 1322066 w 1468402" name="connsiteX24"/>
                  <a:gd fmla="*/ 509154 h 913231" name="connsiteY24"/>
                  <a:gd fmla="*/ 1308085 w 1468402" name="connsiteX25"/>
                  <a:gd fmla="*/ 468686 h 913231" name="connsiteY25"/>
                  <a:gd fmla="*/ 1068217 w 1468402" name="connsiteX26"/>
                  <a:gd fmla="*/ 468686 h 913231" name="connsiteY26"/>
                  <a:gd fmla="*/ 1053749 w 1468402" name="connsiteX27"/>
                  <a:gd fmla="*/ 513342 h 913231" name="connsiteY27"/>
                  <a:gd fmla="*/ 959681 w 1468402" name="connsiteX28"/>
                  <a:gd fmla="*/ 513436 h 913231" name="connsiteY28"/>
                  <a:gd fmla="*/ 487163 w 1468402" name="connsiteX29"/>
                  <a:gd fmla="*/ 504162 h 913231" name="connsiteY29"/>
                  <a:gd fmla="*/ 468876 w 1468402" name="connsiteX30"/>
                  <a:gd fmla="*/ 503314 h 913231" name="connsiteY30"/>
                  <a:gd fmla="*/ 140001 w 1468402" name="connsiteX31"/>
                  <a:gd fmla="*/ 299103 h 913231" name="connsiteY31"/>
                  <a:gd fmla="*/ 238663 w 1468402" name="connsiteX32"/>
                  <a:gd fmla="*/ 72402 h 913231" name="connsiteY3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b="b" l="l" r="r" t="t"/>
                <a:pathLst>
                  <a:path h="913231" w="1468402">
                    <a:moveTo>
                      <a:pt x="83902" y="0"/>
                    </a:moveTo>
                    <a:cubicBezTo>
                      <a:pt x="27667" y="190770"/>
                      <a:pt x="42621" y="131586"/>
                      <a:pt x="0" y="346559"/>
                    </a:cubicBezTo>
                    <a:lnTo>
                      <a:pt x="222893" y="490709"/>
                    </a:lnTo>
                    <a:lnTo>
                      <a:pt x="185327" y="488107"/>
                    </a:lnTo>
                    <a:cubicBezTo>
                      <a:pt x="157689" y="485890"/>
                      <a:pt x="132502" y="483529"/>
                      <a:pt x="110252" y="481023"/>
                    </a:cubicBezTo>
                    <a:lnTo>
                      <a:pt x="108675" y="637196"/>
                    </a:lnTo>
                    <a:lnTo>
                      <a:pt x="434463" y="627537"/>
                    </a:lnTo>
                    <a:lnTo>
                      <a:pt x="452668" y="639310"/>
                    </a:lnTo>
                    <a:lnTo>
                      <a:pt x="459270" y="626801"/>
                    </a:lnTo>
                    <a:lnTo>
                      <a:pt x="492747" y="625809"/>
                    </a:lnTo>
                    <a:cubicBezTo>
                      <a:pt x="620902" y="622999"/>
                      <a:pt x="746789" y="621224"/>
                      <a:pt x="863211" y="620632"/>
                    </a:cubicBezTo>
                    <a:lnTo>
                      <a:pt x="1020865" y="620650"/>
                    </a:lnTo>
                    <a:lnTo>
                      <a:pt x="1004945" y="676176"/>
                    </a:lnTo>
                    <a:cubicBezTo>
                      <a:pt x="983854" y="745339"/>
                      <a:pt x="959457" y="808444"/>
                      <a:pt x="921841" y="847313"/>
                    </a:cubicBezTo>
                    <a:lnTo>
                      <a:pt x="928329" y="851026"/>
                    </a:lnTo>
                    <a:lnTo>
                      <a:pt x="927851" y="851642"/>
                    </a:lnTo>
                    <a:cubicBezTo>
                      <a:pt x="990189" y="903970"/>
                      <a:pt x="1109399" y="916077"/>
                      <a:pt x="1199491" y="912711"/>
                    </a:cubicBezTo>
                    <a:cubicBezTo>
                      <a:pt x="1289582" y="909345"/>
                      <a:pt x="1435234" y="885793"/>
                      <a:pt x="1468402" y="831446"/>
                    </a:cubicBezTo>
                    <a:lnTo>
                      <a:pt x="1461946" y="827481"/>
                    </a:lnTo>
                    <a:lnTo>
                      <a:pt x="1462393" y="827117"/>
                    </a:lnTo>
                    <a:cubicBezTo>
                      <a:pt x="1399656" y="794643"/>
                      <a:pt x="1373938" y="734905"/>
                      <a:pt x="1357474" y="668350"/>
                    </a:cubicBezTo>
                    <a:lnTo>
                      <a:pt x="1349477" y="629769"/>
                    </a:lnTo>
                    <a:lnTo>
                      <a:pt x="1390587" y="632464"/>
                    </a:lnTo>
                    <a:lnTo>
                      <a:pt x="1390587" y="506263"/>
                    </a:lnTo>
                    <a:lnTo>
                      <a:pt x="1322066" y="509154"/>
                    </a:lnTo>
                    <a:lnTo>
                      <a:pt x="1308085" y="468686"/>
                    </a:lnTo>
                    <a:lnTo>
                      <a:pt x="1068217" y="468686"/>
                    </a:lnTo>
                    <a:lnTo>
                      <a:pt x="1053749" y="513342"/>
                    </a:lnTo>
                    <a:lnTo>
                      <a:pt x="959681" y="513436"/>
                    </a:lnTo>
                    <a:cubicBezTo>
                      <a:pt x="806941" y="512655"/>
                      <a:pt x="639084" y="509564"/>
                      <a:pt x="487163" y="504162"/>
                    </a:cubicBezTo>
                    <a:lnTo>
                      <a:pt x="468876" y="503314"/>
                    </a:lnTo>
                    <a:lnTo>
                      <a:pt x="140001" y="299103"/>
                    </a:lnTo>
                    <a:lnTo>
                      <a:pt x="238663" y="7240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6620224" y="-3343153"/>
              <a:ext cx="1488558" cy="2181103"/>
              <a:chOff x="-1688638" y="3958785"/>
              <a:chExt cx="1488558" cy="2181103"/>
            </a:xfrm>
          </p:grpSpPr>
          <p:sp>
            <p:nvSpPr>
              <p:cNvPr id="1281" name="任意多边形 1280"/>
              <p:cNvSpPr/>
              <p:nvPr/>
            </p:nvSpPr>
            <p:spPr>
              <a:xfrm>
                <a:off x="-1382660" y="5356516"/>
                <a:ext cx="133802" cy="684864"/>
              </a:xfrm>
              <a:custGeom>
                <a:gdLst>
                  <a:gd fmla="*/ 181128 w 181128" name="connsiteX0"/>
                  <a:gd fmla="*/ 53975 h 927100" name="connsiteY0"/>
                  <a:gd fmla="*/ 100477 w 181128" name="connsiteX1"/>
                  <a:gd fmla="*/ 460376 h 927100" name="connsiteY1"/>
                  <a:gd fmla="*/ 181128 w 181128" name="connsiteX2"/>
                  <a:gd fmla="*/ 927100 h 927100" name="connsiteY2"/>
                  <a:gd fmla="*/ 22378 w 181128" name="connsiteX3"/>
                  <a:gd fmla="*/ 927100 h 927100" name="connsiteY3"/>
                  <a:gd fmla="*/ 0 w 181128" name="connsiteX4"/>
                  <a:gd fmla="*/ 469900 h 927100" name="connsiteY4"/>
                  <a:gd fmla="*/ 85878 w 181128" name="connsiteX5"/>
                  <a:gd fmla="*/ 0 h 927100" name="connsiteY5"/>
                  <a:gd fmla="*/ 181128 w 181128" name="connsiteX6"/>
                  <a:gd fmla="*/ 53975 h 9271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927100" w="181128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82" name="任意多边形 1281"/>
              <p:cNvSpPr/>
              <p:nvPr/>
            </p:nvSpPr>
            <p:spPr>
              <a:xfrm>
                <a:off x="-650211" y="5382907"/>
                <a:ext cx="94760" cy="633264"/>
              </a:xfrm>
              <a:custGeom>
                <a:gdLst>
                  <a:gd fmla="*/ 0 w 128276" name="connsiteX0"/>
                  <a:gd fmla="*/ 0 h 857250" name="connsiteY0"/>
                  <a:gd fmla="*/ 24333 w 128276" name="connsiteX1"/>
                  <a:gd fmla="*/ 436736 h 857250" name="connsiteY1"/>
                  <a:gd fmla="*/ 6350 w 128276" name="connsiteX2"/>
                  <a:gd fmla="*/ 857250 h 857250" name="connsiteY2"/>
                  <a:gd fmla="*/ 107950 w 128276" name="connsiteX3"/>
                  <a:gd fmla="*/ 857250 h 857250" name="connsiteY3"/>
                  <a:gd fmla="*/ 128276 w 128276" name="connsiteX4"/>
                  <a:gd fmla="*/ 440395 h 857250" name="connsiteY4"/>
                  <a:gd fmla="*/ 127000 w 128276" name="connsiteX5"/>
                  <a:gd fmla="*/ 9525 h 857250" name="connsiteY5"/>
                  <a:gd fmla="*/ 0 w 128276" name="connsiteX6"/>
                  <a:gd fmla="*/ 0 h 85725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857250" w="128276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83" name="任意多边形 1282"/>
              <p:cNvSpPr/>
              <p:nvPr/>
            </p:nvSpPr>
            <p:spPr>
              <a:xfrm>
                <a:off x="-1581908" y="5989781"/>
                <a:ext cx="351814" cy="150107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84" name="任意多边形 1283"/>
              <p:cNvSpPr/>
              <p:nvPr/>
            </p:nvSpPr>
            <p:spPr>
              <a:xfrm flipH="1">
                <a:off x="-668974" y="5983335"/>
                <a:ext cx="351814" cy="136035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285" name="任意多边形 1284"/>
              <p:cNvSpPr/>
              <p:nvPr/>
            </p:nvSpPr>
            <p:spPr>
              <a:xfrm>
                <a:off x="-1688638" y="3958785"/>
                <a:ext cx="1488558" cy="1559442"/>
              </a:xfrm>
              <a:custGeom>
                <a:gdLst>
                  <a:gd fmla="*/ 935664 w 1488558" name="connsiteX0"/>
                  <a:gd fmla="*/ 0 h 1559442" name="connsiteY0"/>
                  <a:gd fmla="*/ 106326 w 1488558" name="connsiteX1"/>
                  <a:gd fmla="*/ 347330 h 1559442" name="connsiteY1"/>
                  <a:gd fmla="*/ 0 w 1488558" name="connsiteX2"/>
                  <a:gd fmla="*/ 1197935 h 1559442" name="connsiteY2"/>
                  <a:gd fmla="*/ 262270 w 1488558" name="connsiteX3"/>
                  <a:gd fmla="*/ 1552354 h 1559442" name="connsiteY3"/>
                  <a:gd fmla="*/ 1226288 w 1488558" name="connsiteX4"/>
                  <a:gd fmla="*/ 1559442 h 1559442" name="connsiteY4"/>
                  <a:gd fmla="*/ 1488558 w 1488558" name="connsiteX5"/>
                  <a:gd fmla="*/ 1318437 h 1559442" name="connsiteY5"/>
                  <a:gd fmla="*/ 1417674 w 1488558" name="connsiteX6"/>
                  <a:gd fmla="*/ 453656 h 1559442" name="connsiteY6"/>
                  <a:gd fmla="*/ 935664 w 1488558" name="connsiteX7"/>
                  <a:gd fmla="*/ 0 h 1559442" name="connsiteY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b="b" l="l" r="r" t="t"/>
                <a:pathLst>
                  <a:path h="1559442" w="1488558">
                    <a:moveTo>
                      <a:pt x="935664" y="0"/>
                    </a:moveTo>
                    <a:lnTo>
                      <a:pt x="106326" y="347330"/>
                    </a:lnTo>
                    <a:lnTo>
                      <a:pt x="0" y="1197935"/>
                    </a:lnTo>
                    <a:lnTo>
                      <a:pt x="262270" y="1552354"/>
                    </a:lnTo>
                    <a:lnTo>
                      <a:pt x="1226288" y="1559442"/>
                    </a:lnTo>
                    <a:lnTo>
                      <a:pt x="1488558" y="1318437"/>
                    </a:lnTo>
                    <a:lnTo>
                      <a:pt x="1417674" y="453656"/>
                    </a:lnTo>
                    <a:lnTo>
                      <a:pt x="935664" y="0"/>
                    </a:lnTo>
                    <a:close/>
                  </a:path>
                </a:pathLst>
              </a:custGeom>
              <a:blipFill dpi="0" rotWithShape="1">
                <a:blip r:embed="rId4"/>
                <a:tile algn="tl" flip="none" sx="50000" sy="50000" tx="-488950" ty="-539750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286" name="眼镜"/>
              <p:cNvGrpSpPr/>
              <p:nvPr/>
            </p:nvGrpSpPr>
            <p:grpSpPr>
              <a:xfrm>
                <a:off x="-1659471" y="4337819"/>
                <a:ext cx="1429757" cy="467620"/>
                <a:chOff x="4972116" y="0"/>
                <a:chExt cx="1095879" cy="358421"/>
              </a:xfrm>
            </p:grpSpPr>
            <p:sp>
              <p:nvSpPr>
                <p:cNvPr id="1287" name="任意多边形 128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8" name="任意多边形 128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89" name="任意多边形 128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297" name="组合 1296"/>
          <p:cNvGrpSpPr/>
          <p:nvPr/>
        </p:nvGrpSpPr>
        <p:grpSpPr>
          <a:xfrm>
            <a:off x="9308155" y="1303035"/>
            <a:ext cx="359335" cy="492760"/>
            <a:chOff x="1302900" y="9691794"/>
            <a:chExt cx="2155129" cy="2955347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1302900" y="9691794"/>
              <a:ext cx="1688246" cy="2531439"/>
              <a:chOff x="4922400" y="7653444"/>
              <a:chExt cx="1688246" cy="2531439"/>
            </a:xfrm>
          </p:grpSpPr>
          <p:grpSp>
            <p:nvGrpSpPr>
              <p:cNvPr id="1311" name="组合 1310"/>
              <p:cNvGrpSpPr/>
              <p:nvPr/>
            </p:nvGrpSpPr>
            <p:grpSpPr>
              <a:xfrm>
                <a:off x="4922400" y="7653444"/>
                <a:ext cx="1281912" cy="1432918"/>
                <a:chOff x="4922400" y="7653444"/>
                <a:chExt cx="1281912" cy="1432918"/>
              </a:xfrm>
            </p:grpSpPr>
            <p:sp>
              <p:nvSpPr>
                <p:cNvPr id="1313" name="病毒 手臂"/>
                <p:cNvSpPr/>
                <p:nvPr/>
              </p:nvSpPr>
              <p:spPr>
                <a:xfrm>
                  <a:off x="5256228" y="8411325"/>
                  <a:ext cx="610975" cy="675037"/>
                </a:xfrm>
                <a:custGeom>
                  <a:gdLst>
                    <a:gd fmla="*/ 538975 w 610975" name="connsiteX0"/>
                    <a:gd fmla="*/ 516637 h 675037" name="connsiteY0"/>
                    <a:gd fmla="*/ 140762 w 610975" name="connsiteX1"/>
                    <a:gd fmla="*/ 440100 h 675037" name="connsiteY1"/>
                    <a:gd fmla="*/ 124325 w 610975" name="connsiteX2"/>
                    <a:gd fmla="*/ 4025 h 675037" name="connsiteY2"/>
                    <a:gd fmla="*/ 0 w 610975" name="connsiteX3"/>
                    <a:gd fmla="*/ 0 h 675037" name="connsiteY3"/>
                    <a:gd fmla="*/ 30212 w 610975" name="connsiteX4"/>
                    <a:gd fmla="*/ 538237 h 675037" name="connsiteY4"/>
                    <a:gd fmla="*/ 610975 w 610975" name="connsiteX5"/>
                    <a:gd fmla="*/ 675037 h 675037" name="connsiteY5"/>
                    <a:gd fmla="*/ 538975 w 610975" name="connsiteX6"/>
                    <a:gd fmla="*/ 516637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10975">
                      <a:moveTo>
                        <a:pt x="538975" y="516637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538975" y="516637"/>
                      </a:lnTo>
                      <a:close/>
                    </a:path>
                  </a:pathLst>
                </a:custGeom>
                <a:solidFill>
                  <a:srgbClr val="6151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14" name="组合 1313"/>
                <p:cNvGrpSpPr/>
                <p:nvPr/>
              </p:nvGrpSpPr>
              <p:grpSpPr>
                <a:xfrm flipH="1" rot="188224">
                  <a:off x="4922400" y="7653444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31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1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17" name="任意多边形 131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312" name="任意多边形 1311"/>
              <p:cNvSpPr/>
              <p:nvPr/>
            </p:nvSpPr>
            <p:spPr>
              <a:xfrm flipV="1" rot="8506732">
                <a:off x="5250918" y="8986814"/>
                <a:ext cx="1359728" cy="1198069"/>
              </a:xfrm>
              <a:custGeom>
                <a:gdLst>
                  <a:gd fmla="*/ 381608 w 1359728" name="connsiteX0"/>
                  <a:gd fmla="*/ 0 h 1198069" name="connsiteY0"/>
                  <a:gd fmla="*/ 9981 w 1359728" name="connsiteX1"/>
                  <a:gd fmla="*/ 466791 h 1198069" name="connsiteY1"/>
                  <a:gd fmla="*/ 231163 w 1359728" name="connsiteX2"/>
                  <a:gd fmla="*/ 782573 h 1198069" name="connsiteY2"/>
                  <a:gd fmla="*/ 166437 w 1359728" name="connsiteX3"/>
                  <a:gd fmla="*/ 779163 h 1198069" name="connsiteY3"/>
                  <a:gd fmla="*/ 1578 w 1359728" name="connsiteX4"/>
                  <a:gd fmla="*/ 765861 h 1198069" name="connsiteY4"/>
                  <a:gd fmla="*/ 0 w 1359728" name="connsiteX5"/>
                  <a:gd fmla="*/ 922034 h 1198069" name="connsiteY5"/>
                  <a:gd fmla="*/ 754537 w 1359728" name="connsiteX6"/>
                  <a:gd fmla="*/ 905471 h 1198069" name="connsiteY6"/>
                  <a:gd fmla="*/ 912191 w 1359728" name="connsiteX7"/>
                  <a:gd fmla="*/ 905488 h 1198069" name="connsiteY7"/>
                  <a:gd fmla="*/ 896271 w 1359728" name="connsiteX8"/>
                  <a:gd fmla="*/ 961014 h 1198069" name="connsiteY8"/>
                  <a:gd fmla="*/ 813167 w 1359728" name="connsiteX9"/>
                  <a:gd fmla="*/ 1132151 h 1198069" name="connsiteY9"/>
                  <a:gd fmla="*/ 819654 w 1359728" name="connsiteX10"/>
                  <a:gd fmla="*/ 1135863 h 1198069" name="connsiteY10"/>
                  <a:gd fmla="*/ 819176 w 1359728" name="connsiteX11"/>
                  <a:gd fmla="*/ 1136480 h 1198069" name="connsiteY11"/>
                  <a:gd fmla="*/ 1090817 w 1359728" name="connsiteX12"/>
                  <a:gd fmla="*/ 1197549 h 1198069" name="connsiteY12"/>
                  <a:gd fmla="*/ 1359728 w 1359728" name="connsiteX13"/>
                  <a:gd fmla="*/ 1116284 h 1198069" name="connsiteY13"/>
                  <a:gd fmla="*/ 1353344 w 1359728" name="connsiteX14"/>
                  <a:gd fmla="*/ 1112364 h 1198069" name="connsiteY14"/>
                  <a:gd fmla="*/ 1353719 w 1359728" name="connsiteX15"/>
                  <a:gd fmla="*/ 1111955 h 1198069" name="connsiteY15"/>
                  <a:gd fmla="*/ 1248801 w 1359728" name="connsiteX16"/>
                  <a:gd fmla="*/ 953188 h 1198069" name="connsiteY16"/>
                  <a:gd fmla="*/ 1240803 w 1359728" name="connsiteX17"/>
                  <a:gd fmla="*/ 914607 h 1198069" name="connsiteY17"/>
                  <a:gd fmla="*/ 1281912 w 1359728" name="connsiteX18"/>
                  <a:gd fmla="*/ 917302 h 1198069" name="connsiteY18"/>
                  <a:gd fmla="*/ 1281912 w 1359728" name="connsiteX19"/>
                  <a:gd fmla="*/ 791101 h 1198069" name="connsiteY19"/>
                  <a:gd fmla="*/ 1232827 w 1359728" name="connsiteX20"/>
                  <a:gd fmla="*/ 793683 h 1198069" name="connsiteY20"/>
                  <a:gd fmla="*/ 1213510 w 1359728" name="connsiteX21"/>
                  <a:gd fmla="*/ 794334 h 1198069" name="connsiteY21"/>
                  <a:gd fmla="*/ 1199411 w 1359728" name="connsiteX22"/>
                  <a:gd fmla="*/ 753524 h 1198069" name="connsiteY22"/>
                  <a:gd fmla="*/ 959543 w 1359728" name="connsiteX23"/>
                  <a:gd fmla="*/ 753523 h 1198069" name="connsiteY23"/>
                  <a:gd fmla="*/ 945075 w 1359728" name="connsiteX24"/>
                  <a:gd fmla="*/ 798181 h 1198069" name="connsiteY24"/>
                  <a:gd fmla="*/ 851007 w 1359728" name="connsiteX25"/>
                  <a:gd fmla="*/ 798274 h 1198069" name="connsiteY25"/>
                  <a:gd fmla="*/ 614440 w 1359728" name="connsiteX26"/>
                  <a:gd fmla="*/ 795370 h 1198069" name="connsiteY26"/>
                  <a:gd fmla="*/ 385996 w 1359728" name="connsiteX27"/>
                  <a:gd fmla="*/ 789203 h 1198069" name="connsiteY27"/>
                  <a:gd fmla="*/ 157550 w 1359728" name="connsiteX28"/>
                  <a:gd fmla="*/ 475494 h 1198069" name="connsiteY28"/>
                  <a:gd fmla="*/ 423044 w 1359728" name="connsiteX29"/>
                  <a:gd fmla="*/ 168990 h 1198069" name="connsiteY29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b="b" l="l" r="r" t="t"/>
                <a:pathLst>
                  <a:path h="1198069" w="1359728">
                    <a:moveTo>
                      <a:pt x="381608" y="0"/>
                    </a:moveTo>
                    <a:cubicBezTo>
                      <a:pt x="257732" y="155598"/>
                      <a:pt x="130349" y="283647"/>
                      <a:pt x="9981" y="466791"/>
                    </a:cubicBezTo>
                    <a:lnTo>
                      <a:pt x="231163" y="782573"/>
                    </a:lnTo>
                    <a:lnTo>
                      <a:pt x="166437" y="779163"/>
                    </a:lnTo>
                    <a:cubicBezTo>
                      <a:pt x="102324" y="775307"/>
                      <a:pt x="46078" y="770873"/>
                      <a:pt x="1578" y="765861"/>
                    </a:cubicBezTo>
                    <a:lnTo>
                      <a:pt x="0" y="922034"/>
                    </a:lnTo>
                    <a:cubicBezTo>
                      <a:pt x="250986" y="912569"/>
                      <a:pt x="521691" y="906653"/>
                      <a:pt x="754537" y="905471"/>
                    </a:cubicBezTo>
                    <a:lnTo>
                      <a:pt x="912191" y="905488"/>
                    </a:lnTo>
                    <a:lnTo>
                      <a:pt x="896271" y="961014"/>
                    </a:lnTo>
                    <a:cubicBezTo>
                      <a:pt x="875180" y="1030177"/>
                      <a:pt x="850784" y="1093282"/>
                      <a:pt x="813167" y="1132151"/>
                    </a:cubicBezTo>
                    <a:lnTo>
                      <a:pt x="819654" y="1135863"/>
                    </a:lnTo>
                    <a:lnTo>
                      <a:pt x="819176" y="1136480"/>
                    </a:lnTo>
                    <a:cubicBezTo>
                      <a:pt x="881514" y="1188808"/>
                      <a:pt x="1000725" y="1200915"/>
                      <a:pt x="1090817" y="1197549"/>
                    </a:cubicBezTo>
                    <a:cubicBezTo>
                      <a:pt x="1180909" y="1194184"/>
                      <a:pt x="1326560" y="1170632"/>
                      <a:pt x="1359728" y="1116284"/>
                    </a:cubicBezTo>
                    <a:lnTo>
                      <a:pt x="1353344" y="1112364"/>
                    </a:lnTo>
                    <a:lnTo>
                      <a:pt x="1353719" y="1111955"/>
                    </a:lnTo>
                    <a:cubicBezTo>
                      <a:pt x="1290982" y="1079481"/>
                      <a:pt x="1265264" y="1019742"/>
                      <a:pt x="1248801" y="953188"/>
                    </a:cubicBezTo>
                    <a:lnTo>
                      <a:pt x="1240803" y="914607"/>
                    </a:lnTo>
                    <a:lnTo>
                      <a:pt x="1281912" y="917302"/>
                    </a:lnTo>
                    <a:lnTo>
                      <a:pt x="1281912" y="791101"/>
                    </a:lnTo>
                    <a:cubicBezTo>
                      <a:pt x="1267563" y="792054"/>
                      <a:pt x="1251118" y="792915"/>
                      <a:pt x="1232827" y="793683"/>
                    </a:cubicBezTo>
                    <a:lnTo>
                      <a:pt x="1213510" y="794334"/>
                    </a:lnTo>
                    <a:lnTo>
                      <a:pt x="1199411" y="753524"/>
                    </a:lnTo>
                    <a:lnTo>
                      <a:pt x="959543" y="753523"/>
                    </a:lnTo>
                    <a:lnTo>
                      <a:pt x="945075" y="798181"/>
                    </a:lnTo>
                    <a:lnTo>
                      <a:pt x="851007" y="798274"/>
                    </a:lnTo>
                    <a:cubicBezTo>
                      <a:pt x="774636" y="797883"/>
                      <a:pt x="694487" y="796916"/>
                      <a:pt x="614440" y="795370"/>
                    </a:cubicBezTo>
                    <a:lnTo>
                      <a:pt x="385996" y="789203"/>
                    </a:lnTo>
                    <a:lnTo>
                      <a:pt x="157550" y="475494"/>
                    </a:lnTo>
                    <a:lnTo>
                      <a:pt x="423044" y="16899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299" name="组合 1298"/>
            <p:cNvGrpSpPr/>
            <p:nvPr/>
          </p:nvGrpSpPr>
          <p:grpSpPr>
            <a:xfrm>
              <a:off x="2004641" y="10159252"/>
              <a:ext cx="1453388" cy="2487889"/>
              <a:chOff x="4976441" y="4063252"/>
              <a:chExt cx="1453388" cy="2487889"/>
            </a:xfrm>
          </p:grpSpPr>
          <p:grpSp>
            <p:nvGrpSpPr>
              <p:cNvPr id="1300" name="左脚"/>
              <p:cNvGrpSpPr/>
              <p:nvPr/>
            </p:nvGrpSpPr>
            <p:grpSpPr>
              <a:xfrm>
                <a:off x="5051813" y="5767769"/>
                <a:ext cx="351814" cy="783372"/>
                <a:chOff x="3943350" y="4203700"/>
                <a:chExt cx="476250" cy="1060450"/>
              </a:xfrm>
              <a:solidFill>
                <a:schemeClr val="tx1"/>
              </a:solidFill>
            </p:grpSpPr>
            <p:sp>
              <p:nvSpPr>
                <p:cNvPr id="1309" name="任意多边形 1308"/>
                <p:cNvSpPr/>
                <p:nvPr/>
              </p:nvSpPr>
              <p:spPr>
                <a:xfrm>
                  <a:off x="4152900" y="4203700"/>
                  <a:ext cx="241300" cy="927100"/>
                </a:xfrm>
                <a:custGeom>
                  <a:gdLst>
                    <a:gd fmla="*/ 241300 w 241300" name="connsiteX0"/>
                    <a:gd fmla="*/ 53975 h 927100" name="connsiteY0"/>
                    <a:gd fmla="*/ 104775 w 241300" name="connsiteX1"/>
                    <a:gd fmla="*/ 460375 h 927100" name="connsiteY1"/>
                    <a:gd fmla="*/ 241300 w 241300" name="connsiteX2"/>
                    <a:gd fmla="*/ 927100 h 927100" name="connsiteY2"/>
                    <a:gd fmla="*/ 82550 w 241300" name="connsiteX3"/>
                    <a:gd fmla="*/ 927100 h 927100" name="connsiteY3"/>
                    <a:gd fmla="*/ 0 w 241300" name="connsiteX4"/>
                    <a:gd fmla="*/ 469900 h 927100" name="connsiteY4"/>
                    <a:gd fmla="*/ 146050 w 241300" name="connsiteX5"/>
                    <a:gd fmla="*/ 0 h 927100" name="connsiteY5"/>
                    <a:gd fmla="*/ 241300 w 241300" name="connsiteX6"/>
                    <a:gd fmla="*/ 53975 h 92710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927100" w="241300">
                      <a:moveTo>
                        <a:pt x="241300" y="53975"/>
                      </a:moveTo>
                      <a:lnTo>
                        <a:pt x="104775" y="460375"/>
                      </a:lnTo>
                      <a:lnTo>
                        <a:pt x="241300" y="927100"/>
                      </a:lnTo>
                      <a:lnTo>
                        <a:pt x="82550" y="927100"/>
                      </a:lnTo>
                      <a:lnTo>
                        <a:pt x="0" y="469900"/>
                      </a:lnTo>
                      <a:lnTo>
                        <a:pt x="146050" y="0"/>
                      </a:lnTo>
                      <a:lnTo>
                        <a:pt x="241300" y="539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10" name="任意多边形 1309"/>
                <p:cNvSpPr/>
                <p:nvPr/>
              </p:nvSpPr>
              <p:spPr>
                <a:xfrm>
                  <a:off x="3943350" y="5060950"/>
                  <a:ext cx="476250" cy="203200"/>
                </a:xfrm>
                <a:custGeom>
                  <a:gdLst>
                    <a:gd fmla="*/ 431800 w 476250" name="connsiteX0"/>
                    <a:gd fmla="*/ 0 h 203200" name="connsiteY0"/>
                    <a:gd fmla="*/ 0 w 476250" name="connsiteX1"/>
                    <a:gd fmla="*/ 203200 h 203200" name="connsiteY1"/>
                    <a:gd fmla="*/ 476250 w 476250" name="connsiteX2"/>
                    <a:gd fmla="*/ 171450 h 203200" name="connsiteY2"/>
                    <a:gd fmla="*/ 431800 w 476250" name="connsiteX3"/>
                    <a:gd fmla="*/ 0 h 203200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203200" w="47625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1301" name="右脚"/>
              <p:cNvGrpSpPr/>
              <p:nvPr/>
            </p:nvGrpSpPr>
            <p:grpSpPr>
              <a:xfrm>
                <a:off x="5964747" y="5794160"/>
                <a:ext cx="351814" cy="736463"/>
                <a:chOff x="4641850" y="4254500"/>
                <a:chExt cx="476250" cy="996950"/>
              </a:xfrm>
              <a:solidFill>
                <a:schemeClr val="tx1"/>
              </a:solidFill>
            </p:grpSpPr>
            <p:sp>
              <p:nvSpPr>
                <p:cNvPr id="1307" name="任意多边形 1306"/>
                <p:cNvSpPr/>
                <p:nvPr/>
              </p:nvSpPr>
              <p:spPr>
                <a:xfrm>
                  <a:off x="4667250" y="4254500"/>
                  <a:ext cx="184150" cy="857250"/>
                </a:xfrm>
                <a:custGeom>
                  <a:gdLst>
                    <a:gd fmla="*/ 0 w 184150" name="connsiteX0"/>
                    <a:gd fmla="*/ 0 h 857250" name="connsiteY0"/>
                    <a:gd fmla="*/ 95250 w 184150" name="connsiteX1"/>
                    <a:gd fmla="*/ 460375 h 857250" name="connsiteY1"/>
                    <a:gd fmla="*/ 6350 w 184150" name="connsiteX2"/>
                    <a:gd fmla="*/ 857250 h 857250" name="connsiteY2"/>
                    <a:gd fmla="*/ 107950 w 184150" name="connsiteX3"/>
                    <a:gd fmla="*/ 857250 h 857250" name="connsiteY3"/>
                    <a:gd fmla="*/ 184150 w 184150" name="connsiteX4"/>
                    <a:gd fmla="*/ 431800 h 857250" name="connsiteY4"/>
                    <a:gd fmla="*/ 127000 w 184150" name="connsiteX5"/>
                    <a:gd fmla="*/ 9525 h 857250" name="connsiteY5"/>
                    <a:gd fmla="*/ 0 w 184150" name="connsiteX6"/>
                    <a:gd fmla="*/ 0 h 85725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857250" w="184150">
                      <a:moveTo>
                        <a:pt x="0" y="0"/>
                      </a:moveTo>
                      <a:lnTo>
                        <a:pt x="95250" y="460375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84150" y="431800"/>
                      </a:lnTo>
                      <a:lnTo>
                        <a:pt x="127000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8" name="任意多边形 1307"/>
                <p:cNvSpPr/>
                <p:nvPr/>
              </p:nvSpPr>
              <p:spPr>
                <a:xfrm flipH="1">
                  <a:off x="4641850" y="5067300"/>
                  <a:ext cx="476250" cy="184150"/>
                </a:xfrm>
                <a:custGeom>
                  <a:gdLst>
                    <a:gd fmla="*/ 431800 w 476250" name="connsiteX0"/>
                    <a:gd fmla="*/ 0 h 203200" name="connsiteY0"/>
                    <a:gd fmla="*/ 0 w 476250" name="connsiteX1"/>
                    <a:gd fmla="*/ 203200 h 203200" name="connsiteY1"/>
                    <a:gd fmla="*/ 476250 w 476250" name="connsiteX2"/>
                    <a:gd fmla="*/ 171450 h 203200" name="connsiteY2"/>
                    <a:gd fmla="*/ 431800 w 476250" name="connsiteX3"/>
                    <a:gd fmla="*/ 0 h 203200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203200" w="47625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1302" name="病毒 身体"/>
              <p:cNvSpPr/>
              <p:nvPr/>
            </p:nvSpPr>
            <p:spPr>
              <a:xfrm>
                <a:off x="4976441" y="4063252"/>
                <a:ext cx="1453388" cy="1868948"/>
              </a:xfrm>
              <a:custGeom>
                <a:gdLst>
                  <a:gd fmla="*/ 881058 w 1341422" name="connsiteX0"/>
                  <a:gd fmla="*/ 0 h 1868948" name="connsiteY0"/>
                  <a:gd fmla="*/ 969169 w 1341422" name="connsiteX1"/>
                  <a:gd fmla="*/ 242771 h 1868948" name="connsiteY1"/>
                  <a:gd fmla="*/ 1084163 w 1341422" name="connsiteX2"/>
                  <a:gd fmla="*/ 36270 h 1868948" name="connsiteY2"/>
                  <a:gd fmla="*/ 1137537 w 1341422" name="connsiteX3"/>
                  <a:gd fmla="*/ 290972 h 1868948" name="connsiteY3"/>
                  <a:gd fmla="*/ 1145562 w 1341422" name="connsiteX4"/>
                  <a:gd fmla="*/ 290972 h 1868948" name="connsiteY4"/>
                  <a:gd fmla="*/ 1145665 w 1341422" name="connsiteX5"/>
                  <a:gd fmla="*/ 291594 h 1868948" name="connsiteY5"/>
                  <a:gd fmla="*/ 1219986 w 1341422" name="connsiteX6"/>
                  <a:gd fmla="*/ 192548 h 1868948" name="connsiteY6"/>
                  <a:gd fmla="*/ 1341422 w 1341422" name="connsiteX7"/>
                  <a:gd fmla="*/ 1668922 h 1868948" name="connsiteY7"/>
                  <a:gd fmla="*/ 1276878 w 1341422" name="connsiteX8"/>
                  <a:gd fmla="*/ 1716439 h 1868948" name="connsiteY8"/>
                  <a:gd fmla="*/ 670711 w 1341422" name="connsiteX9"/>
                  <a:gd fmla="*/ 1868948 h 1868948" name="connsiteY9"/>
                  <a:gd fmla="*/ 64544 w 1341422" name="connsiteX10"/>
                  <a:gd fmla="*/ 1716439 h 1868948" name="connsiteY10"/>
                  <a:gd fmla="*/ 0 w 1341422" name="connsiteX11"/>
                  <a:gd fmla="*/ 1668922 h 1868948" name="connsiteY11"/>
                  <a:gd fmla="*/ 176539 w 1341422" name="connsiteX12"/>
                  <a:gd fmla="*/ 169525 h 1868948" name="connsiteY12"/>
                  <a:gd fmla="*/ 229131 w 1341422" name="connsiteX13"/>
                  <a:gd fmla="*/ 290972 h 1868948" name="connsiteY13"/>
                  <a:gd fmla="*/ 237168 w 1341422" name="connsiteX14"/>
                  <a:gd fmla="*/ 290972 h 1868948" name="connsiteY14"/>
                  <a:gd fmla="*/ 301709 w 1341422" name="connsiteX15"/>
                  <a:gd fmla="*/ 87070 h 1868948" name="connsiteY15"/>
                  <a:gd fmla="*/ 435753 w 1341422" name="connsiteX16"/>
                  <a:gd fmla="*/ 249121 h 1868948" name="connsiteY16"/>
                  <a:gd fmla="*/ 454014 w 1341422" name="connsiteX17"/>
                  <a:gd fmla="*/ 44450 h 1868948" name="connsiteY17"/>
                  <a:gd fmla="*/ 593367 w 1341422" name="connsiteX18"/>
                  <a:gd fmla="*/ 212502 h 1868948" name="connsiteY18"/>
                  <a:gd fmla="*/ 699286 w 1341422" name="connsiteX19"/>
                  <a:gd fmla="*/ 33797 h 1868948" name="connsiteY19"/>
                  <a:gd fmla="*/ 773455 w 1341422" name="connsiteX20"/>
                  <a:gd fmla="*/ 193452 h 1868948" name="connsiteY20"/>
                  <a:gd fmla="*/ 881058 w 1341422" name="connsiteX21"/>
                  <a:gd fmla="*/ 0 h 1868948" name="connsiteY21"/>
                  <a:gd fmla="*/ 881058 w 1372386" name="connsiteX22"/>
                  <a:gd fmla="*/ 0 h 1868948" name="connsiteY2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b="b" l="l" r="r" t="t"/>
                <a:pathLst>
                  <a:path h="1868948" w="1341422">
                    <a:moveTo>
                      <a:pt x="881058" y="0"/>
                    </a:moveTo>
                    <a:lnTo>
                      <a:pt x="969169" y="242771"/>
                    </a:lnTo>
                    <a:lnTo>
                      <a:pt x="1084163" y="36270"/>
                    </a:lnTo>
                    <a:lnTo>
                      <a:pt x="1137537" y="290972"/>
                    </a:lnTo>
                    <a:lnTo>
                      <a:pt x="1145562" y="290972"/>
                    </a:lnTo>
                    <a:cubicBezTo>
                      <a:pt x="1145596" y="291179"/>
                      <a:pt x="1145631" y="291387"/>
                      <a:pt x="1145665" y="291594"/>
                    </a:cubicBezTo>
                    <a:lnTo>
                      <a:pt x="1219986" y="192548"/>
                    </a:lnTo>
                    <a:lnTo>
                      <a:pt x="1341422" y="1668922"/>
                    </a:lnTo>
                    <a:lnTo>
                      <a:pt x="1276878" y="1716439"/>
                    </a:lnTo>
                    <a:cubicBezTo>
                      <a:pt x="1121747" y="1810667"/>
                      <a:pt x="907434" y="1868948"/>
                      <a:pt x="670711" y="1868948"/>
                    </a:cubicBezTo>
                    <a:cubicBezTo>
                      <a:pt x="433988" y="1868948"/>
                      <a:pt x="219676" y="1810667"/>
                      <a:pt x="64544" y="1716439"/>
                    </a:cubicBezTo>
                    <a:lnTo>
                      <a:pt x="0" y="1668922"/>
                    </a:lnTo>
                    <a:lnTo>
                      <a:pt x="176539" y="169525"/>
                    </a:lnTo>
                    <a:lnTo>
                      <a:pt x="229131" y="290972"/>
                    </a:lnTo>
                    <a:lnTo>
                      <a:pt x="237168" y="290972"/>
                    </a:lnTo>
                    <a:lnTo>
                      <a:pt x="301709" y="87070"/>
                    </a:lnTo>
                    <a:lnTo>
                      <a:pt x="435753" y="249121"/>
                    </a:lnTo>
                    <a:lnTo>
                      <a:pt x="454014" y="44450"/>
                    </a:lnTo>
                    <a:lnTo>
                      <a:pt x="593367" y="212502"/>
                    </a:lnTo>
                    <a:lnTo>
                      <a:pt x="699286" y="33797"/>
                    </a:lnTo>
                    <a:lnTo>
                      <a:pt x="773455" y="193452"/>
                    </a:lnTo>
                    <a:lnTo>
                      <a:pt x="881058" y="0"/>
                    </a:lnTo>
                    <a:close/>
                  </a:path>
                </a:pathLst>
              </a:custGeom>
              <a:solidFill>
                <a:srgbClr val="6151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03" name="病毒 眼镜"/>
              <p:cNvGrpSpPr/>
              <p:nvPr/>
            </p:nvGrpSpPr>
            <p:grpSpPr>
              <a:xfrm>
                <a:off x="4976441" y="4465028"/>
                <a:ext cx="1453388" cy="614972"/>
                <a:chOff x="4793362" y="-128275"/>
                <a:chExt cx="1453388" cy="614972"/>
              </a:xfrm>
            </p:grpSpPr>
            <p:sp>
              <p:nvSpPr>
                <p:cNvPr id="1304" name="任意多边形 1303"/>
                <p:cNvSpPr/>
                <p:nvPr/>
              </p:nvSpPr>
              <p:spPr>
                <a:xfrm>
                  <a:off x="4793362" y="-128275"/>
                  <a:ext cx="1453388" cy="614972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5" name="任意多边形 1304"/>
                <p:cNvSpPr/>
                <p:nvPr/>
              </p:nvSpPr>
              <p:spPr>
                <a:xfrm>
                  <a:off x="5634684" y="27168"/>
                  <a:ext cx="157816" cy="306132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06" name="任意多边形 1305"/>
                <p:cNvSpPr/>
                <p:nvPr/>
              </p:nvSpPr>
              <p:spPr>
                <a:xfrm rot="21540000">
                  <a:off x="4973861" y="27167"/>
                  <a:ext cx="157816" cy="306132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18" name="组合 1317"/>
          <p:cNvGrpSpPr/>
          <p:nvPr/>
        </p:nvGrpSpPr>
        <p:grpSpPr>
          <a:xfrm>
            <a:off x="8059246" y="1710872"/>
            <a:ext cx="433069" cy="499125"/>
            <a:chOff x="2637971" y="9453383"/>
            <a:chExt cx="2597355" cy="2993528"/>
          </a:xfrm>
        </p:grpSpPr>
        <p:grpSp>
          <p:nvGrpSpPr>
            <p:cNvPr id="1319" name="组合 1318"/>
            <p:cNvGrpSpPr/>
            <p:nvPr/>
          </p:nvGrpSpPr>
          <p:grpSpPr>
            <a:xfrm>
              <a:off x="3476023" y="9453383"/>
              <a:ext cx="1759303" cy="2828544"/>
              <a:chOff x="9008687" y="7584669"/>
              <a:chExt cx="1759303" cy="2828544"/>
            </a:xfrm>
          </p:grpSpPr>
          <p:grpSp>
            <p:nvGrpSpPr>
              <p:cNvPr id="1332" name="组合 1331"/>
              <p:cNvGrpSpPr/>
              <p:nvPr/>
            </p:nvGrpSpPr>
            <p:grpSpPr>
              <a:xfrm>
                <a:off x="9361714" y="7584669"/>
                <a:ext cx="1406276" cy="1429462"/>
                <a:chOff x="9361714" y="7584669"/>
                <a:chExt cx="1406276" cy="1429462"/>
              </a:xfrm>
            </p:grpSpPr>
            <p:sp>
              <p:nvSpPr>
                <p:cNvPr id="1334" name="病毒 手臂"/>
                <p:cNvSpPr/>
                <p:nvPr/>
              </p:nvSpPr>
              <p:spPr>
                <a:xfrm flipH="1">
                  <a:off x="9720611" y="8377618"/>
                  <a:ext cx="575357" cy="636513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blipFill>
                  <a:blip r:embed="rId5"/>
                  <a:tile algn="tl" flip="none" sx="50000" sy="50000" tx="0" ty="0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35" name="组合 1334"/>
                <p:cNvGrpSpPr/>
                <p:nvPr/>
              </p:nvGrpSpPr>
              <p:grpSpPr>
                <a:xfrm rot="448780">
                  <a:off x="9361714" y="758466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3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3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38" name="任意多边形 133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333" name="任意多边形 1332"/>
              <p:cNvSpPr/>
              <p:nvPr/>
            </p:nvSpPr>
            <p:spPr>
              <a:xfrm flipH="1" flipV="1" rot="14399185">
                <a:off x="8808081" y="9101852"/>
                <a:ext cx="1511967" cy="1110756"/>
              </a:xfrm>
              <a:custGeom>
                <a:gdLst>
                  <a:gd fmla="*/ 158345 w 1511967" name="connsiteX0"/>
                  <a:gd fmla="*/ 0 h 1110756" name="connsiteY0"/>
                  <a:gd fmla="*/ 308330 w 1511967" name="connsiteX1"/>
                  <a:gd fmla="*/ 66882 h 1110756" name="connsiteY1"/>
                  <a:gd fmla="*/ 130456 w 1511967" name="connsiteX2"/>
                  <a:gd fmla="*/ 486460 h 1110756" name="connsiteY2"/>
                  <a:gd fmla="*/ 407639 w 1511967" name="connsiteX3"/>
                  <a:gd fmla="*/ 660708 h 1110756" name="connsiteY3"/>
                  <a:gd fmla="*/ 435533 w 1511967" name="connsiteX4"/>
                  <a:gd fmla="*/ 662001 h 1110756" name="connsiteY4"/>
                  <a:gd fmla="*/ 953894 w 1511967" name="connsiteX5"/>
                  <a:gd fmla="*/ 672175 h 1110756" name="connsiteY5"/>
                  <a:gd fmla="*/ 1057089 w 1511967" name="connsiteX6"/>
                  <a:gd fmla="*/ 672073 h 1110756" name="connsiteY6"/>
                  <a:gd fmla="*/ 1072961 w 1511967" name="connsiteX7"/>
                  <a:gd fmla="*/ 623082 h 1110756" name="connsiteY7"/>
                  <a:gd fmla="*/ 1336099 w 1511967" name="connsiteX8"/>
                  <a:gd fmla="*/ 623082 h 1110756" name="connsiteY8"/>
                  <a:gd fmla="*/ 1351437 w 1511967" name="connsiteX9"/>
                  <a:gd fmla="*/ 667477 h 1110756" name="connsiteY9"/>
                  <a:gd fmla="*/ 1426603 w 1511967" name="connsiteX10"/>
                  <a:gd fmla="*/ 664306 h 1110756" name="connsiteY10"/>
                  <a:gd fmla="*/ 1426604 w 1511967" name="connsiteX11"/>
                  <a:gd fmla="*/ 802750 h 1110756" name="connsiteY11"/>
                  <a:gd fmla="*/ 1381507 w 1511967" name="connsiteX12"/>
                  <a:gd fmla="*/ 799794 h 1110756" name="connsiteY12"/>
                  <a:gd fmla="*/ 1390280 w 1511967" name="connsiteX13"/>
                  <a:gd fmla="*/ 842117 h 1110756" name="connsiteY13"/>
                  <a:gd fmla="*/ 1505377 w 1511967" name="connsiteX14"/>
                  <a:gd fmla="*/ 1016287 h 1110756" name="connsiteY14"/>
                  <a:gd fmla="*/ 1504885 w 1511967" name="connsiteX15"/>
                  <a:gd fmla="*/ 1016686 h 1110756" name="connsiteY15"/>
                  <a:gd fmla="*/ 1511967 w 1511967" name="connsiteX16"/>
                  <a:gd fmla="*/ 1021036 h 1110756" name="connsiteY16"/>
                  <a:gd fmla="*/ 1216967 w 1511967" name="connsiteX17"/>
                  <a:gd fmla="*/ 1110185 h 1110756" name="connsiteY17"/>
                  <a:gd fmla="*/ 918974 w 1511967" name="connsiteX18"/>
                  <a:gd fmla="*/ 1043192 h 1110756" name="connsiteY18"/>
                  <a:gd fmla="*/ 919499 w 1511967" name="connsiteX19"/>
                  <a:gd fmla="*/ 1042514 h 1110756" name="connsiteY19"/>
                  <a:gd fmla="*/ 912385 w 1511967" name="connsiteX20"/>
                  <a:gd fmla="*/ 1038443 h 1110756" name="connsiteY20"/>
                  <a:gd fmla="*/ 1003551 w 1511967" name="connsiteX21"/>
                  <a:gd fmla="*/ 850703 h 1110756" name="connsiteY21"/>
                  <a:gd fmla="*/ 1021015 w 1511967" name="connsiteX22"/>
                  <a:gd fmla="*/ 789791 h 1110756" name="connsiteY22"/>
                  <a:gd fmla="*/ 848064 w 1511967" name="connsiteX23"/>
                  <a:gd fmla="*/ 789771 h 1110756" name="connsiteY23"/>
                  <a:gd fmla="*/ 441659 w 1511967" name="connsiteX24"/>
                  <a:gd fmla="*/ 795450 h 1110756" name="connsiteY24"/>
                  <a:gd fmla="*/ 425483 w 1511967" name="connsiteX25"/>
                  <a:gd fmla="*/ 795930 h 1110756" name="connsiteY25"/>
                  <a:gd fmla="*/ 420822 w 1511967" name="connsiteX26"/>
                  <a:gd fmla="*/ 804642 h 1110756" name="connsiteY26"/>
                  <a:gd fmla="*/ 408286 w 1511967" name="connsiteX27"/>
                  <a:gd fmla="*/ 796439 h 1110756" name="connsiteY27"/>
                  <a:gd fmla="*/ 20327 w 1511967" name="connsiteX28"/>
                  <a:gd fmla="*/ 807943 h 1110756" name="connsiteY28"/>
                  <a:gd fmla="*/ 22058 w 1511967" name="connsiteX29"/>
                  <a:gd fmla="*/ 636618 h 1110756" name="connsiteY29"/>
                  <a:gd fmla="*/ 104416 w 1511967" name="connsiteX30"/>
                  <a:gd fmla="*/ 644389 h 1110756" name="connsiteY30"/>
                  <a:gd fmla="*/ 184401 w 1511967" name="connsiteX31"/>
                  <a:gd fmla="*/ 649928 h 1110756" name="connsiteY31"/>
                  <a:gd fmla="*/ 0 w 1511967" name="connsiteX32"/>
                  <a:gd fmla="*/ 529257 h 1110756" name="connsiteY32"/>
                  <a:gd fmla="*/ 158345 w 1511967" name="connsiteX33"/>
                  <a:gd fmla="*/ 0 h 1110756" name="connsiteY3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b="b" l="l" r="r" t="t"/>
                <a:pathLst>
                  <a:path h="1110756" w="1511967">
                    <a:moveTo>
                      <a:pt x="158345" y="0"/>
                    </a:moveTo>
                    <a:lnTo>
                      <a:pt x="308330" y="66882"/>
                    </a:lnTo>
                    <a:lnTo>
                      <a:pt x="130456" y="486460"/>
                    </a:lnTo>
                    <a:lnTo>
                      <a:pt x="407639" y="660708"/>
                    </a:lnTo>
                    <a:lnTo>
                      <a:pt x="435533" y="662001"/>
                    </a:lnTo>
                    <a:cubicBezTo>
                      <a:pt x="602194" y="667927"/>
                      <a:pt x="786335" y="671320"/>
                      <a:pt x="953894" y="672175"/>
                    </a:cubicBezTo>
                    <a:lnTo>
                      <a:pt x="1057089" y="672073"/>
                    </a:lnTo>
                    <a:lnTo>
                      <a:pt x="1072961" y="623082"/>
                    </a:lnTo>
                    <a:lnTo>
                      <a:pt x="1336099" y="623082"/>
                    </a:lnTo>
                    <a:lnTo>
                      <a:pt x="1351437" y="667477"/>
                    </a:lnTo>
                    <a:lnTo>
                      <a:pt x="1426603" y="664306"/>
                    </a:lnTo>
                    <a:lnTo>
                      <a:pt x="1426604" y="802750"/>
                    </a:lnTo>
                    <a:lnTo>
                      <a:pt x="1381507" y="799794"/>
                    </a:lnTo>
                    <a:lnTo>
                      <a:pt x="1390280" y="842117"/>
                    </a:lnTo>
                    <a:cubicBezTo>
                      <a:pt x="1408341" y="915129"/>
                      <a:pt x="1436554" y="980662"/>
                      <a:pt x="1505377" y="1016287"/>
                    </a:cubicBezTo>
                    <a:lnTo>
                      <a:pt x="1504885" y="1016686"/>
                    </a:lnTo>
                    <a:lnTo>
                      <a:pt x="1511967" y="1021036"/>
                    </a:lnTo>
                    <a:cubicBezTo>
                      <a:pt x="1475581" y="1080656"/>
                      <a:pt x="1315799" y="1106492"/>
                      <a:pt x="1216967" y="1110185"/>
                    </a:cubicBezTo>
                    <a:cubicBezTo>
                      <a:pt x="1118135" y="1113878"/>
                      <a:pt x="987360" y="1100596"/>
                      <a:pt x="918974" y="1043192"/>
                    </a:cubicBezTo>
                    <a:lnTo>
                      <a:pt x="919499" y="1042514"/>
                    </a:lnTo>
                    <a:lnTo>
                      <a:pt x="912385" y="1038443"/>
                    </a:lnTo>
                    <a:cubicBezTo>
                      <a:pt x="953651" y="995803"/>
                      <a:pt x="980414" y="926576"/>
                      <a:pt x="1003551" y="850703"/>
                    </a:cubicBezTo>
                    <a:lnTo>
                      <a:pt x="1021015" y="789791"/>
                    </a:lnTo>
                    <a:lnTo>
                      <a:pt x="848064" y="789771"/>
                    </a:lnTo>
                    <a:cubicBezTo>
                      <a:pt x="720348" y="790420"/>
                      <a:pt x="582247" y="792367"/>
                      <a:pt x="441659" y="795450"/>
                    </a:cubicBezTo>
                    <a:lnTo>
                      <a:pt x="425483" y="795930"/>
                    </a:lnTo>
                    <a:lnTo>
                      <a:pt x="420822" y="804642"/>
                    </a:lnTo>
                    <a:lnTo>
                      <a:pt x="408286" y="796439"/>
                    </a:lnTo>
                    <a:lnTo>
                      <a:pt x="20327" y="807943"/>
                    </a:lnTo>
                    <a:lnTo>
                      <a:pt x="22058" y="636618"/>
                    </a:lnTo>
                    <a:cubicBezTo>
                      <a:pt x="46467" y="639367"/>
                      <a:pt x="74097" y="641957"/>
                      <a:pt x="104416" y="644389"/>
                    </a:cubicBezTo>
                    <a:lnTo>
                      <a:pt x="184401" y="649928"/>
                    </a:lnTo>
                    <a:lnTo>
                      <a:pt x="0" y="529257"/>
                    </a:lnTo>
                    <a:cubicBezTo>
                      <a:pt x="40160" y="330276"/>
                      <a:pt x="105563" y="176419"/>
                      <a:pt x="158345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2637971" y="9799051"/>
              <a:ext cx="1772831" cy="2647860"/>
              <a:chOff x="3800021" y="2255251"/>
              <a:chExt cx="1772831" cy="2647860"/>
            </a:xfrm>
          </p:grpSpPr>
          <p:sp>
            <p:nvSpPr>
              <p:cNvPr id="1321" name="任意多边形 1320"/>
              <p:cNvSpPr/>
              <p:nvPr/>
            </p:nvSpPr>
            <p:spPr>
              <a:xfrm>
                <a:off x="4283483" y="4164445"/>
                <a:ext cx="122301" cy="645780"/>
              </a:xfrm>
              <a:custGeom>
                <a:gdLst>
                  <a:gd fmla="*/ 181128 w 181128" name="connsiteX0"/>
                  <a:gd fmla="*/ 53975 h 927100" name="connsiteY0"/>
                  <a:gd fmla="*/ 100477 w 181128" name="connsiteX1"/>
                  <a:gd fmla="*/ 460376 h 927100" name="connsiteY1"/>
                  <a:gd fmla="*/ 181128 w 181128" name="connsiteX2"/>
                  <a:gd fmla="*/ 927100 h 927100" name="connsiteY2"/>
                  <a:gd fmla="*/ 22378 w 181128" name="connsiteX3"/>
                  <a:gd fmla="*/ 927100 h 927100" name="connsiteY3"/>
                  <a:gd fmla="*/ 0 w 181128" name="connsiteX4"/>
                  <a:gd fmla="*/ 469900 h 927100" name="connsiteY4"/>
                  <a:gd fmla="*/ 85878 w 181128" name="connsiteX5"/>
                  <a:gd fmla="*/ 0 h 927100" name="connsiteY5"/>
                  <a:gd fmla="*/ 181128 w 181128" name="connsiteX6"/>
                  <a:gd fmla="*/ 53975 h 9271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927100" w="181128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22" name="任意多边形 1321"/>
              <p:cNvSpPr/>
              <p:nvPr/>
            </p:nvSpPr>
            <p:spPr>
              <a:xfrm>
                <a:off x="5084537" y="4189330"/>
                <a:ext cx="86615" cy="597124"/>
              </a:xfrm>
              <a:custGeom>
                <a:gdLst>
                  <a:gd fmla="*/ 0 w 128276" name="connsiteX0"/>
                  <a:gd fmla="*/ 0 h 857250" name="connsiteY0"/>
                  <a:gd fmla="*/ 24333 w 128276" name="connsiteX1"/>
                  <a:gd fmla="*/ 436736 h 857250" name="connsiteY1"/>
                  <a:gd fmla="*/ 6350 w 128276" name="connsiteX2"/>
                  <a:gd fmla="*/ 857250 h 857250" name="connsiteY2"/>
                  <a:gd fmla="*/ 107950 w 128276" name="connsiteX3"/>
                  <a:gd fmla="*/ 857250 h 857250" name="connsiteY3"/>
                  <a:gd fmla="*/ 128276 w 128276" name="connsiteX4"/>
                  <a:gd fmla="*/ 440395 h 857250" name="connsiteY4"/>
                  <a:gd fmla="*/ 127000 w 128276" name="connsiteX5"/>
                  <a:gd fmla="*/ 9525 h 857250" name="connsiteY5"/>
                  <a:gd fmla="*/ 0 w 128276" name="connsiteX6"/>
                  <a:gd fmla="*/ 0 h 85725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857250" w="128276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23" name="任意多边形 1322"/>
              <p:cNvSpPr/>
              <p:nvPr/>
            </p:nvSpPr>
            <p:spPr>
              <a:xfrm>
                <a:off x="4101361" y="4761570"/>
                <a:ext cx="321574" cy="141541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24" name="任意多边形 1323"/>
              <p:cNvSpPr/>
              <p:nvPr/>
            </p:nvSpPr>
            <p:spPr>
              <a:xfrm flipH="1">
                <a:off x="5067387" y="4755492"/>
                <a:ext cx="321574" cy="128272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3901244" y="2255251"/>
                <a:ext cx="1671608" cy="2315210"/>
                <a:chOff x="6709833" y="3649134"/>
                <a:chExt cx="1828800" cy="2455333"/>
              </a:xfrm>
            </p:grpSpPr>
            <p:sp>
              <p:nvSpPr>
                <p:cNvPr id="1330" name="任意多边形 1329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gdLst>
                    <a:gd fmla="*/ 448734 w 2099734" name="connsiteX0"/>
                    <a:gd fmla="*/ 220133 h 2455333" name="connsiteY0"/>
                    <a:gd fmla="*/ 1727200 w 2099734" name="connsiteX1"/>
                    <a:gd fmla="*/ 423333 h 2455333" name="connsiteY1"/>
                    <a:gd fmla="*/ 2099734 w 2099734" name="connsiteX2"/>
                    <a:gd fmla="*/ 1769533 h 2455333" name="connsiteY2"/>
                    <a:gd fmla="*/ 1871134 w 2099734" name="connsiteX3"/>
                    <a:gd fmla="*/ 2209800 h 2455333" name="connsiteY3"/>
                    <a:gd fmla="*/ 42334 w 2099734" name="connsiteX4"/>
                    <a:gd fmla="*/ 2455333 h 2455333" name="connsiteY4"/>
                    <a:gd fmla="*/ 0 w 2099734" name="connsiteX5"/>
                    <a:gd fmla="*/ 1312333 h 2455333" name="connsiteY5"/>
                    <a:gd fmla="*/ 397934 w 2099734" name="connsiteX6"/>
                    <a:gd fmla="*/ 0 h 2455333" name="connsiteY6"/>
                    <a:gd fmla="*/ 448734 w 2099734" name="connsiteX7"/>
                    <a:gd fmla="*/ 220133 h 2455333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2455333" w="2099734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blipFill dpi="0" rotWithShape="1">
                  <a:blip r:embed="rId5"/>
                  <a:tile algn="tl" flip="none" sx="50000" sy="50000" tx="0" ty="0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31" name="任意多边形 1330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gdLst>
                    <a:gd fmla="*/ 448734 w 2099734" name="connsiteX0"/>
                    <a:gd fmla="*/ 220133 h 2455333" name="connsiteY0"/>
                    <a:gd fmla="*/ 1727200 w 2099734" name="connsiteX1"/>
                    <a:gd fmla="*/ 423333 h 2455333" name="connsiteY1"/>
                    <a:gd fmla="*/ 2099734 w 2099734" name="connsiteX2"/>
                    <a:gd fmla="*/ 1769533 h 2455333" name="connsiteY2"/>
                    <a:gd fmla="*/ 1871134 w 2099734" name="connsiteX3"/>
                    <a:gd fmla="*/ 2209800 h 2455333" name="connsiteY3"/>
                    <a:gd fmla="*/ 42334 w 2099734" name="connsiteX4"/>
                    <a:gd fmla="*/ 2455333 h 2455333" name="connsiteY4"/>
                    <a:gd fmla="*/ 0 w 2099734" name="connsiteX5"/>
                    <a:gd fmla="*/ 1312333 h 2455333" name="connsiteY5"/>
                    <a:gd fmla="*/ 397934 w 2099734" name="connsiteX6"/>
                    <a:gd fmla="*/ 0 h 2455333" name="connsiteY6"/>
                    <a:gd fmla="*/ 448734 w 2099734" name="connsiteX7"/>
                    <a:gd fmla="*/ 220133 h 2455333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2455333" w="2099734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gradFill flip="none" rotWithShape="1">
                  <a:gsLst>
                    <a:gs pos="62000">
                      <a:schemeClr val="tx1">
                        <a:alpha val="0"/>
                      </a:schemeClr>
                    </a:gs>
                    <a:gs pos="100000">
                      <a:srgbClr val="412D14">
                        <a:alpha val="75000"/>
                      </a:srgbClr>
                    </a:gs>
                  </a:gsLst>
                  <a:lin ang="66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1326" name="眼镜"/>
              <p:cNvGrpSpPr/>
              <p:nvPr/>
            </p:nvGrpSpPr>
            <p:grpSpPr>
              <a:xfrm>
                <a:off x="3800021" y="2993357"/>
                <a:ext cx="1621922" cy="547235"/>
                <a:chOff x="4972116" y="0"/>
                <a:chExt cx="1095879" cy="358421"/>
              </a:xfrm>
            </p:grpSpPr>
            <p:sp>
              <p:nvSpPr>
                <p:cNvPr id="1327" name="任意多边形 132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8" name="任意多边形 132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29" name="任意多边形 132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39" name="组合 1338"/>
          <p:cNvGrpSpPr/>
          <p:nvPr/>
        </p:nvGrpSpPr>
        <p:grpSpPr>
          <a:xfrm>
            <a:off x="7883267" y="2524401"/>
            <a:ext cx="495347" cy="498352"/>
            <a:chOff x="1457102" y="9544099"/>
            <a:chExt cx="2970867" cy="2988880"/>
          </a:xfrm>
        </p:grpSpPr>
        <p:grpSp>
          <p:nvGrpSpPr>
            <p:cNvPr id="1340" name="组合 1339"/>
            <p:cNvGrpSpPr/>
            <p:nvPr/>
          </p:nvGrpSpPr>
          <p:grpSpPr>
            <a:xfrm>
              <a:off x="2164443" y="9544099"/>
              <a:ext cx="2263526" cy="2856891"/>
              <a:chOff x="7517493" y="7410499"/>
              <a:chExt cx="2263526" cy="2856891"/>
            </a:xfrm>
          </p:grpSpPr>
          <p:grpSp>
            <p:nvGrpSpPr>
              <p:cNvPr id="1356" name="组合 1355"/>
              <p:cNvGrpSpPr/>
              <p:nvPr/>
            </p:nvGrpSpPr>
            <p:grpSpPr>
              <a:xfrm>
                <a:off x="8374743" y="7410499"/>
                <a:ext cx="1406276" cy="1504341"/>
                <a:chOff x="8374743" y="7410499"/>
                <a:chExt cx="1406276" cy="1504341"/>
              </a:xfrm>
            </p:grpSpPr>
            <p:sp>
              <p:nvSpPr>
                <p:cNvPr id="1363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B44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64" name="组合 1363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6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6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67" name="任意多边形 136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357" name="组合 1356"/>
              <p:cNvGrpSpPr/>
              <p:nvPr/>
            </p:nvGrpSpPr>
            <p:grpSpPr>
              <a:xfrm flipH="1" flipV="1">
                <a:off x="7517493" y="8763049"/>
                <a:ext cx="1406276" cy="1504341"/>
                <a:chOff x="8374743" y="7410499"/>
                <a:chExt cx="1406276" cy="1504341"/>
              </a:xfrm>
              <a:noFill/>
            </p:grpSpPr>
            <p:sp>
              <p:nvSpPr>
                <p:cNvPr id="1358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59" name="组合 1358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  <a:grpFill/>
              </p:grpSpPr>
              <p:sp>
                <p:nvSpPr>
                  <p:cNvPr id="1360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61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62" name="任意多边形 1361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457102" y="10091772"/>
              <a:ext cx="1878464" cy="2441207"/>
              <a:chOff x="3743102" y="2166972"/>
              <a:chExt cx="1878464" cy="2441207"/>
            </a:xfrm>
          </p:grpSpPr>
          <p:sp>
            <p:nvSpPr>
              <p:cNvPr id="1342" name="任意多边形 1341"/>
              <p:cNvSpPr/>
              <p:nvPr/>
            </p:nvSpPr>
            <p:spPr>
              <a:xfrm>
                <a:off x="4344560" y="3877342"/>
                <a:ext cx="123833" cy="638935"/>
              </a:xfrm>
              <a:custGeom>
                <a:gdLst>
                  <a:gd fmla="*/ 181128 w 181128" name="connsiteX0"/>
                  <a:gd fmla="*/ 53975 h 927100" name="connsiteY0"/>
                  <a:gd fmla="*/ 100477 w 181128" name="connsiteX1"/>
                  <a:gd fmla="*/ 460376 h 927100" name="connsiteY1"/>
                  <a:gd fmla="*/ 181128 w 181128" name="connsiteX2"/>
                  <a:gd fmla="*/ 927100 h 927100" name="connsiteY2"/>
                  <a:gd fmla="*/ 22378 w 181128" name="connsiteX3"/>
                  <a:gd fmla="*/ 927100 h 927100" name="connsiteY3"/>
                  <a:gd fmla="*/ 0 w 181128" name="connsiteX4"/>
                  <a:gd fmla="*/ 469900 h 927100" name="connsiteY4"/>
                  <a:gd fmla="*/ 85878 w 181128" name="connsiteX5"/>
                  <a:gd fmla="*/ 0 h 927100" name="connsiteY5"/>
                  <a:gd fmla="*/ 181128 w 181128" name="connsiteX6"/>
                  <a:gd fmla="*/ 53975 h 9271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927100" w="181128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3" name="任意多边形 1342"/>
              <p:cNvSpPr/>
              <p:nvPr/>
            </p:nvSpPr>
            <p:spPr>
              <a:xfrm>
                <a:off x="5022436" y="3901963"/>
                <a:ext cx="87700" cy="590795"/>
              </a:xfrm>
              <a:custGeom>
                <a:gdLst>
                  <a:gd fmla="*/ 0 w 128276" name="connsiteX0"/>
                  <a:gd fmla="*/ 0 h 857250" name="connsiteY0"/>
                  <a:gd fmla="*/ 24333 w 128276" name="connsiteX1"/>
                  <a:gd fmla="*/ 436736 h 857250" name="connsiteY1"/>
                  <a:gd fmla="*/ 6350 w 128276" name="connsiteX2"/>
                  <a:gd fmla="*/ 857250 h 857250" name="connsiteY2"/>
                  <a:gd fmla="*/ 107950 w 128276" name="connsiteX3"/>
                  <a:gd fmla="*/ 857250 h 857250" name="connsiteY3"/>
                  <a:gd fmla="*/ 128276 w 128276" name="connsiteX4"/>
                  <a:gd fmla="*/ 440395 h 857250" name="connsiteY4"/>
                  <a:gd fmla="*/ 127000 w 128276" name="connsiteX5"/>
                  <a:gd fmla="*/ 9525 h 857250" name="connsiteY5"/>
                  <a:gd fmla="*/ 0 w 128276" name="connsiteX6"/>
                  <a:gd fmla="*/ 0 h 85725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857250" w="128276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4" name="任意多边形 1343"/>
              <p:cNvSpPr/>
              <p:nvPr/>
            </p:nvSpPr>
            <p:spPr>
              <a:xfrm>
                <a:off x="4160157" y="4468139"/>
                <a:ext cx="325601" cy="140040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5" name="任意多边形 1344"/>
              <p:cNvSpPr/>
              <p:nvPr/>
            </p:nvSpPr>
            <p:spPr>
              <a:xfrm flipH="1">
                <a:off x="5005071" y="4462125"/>
                <a:ext cx="325601" cy="126912"/>
              </a:xfrm>
              <a:custGeom>
                <a:gdLst>
                  <a:gd fmla="*/ 431800 w 476250" name="connsiteX0"/>
                  <a:gd fmla="*/ 0 h 203200" name="connsiteY0"/>
                  <a:gd fmla="*/ 0 w 476250" name="connsiteX1"/>
                  <a:gd fmla="*/ 203200 h 203200" name="connsiteY1"/>
                  <a:gd fmla="*/ 476250 w 476250" name="connsiteX2"/>
                  <a:gd fmla="*/ 171450 h 203200" name="connsiteY2"/>
                  <a:gd fmla="*/ 431800 w 476250" name="connsiteX3"/>
                  <a:gd fmla="*/ 0 h 203200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203200" w="47625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6" name="椭圆 1345"/>
              <p:cNvSpPr/>
              <p:nvPr/>
            </p:nvSpPr>
            <p:spPr>
              <a:xfrm>
                <a:off x="3899850" y="2228807"/>
                <a:ext cx="1721716" cy="1892272"/>
              </a:xfrm>
              <a:prstGeom prst="ellipse">
                <a:avLst/>
              </a:prstGeom>
              <a:solidFill>
                <a:srgbClr val="3B442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7" name="椭圆 1346"/>
              <p:cNvSpPr/>
              <p:nvPr/>
            </p:nvSpPr>
            <p:spPr>
              <a:xfrm rot="18459284">
                <a:off x="3915670" y="2344482"/>
                <a:ext cx="824522" cy="51716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8" name="椭圆 1347"/>
              <p:cNvSpPr/>
              <p:nvPr/>
            </p:nvSpPr>
            <p:spPr>
              <a:xfrm rot="2496104">
                <a:off x="4103540" y="3739124"/>
                <a:ext cx="468154" cy="284445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49" name="椭圆 1348"/>
              <p:cNvSpPr/>
              <p:nvPr/>
            </p:nvSpPr>
            <p:spPr>
              <a:xfrm rot="2496104">
                <a:off x="4920132" y="3500815"/>
                <a:ext cx="271887" cy="31594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50" name="椭圆 1349"/>
              <p:cNvSpPr/>
              <p:nvPr/>
            </p:nvSpPr>
            <p:spPr>
              <a:xfrm rot="20021016">
                <a:off x="5052613" y="2462792"/>
                <a:ext cx="489701" cy="544071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351" name="椭圆 1350"/>
              <p:cNvSpPr/>
              <p:nvPr/>
            </p:nvSpPr>
            <p:spPr>
              <a:xfrm rot="891343">
                <a:off x="4812828" y="2166972"/>
                <a:ext cx="296770" cy="253129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52" name="眼镜"/>
              <p:cNvGrpSpPr/>
              <p:nvPr/>
            </p:nvGrpSpPr>
            <p:grpSpPr>
              <a:xfrm>
                <a:off x="3743102" y="2729864"/>
                <a:ext cx="1871817" cy="617127"/>
                <a:chOff x="4924929" y="0"/>
                <a:chExt cx="1095879" cy="358421"/>
              </a:xfrm>
            </p:grpSpPr>
            <p:sp>
              <p:nvSpPr>
                <p:cNvPr id="1353" name="任意多边形 1352"/>
                <p:cNvSpPr/>
                <p:nvPr/>
              </p:nvSpPr>
              <p:spPr>
                <a:xfrm>
                  <a:off x="4924929" y="0"/>
                  <a:ext cx="1095879" cy="358421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4" name="任意多边形 135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8474678" y="3103574"/>
            <a:ext cx="375533" cy="476573"/>
            <a:chOff x="3175366" y="9129529"/>
            <a:chExt cx="2252274" cy="2858267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3711132" y="9129529"/>
              <a:ext cx="1716508" cy="2702634"/>
              <a:chOff x="6511482" y="7091179"/>
              <a:chExt cx="1716508" cy="2702634"/>
            </a:xfrm>
          </p:grpSpPr>
          <p:grpSp>
            <p:nvGrpSpPr>
              <p:cNvPr id="1381" name="组合 1380"/>
              <p:cNvGrpSpPr/>
              <p:nvPr/>
            </p:nvGrpSpPr>
            <p:grpSpPr>
              <a:xfrm>
                <a:off x="6821714" y="7091179"/>
                <a:ext cx="1406276" cy="1546727"/>
                <a:chOff x="6821714" y="7091179"/>
                <a:chExt cx="1406276" cy="1546727"/>
              </a:xfrm>
            </p:grpSpPr>
            <p:sp>
              <p:nvSpPr>
                <p:cNvPr id="1383" name="病毒 手臂"/>
                <p:cNvSpPr/>
                <p:nvPr/>
              </p:nvSpPr>
              <p:spPr>
                <a:xfrm flipH="1">
                  <a:off x="7324974" y="8008139"/>
                  <a:ext cx="582563" cy="629767"/>
                </a:xfrm>
                <a:custGeom>
                  <a:gdLst>
                    <a:gd fmla="*/ 629462 w 629462" name="connsiteX0"/>
                    <a:gd fmla="*/ 499968 h 675037" name="connsiteY0"/>
                    <a:gd fmla="*/ 140762 w 629462" name="connsiteX1"/>
                    <a:gd fmla="*/ 440100 h 675037" name="connsiteY1"/>
                    <a:gd fmla="*/ 124325 w 629462" name="connsiteX2"/>
                    <a:gd fmla="*/ 4025 h 675037" name="connsiteY2"/>
                    <a:gd fmla="*/ 0 w 629462" name="connsiteX3"/>
                    <a:gd fmla="*/ 0 h 675037" name="connsiteY3"/>
                    <a:gd fmla="*/ 30212 w 629462" name="connsiteX4"/>
                    <a:gd fmla="*/ 538237 h 675037" name="connsiteY4"/>
                    <a:gd fmla="*/ 610975 w 629462" name="connsiteX5"/>
                    <a:gd fmla="*/ 675037 h 675037" name="connsiteY5"/>
                    <a:gd fmla="*/ 629462 w 629462" name="connsiteX6"/>
                    <a:gd fmla="*/ 499968 h 675037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675037" w="629462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8A72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84" name="组合 1383"/>
                <p:cNvGrpSpPr/>
                <p:nvPr/>
              </p:nvGrpSpPr>
              <p:grpSpPr>
                <a:xfrm>
                  <a:off x="6821714" y="7091179"/>
                  <a:ext cx="1406276" cy="754654"/>
                  <a:chOff x="3532474" y="-2998619"/>
                  <a:chExt cx="1705573" cy="915265"/>
                </a:xfrm>
              </p:grpSpPr>
              <p:sp>
                <p:nvSpPr>
                  <p:cNvPr id="138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gdLst>
                      <a:gd fmla="*/ 3810 w 3096078" name="connsiteX0"/>
                      <a:gd fmla="*/ 0 h 377190" name="connsiteY0"/>
                      <a:gd fmla="*/ 3096078 w 3096078" name="connsiteX1"/>
                      <a:gd fmla="*/ 60960 h 377190" name="connsiteY1"/>
                      <a:gd fmla="*/ 3096078 w 3096078" name="connsiteX2"/>
                      <a:gd fmla="*/ 365760 h 377190" name="connsiteY2"/>
                      <a:gd fmla="*/ 0 w 3096078" name="connsiteX3"/>
                      <a:gd fmla="*/ 377190 h 377190" name="connsiteY3"/>
                      <a:gd fmla="*/ 3810 w 3096078" name="connsiteX4"/>
                      <a:gd fmla="*/ 0 h 377190" name="connsiteY4"/>
                      <a:gd fmla="*/ 0 w 3092268" name="connsiteX5"/>
                      <a:gd fmla="*/ 0 h 370005" name="connsiteY5"/>
                      <a:gd fmla="*/ 0 w 3092268" name="connsiteX6"/>
                      <a:gd fmla="*/ 0 h 370005" name="connsiteY6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77190" w="3096078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8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gdLst>
                      <a:gd fmla="*/ 0 w 1471886" name="connsiteX0"/>
                      <a:gd fmla="*/ 1349829 h 1569399" name="connsiteY0"/>
                      <a:gd fmla="*/ 398572 w 1471886" name="connsiteX1"/>
                      <a:gd fmla="*/ 0 h 1569399" name="connsiteY1"/>
                      <a:gd fmla="*/ 1051715 w 1471886" name="connsiteX2"/>
                      <a:gd fmla="*/ 0 h 1569399" name="connsiteY2"/>
                      <a:gd fmla="*/ 1471886 w 1471886" name="connsiteX3"/>
                      <a:gd fmla="*/ 1277829 h 1569399" name="connsiteY3"/>
                      <a:gd fmla="*/ 739658 w 1471886" name="connsiteX4"/>
                      <a:gd fmla="*/ 1567543 h 1569399" name="connsiteY4"/>
                      <a:gd fmla="*/ 0 w 1471886" name="connsiteX5"/>
                      <a:gd fmla="*/ 1349829 h 1569399" name="connsiteY5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b="b" l="l" r="r" t="t"/>
                    <a:pathLst>
                      <a:path h="1569399" w="1471886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algn="tl" flip="none" sx="50000" sy="50000" tx="0" ty="0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87" name="任意多边形 138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gdLst>
                      <a:gd fmla="*/ 1379595 w 1471886" name="connsiteX0"/>
                      <a:gd fmla="*/ 0 h 375535" name="connsiteY0"/>
                      <a:gd fmla="*/ 1412403 w 1471886" name="connsiteX1"/>
                      <a:gd fmla="*/ 36137 h 375535" name="connsiteY1"/>
                      <a:gd fmla="*/ 1471886 w 1471886" name="connsiteX2"/>
                      <a:gd fmla="*/ 83965 h 375535" name="connsiteY2"/>
                      <a:gd fmla="*/ 739658 w 1471886" name="connsiteX3"/>
                      <a:gd fmla="*/ 373679 h 375535" name="connsiteY3"/>
                      <a:gd fmla="*/ 0 w 1471886" name="connsiteX4"/>
                      <a:gd fmla="*/ 155965 h 375535" name="connsiteY4"/>
                      <a:gd fmla="*/ 70493 w 1471886" name="connsiteX5"/>
                      <a:gd fmla="*/ 36849 h 375535" name="connsiteY5"/>
                      <a:gd fmla="*/ 72362 w 1471886" name="connsiteX6"/>
                      <a:gd fmla="*/ 32282 h 375535" name="connsiteY6"/>
                      <a:gd fmla="*/ 152685 w 1471886" name="connsiteX7"/>
                      <a:gd fmla="*/ 82098 h 375535" name="connsiteY7"/>
                      <a:gd fmla="*/ 739658 w 1471886" name="connsiteX8"/>
                      <a:gd fmla="*/ 185405 h 375535" name="connsiteY8"/>
                      <a:gd fmla="*/ 1353871 w 1471886" name="connsiteX9"/>
                      <a:gd fmla="*/ 21011 h 375535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375535" w="1471886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sp>
            <p:nvSpPr>
              <p:cNvPr id="1382" name="任意多边形 1381"/>
              <p:cNvSpPr/>
              <p:nvPr/>
            </p:nvSpPr>
            <p:spPr>
              <a:xfrm flipH="1" flipV="1" rot="13281492">
                <a:off x="6511482" y="8625749"/>
                <a:ext cx="1550400" cy="1168064"/>
              </a:xfrm>
              <a:custGeom>
                <a:gdLst>
                  <a:gd fmla="*/ 319108 w 1550400" name="connsiteX0"/>
                  <a:gd fmla="*/ 0 h 1168064" name="connsiteY0"/>
                  <a:gd fmla="*/ 439871 w 1550400" name="connsiteX1"/>
                  <a:gd fmla="*/ 111288 h 1168064" name="connsiteY1"/>
                  <a:gd fmla="*/ 137292 w 1550400" name="connsiteX2"/>
                  <a:gd fmla="*/ 452067 h 1168064" name="connsiteY2"/>
                  <a:gd fmla="*/ 351301 w 1550400" name="connsiteX3"/>
                  <a:gd fmla="*/ 714311 h 1168064" name="connsiteY3"/>
                  <a:gd fmla="*/ 352780 w 1550400" name="connsiteX4"/>
                  <a:gd fmla="*/ 714389 h 1168064" name="connsiteY4"/>
                  <a:gd fmla="*/ 992326 w 1550400" name="connsiteX5"/>
                  <a:gd fmla="*/ 729483 h 1168064" name="connsiteY5"/>
                  <a:gd fmla="*/ 1095519 w 1550400" name="connsiteX6"/>
                  <a:gd fmla="*/ 729380 h 1168064" name="connsiteY6"/>
                  <a:gd fmla="*/ 1111391 w 1550400" name="connsiteX7"/>
                  <a:gd fmla="*/ 680390 h 1168064" name="connsiteY7"/>
                  <a:gd fmla="*/ 1374530 w 1550400" name="connsiteX8"/>
                  <a:gd fmla="*/ 680391 h 1168064" name="connsiteY8"/>
                  <a:gd fmla="*/ 1389997 w 1550400" name="connsiteX9"/>
                  <a:gd fmla="*/ 725160 h 1168064" name="connsiteY9"/>
                  <a:gd fmla="*/ 1411188 w 1550400" name="connsiteX10"/>
                  <a:gd fmla="*/ 724447 h 1168064" name="connsiteY10"/>
                  <a:gd fmla="*/ 1465035 w 1550400" name="connsiteX11"/>
                  <a:gd fmla="*/ 721614 h 1168064" name="connsiteY11"/>
                  <a:gd fmla="*/ 1465035 w 1550400" name="connsiteX12"/>
                  <a:gd fmla="*/ 860057 h 1168064" name="connsiteY12"/>
                  <a:gd fmla="*/ 1419814 w 1550400" name="connsiteX13"/>
                  <a:gd fmla="*/ 856506 h 1168064" name="connsiteY13"/>
                  <a:gd fmla="*/ 1428711 w 1550400" name="connsiteX14"/>
                  <a:gd fmla="*/ 899426 h 1168064" name="connsiteY14"/>
                  <a:gd fmla="*/ 1543808 w 1550400" name="connsiteX15"/>
                  <a:gd fmla="*/ 1073596 h 1168064" name="connsiteY15"/>
                  <a:gd fmla="*/ 1543397 w 1550400" name="connsiteX16"/>
                  <a:gd fmla="*/ 1074044 h 1168064" name="connsiteY16"/>
                  <a:gd fmla="*/ 1550400 w 1550400" name="connsiteX17"/>
                  <a:gd fmla="*/ 1078345 h 1168064" name="connsiteY17"/>
                  <a:gd fmla="*/ 1255400 w 1550400" name="connsiteX18"/>
                  <a:gd fmla="*/ 1167493 h 1168064" name="connsiteY18"/>
                  <a:gd fmla="*/ 957407 w 1550400" name="connsiteX19"/>
                  <a:gd fmla="*/ 1100500 h 1168064" name="connsiteY19"/>
                  <a:gd fmla="*/ 957931 w 1550400" name="connsiteX20"/>
                  <a:gd fmla="*/ 1099824 h 1168064" name="connsiteY20"/>
                  <a:gd fmla="*/ 950815 w 1550400" name="connsiteX21"/>
                  <a:gd fmla="*/ 1095751 h 1168064" name="connsiteY21"/>
                  <a:gd fmla="*/ 1041981 w 1550400" name="connsiteX22"/>
                  <a:gd fmla="*/ 908010 h 1168064" name="connsiteY22"/>
                  <a:gd fmla="*/ 1059445 w 1550400" name="connsiteX23"/>
                  <a:gd fmla="*/ 847097 h 1168064" name="connsiteY23"/>
                  <a:gd fmla="*/ 886496 w 1550400" name="connsiteX24"/>
                  <a:gd fmla="*/ 847078 h 1168064" name="connsiteY24"/>
                  <a:gd fmla="*/ 58759 w 1550400" name="connsiteX25"/>
                  <a:gd fmla="*/ 865249 h 1168064" name="connsiteY25"/>
                  <a:gd fmla="*/ 60490 w 1550400" name="connsiteX26"/>
                  <a:gd fmla="*/ 693925 h 1168064" name="connsiteY26"/>
                  <a:gd fmla="*/ 142848 w 1550400" name="connsiteX27"/>
                  <a:gd fmla="*/ 701697 h 1168064" name="connsiteY27"/>
                  <a:gd fmla="*/ 200237 w 1550400" name="connsiteX28"/>
                  <a:gd fmla="*/ 705672 h 1168064" name="connsiteY28"/>
                  <a:gd fmla="*/ 0 w 1550400" name="connsiteX29"/>
                  <a:gd fmla="*/ 450951 h 1168064" name="connsiteY29"/>
                  <a:gd fmla="*/ 319108 w 1550400" name="connsiteX30"/>
                  <a:gd fmla="*/ 0 h 1168064" name="connsiteY30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b="b" l="l" r="r" t="t"/>
                <a:pathLst>
                  <a:path h="1168064" w="1550400">
                    <a:moveTo>
                      <a:pt x="319108" y="0"/>
                    </a:moveTo>
                    <a:lnTo>
                      <a:pt x="439871" y="111288"/>
                    </a:lnTo>
                    <a:lnTo>
                      <a:pt x="137292" y="452067"/>
                    </a:lnTo>
                    <a:lnTo>
                      <a:pt x="351301" y="714311"/>
                    </a:lnTo>
                    <a:lnTo>
                      <a:pt x="352780" y="714389"/>
                    </a:lnTo>
                    <a:cubicBezTo>
                      <a:pt x="547519" y="723381"/>
                      <a:pt x="782878" y="728412"/>
                      <a:pt x="992326" y="729483"/>
                    </a:cubicBezTo>
                    <a:lnTo>
                      <a:pt x="1095519" y="729380"/>
                    </a:lnTo>
                    <a:lnTo>
                      <a:pt x="1111391" y="680390"/>
                    </a:lnTo>
                    <a:lnTo>
                      <a:pt x="1374530" y="680391"/>
                    </a:lnTo>
                    <a:lnTo>
                      <a:pt x="1389997" y="725160"/>
                    </a:lnTo>
                    <a:lnTo>
                      <a:pt x="1411188" y="724447"/>
                    </a:lnTo>
                    <a:cubicBezTo>
                      <a:pt x="1431253" y="723604"/>
                      <a:pt x="1449293" y="722659"/>
                      <a:pt x="1465035" y="721614"/>
                    </a:cubicBezTo>
                    <a:lnTo>
                      <a:pt x="1465035" y="860057"/>
                    </a:lnTo>
                    <a:lnTo>
                      <a:pt x="1419814" y="856506"/>
                    </a:lnTo>
                    <a:lnTo>
                      <a:pt x="1428711" y="899426"/>
                    </a:lnTo>
                    <a:cubicBezTo>
                      <a:pt x="1446772" y="972437"/>
                      <a:pt x="1474985" y="1037971"/>
                      <a:pt x="1543808" y="1073596"/>
                    </a:cubicBezTo>
                    <a:lnTo>
                      <a:pt x="1543397" y="1074044"/>
                    </a:lnTo>
                    <a:lnTo>
                      <a:pt x="1550400" y="1078345"/>
                    </a:lnTo>
                    <a:cubicBezTo>
                      <a:pt x="1514014" y="1137964"/>
                      <a:pt x="1354232" y="1163801"/>
                      <a:pt x="1255400" y="1167493"/>
                    </a:cubicBezTo>
                    <a:cubicBezTo>
                      <a:pt x="1156568" y="1171186"/>
                      <a:pt x="1025792" y="1157904"/>
                      <a:pt x="957407" y="1100500"/>
                    </a:cubicBezTo>
                    <a:lnTo>
                      <a:pt x="957931" y="1099824"/>
                    </a:lnTo>
                    <a:lnTo>
                      <a:pt x="950815" y="1095751"/>
                    </a:lnTo>
                    <a:cubicBezTo>
                      <a:pt x="992082" y="1053111"/>
                      <a:pt x="1018844" y="983884"/>
                      <a:pt x="1041981" y="908010"/>
                    </a:cubicBezTo>
                    <a:lnTo>
                      <a:pt x="1059445" y="847097"/>
                    </a:lnTo>
                    <a:lnTo>
                      <a:pt x="886496" y="847078"/>
                    </a:lnTo>
                    <a:cubicBezTo>
                      <a:pt x="631063" y="848376"/>
                      <a:pt x="334095" y="854866"/>
                      <a:pt x="58759" y="865249"/>
                    </a:cubicBezTo>
                    <a:lnTo>
                      <a:pt x="60490" y="693925"/>
                    </a:lnTo>
                    <a:cubicBezTo>
                      <a:pt x="84899" y="696675"/>
                      <a:pt x="112529" y="699265"/>
                      <a:pt x="142848" y="701697"/>
                    </a:cubicBezTo>
                    <a:lnTo>
                      <a:pt x="200237" y="705672"/>
                    </a:lnTo>
                    <a:lnTo>
                      <a:pt x="0" y="450951"/>
                    </a:lnTo>
                    <a:cubicBezTo>
                      <a:pt x="101615" y="275223"/>
                      <a:pt x="212738" y="150318"/>
                      <a:pt x="319108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3175366" y="9834034"/>
              <a:ext cx="1673998" cy="2153762"/>
              <a:chOff x="3784966" y="2956984"/>
              <a:chExt cx="1673998" cy="2153762"/>
            </a:xfrm>
          </p:grpSpPr>
          <p:grpSp>
            <p:nvGrpSpPr>
              <p:cNvPr id="1371" name="组合 1370"/>
              <p:cNvGrpSpPr/>
              <p:nvPr/>
            </p:nvGrpSpPr>
            <p:grpSpPr>
              <a:xfrm>
                <a:off x="3910002" y="2956984"/>
                <a:ext cx="1441794" cy="2153762"/>
                <a:chOff x="3910002" y="2956984"/>
                <a:chExt cx="1441794" cy="2153762"/>
              </a:xfrm>
            </p:grpSpPr>
            <p:sp>
              <p:nvSpPr>
                <p:cNvPr id="1376" name="任意多边形 1375"/>
                <p:cNvSpPr/>
                <p:nvPr/>
              </p:nvSpPr>
              <p:spPr>
                <a:xfrm>
                  <a:off x="4230424" y="4379909"/>
                  <a:ext cx="123833" cy="638935"/>
                </a:xfrm>
                <a:custGeom>
                  <a:gdLst>
                    <a:gd fmla="*/ 181128 w 181128" name="connsiteX0"/>
                    <a:gd fmla="*/ 53975 h 927100" name="connsiteY0"/>
                    <a:gd fmla="*/ 100477 w 181128" name="connsiteX1"/>
                    <a:gd fmla="*/ 460376 h 927100" name="connsiteY1"/>
                    <a:gd fmla="*/ 181128 w 181128" name="connsiteX2"/>
                    <a:gd fmla="*/ 927100 h 927100" name="connsiteY2"/>
                    <a:gd fmla="*/ 22378 w 181128" name="connsiteX3"/>
                    <a:gd fmla="*/ 927100 h 927100" name="connsiteY3"/>
                    <a:gd fmla="*/ 0 w 181128" name="connsiteX4"/>
                    <a:gd fmla="*/ 469900 h 927100" name="connsiteY4"/>
                    <a:gd fmla="*/ 85878 w 181128" name="connsiteX5"/>
                    <a:gd fmla="*/ 0 h 927100" name="connsiteY5"/>
                    <a:gd fmla="*/ 181128 w 181128" name="connsiteX6"/>
                    <a:gd fmla="*/ 53975 h 92710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927100" w="181128">
                      <a:moveTo>
                        <a:pt x="181128" y="53975"/>
                      </a:moveTo>
                      <a:lnTo>
                        <a:pt x="100477" y="460376"/>
                      </a:lnTo>
                      <a:lnTo>
                        <a:pt x="181128" y="927100"/>
                      </a:lnTo>
                      <a:lnTo>
                        <a:pt x="22378" y="927100"/>
                      </a:lnTo>
                      <a:lnTo>
                        <a:pt x="0" y="469900"/>
                      </a:lnTo>
                      <a:lnTo>
                        <a:pt x="85878" y="0"/>
                      </a:lnTo>
                      <a:lnTo>
                        <a:pt x="181128" y="539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7" name="任意多边形 1376"/>
                <p:cNvSpPr/>
                <p:nvPr/>
              </p:nvSpPr>
              <p:spPr>
                <a:xfrm>
                  <a:off x="4908301" y="4404530"/>
                  <a:ext cx="87700" cy="590795"/>
                </a:xfrm>
                <a:custGeom>
                  <a:gdLst>
                    <a:gd fmla="*/ 0 w 128276" name="connsiteX0"/>
                    <a:gd fmla="*/ 0 h 857250" name="connsiteY0"/>
                    <a:gd fmla="*/ 24333 w 128276" name="connsiteX1"/>
                    <a:gd fmla="*/ 436736 h 857250" name="connsiteY1"/>
                    <a:gd fmla="*/ 6350 w 128276" name="connsiteX2"/>
                    <a:gd fmla="*/ 857250 h 857250" name="connsiteY2"/>
                    <a:gd fmla="*/ 107950 w 128276" name="connsiteX3"/>
                    <a:gd fmla="*/ 857250 h 857250" name="connsiteY3"/>
                    <a:gd fmla="*/ 128276 w 128276" name="connsiteX4"/>
                    <a:gd fmla="*/ 440395 h 857250" name="connsiteY4"/>
                    <a:gd fmla="*/ 127000 w 128276" name="connsiteX5"/>
                    <a:gd fmla="*/ 9525 h 857250" name="connsiteY5"/>
                    <a:gd fmla="*/ 0 w 128276" name="connsiteX6"/>
                    <a:gd fmla="*/ 0 h 857250" name="connsiteY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b="b" l="l" r="r" t="t"/>
                  <a:pathLst>
                    <a:path h="857250" w="128276">
                      <a:moveTo>
                        <a:pt x="0" y="0"/>
                      </a:moveTo>
                      <a:lnTo>
                        <a:pt x="24333" y="436736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28276" y="440395"/>
                      </a:lnTo>
                      <a:cubicBezTo>
                        <a:pt x="127851" y="296772"/>
                        <a:pt x="127425" y="153148"/>
                        <a:pt x="1270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8" name="任意多边形 1377"/>
                <p:cNvSpPr/>
                <p:nvPr/>
              </p:nvSpPr>
              <p:spPr>
                <a:xfrm>
                  <a:off x="4046022" y="4970706"/>
                  <a:ext cx="325601" cy="140040"/>
                </a:xfrm>
                <a:custGeom>
                  <a:gdLst>
                    <a:gd fmla="*/ 431800 w 476250" name="connsiteX0"/>
                    <a:gd fmla="*/ 0 h 203200" name="connsiteY0"/>
                    <a:gd fmla="*/ 0 w 476250" name="connsiteX1"/>
                    <a:gd fmla="*/ 203200 h 203200" name="connsiteY1"/>
                    <a:gd fmla="*/ 476250 w 476250" name="connsiteX2"/>
                    <a:gd fmla="*/ 171450 h 203200" name="connsiteY2"/>
                    <a:gd fmla="*/ 431800 w 476250" name="connsiteX3"/>
                    <a:gd fmla="*/ 0 h 203200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203200" w="47625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9" name="任意多边形 1378"/>
                <p:cNvSpPr/>
                <p:nvPr/>
              </p:nvSpPr>
              <p:spPr>
                <a:xfrm flipH="1">
                  <a:off x="4890936" y="4964692"/>
                  <a:ext cx="325601" cy="126912"/>
                </a:xfrm>
                <a:custGeom>
                  <a:gdLst>
                    <a:gd fmla="*/ 431800 w 476250" name="connsiteX0"/>
                    <a:gd fmla="*/ 0 h 203200" name="connsiteY0"/>
                    <a:gd fmla="*/ 0 w 476250" name="connsiteX1"/>
                    <a:gd fmla="*/ 203200 h 203200" name="connsiteY1"/>
                    <a:gd fmla="*/ 476250 w 476250" name="connsiteX2"/>
                    <a:gd fmla="*/ 171450 h 203200" name="connsiteY2"/>
                    <a:gd fmla="*/ 431800 w 476250" name="connsiteX3"/>
                    <a:gd fmla="*/ 0 h 203200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203200" w="47625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80" name="任意多边形 1379"/>
                <p:cNvSpPr/>
                <p:nvPr/>
              </p:nvSpPr>
              <p:spPr>
                <a:xfrm flipV="1">
                  <a:off x="3910002" y="2956984"/>
                  <a:ext cx="1441794" cy="1579774"/>
                </a:xfrm>
                <a:custGeom>
                  <a:gdLst>
                    <a:gd fmla="*/ 0 w 1557866" name="connsiteX0"/>
                    <a:gd fmla="*/ 1693334 h 1693334" name="connsiteY0"/>
                    <a:gd fmla="*/ 1557866 w 1557866" name="connsiteX1"/>
                    <a:gd fmla="*/ 1693334 h 1693334" name="connsiteY1"/>
                    <a:gd fmla="*/ 1417847 w 1557866" name="connsiteX2"/>
                    <a:gd fmla="*/ 46020 h 1693334" name="connsiteY2"/>
                    <a:gd fmla="*/ 1252091 w 1557866" name="connsiteX3"/>
                    <a:gd fmla="*/ 69874 h 1693334" name="connsiteY3"/>
                    <a:gd fmla="*/ 935567 w 1557866" name="connsiteX4"/>
                    <a:gd fmla="*/ 84667 h 1693334" name="connsiteY4"/>
                    <a:gd fmla="*/ 324232 w 1557866" name="connsiteX5"/>
                    <a:gd fmla="*/ 27447 h 1693334" name="connsiteY5"/>
                    <a:gd fmla="*/ 201336 w 1557866" name="connsiteX6"/>
                    <a:gd fmla="*/ 0 h 1693334" name="connsiteY6"/>
                    <a:gd fmla="*/ 143931 w 1557866" name="connsiteX7"/>
                    <a:gd fmla="*/ 0 h 1693334" name="connsiteY7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b="b" l="l" r="r" t="t"/>
                  <a:pathLst>
                    <a:path h="1693334" w="1557866">
                      <a:moveTo>
                        <a:pt x="0" y="1693334"/>
                      </a:moveTo>
                      <a:lnTo>
                        <a:pt x="1557866" y="1693334"/>
                      </a:lnTo>
                      <a:lnTo>
                        <a:pt x="1417847" y="46020"/>
                      </a:lnTo>
                      <a:lnTo>
                        <a:pt x="1252091" y="69874"/>
                      </a:lnTo>
                      <a:cubicBezTo>
                        <a:pt x="1149851" y="79574"/>
                        <a:pt x="1043992" y="84667"/>
                        <a:pt x="935567" y="84667"/>
                      </a:cubicBezTo>
                      <a:cubicBezTo>
                        <a:pt x="718717" y="84667"/>
                        <a:pt x="512132" y="64293"/>
                        <a:pt x="324232" y="27447"/>
                      </a:cubicBezTo>
                      <a:lnTo>
                        <a:pt x="201336" y="0"/>
                      </a:lnTo>
                      <a:lnTo>
                        <a:pt x="14393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rgbClr val="795C32"/>
                    </a:gs>
                    <a:gs pos="66000">
                      <a:srgbClr val="8A7246"/>
                    </a:gs>
                    <a:gs pos="53000">
                      <a:srgbClr val="D3DCCB"/>
                    </a:gs>
                    <a:gs pos="82000">
                      <a:srgbClr val="DCE3D3"/>
                    </a:gs>
                    <a:gs pos="100000">
                      <a:srgbClr val="412D14"/>
                    </a:gs>
                  </a:gsLst>
                  <a:lin ang="135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grpSp>
            <p:nvGrpSpPr>
              <p:cNvPr id="1372" name="眼镜"/>
              <p:cNvGrpSpPr/>
              <p:nvPr/>
            </p:nvGrpSpPr>
            <p:grpSpPr>
              <a:xfrm>
                <a:off x="3784966" y="3233445"/>
                <a:ext cx="1673998" cy="551907"/>
                <a:chOff x="4972116" y="0"/>
                <a:chExt cx="1095879" cy="358421"/>
              </a:xfrm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gdLst>
                    <a:gd fmla="*/ 683320 w 1095879" name="connsiteX0"/>
                    <a:gd fmla="*/ 0 h 358421" name="connsiteY0"/>
                    <a:gd fmla="*/ 921315 w 1095879" name="connsiteX1"/>
                    <a:gd fmla="*/ 9181 h 358421" name="connsiteY1"/>
                    <a:gd fmla="*/ 1095563 w 1095879" name="connsiteX2"/>
                    <a:gd fmla="*/ 27866 h 358421" name="connsiteY2"/>
                    <a:gd fmla="*/ 1095879 w 1095879" name="connsiteX3"/>
                    <a:gd fmla="*/ 60093 h 358421" name="connsiteY3"/>
                    <a:gd fmla="*/ 813157 w 1095879" name="connsiteX4"/>
                    <a:gd fmla="*/ 357847 h 358421" name="connsiteY4"/>
                    <a:gd fmla="*/ 587984 w 1095879" name="connsiteX5"/>
                    <a:gd fmla="*/ 147022 h 358421" name="connsiteY5"/>
                    <a:gd fmla="*/ 584531 w 1095879" name="connsiteX6"/>
                    <a:gd fmla="*/ 97173 h 358421" name="connsiteY6"/>
                    <a:gd fmla="*/ 579768 w 1095879" name="connsiteX7"/>
                    <a:gd fmla="*/ 82886 h 358421" name="connsiteY7"/>
                    <a:gd fmla="*/ 547026 w 1095879" name="connsiteX8"/>
                    <a:gd fmla="*/ 34070 h 358421" name="connsiteY8"/>
                    <a:gd fmla="*/ 514284 w 1095879" name="connsiteX9"/>
                    <a:gd fmla="*/ 82886 h 358421" name="connsiteY9"/>
                    <a:gd fmla="*/ 513336 w 1095879" name="connsiteX10"/>
                    <a:gd fmla="*/ 87649 h 358421" name="connsiteY10"/>
                    <a:gd fmla="*/ 507896 w 1095879" name="connsiteX11"/>
                    <a:gd fmla="*/ 147023 h 358421" name="connsiteY11"/>
                    <a:gd fmla="*/ 282722 w 1095879" name="connsiteX12"/>
                    <a:gd fmla="*/ 357848 h 358421" name="connsiteY12"/>
                    <a:gd fmla="*/ 0 w 1095879" name="connsiteX13"/>
                    <a:gd fmla="*/ 60094 h 358421" name="connsiteY13"/>
                    <a:gd fmla="*/ 316 w 1095879" name="connsiteX14"/>
                    <a:gd fmla="*/ 27867 h 358421" name="connsiteY14"/>
                    <a:gd fmla="*/ 174564 w 1095879" name="connsiteX15"/>
                    <a:gd fmla="*/ 9182 h 358421" name="connsiteY15"/>
                    <a:gd fmla="*/ 412559 w 1095879" name="connsiteX16"/>
                    <a:gd fmla="*/ 1 h 358421" name="connsiteY16"/>
                    <a:gd fmla="*/ 516362 w 1095879" name="connsiteX17"/>
                    <a:gd fmla="*/ 3331 h 358421" name="connsiteY17"/>
                    <a:gd fmla="*/ 517036 w 1095879" name="connsiteX18"/>
                    <a:gd fmla="*/ 7639 h 358421" name="connsiteY18"/>
                    <a:gd fmla="*/ 578843 w 1095879" name="connsiteX19"/>
                    <a:gd fmla="*/ 7639 h 358421" name="connsiteY19"/>
                    <a:gd fmla="*/ 579517 w 1095879" name="connsiteX20"/>
                    <a:gd fmla="*/ 3330 h 358421" name="connsiteY20"/>
                    <a:gd fmla="*/ 683320 w 1095879" name="connsiteX21"/>
                    <a:gd fmla="*/ 0 h 358421" name="connsiteY21"/>
                    <a:gd fmla="*/ 683320 w 1095879" name="connsiteX22"/>
                    <a:gd fmla="*/ 0 h 358421" name="connsiteY22"/>
                    <a:gd fmla="*/ 683320 w 1095879" name="connsiteX23"/>
                    <a:gd fmla="*/ 0 h 358421" name="connsiteY23"/>
                    <a:gd fmla="*/ 683320 w 1095879" name="connsiteX24"/>
                    <a:gd fmla="*/ 0 h 358421" name="connsiteY2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b="b" l="l" r="r" t="t"/>
                  <a:pathLst>
                    <a:path h="358421" w="1095879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75" name="任意多边形 137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gdLst>
                    <a:gd fmla="*/ 64895 w 209549" name="connsiteX0"/>
                    <a:gd fmla="*/ 0 h 343301" name="connsiteY0"/>
                    <a:gd fmla="*/ 59377 w 209549" name="connsiteX1"/>
                    <a:gd fmla="*/ 52615 h 343301" name="connsiteY1"/>
                    <a:gd fmla="*/ 171694 w 209549" name="connsiteX2"/>
                    <a:gd fmla="*/ 313276 h 343301" name="connsiteY2"/>
                    <a:gd fmla="*/ 209549 w 209549" name="connsiteX3"/>
                    <a:gd fmla="*/ 343301 h 343301" name="connsiteY3"/>
                    <a:gd fmla="*/ 169070 w 209549" name="connsiteX4"/>
                    <a:gd fmla="*/ 326432 h 343301" name="connsiteY4"/>
                    <a:gd fmla="*/ 0 w 209549" name="connsiteX5"/>
                    <a:gd fmla="*/ 82304 h 343301" name="connsiteY5"/>
                    <a:gd fmla="*/ 4419 w 209549" name="connsiteX6"/>
                    <a:gd fmla="*/ 37468 h 343301" name="connsiteY6"/>
                    <a:gd fmla="*/ 8476 w 209549" name="connsiteX7"/>
                    <a:gd fmla="*/ 23953 h 343301" name="connsiteY7"/>
                    <a:gd fmla="*/ 9253 w 209549" name="connsiteX8"/>
                    <a:gd fmla="*/ 23294 h 343301" name="connsiteY8"/>
                    <a:gd fmla="*/ 47019 w 209549" name="connsiteX9"/>
                    <a:gd fmla="*/ 3985 h 343301" name="connsiteY9"/>
                    <a:gd fmla="*/ 64895 w 209549" name="connsiteX10"/>
                    <a:gd fmla="*/ 0 h 343301" name="connsiteY1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b="b" l="l" r="r" t="t"/>
                  <a:pathLst>
                    <a:path h="343301" w="209549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1388" name="组合 1387"/>
          <p:cNvGrpSpPr/>
          <p:nvPr/>
        </p:nvGrpSpPr>
        <p:grpSpPr>
          <a:xfrm>
            <a:off x="8780203" y="1909260"/>
            <a:ext cx="858164" cy="1112803"/>
            <a:chOff x="4883397" y="1362258"/>
            <a:chExt cx="3486751" cy="4521347"/>
          </a:xfrm>
        </p:grpSpPr>
        <p:grpSp>
          <p:nvGrpSpPr>
            <p:cNvPr id="1389" name="组合 1388"/>
            <p:cNvGrpSpPr/>
            <p:nvPr/>
          </p:nvGrpSpPr>
          <p:grpSpPr>
            <a:xfrm flipH="1" rot="1080000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1429" name="任意多边形 1428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gdLst>
                  <a:gd fmla="*/ 414104 w 414218" name="connsiteX0"/>
                  <a:gd fmla="*/ 7200 h 1684800" name="connsiteY0"/>
                  <a:gd fmla="*/ 176504 w 414218" name="connsiteX1"/>
                  <a:gd fmla="*/ 0 h 1684800" name="connsiteY1"/>
                  <a:gd fmla="*/ 3704 w 414218" name="connsiteX2"/>
                  <a:gd fmla="*/ 856800 h 1684800" name="connsiteY2"/>
                  <a:gd fmla="*/ 75704 w 414218" name="connsiteX3"/>
                  <a:gd fmla="*/ 1684800 h 1684800" name="connsiteY3"/>
                  <a:gd fmla="*/ 277304 w 414218" name="connsiteX4"/>
                  <a:gd fmla="*/ 1663200 h 1684800" name="connsiteY4"/>
                  <a:gd fmla="*/ 248504 w 414218" name="connsiteX5"/>
                  <a:gd fmla="*/ 833650 h 1684800" name="connsiteY5"/>
                  <a:gd fmla="*/ 414104 w 414218" name="connsiteX6"/>
                  <a:gd fmla="*/ 7200 h 16848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1684800" w="414217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gdLst>
                  <a:gd fmla="*/ 6350 w 215900" name="connsiteX0"/>
                  <a:gd fmla="*/ 6350 h 228600" name="connsiteY0"/>
                  <a:gd fmla="*/ 0 w 215900" name="connsiteX1"/>
                  <a:gd fmla="*/ 133350 h 228600" name="connsiteY1"/>
                  <a:gd fmla="*/ 215900 w 215900" name="connsiteX2"/>
                  <a:gd fmla="*/ 228600 h 228600" name="connsiteY2"/>
                  <a:gd fmla="*/ 101600 w 215900" name="connsiteX3"/>
                  <a:gd fmla="*/ 0 h 228600" name="connsiteY3"/>
                  <a:gd fmla="*/ 6350 w 215900" name="connsiteX4"/>
                  <a:gd fmla="*/ 6350 h 228600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228600" w="2159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1390" name="组合 1389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1391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gdLst>
                  <a:gd fmla="*/ 824607 w 837848" name="connsiteX0"/>
                  <a:gd fmla="*/ 0 h 1591938" name="connsiteY0"/>
                  <a:gd fmla="*/ 837848 w 837848" name="connsiteX1"/>
                  <a:gd fmla="*/ 448863 h 1591938" name="connsiteY1"/>
                  <a:gd fmla="*/ 202868 w 837848" name="connsiteX2"/>
                  <a:gd fmla="*/ 1283357 h 1591938" name="connsiteY2"/>
                  <a:gd fmla="*/ 195542 w 837848" name="connsiteX3"/>
                  <a:gd fmla="*/ 1368882 h 1591938" name="connsiteY3"/>
                  <a:gd fmla="*/ 201651 w 837848" name="connsiteX4"/>
                  <a:gd fmla="*/ 1373030 h 1591938" name="connsiteY4"/>
                  <a:gd fmla="*/ 202752 w 837848" name="connsiteX5"/>
                  <a:gd fmla="*/ 1376647 h 1591938" name="connsiteY5"/>
                  <a:gd fmla="*/ 243116 w 837848" name="connsiteX6"/>
                  <a:gd fmla="*/ 1417568 h 1591938" name="connsiteY6"/>
                  <a:gd fmla="*/ 0 w 837848" name="connsiteX7"/>
                  <a:gd fmla="*/ 1591938 h 1591938" name="connsiteY7"/>
                  <a:gd fmla="*/ 57796 w 837848" name="connsiteX8"/>
                  <a:gd fmla="*/ 1439599 h 1591938" name="connsiteY8"/>
                  <a:gd fmla="*/ 59206 w 837848" name="connsiteX9"/>
                  <a:gd fmla="*/ 1433647 h 1591938" name="connsiteY9"/>
                  <a:gd fmla="*/ 61296 w 837848" name="connsiteX10"/>
                  <a:gd fmla="*/ 1430372 h 1591938" name="connsiteY10"/>
                  <a:gd fmla="*/ 89308 w 837848" name="connsiteX11"/>
                  <a:gd fmla="*/ 1356538 h 1591938" name="connsiteY11"/>
                  <a:gd fmla="*/ 114942 w 837848" name="connsiteX12"/>
                  <a:gd fmla="*/ 1355287 h 1591938" name="connsiteY12"/>
                  <a:gd fmla="*/ 103704 w 837848" name="connsiteX13"/>
                  <a:gd fmla="*/ 1289358 h 1591938" name="connsiteY13"/>
                  <a:gd fmla="*/ 85276 w 837848" name="connsiteX14"/>
                  <a:gd fmla="*/ 241249 h 1591938" name="connsiteY1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b="b" l="l" r="r" t="t"/>
                <a:pathLst>
                  <a:path h="1591938" w="83784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 wrap="square">
                <a:noAutofit/>
              </a:bodyPr>
              <a:lstStyle/>
              <a:p>
                <a:pPr algn="ctr"/>
                <a:endParaRPr altLang="en-US" lang="zh-CN"/>
              </a:p>
            </p:txBody>
          </p:sp>
          <p:sp>
            <p:nvSpPr>
              <p:cNvPr id="1392" name="右腿"/>
              <p:cNvSpPr/>
              <p:nvPr/>
            </p:nvSpPr>
            <p:spPr>
              <a:xfrm flipH="1" rot="20932628">
                <a:off x="6058476" y="4291667"/>
                <a:ext cx="837848" cy="1591938"/>
              </a:xfrm>
              <a:custGeom>
                <a:gdLst>
                  <a:gd fmla="*/ 824607 w 837848" name="connsiteX0"/>
                  <a:gd fmla="*/ 0 h 1591938" name="connsiteY0"/>
                  <a:gd fmla="*/ 837848 w 837848" name="connsiteX1"/>
                  <a:gd fmla="*/ 448863 h 1591938" name="connsiteY1"/>
                  <a:gd fmla="*/ 202868 w 837848" name="connsiteX2"/>
                  <a:gd fmla="*/ 1283357 h 1591938" name="connsiteY2"/>
                  <a:gd fmla="*/ 195542 w 837848" name="connsiteX3"/>
                  <a:gd fmla="*/ 1368882 h 1591938" name="connsiteY3"/>
                  <a:gd fmla="*/ 201651 w 837848" name="connsiteX4"/>
                  <a:gd fmla="*/ 1373030 h 1591938" name="connsiteY4"/>
                  <a:gd fmla="*/ 202752 w 837848" name="connsiteX5"/>
                  <a:gd fmla="*/ 1376647 h 1591938" name="connsiteY5"/>
                  <a:gd fmla="*/ 243116 w 837848" name="connsiteX6"/>
                  <a:gd fmla="*/ 1417568 h 1591938" name="connsiteY6"/>
                  <a:gd fmla="*/ 0 w 837848" name="connsiteX7"/>
                  <a:gd fmla="*/ 1591938 h 1591938" name="connsiteY7"/>
                  <a:gd fmla="*/ 57796 w 837848" name="connsiteX8"/>
                  <a:gd fmla="*/ 1439599 h 1591938" name="connsiteY8"/>
                  <a:gd fmla="*/ 59206 w 837848" name="connsiteX9"/>
                  <a:gd fmla="*/ 1433647 h 1591938" name="connsiteY9"/>
                  <a:gd fmla="*/ 61296 w 837848" name="connsiteX10"/>
                  <a:gd fmla="*/ 1430372 h 1591938" name="connsiteY10"/>
                  <a:gd fmla="*/ 89308 w 837848" name="connsiteX11"/>
                  <a:gd fmla="*/ 1356538 h 1591938" name="connsiteY11"/>
                  <a:gd fmla="*/ 114942 w 837848" name="connsiteX12"/>
                  <a:gd fmla="*/ 1355287 h 1591938" name="connsiteY12"/>
                  <a:gd fmla="*/ 103704 w 837848" name="connsiteX13"/>
                  <a:gd fmla="*/ 1289358 h 1591938" name="connsiteY13"/>
                  <a:gd fmla="*/ 85276 w 837848" name="connsiteX14"/>
                  <a:gd fmla="*/ 241249 h 1591938" name="connsiteY1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b="b" l="l" r="r" t="t"/>
                <a:pathLst>
                  <a:path h="1591938" w="83784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 wrap="square">
                <a:noAutofit/>
              </a:bodyPr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 flipH="1" flipV="1" rot="10800000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1411" name="组合 1410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1421" name="组合 1420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1427" name="任意多边形 1426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gdLst>
                        <a:gd fmla="*/ 414104 w 414218" name="connsiteX0"/>
                        <a:gd fmla="*/ 7200 h 1684800" name="connsiteY0"/>
                        <a:gd fmla="*/ 176504 w 414218" name="connsiteX1"/>
                        <a:gd fmla="*/ 0 h 1684800" name="connsiteY1"/>
                        <a:gd fmla="*/ 3704 w 414218" name="connsiteX2"/>
                        <a:gd fmla="*/ 856800 h 1684800" name="connsiteY2"/>
                        <a:gd fmla="*/ 75704 w 414218" name="connsiteX3"/>
                        <a:gd fmla="*/ 1684800 h 1684800" name="connsiteY3"/>
                        <a:gd fmla="*/ 277304 w 414218" name="connsiteX4"/>
                        <a:gd fmla="*/ 1663200 h 1684800" name="connsiteY4"/>
                        <a:gd fmla="*/ 248504 w 414218" name="connsiteX5"/>
                        <a:gd fmla="*/ 833650 h 1684800" name="connsiteY5"/>
                        <a:gd fmla="*/ 414104 w 414218" name="connsiteX6"/>
                        <a:gd fmla="*/ 7200 h 1684800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b="b" l="l" r="r" t="t"/>
                      <a:pathLst>
                        <a:path h="1684800" w="414217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28" name="任意多边形 1427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gdLst>
                        <a:gd fmla="*/ 6350 w 215900" name="connsiteX0"/>
                        <a:gd fmla="*/ 6350 h 228600" name="connsiteY0"/>
                        <a:gd fmla="*/ 0 w 215900" name="connsiteX1"/>
                        <a:gd fmla="*/ 133350 h 228600" name="connsiteY1"/>
                        <a:gd fmla="*/ 215900 w 215900" name="connsiteX2"/>
                        <a:gd fmla="*/ 228600 h 228600" name="connsiteY2"/>
                        <a:gd fmla="*/ 101600 w 215900" name="connsiteX3"/>
                        <a:gd fmla="*/ 0 h 228600" name="connsiteY3"/>
                        <a:gd fmla="*/ 6350 w 215900" name="connsiteX4"/>
                        <a:gd fmla="*/ 6350 h 228600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228600" w="2159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  <p:grpSp>
                <p:nvGrpSpPr>
                  <p:cNvPr id="1422" name="组合 1421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1423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gdLst>
                        <a:gd fmla="*/ 3810 w 3096078" name="connsiteX0"/>
                        <a:gd fmla="*/ 0 h 377190" name="connsiteY0"/>
                        <a:gd fmla="*/ 3096078 w 3096078" name="connsiteX1"/>
                        <a:gd fmla="*/ 60960 h 377190" name="connsiteY1"/>
                        <a:gd fmla="*/ 3096078 w 3096078" name="connsiteX2"/>
                        <a:gd fmla="*/ 365760 h 377190" name="connsiteY2"/>
                        <a:gd fmla="*/ 0 w 3096078" name="connsiteX3"/>
                        <a:gd fmla="*/ 377190 h 377190" name="connsiteY3"/>
                        <a:gd fmla="*/ 3810 w 3096078" name="connsiteX4"/>
                        <a:gd fmla="*/ 0 h 377190" name="connsiteY4"/>
                        <a:gd fmla="*/ 0 w 3092268" name="connsiteX5"/>
                        <a:gd fmla="*/ 0 h 370005" name="connsiteY5"/>
                        <a:gd fmla="*/ 0 w 3092268" name="connsiteX6"/>
                        <a:gd fmla="*/ 0 h 370005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77190" w="3096078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algn="tl" flip="none" sx="50000" sy="50000" tx="0" ty="0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grpSp>
                  <p:nvGrpSpPr>
                    <p:cNvPr id="1424" name="组合 1423"/>
                    <p:cNvGrpSpPr/>
                    <p:nvPr/>
                  </p:nvGrpSpPr>
                  <p:grpSpPr>
                    <a:xfrm>
                      <a:off x="13527312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algn="ctr" blurRad="50800" dir="2700000" dist="50800" rotWithShape="0" sx="19000" sy="1900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25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gdLst>
                          <a:gd fmla="*/ 0 w 1471886" name="connsiteX0"/>
                          <a:gd fmla="*/ 1349829 h 1569399" name="connsiteY0"/>
                          <a:gd fmla="*/ 398572 w 1471886" name="connsiteX1"/>
                          <a:gd fmla="*/ 0 h 1569399" name="connsiteY1"/>
                          <a:gd fmla="*/ 1051715 w 1471886" name="connsiteX2"/>
                          <a:gd fmla="*/ 0 h 1569399" name="connsiteY2"/>
                          <a:gd fmla="*/ 1471886 w 1471886" name="connsiteX3"/>
                          <a:gd fmla="*/ 1277829 h 1569399" name="connsiteY3"/>
                          <a:gd fmla="*/ 739658 w 1471886" name="connsiteX4"/>
                          <a:gd fmla="*/ 1567543 h 1569399" name="connsiteY4"/>
                          <a:gd fmla="*/ 0 w 1471886" name="connsiteX5"/>
                          <a:gd fmla="*/ 1349829 h 1569399" name="connsiteY5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b="b" l="l" r="r" t="t"/>
                        <a:pathLst>
                          <a:path h="1569399" w="1471886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algn="tl" flip="none" sx="50000" sy="50000" tx="0" ty="0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  <p:sp>
                    <p:nvSpPr>
                      <p:cNvPr id="1426" name="任意多边形 1425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gdLst>
                          <a:gd fmla="*/ 1379595 w 1471886" name="connsiteX0"/>
                          <a:gd fmla="*/ 0 h 375535" name="connsiteY0"/>
                          <a:gd fmla="*/ 1412403 w 1471886" name="connsiteX1"/>
                          <a:gd fmla="*/ 36137 h 375535" name="connsiteY1"/>
                          <a:gd fmla="*/ 1471886 w 1471886" name="connsiteX2"/>
                          <a:gd fmla="*/ 83965 h 375535" name="connsiteY2"/>
                          <a:gd fmla="*/ 739658 w 1471886" name="connsiteX3"/>
                          <a:gd fmla="*/ 373679 h 375535" name="connsiteY3"/>
                          <a:gd fmla="*/ 0 w 1471886" name="connsiteX4"/>
                          <a:gd fmla="*/ 155965 h 375535" name="connsiteY4"/>
                          <a:gd fmla="*/ 70493 w 1471886" name="connsiteX5"/>
                          <a:gd fmla="*/ 36849 h 375535" name="connsiteY5"/>
                          <a:gd fmla="*/ 72362 w 1471886" name="connsiteX6"/>
                          <a:gd fmla="*/ 32282 h 375535" name="connsiteY6"/>
                          <a:gd fmla="*/ 152685 w 1471886" name="connsiteX7"/>
                          <a:gd fmla="*/ 82098 h 375535" name="connsiteY7"/>
                          <a:gd fmla="*/ 739658 w 1471886" name="connsiteX8"/>
                          <a:gd fmla="*/ 185405 h 375535" name="connsiteY8"/>
                          <a:gd fmla="*/ 1353871 w 1471886" name="connsiteX9"/>
                          <a:gd fmla="*/ 21011 h 375535" name="connsiteY9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b="b" l="l" r="r" t="t"/>
                        <a:pathLst>
                          <a:path h="375535" w="1471886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</p:grpSp>
              </p:grpSp>
            </p:grpSp>
            <p:grpSp>
              <p:nvGrpSpPr>
                <p:cNvPr id="1412" name="组合 1411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1413" name="组合 1412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1419" name="任意多边形 1418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gdLst>
                        <a:gd fmla="*/ 414104 w 414218" name="connsiteX0"/>
                        <a:gd fmla="*/ 7200 h 1684800" name="connsiteY0"/>
                        <a:gd fmla="*/ 176504 w 414218" name="connsiteX1"/>
                        <a:gd fmla="*/ 0 h 1684800" name="connsiteY1"/>
                        <a:gd fmla="*/ 3704 w 414218" name="connsiteX2"/>
                        <a:gd fmla="*/ 856800 h 1684800" name="connsiteY2"/>
                        <a:gd fmla="*/ 75704 w 414218" name="connsiteX3"/>
                        <a:gd fmla="*/ 1684800 h 1684800" name="connsiteY3"/>
                        <a:gd fmla="*/ 277304 w 414218" name="connsiteX4"/>
                        <a:gd fmla="*/ 1663200 h 1684800" name="connsiteY4"/>
                        <a:gd fmla="*/ 248504 w 414218" name="connsiteX5"/>
                        <a:gd fmla="*/ 833650 h 1684800" name="connsiteY5"/>
                        <a:gd fmla="*/ 414104 w 414218" name="connsiteX6"/>
                        <a:gd fmla="*/ 7200 h 1684800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b="b" l="l" r="r" t="t"/>
                      <a:pathLst>
                        <a:path h="1684800" w="414217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20" name="任意多边形 1419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gdLst>
                        <a:gd fmla="*/ 6350 w 215900" name="connsiteX0"/>
                        <a:gd fmla="*/ 6350 h 228600" name="connsiteY0"/>
                        <a:gd fmla="*/ 0 w 215900" name="connsiteX1"/>
                        <a:gd fmla="*/ 133350 h 228600" name="connsiteY1"/>
                        <a:gd fmla="*/ 215900 w 215900" name="connsiteX2"/>
                        <a:gd fmla="*/ 228600 h 228600" name="connsiteY2"/>
                        <a:gd fmla="*/ 101600 w 215900" name="connsiteX3"/>
                        <a:gd fmla="*/ 0 h 228600" name="connsiteY3"/>
                        <a:gd fmla="*/ 6350 w 215900" name="connsiteX4"/>
                        <a:gd fmla="*/ 6350 h 228600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228600" w="2159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  <p:grpSp>
                <p:nvGrpSpPr>
                  <p:cNvPr id="1414" name="组合 1413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1415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gdLst>
                        <a:gd fmla="*/ 3810 w 3096078" name="connsiteX0"/>
                        <a:gd fmla="*/ 0 h 377190" name="connsiteY0"/>
                        <a:gd fmla="*/ 3096078 w 3096078" name="connsiteX1"/>
                        <a:gd fmla="*/ 60960 h 377190" name="connsiteY1"/>
                        <a:gd fmla="*/ 3096078 w 3096078" name="connsiteX2"/>
                        <a:gd fmla="*/ 365760 h 377190" name="connsiteY2"/>
                        <a:gd fmla="*/ 0 w 3096078" name="connsiteX3"/>
                        <a:gd fmla="*/ 377190 h 377190" name="connsiteY3"/>
                        <a:gd fmla="*/ 3810 w 3096078" name="connsiteX4"/>
                        <a:gd fmla="*/ 0 h 377190" name="connsiteY4"/>
                        <a:gd fmla="*/ 0 w 3092268" name="connsiteX5"/>
                        <a:gd fmla="*/ 0 h 370005" name="connsiteY5"/>
                        <a:gd fmla="*/ 0 w 3092268" name="connsiteX6"/>
                        <a:gd fmla="*/ 0 h 370005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77190" w="3096078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grpSp>
                  <p:nvGrpSpPr>
                    <p:cNvPr id="1416" name="组合 1415"/>
                    <p:cNvGrpSpPr/>
                    <p:nvPr/>
                  </p:nvGrpSpPr>
                  <p:grpSpPr>
                    <a:xfrm>
                      <a:off x="13527312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algn="ctr" blurRad="50800" dir="2700000" dist="50800" rotWithShape="0" sx="19000" sy="1900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17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gdLst>
                          <a:gd fmla="*/ 0 w 1471886" name="connsiteX0"/>
                          <a:gd fmla="*/ 1349829 h 1569399" name="connsiteY0"/>
                          <a:gd fmla="*/ 398572 w 1471886" name="connsiteX1"/>
                          <a:gd fmla="*/ 0 h 1569399" name="connsiteY1"/>
                          <a:gd fmla="*/ 1051715 w 1471886" name="connsiteX2"/>
                          <a:gd fmla="*/ 0 h 1569399" name="connsiteY2"/>
                          <a:gd fmla="*/ 1471886 w 1471886" name="connsiteX3"/>
                          <a:gd fmla="*/ 1277829 h 1569399" name="connsiteY3"/>
                          <a:gd fmla="*/ 739658 w 1471886" name="connsiteX4"/>
                          <a:gd fmla="*/ 1567543 h 1569399" name="connsiteY4"/>
                          <a:gd fmla="*/ 0 w 1471886" name="connsiteX5"/>
                          <a:gd fmla="*/ 1349829 h 1569399" name="connsiteY5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b="b" l="l" r="r" t="t"/>
                        <a:pathLst>
                          <a:path h="1569399" w="1471886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  <p:sp>
                    <p:nvSpPr>
                      <p:cNvPr id="1418" name="任意多边形 1417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gdLst>
                          <a:gd fmla="*/ 1379595 w 1471886" name="connsiteX0"/>
                          <a:gd fmla="*/ 0 h 375535" name="connsiteY0"/>
                          <a:gd fmla="*/ 1412403 w 1471886" name="connsiteX1"/>
                          <a:gd fmla="*/ 36137 h 375535" name="connsiteY1"/>
                          <a:gd fmla="*/ 1471886 w 1471886" name="connsiteX2"/>
                          <a:gd fmla="*/ 83965 h 375535" name="connsiteY2"/>
                          <a:gd fmla="*/ 739658 w 1471886" name="connsiteX3"/>
                          <a:gd fmla="*/ 373679 h 375535" name="connsiteY3"/>
                          <a:gd fmla="*/ 0 w 1471886" name="connsiteX4"/>
                          <a:gd fmla="*/ 155965 h 375535" name="connsiteY4"/>
                          <a:gd fmla="*/ 70493 w 1471886" name="connsiteX5"/>
                          <a:gd fmla="*/ 36849 h 375535" name="connsiteY5"/>
                          <a:gd fmla="*/ 72362 w 1471886" name="connsiteX6"/>
                          <a:gd fmla="*/ 32282 h 375535" name="connsiteY6"/>
                          <a:gd fmla="*/ 152685 w 1471886" name="connsiteX7"/>
                          <a:gd fmla="*/ 82098 h 375535" name="connsiteY7"/>
                          <a:gd fmla="*/ 739658 w 1471886" name="connsiteX8"/>
                          <a:gd fmla="*/ 185405 h 375535" name="connsiteY8"/>
                          <a:gd fmla="*/ 1353871 w 1471886" name="connsiteX9"/>
                          <a:gd fmla="*/ 21011 h 375535" name="connsiteY9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b="b" l="l" r="r" t="t"/>
                        <a:pathLst>
                          <a:path h="375535" w="1471886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</p:grpSp>
              </p:grpSp>
            </p:grpSp>
          </p:grpSp>
          <p:grpSp>
            <p:nvGrpSpPr>
              <p:cNvPr id="1394" name="组合 1393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1395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gdLst>
                    <a:gd fmla="*/ 0 w 2601638" name="connsiteX0"/>
                    <a:gd fmla="*/ 1052811 h 2060811" name="connsiteY0"/>
                    <a:gd fmla="*/ 15601 w 2601638" name="connsiteX1"/>
                    <a:gd fmla="*/ 1006987 h 2060811" name="connsiteY1"/>
                    <a:gd fmla="*/ 120710 w 2601638" name="connsiteX2"/>
                    <a:gd fmla="*/ 936273 h 2060811" name="connsiteY2"/>
                    <a:gd fmla="*/ 58692 w 2601638" name="connsiteX3"/>
                    <a:gd fmla="*/ 758584 h 2060811" name="connsiteY3"/>
                    <a:gd fmla="*/ 202503 w 2601638" name="connsiteX4"/>
                    <a:gd fmla="*/ 700602 h 2060811" name="connsiteY4"/>
                    <a:gd fmla="*/ 174596 w 2601638" name="connsiteX5"/>
                    <a:gd fmla="*/ 548811 h 2060811" name="connsiteY5"/>
                    <a:gd fmla="*/ 427465 w 2601638" name="connsiteX6"/>
                    <a:gd fmla="*/ 481534 h 2060811" name="connsiteY6"/>
                    <a:gd fmla="*/ 381698 w 2601638" name="connsiteX7"/>
                    <a:gd fmla="*/ 340047 h 2060811" name="connsiteY7"/>
                    <a:gd fmla="*/ 593859 w 2601638" name="connsiteX8"/>
                    <a:gd fmla="*/ 310363 h 2060811" name="connsiteY8"/>
                    <a:gd fmla="*/ 608737 w 2601638" name="connsiteX9"/>
                    <a:gd fmla="*/ 179857 h 2060811" name="connsiteY9"/>
                    <a:gd fmla="*/ 823384 w 2601638" name="connsiteX10"/>
                    <a:gd fmla="*/ 189285 h 2060811" name="connsiteY10"/>
                    <a:gd fmla="*/ 965907 w 2601638" name="connsiteX11"/>
                    <a:gd fmla="*/ 36296 h 2060811" name="connsiteY11"/>
                    <a:gd fmla="*/ 1163963 w 2601638" name="connsiteX12"/>
                    <a:gd fmla="*/ 118418 h 2060811" name="connsiteY12"/>
                    <a:gd fmla="*/ 1331311 w 2601638" name="connsiteX13"/>
                    <a:gd fmla="*/ 0 h 2060811" name="connsiteY13"/>
                    <a:gd fmla="*/ 1461487 w 2601638" name="connsiteX14"/>
                    <a:gd fmla="*/ 150066 h 2060811" name="connsiteY14"/>
                    <a:gd fmla="*/ 1745689 w 2601638" name="connsiteX15"/>
                    <a:gd fmla="*/ 49283 h 2060811" name="connsiteY15"/>
                    <a:gd fmla="*/ 1750631 w 2601638" name="connsiteX16"/>
                    <a:gd fmla="*/ 215949 h 2060811" name="connsiteY16"/>
                    <a:gd fmla="*/ 2054812 w 2601638" name="connsiteX17"/>
                    <a:gd fmla="*/ 127469 h 2060811" name="connsiteY17"/>
                    <a:gd fmla="*/ 2040164 w 2601638" name="connsiteX18"/>
                    <a:gd fmla="*/ 309339 h 2060811" name="connsiteY18"/>
                    <a:gd fmla="*/ 2229464 w 2601638" name="connsiteX19"/>
                    <a:gd fmla="*/ 306709 h 2060811" name="connsiteY19"/>
                    <a:gd fmla="*/ 2201588 w 2601638" name="connsiteX20"/>
                    <a:gd fmla="*/ 473587 h 2060811" name="connsiteY20"/>
                    <a:gd fmla="*/ 2230370 w 2601638" name="connsiteX21"/>
                    <a:gd fmla="*/ 484692 h 2060811" name="connsiteY21"/>
                    <a:gd fmla="*/ 2388942 w 2601638" name="connsiteX22"/>
                    <a:gd fmla="*/ 458324 h 2060811" name="connsiteY22"/>
                    <a:gd fmla="*/ 2407707 w 2601638" name="connsiteX23"/>
                    <a:gd fmla="*/ 697086 h 2060811" name="connsiteY23"/>
                    <a:gd fmla="*/ 2561995 w 2601638" name="connsiteX24"/>
                    <a:gd fmla="*/ 791921 h 2060811" name="connsiteY24"/>
                    <a:gd fmla="*/ 2471866 w 2601638" name="connsiteX25"/>
                    <a:gd fmla="*/ 928804 h 2060811" name="connsiteY25"/>
                    <a:gd fmla="*/ 2601638 w 2601638" name="connsiteX26"/>
                    <a:gd fmla="*/ 1095673 h 2060811" name="connsiteY26"/>
                    <a:gd fmla="*/ 2478062 w 2601638" name="connsiteX27"/>
                    <a:gd fmla="*/ 1156683 h 2060811" name="connsiteY27"/>
                    <a:gd fmla="*/ 2596285 w 2601638" name="connsiteX28"/>
                    <a:gd fmla="*/ 1264609 h 2060811" name="connsiteY28"/>
                    <a:gd fmla="*/ 2369607 w 2601638" name="connsiteX29"/>
                    <a:gd fmla="*/ 1394470 h 2060811" name="connsiteY29"/>
                    <a:gd fmla="*/ 2302332 w 2601638" name="connsiteX30"/>
                    <a:gd fmla="*/ 1452251 h 2060811" name="connsiteY30"/>
                    <a:gd fmla="*/ 2218940 w 2601638" name="connsiteX31"/>
                    <a:gd fmla="*/ 1596315 h 2060811" name="connsiteY31"/>
                    <a:gd fmla="*/ 2168891 w 2601638" name="connsiteX32"/>
                    <a:gd fmla="*/ 1752892 h 2060811" name="connsiteY32"/>
                    <a:gd fmla="*/ 2005874 w 2601638" name="connsiteX33"/>
                    <a:gd fmla="*/ 1761118 h 2060811" name="connsiteY33"/>
                    <a:gd fmla="*/ 1954800 w 2601638" name="connsiteX34"/>
                    <a:gd fmla="*/ 1925765 h 2060811" name="connsiteY34"/>
                    <a:gd fmla="*/ 1744916 w 2601638" name="connsiteX35"/>
                    <a:gd fmla="*/ 1877656 h 2060811" name="connsiteY35"/>
                    <a:gd fmla="*/ 1640493 w 2601638" name="connsiteX36"/>
                    <a:gd fmla="*/ 2026464 h 2060811" name="connsiteY36"/>
                    <a:gd fmla="*/ 1453867 w 2601638" name="connsiteX37"/>
                    <a:gd fmla="*/ 1937974 h 2060811" name="connsiteY37"/>
                    <a:gd fmla="*/ 1303200 w 2601638" name="connsiteX38"/>
                    <a:gd fmla="*/ 2060811 h 2060811" name="connsiteY38"/>
                    <a:gd fmla="*/ 1152533 w 2601638" name="connsiteX39"/>
                    <a:gd fmla="*/ 1937974 h 2060811" name="connsiteY39"/>
                    <a:gd fmla="*/ 965907 w 2601638" name="connsiteX40"/>
                    <a:gd fmla="*/ 2026464 h 2060811" name="connsiteY40"/>
                    <a:gd fmla="*/ 861484 w 2601638" name="connsiteX41"/>
                    <a:gd fmla="*/ 1877656 h 2060811" name="connsiteY41"/>
                    <a:gd fmla="*/ 651600 w 2601638" name="connsiteX42"/>
                    <a:gd fmla="*/ 1925765 h 2060811" name="connsiteY42"/>
                    <a:gd fmla="*/ 600526 w 2601638" name="connsiteX43"/>
                    <a:gd fmla="*/ 1761118 h 2060811" name="connsiteY43"/>
                    <a:gd fmla="*/ 381698 w 2601638" name="connsiteX44"/>
                    <a:gd fmla="*/ 1765575 h 2060811" name="connsiteY44"/>
                    <a:gd fmla="*/ 387460 w 2601638" name="connsiteX45"/>
                    <a:gd fmla="*/ 1596315 h 2060811" name="connsiteY45"/>
                    <a:gd fmla="*/ 401173 w 2601638" name="connsiteX46"/>
                    <a:gd fmla="*/ 1601623 h 2060811" name="connsiteY46"/>
                    <a:gd fmla="*/ 46293 w 2601638" name="connsiteX47"/>
                    <a:gd fmla="*/ 1264360 h 2060811" name="connsiteY47"/>
                    <a:gd fmla="*/ 105470 w 2601638" name="connsiteX48"/>
                    <a:gd fmla="*/ 1162316 h 2060811" name="connsiteY48"/>
                    <a:gd fmla="*/ 0 w 2601638" name="connsiteX49"/>
                    <a:gd fmla="*/ 1052811 h 2060811" name="connsiteY49"/>
                    <a:gd fmla="*/ 0 w 2601638" name="connsiteX50"/>
                    <a:gd fmla="*/ 1016515 h 2024515" name="connsiteY5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b="b" l="l" r="r" t="t"/>
                  <a:pathLst>
                    <a:path h="2060810" w="2601638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96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1409" name="任意多边形 1408"/>
                  <p:cNvSpPr/>
                  <p:nvPr/>
                </p:nvSpPr>
                <p:spPr>
                  <a:xfrm flipH="1" rot="877829">
                    <a:off x="8846569" y="2917061"/>
                    <a:ext cx="699434" cy="299675"/>
                  </a:xfrm>
                  <a:custGeom>
                    <a:gdLst>
                      <a:gd fmla="*/ 966524 w 1399795" name="connsiteX0"/>
                      <a:gd fmla="*/ 34288 h 599747" name="connsiteY0"/>
                      <a:gd fmla="*/ 1399795 w 1399795" name="connsiteX1"/>
                      <a:gd fmla="*/ 436322 h 599747" name="connsiteY1"/>
                      <a:gd fmla="*/ 1385382 w 1399795" name="connsiteX2"/>
                      <a:gd fmla="*/ 524256 h 599747" name="connsiteY2"/>
                      <a:gd fmla="*/ 1347282 w 1399795" name="connsiteX3"/>
                      <a:gd fmla="*/ 599747 h 599747" name="connsiteY3"/>
                      <a:gd fmla="*/ 0 w 1399795" name="connsiteX4"/>
                      <a:gd fmla="*/ 339280 h 599747" name="connsiteY4"/>
                      <a:gd fmla="*/ 36739 w 1399795" name="connsiteX5"/>
                      <a:gd fmla="*/ 266486 h 599747" name="connsiteY5"/>
                      <a:gd fmla="*/ 690393 w 1399795" name="connsiteX6"/>
                      <a:gd fmla="*/ 0 h 599747" name="connsiteY6"/>
                      <a:gd fmla="*/ 966524 w 1399795" name="connsiteX7"/>
                      <a:gd fmla="*/ 34288 h 599747" name="connsiteY7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599747" w="1399795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10" name="任意多边形 1409"/>
                  <p:cNvSpPr/>
                  <p:nvPr/>
                </p:nvSpPr>
                <p:spPr>
                  <a:xfrm rot="20722172">
                    <a:off x="9643085" y="2917061"/>
                    <a:ext cx="699434" cy="299675"/>
                  </a:xfrm>
                  <a:custGeom>
                    <a:gdLst>
                      <a:gd fmla="*/ 966524 w 1399795" name="connsiteX0"/>
                      <a:gd fmla="*/ 34288 h 599747" name="connsiteY0"/>
                      <a:gd fmla="*/ 1399795 w 1399795" name="connsiteX1"/>
                      <a:gd fmla="*/ 436322 h 599747" name="connsiteY1"/>
                      <a:gd fmla="*/ 1385382 w 1399795" name="connsiteX2"/>
                      <a:gd fmla="*/ 524256 h 599747" name="connsiteY2"/>
                      <a:gd fmla="*/ 1347282 w 1399795" name="connsiteX3"/>
                      <a:gd fmla="*/ 599747 h 599747" name="connsiteY3"/>
                      <a:gd fmla="*/ 0 w 1399795" name="connsiteX4"/>
                      <a:gd fmla="*/ 339280 h 599747" name="connsiteY4"/>
                      <a:gd fmla="*/ 36739 w 1399795" name="connsiteX5"/>
                      <a:gd fmla="*/ 266486 h 599747" name="connsiteY5"/>
                      <a:gd fmla="*/ 690393 w 1399795" name="connsiteX6"/>
                      <a:gd fmla="*/ 0 h 599747" name="connsiteY6"/>
                      <a:gd fmla="*/ 966524 w 1399795" name="connsiteX7"/>
                      <a:gd fmla="*/ 34288 h 599747" name="connsiteY7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599747" w="1399795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1397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1407" name="任意多边形 1406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gdLst>
                      <a:gd fmla="*/ 190781 w 277050" name="connsiteX0"/>
                      <a:gd fmla="*/ 60711 h 277050" name="connsiteY0"/>
                      <a:gd fmla="*/ 150239 w 277050" name="connsiteX1"/>
                      <a:gd fmla="*/ 101253 h 277050" name="connsiteY1"/>
                      <a:gd fmla="*/ 190781 w 277050" name="connsiteX2"/>
                      <a:gd fmla="*/ 141795 h 277050" name="connsiteY2"/>
                      <a:gd fmla="*/ 231323 w 277050" name="connsiteX3"/>
                      <a:gd fmla="*/ 101253 h 277050" name="connsiteY3"/>
                      <a:gd fmla="*/ 190781 w 277050" name="connsiteX4"/>
                      <a:gd fmla="*/ 60711 h 277050" name="connsiteY4"/>
                      <a:gd fmla="*/ 138525 w 277050" name="connsiteX5"/>
                      <a:gd fmla="*/ 0 h 277050" name="connsiteY5"/>
                      <a:gd fmla="*/ 277050 w 277050" name="connsiteX6"/>
                      <a:gd fmla="*/ 138525 h 277050" name="connsiteY6"/>
                      <a:gd fmla="*/ 138525 w 277050" name="connsiteX7"/>
                      <a:gd fmla="*/ 277050 h 277050" name="connsiteY7"/>
                      <a:gd fmla="*/ 0 w 277050" name="connsiteX8"/>
                      <a:gd fmla="*/ 138525 h 277050" name="connsiteY8"/>
                      <a:gd fmla="*/ 138525 w 277050" name="connsiteX9"/>
                      <a:gd fmla="*/ 0 h 277050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277050" w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08" name="任意多边形 1407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gdLst>
                      <a:gd fmla="*/ 190781 w 277050" name="connsiteX0"/>
                      <a:gd fmla="*/ 60711 h 277050" name="connsiteY0"/>
                      <a:gd fmla="*/ 150239 w 277050" name="connsiteX1"/>
                      <a:gd fmla="*/ 101253 h 277050" name="connsiteY1"/>
                      <a:gd fmla="*/ 190781 w 277050" name="connsiteX2"/>
                      <a:gd fmla="*/ 141795 h 277050" name="connsiteY2"/>
                      <a:gd fmla="*/ 231323 w 277050" name="connsiteX3"/>
                      <a:gd fmla="*/ 101253 h 277050" name="connsiteY3"/>
                      <a:gd fmla="*/ 190781 w 277050" name="connsiteX4"/>
                      <a:gd fmla="*/ 60711 h 277050" name="connsiteY4"/>
                      <a:gd fmla="*/ 138525 w 277050" name="connsiteX5"/>
                      <a:gd fmla="*/ 0 h 277050" name="connsiteY5"/>
                      <a:gd fmla="*/ 277050 w 277050" name="connsiteX6"/>
                      <a:gd fmla="*/ 138525 h 277050" name="connsiteY6"/>
                      <a:gd fmla="*/ 138525 w 277050" name="connsiteX7"/>
                      <a:gd fmla="*/ 277050 h 277050" name="connsiteY7"/>
                      <a:gd fmla="*/ 0 w 277050" name="connsiteX8"/>
                      <a:gd fmla="*/ 138525 h 277050" name="connsiteY8"/>
                      <a:gd fmla="*/ 138525 w 277050" name="connsiteX9"/>
                      <a:gd fmla="*/ 0 h 277050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277050" w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1398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1399" name="任意多边形 1398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gdLst>
                      <a:gd fmla="*/ 0 w 2343430" name="connsiteX0"/>
                      <a:gd fmla="*/ 0 h 1786070" name="connsiteY0"/>
                      <a:gd fmla="*/ 106298 w 2343430" name="connsiteX1"/>
                      <a:gd fmla="*/ 0 h 1786070" name="connsiteY1"/>
                      <a:gd fmla="*/ 505325 w 2343430" name="connsiteX2"/>
                      <a:gd fmla="*/ 26031 h 1786070" name="connsiteY2"/>
                      <a:gd fmla="*/ 1171716 w 2343430" name="connsiteX3"/>
                      <a:gd fmla="*/ 40149 h 1786070" name="connsiteY3"/>
                      <a:gd fmla="*/ 1838108 w 2343430" name="connsiteX4"/>
                      <a:gd fmla="*/ 26031 h 1786070" name="connsiteY4"/>
                      <a:gd fmla="*/ 2237134 w 2343430" name="connsiteX5"/>
                      <a:gd fmla="*/ 0 h 1786070" name="connsiteY5"/>
                      <a:gd fmla="*/ 2343430 w 2343430" name="connsiteX6"/>
                      <a:gd fmla="*/ 0 h 1786070" name="connsiteY6"/>
                      <a:gd fmla="*/ 2167715 w 2343430" name="connsiteX7"/>
                      <a:gd fmla="*/ 405779 h 1786070" name="connsiteY7"/>
                      <a:gd fmla="*/ 1891057 w 2343430" name="connsiteX8"/>
                      <a:gd fmla="*/ 945728 h 1786070" name="connsiteY8"/>
                      <a:gd fmla="*/ 2112140 w 2343430" name="connsiteX9"/>
                      <a:gd fmla="*/ 1641809 h 1786070" name="connsiteY9"/>
                      <a:gd fmla="*/ 1305633 w 2343430" name="connsiteX10"/>
                      <a:gd fmla="*/ 1786070 h 1786070" name="connsiteY10"/>
                      <a:gd fmla="*/ 1171714 w 2343430" name="connsiteX11"/>
                      <a:gd fmla="*/ 1419461 h 1786070" name="connsiteY11"/>
                      <a:gd fmla="*/ 1037795 w 2343430" name="connsiteX12"/>
                      <a:gd fmla="*/ 1786070 h 1786070" name="connsiteY12"/>
                      <a:gd fmla="*/ 296058 w 2343430" name="connsiteX13"/>
                      <a:gd fmla="*/ 1625454 h 1786070" name="connsiteY13"/>
                      <a:gd fmla="*/ 452374 w 2343430" name="connsiteX14"/>
                      <a:gd fmla="*/ 945728 h 1786070" name="connsiteY14"/>
                      <a:gd fmla="*/ 175706 w 2343430" name="connsiteX15"/>
                      <a:gd fmla="*/ 405760 h 1786070" name="connsiteY15"/>
                      <a:gd fmla="*/ 0 w 2343430" name="connsiteX16"/>
                      <a:gd fmla="*/ 0 h 1786070" name="connsiteY16"/>
                      <a:gd fmla="*/ 0 w 2343430" name="connsiteX17"/>
                      <a:gd fmla="*/ 0 h 1786070" name="connsiteY17"/>
                      <a:gd fmla="*/ 0 w 2343430" name="connsiteX18"/>
                      <a:gd fmla="*/ 0 h 1786070" name="connsiteY18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b="b" l="l" r="r" t="t"/>
                    <a:pathLst>
                      <a:path h="1786069" w="234343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b="50000" l="50000" r="50000" t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grpSp>
                <p:nvGrpSpPr>
                  <p:cNvPr id="1400" name="组合 1399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1401" name="任意多边形 1400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gdLst>
                        <a:gd fmla="*/ 29094 w 29589" name="connsiteX0"/>
                        <a:gd fmla="*/ 0 h 3155" name="connsiteY0"/>
                        <a:gd fmla="*/ 29589 w 29589" name="connsiteX1"/>
                        <a:gd fmla="*/ 1489 h 3155" name="connsiteY1"/>
                        <a:gd fmla="*/ 13028 w 29589" name="connsiteX2"/>
                        <a:gd fmla="*/ 3155 h 3155" name="connsiteY2"/>
                        <a:gd fmla="*/ 0 w 29589" name="connsiteX3"/>
                        <a:gd fmla="*/ 3155 h 3155" name="connsiteY3"/>
                        <a:gd fmla="*/ 29094 w 29589" name="connsiteX4"/>
                        <a:gd fmla="*/ 0 h 3155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155" w="29588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02" name="等腰三角形 1401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03" name="任意多边形 1402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gdLst>
                        <a:gd fmla="*/ 0 w 146050" name="connsiteX0"/>
                        <a:gd fmla="*/ 0 h 1697213" name="connsiteY0"/>
                        <a:gd fmla="*/ 146050 w 146050" name="connsiteX1"/>
                        <a:gd fmla="*/ 0 h 1697213" name="connsiteY1"/>
                        <a:gd fmla="*/ 109538 w 146050" name="connsiteX2"/>
                        <a:gd fmla="*/ 158750 h 1697213" name="connsiteY2"/>
                        <a:gd fmla="*/ 144941 w 146050" name="connsiteX3"/>
                        <a:gd fmla="*/ 1478882 h 1697213" name="connsiteY3"/>
                        <a:gd fmla="*/ 70780 w 146050" name="connsiteX4"/>
                        <a:gd fmla="*/ 1697213 h 1697213" name="connsiteY4"/>
                        <a:gd fmla="*/ 2219 w 146050" name="connsiteX5"/>
                        <a:gd fmla="*/ 1477149 h 1697213" name="connsiteY5"/>
                        <a:gd fmla="*/ 36512 w 146050" name="connsiteX6"/>
                        <a:gd fmla="*/ 158750 h 1697213" name="connsiteY6"/>
                        <a:gd fmla="*/ 36513 w 146050" name="connsiteX7"/>
                        <a:gd fmla="*/ 158750 h 1697213" name="connsiteY7"/>
                        <a:gd fmla="*/ 0 w 146050" name="connsiteX8"/>
                        <a:gd fmla="*/ 0 h 1697213" name="connsiteY8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b="b" l="l" r="r" t="t"/>
                      <a:pathLst>
                        <a:path h="1697213" w="146050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04" name="任意多边形 1403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gdLst>
                        <a:gd fmla="*/ 456190 w 944086" name="connsiteX0"/>
                        <a:gd fmla="*/ 165100 h 165100" name="connsiteY0"/>
                        <a:gd fmla="*/ 0 w 944086" name="connsiteX1"/>
                        <a:gd fmla="*/ 165100 h 165100" name="connsiteY1"/>
                        <a:gd fmla="*/ 228095 w 944086" name="connsiteX2"/>
                        <a:gd fmla="*/ 0 h 165100" name="connsiteY2"/>
                        <a:gd fmla="*/ 944086 w 944086" name="connsiteX3"/>
                        <a:gd fmla="*/ 165100 h 165100" name="connsiteY3"/>
                        <a:gd fmla="*/ 487896 w 944086" name="connsiteX4"/>
                        <a:gd fmla="*/ 165100 h 165100" name="connsiteY4"/>
                        <a:gd fmla="*/ 715991 w 944086" name="connsiteX5"/>
                        <a:gd fmla="*/ 0 h 165100" name="connsiteY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b="b" l="l" r="r" t="t"/>
                      <a:pathLst>
                        <a:path h="165100" w="944086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05" name="任意多边形 1404"/>
                    <p:cNvSpPr/>
                    <p:nvPr/>
                  </p:nvSpPr>
                  <p:spPr>
                    <a:xfrm flipH="1" rot="14520000">
                      <a:off x="4417196" y="5150504"/>
                      <a:ext cx="1312435" cy="345284"/>
                    </a:xfrm>
                    <a:custGeom>
                      <a:gdLst>
                        <a:gd fmla="*/ 0 w 1249425" name="connsiteX0"/>
                        <a:gd fmla="*/ 336550 h 345284" name="connsiteY0"/>
                        <a:gd fmla="*/ 225853 w 1249425" name="connsiteX1"/>
                        <a:gd fmla="*/ 49918 h 345284" name="connsiteY1"/>
                        <a:gd fmla="*/ 362980 w 1249425" name="connsiteX2"/>
                        <a:gd fmla="*/ 312712 h 345284" name="connsiteY2"/>
                        <a:gd fmla="*/ 552084 w 1249425" name="connsiteX3"/>
                        <a:gd fmla="*/ 0 h 345284" name="connsiteY3"/>
                        <a:gd fmla="*/ 1249425 w 1249425" name="connsiteX4"/>
                        <a:gd fmla="*/ 345284 h 345284" name="connsiteY4"/>
                        <a:gd fmla="*/ 349228 w 1249425" name="connsiteX5"/>
                        <a:gd fmla="*/ 335452 h 345284" name="connsiteY5"/>
                        <a:gd fmla="*/ 349984 w 1249425" name="connsiteX6"/>
                        <a:gd fmla="*/ 334203 h 345284" name="connsiteY6"/>
                        <a:gd fmla="*/ 0 w 1249425" name="connsiteX7"/>
                        <a:gd fmla="*/ 336550 h 345284" name="connsiteY7"/>
                        <a:gd fmla="*/ 0 w 1261922" name="connsiteX8"/>
                        <a:gd fmla="*/ 336550 h 345284" name="connsiteY8"/>
                        <a:gd fmla="*/ 0 w 1270616" name="connsiteX9"/>
                        <a:gd fmla="*/ 336550 h 345284" name="connsiteY9"/>
                        <a:gd fmla="*/ 0 w 1274553" name="connsiteX10"/>
                        <a:gd fmla="*/ 336550 h 345284" name="connsiteY10"/>
                        <a:gd fmla="*/ 0 w 1274553" name="connsiteX11"/>
                        <a:gd fmla="*/ 336550 h 345284" name="connsiteY11"/>
                        <a:gd fmla="*/ 0 w 1274553" name="connsiteX12"/>
                        <a:gd fmla="*/ 336550 h 345284" name="connsiteY12"/>
                        <a:gd fmla="*/ 0 w 1274553" name="connsiteX13"/>
                        <a:gd fmla="*/ 336550 h 345284" name="connsiteY13"/>
                        <a:gd fmla="*/ 0 w 1274553" name="connsiteX14"/>
                        <a:gd fmla="*/ 336550 h 345284" name="connsiteY1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b="b" l="l" r="r" t="t"/>
                      <a:pathLst>
                        <a:path h="345284" w="1249425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1406" name="任意多边形 1405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gdLst>
                        <a:gd fmla="*/ 0 w 1249425" name="connsiteX0"/>
                        <a:gd fmla="*/ 336550 h 345284" name="connsiteY0"/>
                        <a:gd fmla="*/ 225853 w 1249425" name="connsiteX1"/>
                        <a:gd fmla="*/ 49918 h 345284" name="connsiteY1"/>
                        <a:gd fmla="*/ 362980 w 1249425" name="connsiteX2"/>
                        <a:gd fmla="*/ 312712 h 345284" name="connsiteY2"/>
                        <a:gd fmla="*/ 552084 w 1249425" name="connsiteX3"/>
                        <a:gd fmla="*/ 0 h 345284" name="connsiteY3"/>
                        <a:gd fmla="*/ 1249425 w 1249425" name="connsiteX4"/>
                        <a:gd fmla="*/ 345284 h 345284" name="connsiteY4"/>
                        <a:gd fmla="*/ 349228 w 1249425" name="connsiteX5"/>
                        <a:gd fmla="*/ 335452 h 345284" name="connsiteY5"/>
                        <a:gd fmla="*/ 349984 w 1249425" name="connsiteX6"/>
                        <a:gd fmla="*/ 334203 h 345284" name="connsiteY6"/>
                        <a:gd fmla="*/ 0 w 1249425" name="connsiteX7"/>
                        <a:gd fmla="*/ 336550 h 345284" name="connsiteY7"/>
                        <a:gd fmla="*/ 0 w 1261922" name="connsiteX8"/>
                        <a:gd fmla="*/ 336550 h 345284" name="connsiteY8"/>
                        <a:gd fmla="*/ 0 w 1270616" name="connsiteX9"/>
                        <a:gd fmla="*/ 336550 h 345284" name="connsiteY9"/>
                        <a:gd fmla="*/ 0 w 1274553" name="connsiteX10"/>
                        <a:gd fmla="*/ 336550 h 345284" name="connsiteY10"/>
                        <a:gd fmla="*/ 0 w 1274553" name="connsiteX11"/>
                        <a:gd fmla="*/ 336550 h 345284" name="connsiteY11"/>
                        <a:gd fmla="*/ 0 w 1274553" name="connsiteX12"/>
                        <a:gd fmla="*/ 336550 h 345284" name="connsiteY12"/>
                        <a:gd fmla="*/ 0 w 1274553" name="connsiteX13"/>
                        <a:gd fmla="*/ 336550 h 345284" name="connsiteY13"/>
                        <a:gd fmla="*/ 0 w 1274553" name="connsiteX14"/>
                        <a:gd fmla="*/ 336550 h 345284" name="connsiteY1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b="b" l="l" r="r" t="t"/>
                      <a:pathLst>
                        <a:path h="345284" w="1249425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</p:grpSp>
          </p:grpSp>
        </p:grpSp>
      </p:grp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r:embed="rId8">
                  <p14:trim end="34707.5312" st="128400"/>
                  <p14:fade in="500" out="50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530475" y="-19542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4047401895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entr" presetID="53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2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1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14"/>
                                        <p:tgtEl>
                                          <p:spTgt spid="29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" nodeType="withEffect" presetClass="entr" presetID="53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7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9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20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21"/>
                                        <p:tgtEl>
                                          <p:spTgt spid="19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53" presetSubtype="0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4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26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27" nodeType="withEffect" presetClass="emph" presetID="6" presetSubtype="0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dur="150" fill="hold" id="28"/>
                                        <p:tgtEl>
                                          <p:spTgt spid="1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53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1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2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33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34" nodeType="withEffect" presetClass="emph" presetID="6" presetSubtype="0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dur="150" fill="hold" id="35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6" nodeType="withEffect" presetClass="entr" presetID="53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8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9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4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41" nodeType="withEffect" presetClass="emph" presetID="6" presetSubtype="0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dur="150" fill="hold" id="42"/>
                                        <p:tgtEl>
                                          <p:spTgt spid="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3" nodeType="withEffect" presetClass="entr" presetID="53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5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6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47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48" nodeType="withEffect" presetClass="emph" presetID="6" presetSubtype="0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dur="150" fill="hold" id="49"/>
                                        <p:tgtEl>
                                          <p:spTgt spid="35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0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2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3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54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55" nodeType="withEffect" presetClass="emph" presetID="6" presetSubtype="0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dur="150" fill="hold" id="56"/>
                                        <p:tgtEl>
                                          <p:spTgt spid="4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7" nodeType="withEffect" presetClass="entr" presetID="53" presetSubtype="0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9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0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61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62" nodeType="withEffect" presetClass="emph" presetID="6" presetSubtype="0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dur="150" fill="hold" id="63"/>
                                        <p:tgtEl>
                                          <p:spTgt spid="4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53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6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68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69" nodeType="withEffect" presetClass="emph" presetID="6" presetSubtype="0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dur="150" fill="hold" id="70"/>
                                        <p:tgtEl>
                                          <p:spTgt spid="3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1" nodeType="withEffect" presetClass="entr" presetID="53" presetSubtype="0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3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4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75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76" nodeType="withEffect" presetClass="emph" presetID="6" presetSubtype="0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dur="150" fill="hold" id="77"/>
                                        <p:tgtEl>
                                          <p:spTgt spid="8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8" nodeType="withEffect" presetClass="entr" presetID="53" presetSubtype="0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82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83" nodeType="withEffect" presetClass="emph" presetID="6" presetSubtype="0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dur="150" fill="hold" id="84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85" nodeType="withEffect" presetClass="entr" presetID="42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8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0" nodeType="withEffect" presetClass="entr" presetID="42" presetSubtype="0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92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5" nodeType="withEffect" presetClass="entr" presetID="22" presetSubtype="4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97"/>
                                        <p:tgtEl>
                                          <p:spTgt spid="1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8" nodeType="withEffect" presetClass="entr" presetID="23" presetSubtype="16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0"/>
                                        <p:tgtEl>
                                          <p:spTgt spid="1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1"/>
                                        <p:tgtEl>
                                          <p:spTgt spid="1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02" nodeType="withEffect" presetClass="emph" presetID="6" presetSubtype="0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dur="150" fill="hold" id="103"/>
                                        <p:tgtEl>
                                          <p:spTgt spid="12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4" nodeType="withEffect" presetClass="entr" presetID="10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06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7" nodeType="withEffect" presetClass="entr" presetID="10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09"/>
                                        <p:tgtEl>
                                          <p:spTgt spid="1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0" nodeType="withEffect" presetClass="entr" presetID="10" presetSubtype="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12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3" nodeType="withEffect" presetClass="entr" presetID="10" presetSubtype="0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15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6" nodeType="withEffect" presetClass="entr" presetID="10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1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18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9" nodeType="withEffect" presetClass="entr" presetID="10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21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2" nodeType="withEffect" presetClass="entr" presetID="10" presetSubtype="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1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24"/>
                                        <p:tgtEl>
                                          <p:spTgt spid="1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5" nodeType="withEffect" presetClass="entr" presetID="10" presetSubtype="0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27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8" nodeType="withEffect" presetClass="entr" presetID="10" presetSubtype="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13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1" nodeType="withEffect" presetClass="entr" presetID="2" presetSubtype="4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33"/>
                                        <p:tgtEl>
                                          <p:spTgt spid="1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34"/>
                                        <p:tgtEl>
                                          <p:spTgt spid="1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424"/>
      <p:bldP grpId="0" spid="469"/>
      <p:bldP grpId="0" spid="1206"/>
      <p:bldP grpId="1" spid="1206"/>
    </p:bldLst>
  </p:timing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79" name="组合 378"/>
          <p:cNvGrpSpPr/>
          <p:nvPr/>
        </p:nvGrpSpPr>
        <p:grpSpPr>
          <a:xfrm>
            <a:off x="0" y="2722464"/>
            <a:ext cx="12636017" cy="6228352"/>
            <a:chOff x="-401053" y="2706422"/>
            <a:chExt cx="12636017" cy="6228352"/>
          </a:xfrm>
        </p:grpSpPr>
        <p:sp>
          <p:nvSpPr>
            <p:cNvPr id="11" name="矩形 10"/>
            <p:cNvSpPr/>
            <p:nvPr/>
          </p:nvSpPr>
          <p:spPr>
            <a:xfrm>
              <a:off x="-401053" y="5410200"/>
              <a:ext cx="12593053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2" name="等腰三角形 11"/>
            <p:cNvSpPr/>
            <p:nvPr/>
          </p:nvSpPr>
          <p:spPr>
            <a:xfrm>
              <a:off x="6002145" y="6313530"/>
              <a:ext cx="146190" cy="126026"/>
            </a:xfrm>
            <a:prstGeom prst="triangl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" name="矩形 12"/>
            <p:cNvSpPr/>
            <p:nvPr/>
          </p:nvSpPr>
          <p:spPr>
            <a:xfrm>
              <a:off x="6041151" y="6322944"/>
              <a:ext cx="119610" cy="119610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" name="椭圆 13"/>
            <p:cNvSpPr/>
            <p:nvPr/>
          </p:nvSpPr>
          <p:spPr>
            <a:xfrm>
              <a:off x="6011895" y="6293688"/>
              <a:ext cx="139545" cy="139545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25" name="组合 24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7" name="组合 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8" name="任意多边形 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9" name="任意多边形 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0" name="等腰三角形 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1" name="等腰三角形 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2" name="等腰三角形 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36" name="任意多边形 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" name="任意多边形 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39" name="任意多边形 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1" name="等腰三角形 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45" name="组合 44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46" name="任意多边形 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" name="任意多边形 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49" name="任意多边形 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1" name="等腰三角形 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2" name="等腰三角形 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5" name="组合 54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56" name="任意多边形 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" name="任意多边形 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" name="等腰三角形 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" name="等腰三角形 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" name="等腰三角形 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5" name="组合 6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66" name="任意多边形 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" name="任意多边形 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" name="任意多边形 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" name="等腰三角形 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" name="等腰三角形 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" name="等腰三角形 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76" name="任意多边形 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0" name="等腰三角形 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1" name="等腰三角形 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2" name="等腰三角形 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3" name="等腰三角形 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4" name="等腰三角形 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5" name="组合 84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6" name="任意多边形 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7" name="组合 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8" name="任意多边形 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89" name="任意多边形 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0" name="等腰三角形 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1" name="等腰三角形 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2" name="等腰三角形 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3" name="等腰三角形 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95" name="组合 94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6" name="任意多边形 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8" name="任意多边形 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99" name="任意多边形 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0" name="等腰三角形 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1" name="等腰三角形 1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2" name="等腰三角形 1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3" name="等腰三角形 1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106" name="组合 10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17" name="任意多边形 1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19" name="任意多边形 1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0" name="任意多边形 1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1" name="等腰三角形 1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2" name="等腰三角形 1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3" name="等腰三角形 1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4" name="等腰三角形 1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25" name="等腰三角形 1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07" name="组合 10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8" name="任意多边形 1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09" name="组合 1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10" name="任意多边形 1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1" name="任意多边形 1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2" name="等腰三角形 1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3" name="等腰三角形 1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4" name="等腰三角形 1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5" name="等腰三角形 1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6" name="等腰三角形 1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26" name="组合 125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38" name="任意多边形 13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9" name="组合 13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40" name="任意多边形 13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1" name="任意多边形 14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2" name="等腰三角形 14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3" name="等腰三角形 14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4" name="等腰三角形 14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5" name="等腰三角形 14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46" name="等腰三角形 14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29" name="任意多边形 1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31" name="任意多边形 1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2" name="任意多边形 1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3" name="等腰三角形 1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4" name="等腰三角形 1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5" name="等腰三角形 1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6" name="等腰三角形 1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37" name="等腰三角形 1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47" name="组合 146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148" name="组合 14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59" name="任意多边形 15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60" name="组合 15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61" name="任意多边形 16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2" name="任意多边形 16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3" name="等腰三角形 16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4" name="等腰三角形 16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5" name="等腰三角形 16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6" name="等腰三角形 16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67" name="等腰三角形 16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49" name="组合 14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50" name="任意多边形 14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51" name="组合 15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52" name="任意多边形 15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3" name="任意多边形 15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4" name="等腰三角形 15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5" name="等腰三角形 15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6" name="等腰三角形 15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7" name="等腰三角形 15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58" name="等腰三角形 15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68" name="组合 167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169" name="组合 16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80" name="任意多边形 17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81" name="组合 18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82" name="任意多边形 18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3" name="任意多边形 18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4" name="等腰三角形 18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5" name="等腰三角形 18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6" name="等腰三角形 18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7" name="等腰三角形 18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88" name="等腰三角形 18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70" name="组合 16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71" name="任意多边形 17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72" name="组合 17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73" name="任意多边形 17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4" name="任意多边形 17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5" name="等腰三角形 17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6" name="等腰三角形 17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7" name="等腰三角形 17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8" name="等腰三角形 17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79" name="等腰三角形 17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189" name="组合 18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190" name="组合 18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01" name="任意多边形 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02" name="组合 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5" name="等腰三角形 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6" name="等腰三角形 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7" name="等腰三角形 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8" name="等腰三角形 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9" name="等腰三角形 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191" name="组合 19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92" name="任意多边形 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94" name="任意多边形 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95" name="任意多边形 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96" name="等腰三角形 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97" name="等腰三角形 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98" name="等腰三角形 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99" name="等腰三角形 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00" name="等腰三角形 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10" name="组合 209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23" name="组合 2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4" name="任意多边形 2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5" name="任意多边形 2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8" name="等腰三角形 2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9" name="等腰三角形 2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30" name="等腰三角形 2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12" name="组合 211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3" name="任意多边形 21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14" name="组合 21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5" name="任意多边形 21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6" name="任意多边形 21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19" name="等腰三角形 21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0" name="等腰三角形 21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21" name="等腰三角形 22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31" name="组合 230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232" name="组合 2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43" name="任意多边形 2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44" name="组合 2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" name="任意多边形 2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6" name="任意多边形 2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7" name="等腰三角形 2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8" name="等腰三角形 2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9" name="等腰三角形 2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0" name="等腰三角形 2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1" name="等腰三角形 2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33" name="组合 2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34" name="任意多边形 2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35" name="组合 2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36" name="任意多边形 2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37" name="任意多边形 2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38" name="等腰三角形 2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39" name="等腰三角形 2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0" name="等腰三角形 2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1" name="等腰三角形 2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42" name="等腰三角形 2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52" name="组合 251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65" name="组合 2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" name="任意多边形 2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7" name="任意多边形 2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8" name="等腰三角形 2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9" name="等腰三角形 2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0" name="等腰三角形 2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1" name="等腰三角形 2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2" name="等腰三角形 2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54" name="组合 2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56" name="组合 2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" name="任意多边形 2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8" name="任意多边形 2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59" name="等腰三角形 2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0" name="等腰三角形 2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1" name="等腰三角形 2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2" name="等腰三角形 2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63" name="等腰三角形 2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73" name="组合 272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85" name="任意多边形 2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86" name="组合 2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" name="任意多边形 2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8" name="任意多边形 2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9" name="等腰三角形 2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0" name="等腰三角形 2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1" name="等腰三角形 2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2" name="等腰三角形 2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93" name="等腰三角形 2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75" name="组合 2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6" name="任意多边形 2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" name="任意多边形 2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79" name="任意多边形 2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0" name="等腰三角形 2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1" name="等腰三角形 2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2" name="等腰三角形 2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3" name="等腰三角形 2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284" name="等腰三角形 2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294" name="组合 293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06" name="任意多边形 3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" name="任意多边形 3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9" name="任意多边形 3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0" name="等腰三角形 3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1" name="等腰三角形 3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2" name="等腰三角形 3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3" name="等腰三角形 3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14" name="等腰三角形 3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296" name="组合 2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7" name="任意多边形 2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298" name="组合 2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" name="任意多边形 2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0" name="任意多边形 2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1" name="等腰三角形 3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2" name="等腰三角形 3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3" name="等腰三角形 3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4" name="等腰三角形 3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05" name="等腰三角形 3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15" name="组合 314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316" name="组合 3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28" name="组合 3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9" name="任意多边形 3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0" name="任意多边形 3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1" name="等腰三角形 3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2" name="等腰三角形 3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3" name="等腰三角形 3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4" name="等腰三角形 3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35" name="等腰三角形 3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17" name="组合 3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19" name="组合 3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0" name="任意多边形 3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1" name="任意多边形 3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2" name="等腰三角形 3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3" name="等腰三角形 3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4" name="等腰三角形 3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5" name="等腰三角形 3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26" name="等腰三角形 3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36" name="组合 33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337" name="组合 3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48" name="任意多边形 3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9" name="组合 3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" name="任意多边形 3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1" name="任意多边形 3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2" name="等腰三角形 3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3" name="等腰三角形 3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4" name="等腰三角形 3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5" name="等腰三角形 3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56" name="等腰三角形 3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38" name="组合 3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" name="任意多边形 3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40" name="组合 3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" name="任意多边形 3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2" name="任意多边形 3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3" name="等腰三角形 3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4" name="等腰三角形 3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5" name="等腰三角形 3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6" name="等腰三角形 3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47" name="等腰三角形 3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357" name="组合 35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70" name="组合 3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1" name="任意多边形 3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2" name="任意多边形 3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3" name="等腰三角形 3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4" name="等腰三角形 3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5" name="等腰三角形 3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6" name="等腰三角形 3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77" name="等腰三角形 3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0" name="任意多边形 3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361" name="组合 3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2" name="任意多边形 3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3" name="任意多边形 3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4" name="等腰三角形 3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5" name="等腰三角形 3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6" name="等腰三角形 3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7" name="等腰三角形 3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368" name="等腰三角形 3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grpSp>
        <p:nvGrpSpPr>
          <p:cNvPr id="380" name="组合 379"/>
          <p:cNvGrpSpPr/>
          <p:nvPr/>
        </p:nvGrpSpPr>
        <p:grpSpPr>
          <a:xfrm rot="18640040">
            <a:off x="4602483" y="2310080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381" name="椭圆 380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382" name="直接连接符 381"/>
            <p:cNvCxnSpPr/>
            <p:nvPr/>
          </p:nvCxnSpPr>
          <p:spPr>
            <a:xfrm flipV="1" rot="2959959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任意多边形 382"/>
          <p:cNvSpPr/>
          <p:nvPr/>
        </p:nvSpPr>
        <p:spPr>
          <a:xfrm rot="18640040">
            <a:off x="6853867" y="268598"/>
            <a:ext cx="3139121" cy="3139121"/>
          </a:xfrm>
          <a:custGeom>
            <a:gdLst>
              <a:gd fmla="*/ 1402752 w 2805504" name="connsiteX0"/>
              <a:gd fmla="*/ 171605 h 2805504" name="connsiteY0"/>
              <a:gd fmla="*/ 171605 w 2805504" name="connsiteX1"/>
              <a:gd fmla="*/ 1402752 h 2805504" name="connsiteY1"/>
              <a:gd fmla="*/ 1402752 w 2805504" name="connsiteX2"/>
              <a:gd fmla="*/ 2633899 h 2805504" name="connsiteY2"/>
              <a:gd fmla="*/ 2633899 w 2805504" name="connsiteX3"/>
              <a:gd fmla="*/ 1402752 h 2805504" name="connsiteY3"/>
              <a:gd fmla="*/ 1402752 w 2805504" name="connsiteX4"/>
              <a:gd fmla="*/ 171605 h 2805504" name="connsiteY4"/>
              <a:gd fmla="*/ 1402752 w 2805504" name="connsiteX5"/>
              <a:gd fmla="*/ 0 h 2805504" name="connsiteY5"/>
              <a:gd fmla="*/ 2805504 w 2805504" name="connsiteX6"/>
              <a:gd fmla="*/ 1402752 h 2805504" name="connsiteY6"/>
              <a:gd fmla="*/ 1402752 w 2805504" name="connsiteX7"/>
              <a:gd fmla="*/ 2805504 h 2805504" name="connsiteY7"/>
              <a:gd fmla="*/ 0 w 2805504" name="connsiteX8"/>
              <a:gd fmla="*/ 1402752 h 2805504" name="connsiteY8"/>
              <a:gd fmla="*/ 1402752 w 2805504" name="connsiteX9"/>
              <a:gd fmla="*/ 0 h 28055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2805504" w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384" name="组合 383"/>
          <p:cNvGrpSpPr/>
          <p:nvPr/>
        </p:nvGrpSpPr>
        <p:grpSpPr>
          <a:xfrm>
            <a:off x="3163855" y="1033949"/>
            <a:ext cx="2921067" cy="1393081"/>
            <a:chOff x="8513897" y="4674169"/>
            <a:chExt cx="2921067" cy="1393081"/>
          </a:xfrm>
        </p:grpSpPr>
        <p:sp>
          <p:nvSpPr>
            <p:cNvPr id="385" name="矩形 384"/>
            <p:cNvSpPr/>
            <p:nvPr/>
          </p:nvSpPr>
          <p:spPr>
            <a:xfrm>
              <a:off x="8513897" y="4674169"/>
              <a:ext cx="1389380" cy="13106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mtClean="0" sz="8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  <a:cs charset="0" panose="02020603050405020304" pitchFamily="18" typeface="Times New Roman"/>
                </a:rPr>
                <a:t>55</a:t>
              </a:r>
            </a:p>
          </p:txBody>
        </p:sp>
        <p:cxnSp>
          <p:nvCxnSpPr>
            <p:cNvPr id="386" name="直接连接符 385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文本框 386"/>
            <p:cNvSpPr txBox="1"/>
            <p:nvPr/>
          </p:nvSpPr>
          <p:spPr>
            <a:xfrm>
              <a:off x="10442831" y="4959254"/>
              <a:ext cx="739775" cy="10972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6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m</a:t>
              </a:r>
            </a:p>
          </p:txBody>
        </p:sp>
        <p:sp>
          <p:nvSpPr>
            <p:cNvPr id="388" name="文本框 387"/>
            <p:cNvSpPr txBox="1"/>
            <p:nvPr/>
          </p:nvSpPr>
          <p:spPr>
            <a:xfrm>
              <a:off x="11160849" y="5062636"/>
              <a:ext cx="271462" cy="6400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3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3</a:t>
              </a:r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8087066" y="1263880"/>
            <a:ext cx="858164" cy="1112803"/>
            <a:chOff x="4883397" y="1362258"/>
            <a:chExt cx="3486751" cy="4521347"/>
          </a:xfrm>
        </p:grpSpPr>
        <p:grpSp>
          <p:nvGrpSpPr>
            <p:cNvPr id="562" name="组合 561"/>
            <p:cNvGrpSpPr/>
            <p:nvPr/>
          </p:nvGrpSpPr>
          <p:grpSpPr>
            <a:xfrm flipH="1" rot="1080000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602" name="任意多边形 601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gdLst>
                  <a:gd fmla="*/ 414104 w 414218" name="connsiteX0"/>
                  <a:gd fmla="*/ 7200 h 1684800" name="connsiteY0"/>
                  <a:gd fmla="*/ 176504 w 414218" name="connsiteX1"/>
                  <a:gd fmla="*/ 0 h 1684800" name="connsiteY1"/>
                  <a:gd fmla="*/ 3704 w 414218" name="connsiteX2"/>
                  <a:gd fmla="*/ 856800 h 1684800" name="connsiteY2"/>
                  <a:gd fmla="*/ 75704 w 414218" name="connsiteX3"/>
                  <a:gd fmla="*/ 1684800 h 1684800" name="connsiteY3"/>
                  <a:gd fmla="*/ 277304 w 414218" name="connsiteX4"/>
                  <a:gd fmla="*/ 1663200 h 1684800" name="connsiteY4"/>
                  <a:gd fmla="*/ 248504 w 414218" name="connsiteX5"/>
                  <a:gd fmla="*/ 833650 h 1684800" name="connsiteY5"/>
                  <a:gd fmla="*/ 414104 w 414218" name="connsiteX6"/>
                  <a:gd fmla="*/ 7200 h 1684800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1684800" w="414217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gdLst>
                  <a:gd fmla="*/ 6350 w 215900" name="connsiteX0"/>
                  <a:gd fmla="*/ 6350 h 228600" name="connsiteY0"/>
                  <a:gd fmla="*/ 0 w 215900" name="connsiteX1"/>
                  <a:gd fmla="*/ 133350 h 228600" name="connsiteY1"/>
                  <a:gd fmla="*/ 215900 w 215900" name="connsiteX2"/>
                  <a:gd fmla="*/ 228600 h 228600" name="connsiteY2"/>
                  <a:gd fmla="*/ 101600 w 215900" name="connsiteX3"/>
                  <a:gd fmla="*/ 0 h 228600" name="connsiteY3"/>
                  <a:gd fmla="*/ 6350 w 215900" name="connsiteX4"/>
                  <a:gd fmla="*/ 6350 h 228600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228600" w="2159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563" name="组合 562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564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gdLst>
                  <a:gd fmla="*/ 824607 w 837848" name="connsiteX0"/>
                  <a:gd fmla="*/ 0 h 1591938" name="connsiteY0"/>
                  <a:gd fmla="*/ 837848 w 837848" name="connsiteX1"/>
                  <a:gd fmla="*/ 448863 h 1591938" name="connsiteY1"/>
                  <a:gd fmla="*/ 202868 w 837848" name="connsiteX2"/>
                  <a:gd fmla="*/ 1283357 h 1591938" name="connsiteY2"/>
                  <a:gd fmla="*/ 195542 w 837848" name="connsiteX3"/>
                  <a:gd fmla="*/ 1368882 h 1591938" name="connsiteY3"/>
                  <a:gd fmla="*/ 201651 w 837848" name="connsiteX4"/>
                  <a:gd fmla="*/ 1373030 h 1591938" name="connsiteY4"/>
                  <a:gd fmla="*/ 202752 w 837848" name="connsiteX5"/>
                  <a:gd fmla="*/ 1376647 h 1591938" name="connsiteY5"/>
                  <a:gd fmla="*/ 243116 w 837848" name="connsiteX6"/>
                  <a:gd fmla="*/ 1417568 h 1591938" name="connsiteY6"/>
                  <a:gd fmla="*/ 0 w 837848" name="connsiteX7"/>
                  <a:gd fmla="*/ 1591938 h 1591938" name="connsiteY7"/>
                  <a:gd fmla="*/ 57796 w 837848" name="connsiteX8"/>
                  <a:gd fmla="*/ 1439599 h 1591938" name="connsiteY8"/>
                  <a:gd fmla="*/ 59206 w 837848" name="connsiteX9"/>
                  <a:gd fmla="*/ 1433647 h 1591938" name="connsiteY9"/>
                  <a:gd fmla="*/ 61296 w 837848" name="connsiteX10"/>
                  <a:gd fmla="*/ 1430372 h 1591938" name="connsiteY10"/>
                  <a:gd fmla="*/ 89308 w 837848" name="connsiteX11"/>
                  <a:gd fmla="*/ 1356538 h 1591938" name="connsiteY11"/>
                  <a:gd fmla="*/ 114942 w 837848" name="connsiteX12"/>
                  <a:gd fmla="*/ 1355287 h 1591938" name="connsiteY12"/>
                  <a:gd fmla="*/ 103704 w 837848" name="connsiteX13"/>
                  <a:gd fmla="*/ 1289358 h 1591938" name="connsiteY13"/>
                  <a:gd fmla="*/ 85276 w 837848" name="connsiteX14"/>
                  <a:gd fmla="*/ 241249 h 1591938" name="connsiteY1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b="b" l="l" r="r" t="t"/>
                <a:pathLst>
                  <a:path h="1591938" w="83784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 wrap="square">
                <a:noAutofit/>
              </a:bodyPr>
              <a:lstStyle/>
              <a:p>
                <a:pPr algn="ctr"/>
                <a:endParaRPr altLang="en-US" lang="zh-CN"/>
              </a:p>
            </p:txBody>
          </p:sp>
          <p:sp>
            <p:nvSpPr>
              <p:cNvPr id="565" name="右腿"/>
              <p:cNvSpPr/>
              <p:nvPr/>
            </p:nvSpPr>
            <p:spPr>
              <a:xfrm flipH="1" rot="20932628">
                <a:off x="6058476" y="4291667"/>
                <a:ext cx="837848" cy="1591938"/>
              </a:xfrm>
              <a:custGeom>
                <a:gdLst>
                  <a:gd fmla="*/ 824607 w 837848" name="connsiteX0"/>
                  <a:gd fmla="*/ 0 h 1591938" name="connsiteY0"/>
                  <a:gd fmla="*/ 837848 w 837848" name="connsiteX1"/>
                  <a:gd fmla="*/ 448863 h 1591938" name="connsiteY1"/>
                  <a:gd fmla="*/ 202868 w 837848" name="connsiteX2"/>
                  <a:gd fmla="*/ 1283357 h 1591938" name="connsiteY2"/>
                  <a:gd fmla="*/ 195542 w 837848" name="connsiteX3"/>
                  <a:gd fmla="*/ 1368882 h 1591938" name="connsiteY3"/>
                  <a:gd fmla="*/ 201651 w 837848" name="connsiteX4"/>
                  <a:gd fmla="*/ 1373030 h 1591938" name="connsiteY4"/>
                  <a:gd fmla="*/ 202752 w 837848" name="connsiteX5"/>
                  <a:gd fmla="*/ 1376647 h 1591938" name="connsiteY5"/>
                  <a:gd fmla="*/ 243116 w 837848" name="connsiteX6"/>
                  <a:gd fmla="*/ 1417568 h 1591938" name="connsiteY6"/>
                  <a:gd fmla="*/ 0 w 837848" name="connsiteX7"/>
                  <a:gd fmla="*/ 1591938 h 1591938" name="connsiteY7"/>
                  <a:gd fmla="*/ 57796 w 837848" name="connsiteX8"/>
                  <a:gd fmla="*/ 1439599 h 1591938" name="connsiteY8"/>
                  <a:gd fmla="*/ 59206 w 837848" name="connsiteX9"/>
                  <a:gd fmla="*/ 1433647 h 1591938" name="connsiteY9"/>
                  <a:gd fmla="*/ 61296 w 837848" name="connsiteX10"/>
                  <a:gd fmla="*/ 1430372 h 1591938" name="connsiteY10"/>
                  <a:gd fmla="*/ 89308 w 837848" name="connsiteX11"/>
                  <a:gd fmla="*/ 1356538 h 1591938" name="connsiteY11"/>
                  <a:gd fmla="*/ 114942 w 837848" name="connsiteX12"/>
                  <a:gd fmla="*/ 1355287 h 1591938" name="connsiteY12"/>
                  <a:gd fmla="*/ 103704 w 837848" name="connsiteX13"/>
                  <a:gd fmla="*/ 1289358 h 1591938" name="connsiteY13"/>
                  <a:gd fmla="*/ 85276 w 837848" name="connsiteX14"/>
                  <a:gd fmla="*/ 241249 h 1591938" name="connsiteY1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b="b" l="l" r="r" t="t"/>
                <a:pathLst>
                  <a:path h="1591938" w="83784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 wrap="square">
                <a:noAutofit/>
              </a:bodyPr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 flipH="1" flipV="1" rot="10800000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584" name="组合 583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594" name="组合 593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600" name="任意多边形 599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gdLst>
                        <a:gd fmla="*/ 414104 w 414218" name="connsiteX0"/>
                        <a:gd fmla="*/ 7200 h 1684800" name="connsiteY0"/>
                        <a:gd fmla="*/ 176504 w 414218" name="connsiteX1"/>
                        <a:gd fmla="*/ 0 h 1684800" name="connsiteY1"/>
                        <a:gd fmla="*/ 3704 w 414218" name="connsiteX2"/>
                        <a:gd fmla="*/ 856800 h 1684800" name="connsiteY2"/>
                        <a:gd fmla="*/ 75704 w 414218" name="connsiteX3"/>
                        <a:gd fmla="*/ 1684800 h 1684800" name="connsiteY3"/>
                        <a:gd fmla="*/ 277304 w 414218" name="connsiteX4"/>
                        <a:gd fmla="*/ 1663200 h 1684800" name="connsiteY4"/>
                        <a:gd fmla="*/ 248504 w 414218" name="connsiteX5"/>
                        <a:gd fmla="*/ 833650 h 1684800" name="connsiteY5"/>
                        <a:gd fmla="*/ 414104 w 414218" name="connsiteX6"/>
                        <a:gd fmla="*/ 7200 h 1684800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b="b" l="l" r="r" t="t"/>
                      <a:pathLst>
                        <a:path h="1684800" w="414217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601" name="任意多边形 600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gdLst>
                        <a:gd fmla="*/ 6350 w 215900" name="connsiteX0"/>
                        <a:gd fmla="*/ 6350 h 228600" name="connsiteY0"/>
                        <a:gd fmla="*/ 0 w 215900" name="connsiteX1"/>
                        <a:gd fmla="*/ 133350 h 228600" name="connsiteY1"/>
                        <a:gd fmla="*/ 215900 w 215900" name="connsiteX2"/>
                        <a:gd fmla="*/ 228600 h 228600" name="connsiteY2"/>
                        <a:gd fmla="*/ 101600 w 215900" name="connsiteX3"/>
                        <a:gd fmla="*/ 0 h 228600" name="connsiteY3"/>
                        <a:gd fmla="*/ 6350 w 215900" name="connsiteX4"/>
                        <a:gd fmla="*/ 6350 h 228600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228600" w="2159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  <p:grpSp>
                <p:nvGrpSpPr>
                  <p:cNvPr id="595" name="组合 594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596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gdLst>
                        <a:gd fmla="*/ 3810 w 3096078" name="connsiteX0"/>
                        <a:gd fmla="*/ 0 h 377190" name="connsiteY0"/>
                        <a:gd fmla="*/ 3096078 w 3096078" name="connsiteX1"/>
                        <a:gd fmla="*/ 60960 h 377190" name="connsiteY1"/>
                        <a:gd fmla="*/ 3096078 w 3096078" name="connsiteX2"/>
                        <a:gd fmla="*/ 365760 h 377190" name="connsiteY2"/>
                        <a:gd fmla="*/ 0 w 3096078" name="connsiteX3"/>
                        <a:gd fmla="*/ 377190 h 377190" name="connsiteY3"/>
                        <a:gd fmla="*/ 3810 w 3096078" name="connsiteX4"/>
                        <a:gd fmla="*/ 0 h 377190" name="connsiteY4"/>
                        <a:gd fmla="*/ 0 w 3092268" name="connsiteX5"/>
                        <a:gd fmla="*/ 0 h 370005" name="connsiteY5"/>
                        <a:gd fmla="*/ 0 w 3092268" name="connsiteX6"/>
                        <a:gd fmla="*/ 0 h 370005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77190" w="3096078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algn="tl" flip="none" sx="50000" sy="50000" tx="0" ty="0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grpSp>
                  <p:nvGrpSpPr>
                    <p:cNvPr id="597" name="组合 596"/>
                    <p:cNvGrpSpPr/>
                    <p:nvPr/>
                  </p:nvGrpSpPr>
                  <p:grpSpPr>
                    <a:xfrm>
                      <a:off x="13527312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algn="ctr" blurRad="50800" dir="2700000" dist="50800" rotWithShape="0" sx="19000" sy="1900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8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gdLst>
                          <a:gd fmla="*/ 0 w 1471886" name="connsiteX0"/>
                          <a:gd fmla="*/ 1349829 h 1569399" name="connsiteY0"/>
                          <a:gd fmla="*/ 398572 w 1471886" name="connsiteX1"/>
                          <a:gd fmla="*/ 0 h 1569399" name="connsiteY1"/>
                          <a:gd fmla="*/ 1051715 w 1471886" name="connsiteX2"/>
                          <a:gd fmla="*/ 0 h 1569399" name="connsiteY2"/>
                          <a:gd fmla="*/ 1471886 w 1471886" name="connsiteX3"/>
                          <a:gd fmla="*/ 1277829 h 1569399" name="connsiteY3"/>
                          <a:gd fmla="*/ 739658 w 1471886" name="connsiteX4"/>
                          <a:gd fmla="*/ 1567543 h 1569399" name="connsiteY4"/>
                          <a:gd fmla="*/ 0 w 1471886" name="connsiteX5"/>
                          <a:gd fmla="*/ 1349829 h 1569399" name="connsiteY5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b="b" l="l" r="r" t="t"/>
                        <a:pathLst>
                          <a:path h="1569399" w="1471886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algn="tl" flip="none" sx="50000" sy="50000" tx="0" ty="0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  <p:sp>
                    <p:nvSpPr>
                      <p:cNvPr id="599" name="任意多边形 598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gdLst>
                          <a:gd fmla="*/ 1379595 w 1471886" name="connsiteX0"/>
                          <a:gd fmla="*/ 0 h 375535" name="connsiteY0"/>
                          <a:gd fmla="*/ 1412403 w 1471886" name="connsiteX1"/>
                          <a:gd fmla="*/ 36137 h 375535" name="connsiteY1"/>
                          <a:gd fmla="*/ 1471886 w 1471886" name="connsiteX2"/>
                          <a:gd fmla="*/ 83965 h 375535" name="connsiteY2"/>
                          <a:gd fmla="*/ 739658 w 1471886" name="connsiteX3"/>
                          <a:gd fmla="*/ 373679 h 375535" name="connsiteY3"/>
                          <a:gd fmla="*/ 0 w 1471886" name="connsiteX4"/>
                          <a:gd fmla="*/ 155965 h 375535" name="connsiteY4"/>
                          <a:gd fmla="*/ 70493 w 1471886" name="connsiteX5"/>
                          <a:gd fmla="*/ 36849 h 375535" name="connsiteY5"/>
                          <a:gd fmla="*/ 72362 w 1471886" name="connsiteX6"/>
                          <a:gd fmla="*/ 32282 h 375535" name="connsiteY6"/>
                          <a:gd fmla="*/ 152685 w 1471886" name="connsiteX7"/>
                          <a:gd fmla="*/ 82098 h 375535" name="connsiteY7"/>
                          <a:gd fmla="*/ 739658 w 1471886" name="connsiteX8"/>
                          <a:gd fmla="*/ 185405 h 375535" name="connsiteY8"/>
                          <a:gd fmla="*/ 1353871 w 1471886" name="connsiteX9"/>
                          <a:gd fmla="*/ 21011 h 375535" name="connsiteY9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b="b" l="l" r="r" t="t"/>
                        <a:pathLst>
                          <a:path h="375535" w="1471886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</p:grpSp>
              </p:grpSp>
            </p:grpSp>
            <p:grpSp>
              <p:nvGrpSpPr>
                <p:cNvPr id="585" name="组合 584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586" name="组合 585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592" name="任意多边形 591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gdLst>
                        <a:gd fmla="*/ 414104 w 414218" name="connsiteX0"/>
                        <a:gd fmla="*/ 7200 h 1684800" name="connsiteY0"/>
                        <a:gd fmla="*/ 176504 w 414218" name="connsiteX1"/>
                        <a:gd fmla="*/ 0 h 1684800" name="connsiteY1"/>
                        <a:gd fmla="*/ 3704 w 414218" name="connsiteX2"/>
                        <a:gd fmla="*/ 856800 h 1684800" name="connsiteY2"/>
                        <a:gd fmla="*/ 75704 w 414218" name="connsiteX3"/>
                        <a:gd fmla="*/ 1684800 h 1684800" name="connsiteY3"/>
                        <a:gd fmla="*/ 277304 w 414218" name="connsiteX4"/>
                        <a:gd fmla="*/ 1663200 h 1684800" name="connsiteY4"/>
                        <a:gd fmla="*/ 248504 w 414218" name="connsiteX5"/>
                        <a:gd fmla="*/ 833650 h 1684800" name="connsiteY5"/>
                        <a:gd fmla="*/ 414104 w 414218" name="connsiteX6"/>
                        <a:gd fmla="*/ 7200 h 1684800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b="b" l="l" r="r" t="t"/>
                      <a:pathLst>
                        <a:path h="1684800" w="414217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93" name="任意多边形 592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gdLst>
                        <a:gd fmla="*/ 6350 w 215900" name="connsiteX0"/>
                        <a:gd fmla="*/ 6350 h 228600" name="connsiteY0"/>
                        <a:gd fmla="*/ 0 w 215900" name="connsiteX1"/>
                        <a:gd fmla="*/ 133350 h 228600" name="connsiteY1"/>
                        <a:gd fmla="*/ 215900 w 215900" name="connsiteX2"/>
                        <a:gd fmla="*/ 228600 h 228600" name="connsiteY2"/>
                        <a:gd fmla="*/ 101600 w 215900" name="connsiteX3"/>
                        <a:gd fmla="*/ 0 h 228600" name="connsiteY3"/>
                        <a:gd fmla="*/ 6350 w 215900" name="connsiteX4"/>
                        <a:gd fmla="*/ 6350 h 228600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228600" w="2159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  <p:grpSp>
                <p:nvGrpSpPr>
                  <p:cNvPr id="587" name="组合 586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588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gdLst>
                        <a:gd fmla="*/ 3810 w 3096078" name="connsiteX0"/>
                        <a:gd fmla="*/ 0 h 377190" name="connsiteY0"/>
                        <a:gd fmla="*/ 3096078 w 3096078" name="connsiteX1"/>
                        <a:gd fmla="*/ 60960 h 377190" name="connsiteY1"/>
                        <a:gd fmla="*/ 3096078 w 3096078" name="connsiteX2"/>
                        <a:gd fmla="*/ 365760 h 377190" name="connsiteY2"/>
                        <a:gd fmla="*/ 0 w 3096078" name="connsiteX3"/>
                        <a:gd fmla="*/ 377190 h 377190" name="connsiteY3"/>
                        <a:gd fmla="*/ 3810 w 3096078" name="connsiteX4"/>
                        <a:gd fmla="*/ 0 h 377190" name="connsiteY4"/>
                        <a:gd fmla="*/ 0 w 3092268" name="connsiteX5"/>
                        <a:gd fmla="*/ 0 h 370005" name="connsiteY5"/>
                        <a:gd fmla="*/ 0 w 3092268" name="connsiteX6"/>
                        <a:gd fmla="*/ 0 h 370005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77190" w="3096078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grpSp>
                  <p:nvGrpSpPr>
                    <p:cNvPr id="589" name="组合 588"/>
                    <p:cNvGrpSpPr/>
                    <p:nvPr/>
                  </p:nvGrpSpPr>
                  <p:grpSpPr>
                    <a:xfrm>
                      <a:off x="13527312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algn="ctr" blurRad="50800" dir="2700000" dist="50800" rotWithShape="0" sx="19000" sy="1900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0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gdLst>
                          <a:gd fmla="*/ 0 w 1471886" name="connsiteX0"/>
                          <a:gd fmla="*/ 1349829 h 1569399" name="connsiteY0"/>
                          <a:gd fmla="*/ 398572 w 1471886" name="connsiteX1"/>
                          <a:gd fmla="*/ 0 h 1569399" name="connsiteY1"/>
                          <a:gd fmla="*/ 1051715 w 1471886" name="connsiteX2"/>
                          <a:gd fmla="*/ 0 h 1569399" name="connsiteY2"/>
                          <a:gd fmla="*/ 1471886 w 1471886" name="connsiteX3"/>
                          <a:gd fmla="*/ 1277829 h 1569399" name="connsiteY3"/>
                          <a:gd fmla="*/ 739658 w 1471886" name="connsiteX4"/>
                          <a:gd fmla="*/ 1567543 h 1569399" name="connsiteY4"/>
                          <a:gd fmla="*/ 0 w 1471886" name="connsiteX5"/>
                          <a:gd fmla="*/ 1349829 h 1569399" name="connsiteY5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b="b" l="l" r="r" t="t"/>
                        <a:pathLst>
                          <a:path h="1569399" w="1471886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  <p:sp>
                    <p:nvSpPr>
                      <p:cNvPr id="591" name="任意多边形 590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gdLst>
                          <a:gd fmla="*/ 1379595 w 1471886" name="connsiteX0"/>
                          <a:gd fmla="*/ 0 h 375535" name="connsiteY0"/>
                          <a:gd fmla="*/ 1412403 w 1471886" name="connsiteX1"/>
                          <a:gd fmla="*/ 36137 h 375535" name="connsiteY1"/>
                          <a:gd fmla="*/ 1471886 w 1471886" name="connsiteX2"/>
                          <a:gd fmla="*/ 83965 h 375535" name="connsiteY2"/>
                          <a:gd fmla="*/ 739658 w 1471886" name="connsiteX3"/>
                          <a:gd fmla="*/ 373679 h 375535" name="connsiteY3"/>
                          <a:gd fmla="*/ 0 w 1471886" name="connsiteX4"/>
                          <a:gd fmla="*/ 155965 h 375535" name="connsiteY4"/>
                          <a:gd fmla="*/ 70493 w 1471886" name="connsiteX5"/>
                          <a:gd fmla="*/ 36849 h 375535" name="connsiteY5"/>
                          <a:gd fmla="*/ 72362 w 1471886" name="connsiteX6"/>
                          <a:gd fmla="*/ 32282 h 375535" name="connsiteY6"/>
                          <a:gd fmla="*/ 152685 w 1471886" name="connsiteX7"/>
                          <a:gd fmla="*/ 82098 h 375535" name="connsiteY7"/>
                          <a:gd fmla="*/ 739658 w 1471886" name="connsiteX8"/>
                          <a:gd fmla="*/ 185405 h 375535" name="connsiteY8"/>
                          <a:gd fmla="*/ 1353871 w 1471886" name="connsiteX9"/>
                          <a:gd fmla="*/ 21011 h 375535" name="connsiteY9"/>
                        </a:gdLst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b="b" l="l" r="r" t="t"/>
                        <a:pathLst>
                          <a:path h="375535" w="1471886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 rtlCol="0"/>
                      <a:lstStyle/>
                      <a:p>
                        <a:pPr algn="ctr"/>
                        <a:endParaRPr altLang="en-US" lang="zh-CN"/>
                      </a:p>
                    </p:txBody>
                  </p:sp>
                </p:grpSp>
              </p:grpSp>
            </p:grpSp>
          </p:grpSp>
          <p:grpSp>
            <p:nvGrpSpPr>
              <p:cNvPr id="567" name="组合 566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568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gdLst>
                    <a:gd fmla="*/ 0 w 2601638" name="connsiteX0"/>
                    <a:gd fmla="*/ 1052811 h 2060811" name="connsiteY0"/>
                    <a:gd fmla="*/ 15601 w 2601638" name="connsiteX1"/>
                    <a:gd fmla="*/ 1006987 h 2060811" name="connsiteY1"/>
                    <a:gd fmla="*/ 120710 w 2601638" name="connsiteX2"/>
                    <a:gd fmla="*/ 936273 h 2060811" name="connsiteY2"/>
                    <a:gd fmla="*/ 58692 w 2601638" name="connsiteX3"/>
                    <a:gd fmla="*/ 758584 h 2060811" name="connsiteY3"/>
                    <a:gd fmla="*/ 202503 w 2601638" name="connsiteX4"/>
                    <a:gd fmla="*/ 700602 h 2060811" name="connsiteY4"/>
                    <a:gd fmla="*/ 174596 w 2601638" name="connsiteX5"/>
                    <a:gd fmla="*/ 548811 h 2060811" name="connsiteY5"/>
                    <a:gd fmla="*/ 427465 w 2601638" name="connsiteX6"/>
                    <a:gd fmla="*/ 481534 h 2060811" name="connsiteY6"/>
                    <a:gd fmla="*/ 381698 w 2601638" name="connsiteX7"/>
                    <a:gd fmla="*/ 340047 h 2060811" name="connsiteY7"/>
                    <a:gd fmla="*/ 593859 w 2601638" name="connsiteX8"/>
                    <a:gd fmla="*/ 310363 h 2060811" name="connsiteY8"/>
                    <a:gd fmla="*/ 608737 w 2601638" name="connsiteX9"/>
                    <a:gd fmla="*/ 179857 h 2060811" name="connsiteY9"/>
                    <a:gd fmla="*/ 823384 w 2601638" name="connsiteX10"/>
                    <a:gd fmla="*/ 189285 h 2060811" name="connsiteY10"/>
                    <a:gd fmla="*/ 965907 w 2601638" name="connsiteX11"/>
                    <a:gd fmla="*/ 36296 h 2060811" name="connsiteY11"/>
                    <a:gd fmla="*/ 1163963 w 2601638" name="connsiteX12"/>
                    <a:gd fmla="*/ 118418 h 2060811" name="connsiteY12"/>
                    <a:gd fmla="*/ 1331311 w 2601638" name="connsiteX13"/>
                    <a:gd fmla="*/ 0 h 2060811" name="connsiteY13"/>
                    <a:gd fmla="*/ 1461487 w 2601638" name="connsiteX14"/>
                    <a:gd fmla="*/ 150066 h 2060811" name="connsiteY14"/>
                    <a:gd fmla="*/ 1745689 w 2601638" name="connsiteX15"/>
                    <a:gd fmla="*/ 49283 h 2060811" name="connsiteY15"/>
                    <a:gd fmla="*/ 1750631 w 2601638" name="connsiteX16"/>
                    <a:gd fmla="*/ 215949 h 2060811" name="connsiteY16"/>
                    <a:gd fmla="*/ 2054812 w 2601638" name="connsiteX17"/>
                    <a:gd fmla="*/ 127469 h 2060811" name="connsiteY17"/>
                    <a:gd fmla="*/ 2040164 w 2601638" name="connsiteX18"/>
                    <a:gd fmla="*/ 309339 h 2060811" name="connsiteY18"/>
                    <a:gd fmla="*/ 2229464 w 2601638" name="connsiteX19"/>
                    <a:gd fmla="*/ 306709 h 2060811" name="connsiteY19"/>
                    <a:gd fmla="*/ 2201588 w 2601638" name="connsiteX20"/>
                    <a:gd fmla="*/ 473587 h 2060811" name="connsiteY20"/>
                    <a:gd fmla="*/ 2230370 w 2601638" name="connsiteX21"/>
                    <a:gd fmla="*/ 484692 h 2060811" name="connsiteY21"/>
                    <a:gd fmla="*/ 2388942 w 2601638" name="connsiteX22"/>
                    <a:gd fmla="*/ 458324 h 2060811" name="connsiteY22"/>
                    <a:gd fmla="*/ 2407707 w 2601638" name="connsiteX23"/>
                    <a:gd fmla="*/ 697086 h 2060811" name="connsiteY23"/>
                    <a:gd fmla="*/ 2561995 w 2601638" name="connsiteX24"/>
                    <a:gd fmla="*/ 791921 h 2060811" name="connsiteY24"/>
                    <a:gd fmla="*/ 2471866 w 2601638" name="connsiteX25"/>
                    <a:gd fmla="*/ 928804 h 2060811" name="connsiteY25"/>
                    <a:gd fmla="*/ 2601638 w 2601638" name="connsiteX26"/>
                    <a:gd fmla="*/ 1095673 h 2060811" name="connsiteY26"/>
                    <a:gd fmla="*/ 2478062 w 2601638" name="connsiteX27"/>
                    <a:gd fmla="*/ 1156683 h 2060811" name="connsiteY27"/>
                    <a:gd fmla="*/ 2596285 w 2601638" name="connsiteX28"/>
                    <a:gd fmla="*/ 1264609 h 2060811" name="connsiteY28"/>
                    <a:gd fmla="*/ 2369607 w 2601638" name="connsiteX29"/>
                    <a:gd fmla="*/ 1394470 h 2060811" name="connsiteY29"/>
                    <a:gd fmla="*/ 2302332 w 2601638" name="connsiteX30"/>
                    <a:gd fmla="*/ 1452251 h 2060811" name="connsiteY30"/>
                    <a:gd fmla="*/ 2218940 w 2601638" name="connsiteX31"/>
                    <a:gd fmla="*/ 1596315 h 2060811" name="connsiteY31"/>
                    <a:gd fmla="*/ 2168891 w 2601638" name="connsiteX32"/>
                    <a:gd fmla="*/ 1752892 h 2060811" name="connsiteY32"/>
                    <a:gd fmla="*/ 2005874 w 2601638" name="connsiteX33"/>
                    <a:gd fmla="*/ 1761118 h 2060811" name="connsiteY33"/>
                    <a:gd fmla="*/ 1954800 w 2601638" name="connsiteX34"/>
                    <a:gd fmla="*/ 1925765 h 2060811" name="connsiteY34"/>
                    <a:gd fmla="*/ 1744916 w 2601638" name="connsiteX35"/>
                    <a:gd fmla="*/ 1877656 h 2060811" name="connsiteY35"/>
                    <a:gd fmla="*/ 1640493 w 2601638" name="connsiteX36"/>
                    <a:gd fmla="*/ 2026464 h 2060811" name="connsiteY36"/>
                    <a:gd fmla="*/ 1453867 w 2601638" name="connsiteX37"/>
                    <a:gd fmla="*/ 1937974 h 2060811" name="connsiteY37"/>
                    <a:gd fmla="*/ 1303200 w 2601638" name="connsiteX38"/>
                    <a:gd fmla="*/ 2060811 h 2060811" name="connsiteY38"/>
                    <a:gd fmla="*/ 1152533 w 2601638" name="connsiteX39"/>
                    <a:gd fmla="*/ 1937974 h 2060811" name="connsiteY39"/>
                    <a:gd fmla="*/ 965907 w 2601638" name="connsiteX40"/>
                    <a:gd fmla="*/ 2026464 h 2060811" name="connsiteY40"/>
                    <a:gd fmla="*/ 861484 w 2601638" name="connsiteX41"/>
                    <a:gd fmla="*/ 1877656 h 2060811" name="connsiteY41"/>
                    <a:gd fmla="*/ 651600 w 2601638" name="connsiteX42"/>
                    <a:gd fmla="*/ 1925765 h 2060811" name="connsiteY42"/>
                    <a:gd fmla="*/ 600526 w 2601638" name="connsiteX43"/>
                    <a:gd fmla="*/ 1761118 h 2060811" name="connsiteY43"/>
                    <a:gd fmla="*/ 381698 w 2601638" name="connsiteX44"/>
                    <a:gd fmla="*/ 1765575 h 2060811" name="connsiteY44"/>
                    <a:gd fmla="*/ 387460 w 2601638" name="connsiteX45"/>
                    <a:gd fmla="*/ 1596315 h 2060811" name="connsiteY45"/>
                    <a:gd fmla="*/ 401173 w 2601638" name="connsiteX46"/>
                    <a:gd fmla="*/ 1601623 h 2060811" name="connsiteY46"/>
                    <a:gd fmla="*/ 46293 w 2601638" name="connsiteX47"/>
                    <a:gd fmla="*/ 1264360 h 2060811" name="connsiteY47"/>
                    <a:gd fmla="*/ 105470 w 2601638" name="connsiteX48"/>
                    <a:gd fmla="*/ 1162316 h 2060811" name="connsiteY48"/>
                    <a:gd fmla="*/ 0 w 2601638" name="connsiteX49"/>
                    <a:gd fmla="*/ 1052811 h 2060811" name="connsiteY49"/>
                    <a:gd fmla="*/ 0 w 2601638" name="connsiteX50"/>
                    <a:gd fmla="*/ 1016515 h 2024515" name="connsiteY50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b="b" l="l" r="r" t="t"/>
                  <a:pathLst>
                    <a:path h="2060810" w="2601638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569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582" name="任意多边形 581"/>
                  <p:cNvSpPr/>
                  <p:nvPr/>
                </p:nvSpPr>
                <p:spPr>
                  <a:xfrm flipH="1" rot="877829">
                    <a:off x="8846569" y="2917061"/>
                    <a:ext cx="699434" cy="299675"/>
                  </a:xfrm>
                  <a:custGeom>
                    <a:gdLst>
                      <a:gd fmla="*/ 966524 w 1399795" name="connsiteX0"/>
                      <a:gd fmla="*/ 34288 h 599747" name="connsiteY0"/>
                      <a:gd fmla="*/ 1399795 w 1399795" name="connsiteX1"/>
                      <a:gd fmla="*/ 436322 h 599747" name="connsiteY1"/>
                      <a:gd fmla="*/ 1385382 w 1399795" name="connsiteX2"/>
                      <a:gd fmla="*/ 524256 h 599747" name="connsiteY2"/>
                      <a:gd fmla="*/ 1347282 w 1399795" name="connsiteX3"/>
                      <a:gd fmla="*/ 599747 h 599747" name="connsiteY3"/>
                      <a:gd fmla="*/ 0 w 1399795" name="connsiteX4"/>
                      <a:gd fmla="*/ 339280 h 599747" name="connsiteY4"/>
                      <a:gd fmla="*/ 36739 w 1399795" name="connsiteX5"/>
                      <a:gd fmla="*/ 266486 h 599747" name="connsiteY5"/>
                      <a:gd fmla="*/ 690393 w 1399795" name="connsiteX6"/>
                      <a:gd fmla="*/ 0 h 599747" name="connsiteY6"/>
                      <a:gd fmla="*/ 966524 w 1399795" name="connsiteX7"/>
                      <a:gd fmla="*/ 34288 h 599747" name="connsiteY7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599747" w="1399795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83" name="任意多边形 582"/>
                  <p:cNvSpPr/>
                  <p:nvPr/>
                </p:nvSpPr>
                <p:spPr>
                  <a:xfrm rot="20722172">
                    <a:off x="9643085" y="2917061"/>
                    <a:ext cx="699434" cy="299675"/>
                  </a:xfrm>
                  <a:custGeom>
                    <a:gdLst>
                      <a:gd fmla="*/ 966524 w 1399795" name="connsiteX0"/>
                      <a:gd fmla="*/ 34288 h 599747" name="connsiteY0"/>
                      <a:gd fmla="*/ 1399795 w 1399795" name="connsiteX1"/>
                      <a:gd fmla="*/ 436322 h 599747" name="connsiteY1"/>
                      <a:gd fmla="*/ 1385382 w 1399795" name="connsiteX2"/>
                      <a:gd fmla="*/ 524256 h 599747" name="connsiteY2"/>
                      <a:gd fmla="*/ 1347282 w 1399795" name="connsiteX3"/>
                      <a:gd fmla="*/ 599747 h 599747" name="connsiteY3"/>
                      <a:gd fmla="*/ 0 w 1399795" name="connsiteX4"/>
                      <a:gd fmla="*/ 339280 h 599747" name="connsiteY4"/>
                      <a:gd fmla="*/ 36739 w 1399795" name="connsiteX5"/>
                      <a:gd fmla="*/ 266486 h 599747" name="connsiteY5"/>
                      <a:gd fmla="*/ 690393 w 1399795" name="connsiteX6"/>
                      <a:gd fmla="*/ 0 h 599747" name="connsiteY6"/>
                      <a:gd fmla="*/ 966524 w 1399795" name="connsiteX7"/>
                      <a:gd fmla="*/ 34288 h 599747" name="connsiteY7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b="b" l="l" r="r" t="t"/>
                    <a:pathLst>
                      <a:path h="599747" w="1399795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570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gdLst>
                      <a:gd fmla="*/ 190781 w 277050" name="connsiteX0"/>
                      <a:gd fmla="*/ 60711 h 277050" name="connsiteY0"/>
                      <a:gd fmla="*/ 150239 w 277050" name="connsiteX1"/>
                      <a:gd fmla="*/ 101253 h 277050" name="connsiteY1"/>
                      <a:gd fmla="*/ 190781 w 277050" name="connsiteX2"/>
                      <a:gd fmla="*/ 141795 h 277050" name="connsiteY2"/>
                      <a:gd fmla="*/ 231323 w 277050" name="connsiteX3"/>
                      <a:gd fmla="*/ 101253 h 277050" name="connsiteY3"/>
                      <a:gd fmla="*/ 190781 w 277050" name="connsiteX4"/>
                      <a:gd fmla="*/ 60711 h 277050" name="connsiteY4"/>
                      <a:gd fmla="*/ 138525 w 277050" name="connsiteX5"/>
                      <a:gd fmla="*/ 0 h 277050" name="connsiteY5"/>
                      <a:gd fmla="*/ 277050 w 277050" name="connsiteX6"/>
                      <a:gd fmla="*/ 138525 h 277050" name="connsiteY6"/>
                      <a:gd fmla="*/ 138525 w 277050" name="connsiteX7"/>
                      <a:gd fmla="*/ 277050 h 277050" name="connsiteY7"/>
                      <a:gd fmla="*/ 0 w 277050" name="connsiteX8"/>
                      <a:gd fmla="*/ 138525 h 277050" name="connsiteY8"/>
                      <a:gd fmla="*/ 138525 w 277050" name="connsiteX9"/>
                      <a:gd fmla="*/ 0 h 277050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277050" w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581" name="任意多边形 580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gdLst>
                      <a:gd fmla="*/ 190781 w 277050" name="connsiteX0"/>
                      <a:gd fmla="*/ 60711 h 277050" name="connsiteY0"/>
                      <a:gd fmla="*/ 150239 w 277050" name="connsiteX1"/>
                      <a:gd fmla="*/ 101253 h 277050" name="connsiteY1"/>
                      <a:gd fmla="*/ 190781 w 277050" name="connsiteX2"/>
                      <a:gd fmla="*/ 141795 h 277050" name="connsiteY2"/>
                      <a:gd fmla="*/ 231323 w 277050" name="connsiteX3"/>
                      <a:gd fmla="*/ 101253 h 277050" name="connsiteY3"/>
                      <a:gd fmla="*/ 190781 w 277050" name="connsiteX4"/>
                      <a:gd fmla="*/ 60711 h 277050" name="connsiteY4"/>
                      <a:gd fmla="*/ 138525 w 277050" name="connsiteX5"/>
                      <a:gd fmla="*/ 0 h 277050" name="connsiteY5"/>
                      <a:gd fmla="*/ 277050 w 277050" name="connsiteX6"/>
                      <a:gd fmla="*/ 138525 h 277050" name="connsiteY6"/>
                      <a:gd fmla="*/ 138525 w 277050" name="connsiteX7"/>
                      <a:gd fmla="*/ 277050 h 277050" name="connsiteY7"/>
                      <a:gd fmla="*/ 0 w 277050" name="connsiteX8"/>
                      <a:gd fmla="*/ 138525 h 277050" name="connsiteY8"/>
                      <a:gd fmla="*/ 138525 w 277050" name="connsiteX9"/>
                      <a:gd fmla="*/ 0 h 277050" name="connsiteY9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b="b" l="l" r="r" t="t"/>
                    <a:pathLst>
                      <a:path h="277050" w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grpSp>
              <p:nvGrpSpPr>
                <p:cNvPr id="571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572" name="任意多边形 571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gdLst>
                      <a:gd fmla="*/ 0 w 2343430" name="connsiteX0"/>
                      <a:gd fmla="*/ 0 h 1786070" name="connsiteY0"/>
                      <a:gd fmla="*/ 106298 w 2343430" name="connsiteX1"/>
                      <a:gd fmla="*/ 0 h 1786070" name="connsiteY1"/>
                      <a:gd fmla="*/ 505325 w 2343430" name="connsiteX2"/>
                      <a:gd fmla="*/ 26031 h 1786070" name="connsiteY2"/>
                      <a:gd fmla="*/ 1171716 w 2343430" name="connsiteX3"/>
                      <a:gd fmla="*/ 40149 h 1786070" name="connsiteY3"/>
                      <a:gd fmla="*/ 1838108 w 2343430" name="connsiteX4"/>
                      <a:gd fmla="*/ 26031 h 1786070" name="connsiteY4"/>
                      <a:gd fmla="*/ 2237134 w 2343430" name="connsiteX5"/>
                      <a:gd fmla="*/ 0 h 1786070" name="connsiteY5"/>
                      <a:gd fmla="*/ 2343430 w 2343430" name="connsiteX6"/>
                      <a:gd fmla="*/ 0 h 1786070" name="connsiteY6"/>
                      <a:gd fmla="*/ 2167715 w 2343430" name="connsiteX7"/>
                      <a:gd fmla="*/ 405779 h 1786070" name="connsiteY7"/>
                      <a:gd fmla="*/ 1891057 w 2343430" name="connsiteX8"/>
                      <a:gd fmla="*/ 945728 h 1786070" name="connsiteY8"/>
                      <a:gd fmla="*/ 2112140 w 2343430" name="connsiteX9"/>
                      <a:gd fmla="*/ 1641809 h 1786070" name="connsiteY9"/>
                      <a:gd fmla="*/ 1305633 w 2343430" name="connsiteX10"/>
                      <a:gd fmla="*/ 1786070 h 1786070" name="connsiteY10"/>
                      <a:gd fmla="*/ 1171714 w 2343430" name="connsiteX11"/>
                      <a:gd fmla="*/ 1419461 h 1786070" name="connsiteY11"/>
                      <a:gd fmla="*/ 1037795 w 2343430" name="connsiteX12"/>
                      <a:gd fmla="*/ 1786070 h 1786070" name="connsiteY12"/>
                      <a:gd fmla="*/ 296058 w 2343430" name="connsiteX13"/>
                      <a:gd fmla="*/ 1625454 h 1786070" name="connsiteY13"/>
                      <a:gd fmla="*/ 452374 w 2343430" name="connsiteX14"/>
                      <a:gd fmla="*/ 945728 h 1786070" name="connsiteY14"/>
                      <a:gd fmla="*/ 175706 w 2343430" name="connsiteX15"/>
                      <a:gd fmla="*/ 405760 h 1786070" name="connsiteY15"/>
                      <a:gd fmla="*/ 0 w 2343430" name="connsiteX16"/>
                      <a:gd fmla="*/ 0 h 1786070" name="connsiteY16"/>
                      <a:gd fmla="*/ 0 w 2343430" name="connsiteX17"/>
                      <a:gd fmla="*/ 0 h 1786070" name="connsiteY17"/>
                      <a:gd fmla="*/ 0 w 2343430" name="connsiteX18"/>
                      <a:gd fmla="*/ 0 h 1786070" name="connsiteY18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b="b" l="l" r="r" t="t"/>
                    <a:pathLst>
                      <a:path h="1786069" w="234343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b="50000" l="50000" r="50000" t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grpSp>
                <p:nvGrpSpPr>
                  <p:cNvPr id="573" name="组合 572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574" name="任意多边形 573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gdLst>
                        <a:gd fmla="*/ 29094 w 29589" name="connsiteX0"/>
                        <a:gd fmla="*/ 0 h 3155" name="connsiteY0"/>
                        <a:gd fmla="*/ 29589 w 29589" name="connsiteX1"/>
                        <a:gd fmla="*/ 1489 h 3155" name="connsiteY1"/>
                        <a:gd fmla="*/ 13028 w 29589" name="connsiteX2"/>
                        <a:gd fmla="*/ 3155 h 3155" name="connsiteY2"/>
                        <a:gd fmla="*/ 0 w 29589" name="connsiteX3"/>
                        <a:gd fmla="*/ 3155 h 3155" name="connsiteY3"/>
                        <a:gd fmla="*/ 29094 w 29589" name="connsiteX4"/>
                        <a:gd fmla="*/ 0 h 3155" name="connsiteY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b="b" l="l" r="r" t="t"/>
                      <a:pathLst>
                        <a:path h="3155" w="29588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75" name="等腰三角形 574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76" name="任意多边形 575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gdLst>
                        <a:gd fmla="*/ 0 w 146050" name="connsiteX0"/>
                        <a:gd fmla="*/ 0 h 1697213" name="connsiteY0"/>
                        <a:gd fmla="*/ 146050 w 146050" name="connsiteX1"/>
                        <a:gd fmla="*/ 0 h 1697213" name="connsiteY1"/>
                        <a:gd fmla="*/ 109538 w 146050" name="connsiteX2"/>
                        <a:gd fmla="*/ 158750 h 1697213" name="connsiteY2"/>
                        <a:gd fmla="*/ 144941 w 146050" name="connsiteX3"/>
                        <a:gd fmla="*/ 1478882 h 1697213" name="connsiteY3"/>
                        <a:gd fmla="*/ 70780 w 146050" name="connsiteX4"/>
                        <a:gd fmla="*/ 1697213 h 1697213" name="connsiteY4"/>
                        <a:gd fmla="*/ 2219 w 146050" name="connsiteX5"/>
                        <a:gd fmla="*/ 1477149 h 1697213" name="connsiteY5"/>
                        <a:gd fmla="*/ 36512 w 146050" name="connsiteX6"/>
                        <a:gd fmla="*/ 158750 h 1697213" name="connsiteY6"/>
                        <a:gd fmla="*/ 36513 w 146050" name="connsiteX7"/>
                        <a:gd fmla="*/ 158750 h 1697213" name="connsiteY7"/>
                        <a:gd fmla="*/ 0 w 146050" name="connsiteX8"/>
                        <a:gd fmla="*/ 0 h 1697213" name="connsiteY8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b="b" l="l" r="r" t="t"/>
                      <a:pathLst>
                        <a:path h="1697213" w="146050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77" name="任意多边形 576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gdLst>
                        <a:gd fmla="*/ 456190 w 944086" name="connsiteX0"/>
                        <a:gd fmla="*/ 165100 h 165100" name="connsiteY0"/>
                        <a:gd fmla="*/ 0 w 944086" name="connsiteX1"/>
                        <a:gd fmla="*/ 165100 h 165100" name="connsiteY1"/>
                        <a:gd fmla="*/ 228095 w 944086" name="connsiteX2"/>
                        <a:gd fmla="*/ 0 h 165100" name="connsiteY2"/>
                        <a:gd fmla="*/ 944086 w 944086" name="connsiteX3"/>
                        <a:gd fmla="*/ 165100 h 165100" name="connsiteY3"/>
                        <a:gd fmla="*/ 487896 w 944086" name="connsiteX4"/>
                        <a:gd fmla="*/ 165100 h 165100" name="connsiteY4"/>
                        <a:gd fmla="*/ 715991 w 944086" name="connsiteX5"/>
                        <a:gd fmla="*/ 0 h 165100" name="connsiteY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b="b" l="l" r="r" t="t"/>
                      <a:pathLst>
                        <a:path h="165100" w="944086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78" name="任意多边形 577"/>
                    <p:cNvSpPr/>
                    <p:nvPr/>
                  </p:nvSpPr>
                  <p:spPr>
                    <a:xfrm flipH="1" rot="14520000">
                      <a:off x="4417196" y="5150504"/>
                      <a:ext cx="1312435" cy="345284"/>
                    </a:xfrm>
                    <a:custGeom>
                      <a:gdLst>
                        <a:gd fmla="*/ 0 w 1249425" name="connsiteX0"/>
                        <a:gd fmla="*/ 336550 h 345284" name="connsiteY0"/>
                        <a:gd fmla="*/ 225853 w 1249425" name="connsiteX1"/>
                        <a:gd fmla="*/ 49918 h 345284" name="connsiteY1"/>
                        <a:gd fmla="*/ 362980 w 1249425" name="connsiteX2"/>
                        <a:gd fmla="*/ 312712 h 345284" name="connsiteY2"/>
                        <a:gd fmla="*/ 552084 w 1249425" name="connsiteX3"/>
                        <a:gd fmla="*/ 0 h 345284" name="connsiteY3"/>
                        <a:gd fmla="*/ 1249425 w 1249425" name="connsiteX4"/>
                        <a:gd fmla="*/ 345284 h 345284" name="connsiteY4"/>
                        <a:gd fmla="*/ 349228 w 1249425" name="connsiteX5"/>
                        <a:gd fmla="*/ 335452 h 345284" name="connsiteY5"/>
                        <a:gd fmla="*/ 349984 w 1249425" name="connsiteX6"/>
                        <a:gd fmla="*/ 334203 h 345284" name="connsiteY6"/>
                        <a:gd fmla="*/ 0 w 1249425" name="connsiteX7"/>
                        <a:gd fmla="*/ 336550 h 345284" name="connsiteY7"/>
                        <a:gd fmla="*/ 0 w 1261922" name="connsiteX8"/>
                        <a:gd fmla="*/ 336550 h 345284" name="connsiteY8"/>
                        <a:gd fmla="*/ 0 w 1270616" name="connsiteX9"/>
                        <a:gd fmla="*/ 336550 h 345284" name="connsiteY9"/>
                        <a:gd fmla="*/ 0 w 1274553" name="connsiteX10"/>
                        <a:gd fmla="*/ 336550 h 345284" name="connsiteY10"/>
                        <a:gd fmla="*/ 0 w 1274553" name="connsiteX11"/>
                        <a:gd fmla="*/ 336550 h 345284" name="connsiteY11"/>
                        <a:gd fmla="*/ 0 w 1274553" name="connsiteX12"/>
                        <a:gd fmla="*/ 336550 h 345284" name="connsiteY12"/>
                        <a:gd fmla="*/ 0 w 1274553" name="connsiteX13"/>
                        <a:gd fmla="*/ 336550 h 345284" name="connsiteY13"/>
                        <a:gd fmla="*/ 0 w 1274553" name="connsiteX14"/>
                        <a:gd fmla="*/ 336550 h 345284" name="connsiteY1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b="b" l="l" r="r" t="t"/>
                      <a:pathLst>
                        <a:path h="345284" w="1249425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  <p:sp>
                  <p:nvSpPr>
                    <p:cNvPr id="579" name="任意多边形 578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gdLst>
                        <a:gd fmla="*/ 0 w 1249425" name="connsiteX0"/>
                        <a:gd fmla="*/ 336550 h 345284" name="connsiteY0"/>
                        <a:gd fmla="*/ 225853 w 1249425" name="connsiteX1"/>
                        <a:gd fmla="*/ 49918 h 345284" name="connsiteY1"/>
                        <a:gd fmla="*/ 362980 w 1249425" name="connsiteX2"/>
                        <a:gd fmla="*/ 312712 h 345284" name="connsiteY2"/>
                        <a:gd fmla="*/ 552084 w 1249425" name="connsiteX3"/>
                        <a:gd fmla="*/ 0 h 345284" name="connsiteY3"/>
                        <a:gd fmla="*/ 1249425 w 1249425" name="connsiteX4"/>
                        <a:gd fmla="*/ 345284 h 345284" name="connsiteY4"/>
                        <a:gd fmla="*/ 349228 w 1249425" name="connsiteX5"/>
                        <a:gd fmla="*/ 335452 h 345284" name="connsiteY5"/>
                        <a:gd fmla="*/ 349984 w 1249425" name="connsiteX6"/>
                        <a:gd fmla="*/ 334203 h 345284" name="connsiteY6"/>
                        <a:gd fmla="*/ 0 w 1249425" name="connsiteX7"/>
                        <a:gd fmla="*/ 336550 h 345284" name="connsiteY7"/>
                        <a:gd fmla="*/ 0 w 1261922" name="connsiteX8"/>
                        <a:gd fmla="*/ 336550 h 345284" name="connsiteY8"/>
                        <a:gd fmla="*/ 0 w 1270616" name="connsiteX9"/>
                        <a:gd fmla="*/ 336550 h 345284" name="connsiteY9"/>
                        <a:gd fmla="*/ 0 w 1274553" name="connsiteX10"/>
                        <a:gd fmla="*/ 336550 h 345284" name="connsiteY10"/>
                        <a:gd fmla="*/ 0 w 1274553" name="connsiteX11"/>
                        <a:gd fmla="*/ 336550 h 345284" name="connsiteY11"/>
                        <a:gd fmla="*/ 0 w 1274553" name="connsiteX12"/>
                        <a:gd fmla="*/ 336550 h 345284" name="connsiteY12"/>
                        <a:gd fmla="*/ 0 w 1274553" name="connsiteX13"/>
                        <a:gd fmla="*/ 336550 h 345284" name="connsiteY13"/>
                        <a:gd fmla="*/ 0 w 1274553" name="connsiteX14"/>
                        <a:gd fmla="*/ 336550 h 345284" name="connsiteY14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b="b" l="l" r="r" t="t"/>
                      <a:pathLst>
                        <a:path h="345284" w="1249425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 rtlCol="0"/>
                    <a:lstStyle/>
                    <a:p>
                      <a:pPr algn="ctr"/>
                      <a:endParaRPr altLang="en-US" lang="zh-CN"/>
                    </a:p>
                  </p:txBody>
                </p:sp>
              </p:grpSp>
            </p:grpSp>
          </p:grpSp>
        </p:grpSp>
      </p:grpSp>
      <p:sp>
        <p:nvSpPr>
          <p:cNvPr id="604" name="矩形 603"/>
          <p:cNvSpPr/>
          <p:nvPr/>
        </p:nvSpPr>
        <p:spPr>
          <a:xfrm rot="19121716">
            <a:off x="11929802" y="7024633"/>
            <a:ext cx="14878476" cy="17816823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05" name="矩形 604"/>
          <p:cNvSpPr/>
          <p:nvPr/>
        </p:nvSpPr>
        <p:spPr>
          <a:xfrm rot="19121716">
            <a:off x="9151737" y="5903646"/>
            <a:ext cx="14878476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2694529753"/>
      </p:ext>
    </p:extLst>
  </p:cSld>
  <p:clrMapOvr>
    <a:masterClrMapping/>
  </p:clrMapOvr>
  <p:transition advClick="0" spd="slow">
    <p:push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7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8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2" presetSubtype="4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300" id="11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4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6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7"/>
                                        <p:tgtEl>
                                          <p:spTgt spid="38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8" nodeType="withEffect" presetClass="entr" presetID="10" presetSubtype="0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00" id="2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100000" fill="hold" grpId="0" id="21" nodeType="withEffect" presetClass="path" presetID="42" presetSubtype="0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875E-06 1.85185E-06 L -1.06315 -1.8" pathEditMode="relative" ptsTypes="AA" rAng="0">
                                      <p:cBhvr>
                                        <p:cTn dur="750" fill="hold" id="22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164" y="-9000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23" nodeType="withEffect" presetClass="path" presetID="42" presetSubtype="0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0.01445 -0.10717 L -0.86966 -1.575" pathEditMode="relative" ptsTypes="AA" rAng="0">
                                      <p:cBhvr>
                                        <p:cTn dur="750" fill="hold" id="24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06" y="-734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83"/>
      <p:bldP grpId="1" spid="383"/>
      <p:bldP grpId="0" spid="604"/>
      <p:bldP grpId="0" spid="605"/>
    </p:bldLst>
  </p:timing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865" name="矩形 864"/>
          <p:cNvSpPr/>
          <p:nvPr/>
        </p:nvSpPr>
        <p:spPr>
          <a:xfrm>
            <a:off x="0" y="0"/>
            <a:ext cx="4714875" cy="6858000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66" name="矩形 865"/>
          <p:cNvSpPr/>
          <p:nvPr/>
        </p:nvSpPr>
        <p:spPr>
          <a:xfrm>
            <a:off x="7531100" y="-6350"/>
            <a:ext cx="4714875" cy="6858000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870" name="组合 869"/>
          <p:cNvGrpSpPr/>
          <p:nvPr/>
        </p:nvGrpSpPr>
        <p:grpSpPr>
          <a:xfrm>
            <a:off x="377465" y="2835706"/>
            <a:ext cx="3562319" cy="8096153"/>
            <a:chOff x="127858" y="1696927"/>
            <a:chExt cx="4545351" cy="10330308"/>
          </a:xfrm>
        </p:grpSpPr>
        <p:grpSp>
          <p:nvGrpSpPr>
            <p:cNvPr id="4" name="组合 3"/>
            <p:cNvGrpSpPr/>
            <p:nvPr/>
          </p:nvGrpSpPr>
          <p:grpSpPr>
            <a:xfrm>
              <a:off x="3505352" y="4435407"/>
              <a:ext cx="529588" cy="4845185"/>
              <a:chOff x="10647197" y="4459632"/>
              <a:chExt cx="529588" cy="484518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10647197" y="4459632"/>
                <a:ext cx="529588" cy="2428556"/>
                <a:chOff x="10650826" y="4459632"/>
                <a:chExt cx="529588" cy="2428556"/>
              </a:xfrm>
            </p:grpSpPr>
            <p:grpSp>
              <p:nvGrpSpPr>
                <p:cNvPr id="15" name="组合 14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</p:grpSpPr>
              <p:sp>
                <p:nvSpPr>
                  <p:cNvPr id="17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gdLst>
                      <a:gd fmla="*/ 321 w 321" name="T0"/>
                      <a:gd fmla="*/ 1079 h 1079" name="T1"/>
                      <a:gd fmla="*/ 0 w 321" name="T2"/>
                      <a:gd fmla="*/ 1079 h 1079" name="T3"/>
                      <a:gd fmla="*/ 0 w 321" name="T4"/>
                      <a:gd fmla="*/ 113 h 1079" name="T5"/>
                      <a:gd fmla="*/ 156 w 321" name="T6"/>
                      <a:gd fmla="*/ 0 h 1079" name="T7"/>
                      <a:gd fmla="*/ 321 w 321" name="T8"/>
                      <a:gd fmla="*/ 113 h 1079" name="T9"/>
                      <a:gd fmla="*/ 321 w 321" name="T10"/>
                      <a:gd fmla="*/ 1079 h 1079" name="T1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b="b" l="0" r="r" t="0"/>
                    <a:pathLst>
                      <a:path h="1079" w="321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gdLst>
                      <a:gd fmla="*/ 163 w 333" name="T0"/>
                      <a:gd fmla="*/ 37 h 163" name="T1"/>
                      <a:gd fmla="*/ 333 w 333" name="T2"/>
                      <a:gd fmla="*/ 163 h 163" name="T3"/>
                      <a:gd fmla="*/ 333 w 333" name="T4"/>
                      <a:gd fmla="*/ 134 h 163" name="T5"/>
                      <a:gd fmla="*/ 163 w 333" name="T6"/>
                      <a:gd fmla="*/ 0 h 163" name="T7"/>
                      <a:gd fmla="*/ 0 w 333" name="T8"/>
                      <a:gd fmla="*/ 134 h 163" name="T9"/>
                      <a:gd fmla="*/ 0 w 333" name="T10"/>
                      <a:gd fmla="*/ 163 h 163" name="T11"/>
                      <a:gd fmla="*/ 163 w 333" name="T12"/>
                      <a:gd fmla="*/ 37 h 163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163" w="33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solidFill>
                    <a:srgbClr val="D1ECF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0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1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22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16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 flipV="1">
                <a:off x="10647197" y="6876261"/>
                <a:ext cx="529588" cy="2428556"/>
                <a:chOff x="10650826" y="4459632"/>
                <a:chExt cx="529588" cy="2428556"/>
              </a:xfrm>
              <a:noFill/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  <a:grpFill/>
              </p:grpSpPr>
              <p:sp>
                <p:nvSpPr>
                  <p:cNvPr id="9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gdLst>
                      <a:gd fmla="*/ 321 w 321" name="T0"/>
                      <a:gd fmla="*/ 1079 h 1079" name="T1"/>
                      <a:gd fmla="*/ 0 w 321" name="T2"/>
                      <a:gd fmla="*/ 1079 h 1079" name="T3"/>
                      <a:gd fmla="*/ 0 w 321" name="T4"/>
                      <a:gd fmla="*/ 113 h 1079" name="T5"/>
                      <a:gd fmla="*/ 156 w 321" name="T6"/>
                      <a:gd fmla="*/ 0 h 1079" name="T7"/>
                      <a:gd fmla="*/ 321 w 321" name="T8"/>
                      <a:gd fmla="*/ 113 h 1079" name="T9"/>
                      <a:gd fmla="*/ 321 w 321" name="T10"/>
                      <a:gd fmla="*/ 1079 h 1079" name="T1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b="b" l="0" r="r" t="0"/>
                    <a:pathLst>
                      <a:path h="1079" w="321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gdLst>
                      <a:gd fmla="*/ 163 w 333" name="T0"/>
                      <a:gd fmla="*/ 37 h 163" name="T1"/>
                      <a:gd fmla="*/ 333 w 333" name="T2"/>
                      <a:gd fmla="*/ 163 h 163" name="T3"/>
                      <a:gd fmla="*/ 333 w 333" name="T4"/>
                      <a:gd fmla="*/ 134 h 163" name="T5"/>
                      <a:gd fmla="*/ 163 w 333" name="T6"/>
                      <a:gd fmla="*/ 0 h 163" name="T7"/>
                      <a:gd fmla="*/ 0 w 333" name="T8"/>
                      <a:gd fmla="*/ 134 h 163" name="T9"/>
                      <a:gd fmla="*/ 0 w 333" name="T10"/>
                      <a:gd fmla="*/ 163 h 163" name="T11"/>
                      <a:gd fmla="*/ 163 w 333" name="T12"/>
                      <a:gd fmla="*/ 37 h 163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163" w="33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1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2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8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3846136" y="5955439"/>
              <a:ext cx="615450" cy="1816574"/>
              <a:chOff x="10987981" y="5979664"/>
              <a:chExt cx="615450" cy="181657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10987981" y="5979664"/>
                <a:ext cx="605925" cy="908524"/>
                <a:chOff x="10987981" y="5979664"/>
                <a:chExt cx="605925" cy="908524"/>
              </a:xfrm>
            </p:grpSpPr>
            <p:sp>
              <p:nvSpPr>
                <p:cNvPr id="30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gdLst>
                    <a:gd fmla="*/ 367 w 367" name="T0"/>
                    <a:gd fmla="*/ 402 h 402" name="T1"/>
                    <a:gd fmla="*/ 0 w 367" name="T2"/>
                    <a:gd fmla="*/ 402 h 402" name="T3"/>
                    <a:gd fmla="*/ 0 w 367" name="T4"/>
                    <a:gd fmla="*/ 114 h 402" name="T5"/>
                    <a:gd fmla="*/ 180 w 367" name="T6"/>
                    <a:gd fmla="*/ 0 h 402" name="T7"/>
                    <a:gd fmla="*/ 367 w 367" name="T8"/>
                    <a:gd fmla="*/ 114 h 402" name="T9"/>
                    <a:gd fmla="*/ 367 w 367" name="T10"/>
                    <a:gd fmla="*/ 402 h 402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402" w="367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gdLst>
                    <a:gd fmla="*/ 187 w 381" name="T0"/>
                    <a:gd fmla="*/ 19 h 135" name="T1"/>
                    <a:gd fmla="*/ 381 w 381" name="T2"/>
                    <a:gd fmla="*/ 135 h 135" name="T3"/>
                    <a:gd fmla="*/ 381 w 381" name="T4"/>
                    <a:gd fmla="*/ 120 h 135" name="T5"/>
                    <a:gd fmla="*/ 187 w 381" name="T6"/>
                    <a:gd fmla="*/ 0 h 135" name="T7"/>
                    <a:gd fmla="*/ 0 w 381" name="T8"/>
                    <a:gd fmla="*/ 120 h 135" name="T9"/>
                    <a:gd fmla="*/ 0 w 381" name="T10"/>
                    <a:gd fmla="*/ 135 h 135" name="T11"/>
                    <a:gd fmla="*/ 187 w 381" name="T12"/>
                    <a:gd fmla="*/ 19 h 13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35" w="381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flipV="1">
                <a:off x="10997506" y="6887714"/>
                <a:ext cx="605925" cy="908524"/>
                <a:chOff x="10987981" y="5979664"/>
                <a:chExt cx="605925" cy="908524"/>
              </a:xfrm>
              <a:noFill/>
            </p:grpSpPr>
            <p:sp>
              <p:nvSpPr>
                <p:cNvPr id="26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gdLst>
                    <a:gd fmla="*/ 367 w 367" name="T0"/>
                    <a:gd fmla="*/ 402 h 402" name="T1"/>
                    <a:gd fmla="*/ 0 w 367" name="T2"/>
                    <a:gd fmla="*/ 402 h 402" name="T3"/>
                    <a:gd fmla="*/ 0 w 367" name="T4"/>
                    <a:gd fmla="*/ 114 h 402" name="T5"/>
                    <a:gd fmla="*/ 180 w 367" name="T6"/>
                    <a:gd fmla="*/ 0 h 402" name="T7"/>
                    <a:gd fmla="*/ 367 w 367" name="T8"/>
                    <a:gd fmla="*/ 114 h 402" name="T9"/>
                    <a:gd fmla="*/ 367 w 367" name="T10"/>
                    <a:gd fmla="*/ 402 h 402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402" w="367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9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gdLst>
                    <a:gd fmla="*/ 187 w 381" name="T0"/>
                    <a:gd fmla="*/ 19 h 135" name="T1"/>
                    <a:gd fmla="*/ 381 w 381" name="T2"/>
                    <a:gd fmla="*/ 135 h 135" name="T3"/>
                    <a:gd fmla="*/ 381 w 381" name="T4"/>
                    <a:gd fmla="*/ 120 h 135" name="T5"/>
                    <a:gd fmla="*/ 187 w 381" name="T6"/>
                    <a:gd fmla="*/ 0 h 135" name="T7"/>
                    <a:gd fmla="*/ 0 w 381" name="T8"/>
                    <a:gd fmla="*/ 120 h 135" name="T9"/>
                    <a:gd fmla="*/ 0 w 381" name="T10"/>
                    <a:gd fmla="*/ 135 h 135" name="T11"/>
                    <a:gd fmla="*/ 187 w 381" name="T12"/>
                    <a:gd fmla="*/ 19 h 13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35" w="381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34" name="组合 33"/>
            <p:cNvGrpSpPr/>
            <p:nvPr/>
          </p:nvGrpSpPr>
          <p:grpSpPr>
            <a:xfrm>
              <a:off x="2067981" y="1696927"/>
              <a:ext cx="1242806" cy="10330308"/>
              <a:chOff x="9209826" y="1721152"/>
              <a:chExt cx="1242806" cy="10330308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9209826" y="1721152"/>
                <a:ext cx="1211850" cy="5169417"/>
                <a:chOff x="9209826" y="1721152"/>
                <a:chExt cx="1211850" cy="5169417"/>
              </a:xfrm>
            </p:grpSpPr>
            <p:sp>
              <p:nvSpPr>
                <p:cNvPr id="61" name="Rectangle 90"/>
                <p:cNvSpPr>
                  <a:spLocks noChangeArrowheads="1"/>
                </p:cNvSpPr>
                <p:nvPr/>
              </p:nvSpPr>
              <p:spPr bwMode="auto">
                <a:xfrm>
                  <a:off x="9217917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62" name="组合 61"/>
                <p:cNvGrpSpPr/>
                <p:nvPr/>
              </p:nvGrpSpPr>
              <p:grpSpPr>
                <a:xfrm>
                  <a:off x="9209826" y="1721152"/>
                  <a:ext cx="1211850" cy="5169417"/>
                  <a:chOff x="9202013" y="1718771"/>
                  <a:chExt cx="1211850" cy="5169417"/>
                </a:xfrm>
              </p:grpSpPr>
              <p:sp>
                <p:nvSpPr>
                  <p:cNvPr id="6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931492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9413530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9510542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9612325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9709336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980793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9904950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10003552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10100564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0199166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0300948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9267218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936422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946124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9563024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9661626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975863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9857239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5425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052853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3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49865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4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25164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1034865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9202013" y="1718771"/>
                    <a:ext cx="1211850" cy="9172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36" name="组合 35"/>
              <p:cNvGrpSpPr/>
              <p:nvPr/>
            </p:nvGrpSpPr>
            <p:grpSpPr>
              <a:xfrm>
                <a:off x="9240782" y="6882043"/>
                <a:ext cx="1211850" cy="5169417"/>
                <a:chOff x="9202013" y="1718771"/>
                <a:chExt cx="1211850" cy="5169417"/>
              </a:xfrm>
              <a:noFill/>
            </p:grpSpPr>
            <p:sp>
              <p:nvSpPr>
                <p:cNvPr id="37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4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5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9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5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60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>
              <a:off x="443113" y="2758131"/>
              <a:ext cx="1211850" cy="8191579"/>
              <a:chOff x="7584958" y="2782356"/>
              <a:chExt cx="1211850" cy="8191579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7584958" y="2782356"/>
                <a:ext cx="1211850" cy="4105832"/>
                <a:chOff x="7570309" y="2782356"/>
                <a:chExt cx="1211850" cy="4105832"/>
              </a:xfrm>
            </p:grpSpPr>
            <p:sp>
              <p:nvSpPr>
                <p:cNvPr id="108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2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5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6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7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8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19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0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1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2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3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4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25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84958" y="6868103"/>
                <a:ext cx="1211850" cy="4105832"/>
                <a:chOff x="7570309" y="2782356"/>
                <a:chExt cx="1211850" cy="4105832"/>
              </a:xfrm>
              <a:noFill/>
            </p:grpSpPr>
            <p:sp>
              <p:nvSpPr>
                <p:cNvPr id="90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1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3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4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5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6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7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8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99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0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1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5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6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07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146733" y="3461364"/>
              <a:ext cx="1180043" cy="6809356"/>
              <a:chOff x="8288578" y="3485589"/>
              <a:chExt cx="1180043" cy="6809356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8288578" y="3485589"/>
                <a:ext cx="1180043" cy="3402599"/>
                <a:chOff x="8308234" y="3485589"/>
                <a:chExt cx="1180043" cy="3402599"/>
              </a:xfrm>
            </p:grpSpPr>
            <p:sp>
              <p:nvSpPr>
                <p:cNvPr id="163" name="Rectangle 168"/>
                <p:cNvSpPr>
                  <a:spLocks noChangeArrowheads="1"/>
                </p:cNvSpPr>
                <p:nvPr/>
              </p:nvSpPr>
              <p:spPr bwMode="auto">
                <a:xfrm>
                  <a:off x="8413197" y="6516916"/>
                  <a:ext cx="1063947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164" name="组合 163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</p:grpSpPr>
              <p:sp>
                <p:nvSpPr>
                  <p:cNvPr id="165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gdLst>
                      <a:gd fmla="*/ 0 w 742" name="T0"/>
                      <a:gd fmla="*/ 114 h 114" name="T1"/>
                      <a:gd fmla="*/ 371 w 742" name="T2"/>
                      <a:gd fmla="*/ 0 h 114" name="T3"/>
                      <a:gd fmla="*/ 742 w 742" name="T4"/>
                      <a:gd fmla="*/ 114 h 114" name="T5"/>
                      <a:gd fmla="*/ 0 w 742" name="T6"/>
                      <a:gd fmla="*/ 114 h 114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114" w="742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7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8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9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0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1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2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3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4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5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6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7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8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79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0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1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2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4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5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6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7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8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89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0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1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2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3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4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5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96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8288578" y="6882821"/>
                <a:ext cx="1180043" cy="3412124"/>
                <a:chOff x="8308234" y="3485589"/>
                <a:chExt cx="1180043" cy="3412124"/>
              </a:xfrm>
              <a:noFill/>
            </p:grpSpPr>
            <p:sp>
              <p:nvSpPr>
                <p:cNvPr id="129" name="Rectangle 168"/>
                <p:cNvSpPr>
                  <a:spLocks noChangeArrowheads="1"/>
                </p:cNvSpPr>
                <p:nvPr/>
              </p:nvSpPr>
              <p:spPr bwMode="auto">
                <a:xfrm>
                  <a:off x="8365572" y="6526441"/>
                  <a:ext cx="1063947" cy="37127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  <a:grpFill/>
              </p:grpSpPr>
              <p:sp>
                <p:nvSpPr>
                  <p:cNvPr id="131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gdLst>
                      <a:gd fmla="*/ 0 w 742" name="T0"/>
                      <a:gd fmla="*/ 114 h 114" name="T1"/>
                      <a:gd fmla="*/ 371 w 742" name="T2"/>
                      <a:gd fmla="*/ 0 h 114" name="T3"/>
                      <a:gd fmla="*/ 742 w 742" name="T4"/>
                      <a:gd fmla="*/ 114 h 114" name="T5"/>
                      <a:gd fmla="*/ 0 w 742" name="T6"/>
                      <a:gd fmla="*/ 114 h 114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114" w="742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3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3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1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2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3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4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5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6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4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0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1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2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3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4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5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6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7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8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59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0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1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2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</p:grpSp>
        </p:grpSp>
        <p:grpSp>
          <p:nvGrpSpPr>
            <p:cNvPr id="197" name="组合 196"/>
            <p:cNvGrpSpPr/>
            <p:nvPr/>
          </p:nvGrpSpPr>
          <p:grpSpPr>
            <a:xfrm>
              <a:off x="2507933" y="2286067"/>
              <a:ext cx="1233064" cy="9153242"/>
              <a:chOff x="9649778" y="2310292"/>
              <a:chExt cx="1233064" cy="9153242"/>
            </a:xfrm>
          </p:grpSpPr>
          <p:grpSp>
            <p:nvGrpSpPr>
              <p:cNvPr id="198" name="组合 197"/>
              <p:cNvGrpSpPr/>
              <p:nvPr/>
            </p:nvGrpSpPr>
            <p:grpSpPr>
              <a:xfrm>
                <a:off x="9701208" y="231029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0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grpSp>
                <p:nvGrpSpPr>
                  <p:cNvPr id="251" name="组合 250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5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5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solidFill>
                      <a:srgbClr val="4A7F95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5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grpSp>
                  <p:nvGrpSpPr>
                    <p:cNvPr id="255" name="组合 254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56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solidFill>
                        <a:srgbClr val="5491AA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57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58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59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0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1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2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3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4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5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6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7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8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69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0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1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2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3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4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5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6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7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8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79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0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1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2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3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4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5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6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7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8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89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0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1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2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3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4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95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</p:grpSp>
              </p:grpSp>
            </p:grpSp>
            <p:sp>
              <p:nvSpPr>
                <p:cNvPr id="249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 flipH="1" flipV="1">
                <a:off x="9649778" y="688815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00" name="组合 199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2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grpSp>
                <p:nvGrpSpPr>
                  <p:cNvPr id="203" name="组合 202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0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05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06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grpSp>
                  <p:nvGrpSpPr>
                    <p:cNvPr id="207" name="组合 206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08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09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0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1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2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3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4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5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6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7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8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1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1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2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3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4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5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6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7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8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29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0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1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2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3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4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5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6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7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8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39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0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1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2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3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4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5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6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  <p:sp>
                    <p:nvSpPr>
                      <p:cNvPr id="247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anchor="t" anchorCtr="0" bIns="45720" compatLnSpc="1" lIns="91440" numCol="1" rIns="91440" tIns="45720" vert="horz" wrap="square">
                        <a:prstTxWarp prst="textNoShape">
                          <a:avLst/>
                        </a:prstTxWarp>
                      </a:bodyPr>
                      <a:lstStyle/>
                      <a:p>
                        <a:endParaRPr altLang="en-US" lang="zh-CN"/>
                      </a:p>
                    </p:txBody>
                  </p:sp>
                </p:grpSp>
              </p:grpSp>
            </p:grpSp>
            <p:sp>
              <p:nvSpPr>
                <p:cNvPr id="201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2076775" y="5447904"/>
              <a:ext cx="960428" cy="2834237"/>
              <a:chOff x="9218620" y="5472129"/>
              <a:chExt cx="960428" cy="2834237"/>
            </a:xfrm>
          </p:grpSpPr>
          <p:grpSp>
            <p:nvGrpSpPr>
              <p:cNvPr id="297" name="组合 296"/>
              <p:cNvGrpSpPr/>
              <p:nvPr/>
            </p:nvGrpSpPr>
            <p:grpSpPr>
              <a:xfrm>
                <a:off x="9218620" y="5472129"/>
                <a:ext cx="952501" cy="1416054"/>
                <a:chOff x="9218620" y="5472129"/>
                <a:chExt cx="952501" cy="1416054"/>
              </a:xfrm>
            </p:grpSpPr>
            <p:sp>
              <p:nvSpPr>
                <p:cNvPr id="328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9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0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1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2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3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4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5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6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7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8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39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0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1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2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3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4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5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6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7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8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0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1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2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3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4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5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gdLst>
                    <a:gd fmla="*/ 499 w 572" name="T0"/>
                    <a:gd fmla="*/ 0 h 182" name="T1"/>
                    <a:gd fmla="*/ 397 w 572" name="T2"/>
                    <a:gd fmla="*/ 0 h 182" name="T3"/>
                    <a:gd fmla="*/ 354 w 572" name="T4"/>
                    <a:gd fmla="*/ 0 h 182" name="T5"/>
                    <a:gd fmla="*/ 217 w 572" name="T6"/>
                    <a:gd fmla="*/ 0 h 182" name="T7"/>
                    <a:gd fmla="*/ 165 w 572" name="T8"/>
                    <a:gd fmla="*/ 0 h 182" name="T9"/>
                    <a:gd fmla="*/ 71 w 572" name="T10"/>
                    <a:gd fmla="*/ 0 h 182" name="T11"/>
                    <a:gd fmla="*/ 0 w 572" name="T12"/>
                    <a:gd fmla="*/ 182 h 182" name="T13"/>
                    <a:gd fmla="*/ 47 w 572" name="T14"/>
                    <a:gd fmla="*/ 182 h 182" name="T15"/>
                    <a:gd fmla="*/ 281 w 572" name="T16"/>
                    <a:gd fmla="*/ 182 h 182" name="T17"/>
                    <a:gd fmla="*/ 291 w 572" name="T18"/>
                    <a:gd fmla="*/ 182 h 182" name="T19"/>
                    <a:gd fmla="*/ 515 w 572" name="T20"/>
                    <a:gd fmla="*/ 182 h 182" name="T21"/>
                    <a:gd fmla="*/ 572 w 572" name="T22"/>
                    <a:gd fmla="*/ 182 h 182" name="T23"/>
                    <a:gd fmla="*/ 499 w 572" name="T24"/>
                    <a:gd fmla="*/ 0 h 182" name="T2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b="b" l="0" r="r" t="0"/>
                  <a:pathLst>
                    <a:path h="182" w="57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56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 flipV="1">
                <a:off x="9226547" y="6890312"/>
                <a:ext cx="952501" cy="1416054"/>
                <a:chOff x="9218620" y="5472129"/>
                <a:chExt cx="952501" cy="1416054"/>
              </a:xfrm>
              <a:noFill/>
            </p:grpSpPr>
            <p:sp>
              <p:nvSpPr>
                <p:cNvPr id="299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0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1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2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3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4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5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6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7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8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09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0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3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4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5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6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7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8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19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1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2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3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4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5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6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gdLst>
                    <a:gd fmla="*/ 499 w 572" name="T0"/>
                    <a:gd fmla="*/ 0 h 182" name="T1"/>
                    <a:gd fmla="*/ 397 w 572" name="T2"/>
                    <a:gd fmla="*/ 0 h 182" name="T3"/>
                    <a:gd fmla="*/ 354 w 572" name="T4"/>
                    <a:gd fmla="*/ 0 h 182" name="T5"/>
                    <a:gd fmla="*/ 217 w 572" name="T6"/>
                    <a:gd fmla="*/ 0 h 182" name="T7"/>
                    <a:gd fmla="*/ 165 w 572" name="T8"/>
                    <a:gd fmla="*/ 0 h 182" name="T9"/>
                    <a:gd fmla="*/ 71 w 572" name="T10"/>
                    <a:gd fmla="*/ 0 h 182" name="T11"/>
                    <a:gd fmla="*/ 0 w 572" name="T12"/>
                    <a:gd fmla="*/ 182 h 182" name="T13"/>
                    <a:gd fmla="*/ 47 w 572" name="T14"/>
                    <a:gd fmla="*/ 182 h 182" name="T15"/>
                    <a:gd fmla="*/ 281 w 572" name="T16"/>
                    <a:gd fmla="*/ 182 h 182" name="T17"/>
                    <a:gd fmla="*/ 291 w 572" name="T18"/>
                    <a:gd fmla="*/ 182 h 182" name="T19"/>
                    <a:gd fmla="*/ 515 w 572" name="T20"/>
                    <a:gd fmla="*/ 182 h 182" name="T21"/>
                    <a:gd fmla="*/ 572 w 572" name="T22"/>
                    <a:gd fmla="*/ 182 h 182" name="T23"/>
                    <a:gd fmla="*/ 499 w 572" name="T24"/>
                    <a:gd fmla="*/ 0 h 182" name="T2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b="b" l="0" r="r" t="0"/>
                  <a:pathLst>
                    <a:path h="182" w="57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27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357" name="组合 356"/>
            <p:cNvGrpSpPr/>
            <p:nvPr/>
          </p:nvGrpSpPr>
          <p:grpSpPr>
            <a:xfrm>
              <a:off x="3828658" y="5263753"/>
              <a:ext cx="844551" cy="3200379"/>
              <a:chOff x="10970503" y="5287978"/>
              <a:chExt cx="844551" cy="3200379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10970503" y="5287978"/>
                <a:ext cx="844551" cy="1600205"/>
                <a:chOff x="10963284" y="5287978"/>
                <a:chExt cx="844551" cy="1600205"/>
              </a:xfrm>
            </p:grpSpPr>
            <p:sp>
              <p:nvSpPr>
                <p:cNvPr id="391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solidFill>
                  <a:srgbClr val="A2DB95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2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3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4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gdLst>
                    <a:gd fmla="*/ 6 w 12" name="T0"/>
                    <a:gd fmla="*/ 25 h 25" name="T1"/>
                    <a:gd fmla="*/ 5 w 12" name="T2"/>
                    <a:gd fmla="*/ 0 h 25" name="T3"/>
                    <a:gd fmla="*/ 6 w 12" name="T4"/>
                    <a:gd fmla="*/ 25 h 2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5" w="12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5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gdLst>
                    <a:gd fmla="*/ 19 w 19" name="T0"/>
                    <a:gd fmla="*/ 18 h 18" name="T1"/>
                    <a:gd fmla="*/ 0 w 19" name="T2"/>
                    <a:gd fmla="*/ 0 h 18" name="T3"/>
                    <a:gd fmla="*/ 19 w 19" name="T4"/>
                    <a:gd fmla="*/ 18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9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6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gdLst>
                    <a:gd fmla="*/ 0 w 17" name="T0"/>
                    <a:gd fmla="*/ 19 h 19" name="T1"/>
                    <a:gd fmla="*/ 17 w 17" name="T2"/>
                    <a:gd fmla="*/ 0 h 19" name="T3"/>
                    <a:gd fmla="*/ 0 w 17" name="T4"/>
                    <a:gd fmla="*/ 19 h 1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9" w="17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7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gdLst>
                    <a:gd fmla="*/ 8 w 13" name="T0"/>
                    <a:gd fmla="*/ 25 h 25" name="T1"/>
                    <a:gd fmla="*/ 4 w 13" name="T2"/>
                    <a:gd fmla="*/ 0 h 25" name="T3"/>
                    <a:gd fmla="*/ 8 w 13" name="T4"/>
                    <a:gd fmla="*/ 25 h 2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5" w="13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8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gdLst>
                    <a:gd fmla="*/ 0 w 26" name="T0"/>
                    <a:gd fmla="*/ 0 h 24" name="T1"/>
                    <a:gd fmla="*/ 26 w 26" name="T2"/>
                    <a:gd fmla="*/ 24 h 24" name="T3"/>
                    <a:gd fmla="*/ 0 w 26" name="T4"/>
                    <a:gd fmla="*/ 0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26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9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gdLst>
                    <a:gd fmla="*/ 0 w 24" name="T0"/>
                    <a:gd fmla="*/ 26 h 26" name="T1"/>
                    <a:gd fmla="*/ 24 w 24" name="T2"/>
                    <a:gd fmla="*/ 0 h 26" name="T3"/>
                    <a:gd fmla="*/ 0 w 24" name="T4"/>
                    <a:gd fmla="*/ 26 h 2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6" w="24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0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gdLst>
                    <a:gd fmla="*/ 9 w 16" name="T0"/>
                    <a:gd fmla="*/ 35 h 35" name="T1"/>
                    <a:gd fmla="*/ 7 w 16" name="T2"/>
                    <a:gd fmla="*/ 0 h 35" name="T3"/>
                    <a:gd fmla="*/ 9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1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gdLst>
                    <a:gd fmla="*/ 9 w 17" name="T0"/>
                    <a:gd fmla="*/ 36 h 36" name="T1"/>
                    <a:gd fmla="*/ 8 w 17" name="T2"/>
                    <a:gd fmla="*/ 0 h 36" name="T3"/>
                    <a:gd fmla="*/ 9 w 17" name="T4"/>
                    <a:gd fmla="*/ 36 h 3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6" w="17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2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gdLst>
                    <a:gd fmla="*/ 0 w 35" name="T0"/>
                    <a:gd fmla="*/ 9 h 16" name="T1"/>
                    <a:gd fmla="*/ 35 w 35" name="T2"/>
                    <a:gd fmla="*/ 7 h 16" name="T3"/>
                    <a:gd fmla="*/ 0 w 35" name="T4"/>
                    <a:gd fmla="*/ 9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3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gdLst>
                    <a:gd fmla="*/ 35 w 35" name="T0"/>
                    <a:gd fmla="*/ 8 h 17" name="T1"/>
                    <a:gd fmla="*/ 0 w 35" name="T2"/>
                    <a:gd fmla="*/ 9 h 17" name="T3"/>
                    <a:gd fmla="*/ 35 w 35" name="T4"/>
                    <a:gd fmla="*/ 8 h 17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7" w="35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4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gdLst>
                    <a:gd fmla="*/ 0 w 16" name="T0"/>
                    <a:gd fmla="*/ 18 h 18" name="T1"/>
                    <a:gd fmla="*/ 16 w 16" name="T2"/>
                    <a:gd fmla="*/ 0 h 18" name="T3"/>
                    <a:gd fmla="*/ 0 w 16" name="T4"/>
                    <a:gd fmla="*/ 18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6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5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gdLst>
                    <a:gd fmla="*/ 5 w 11" name="T0"/>
                    <a:gd fmla="*/ 0 h 18" name="T1"/>
                    <a:gd fmla="*/ 6 w 11" name="T2"/>
                    <a:gd fmla="*/ 18 h 18" name="T3"/>
                    <a:gd fmla="*/ 5 w 11" name="T4"/>
                    <a:gd fmla="*/ 0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1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6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gdLst>
                    <a:gd fmla="*/ 18 w 18" name="T0"/>
                    <a:gd fmla="*/ 5 h 11" name="T1"/>
                    <a:gd fmla="*/ 0 w 18" name="T2"/>
                    <a:gd fmla="*/ 6 h 11" name="T3"/>
                    <a:gd fmla="*/ 18 w 18" name="T4"/>
                    <a:gd fmla="*/ 5 h 11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1" w="18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7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gdLst>
                    <a:gd fmla="*/ 18 w 18" name="T0"/>
                    <a:gd fmla="*/ 16 h 16" name="T1"/>
                    <a:gd fmla="*/ 0 w 18" name="T2"/>
                    <a:gd fmla="*/ 0 h 16" name="T3"/>
                    <a:gd fmla="*/ 18 w 18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18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8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gdLst>
                    <a:gd fmla="*/ 17 w 17" name="T0"/>
                    <a:gd fmla="*/ 15 h 15" name="T1"/>
                    <a:gd fmla="*/ 0 w 17" name="T2"/>
                    <a:gd fmla="*/ 0 h 15" name="T3"/>
                    <a:gd fmla="*/ 17 w 17" name="T4"/>
                    <a:gd fmla="*/ 15 h 1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5" w="17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09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gdLst>
                    <a:gd fmla="*/ 13 w 13" name="T0"/>
                    <a:gd fmla="*/ 12 h 12" name="T1"/>
                    <a:gd fmla="*/ 0 w 13" name="T2"/>
                    <a:gd fmla="*/ 0 h 12" name="T3"/>
                    <a:gd fmla="*/ 13 w 13" name="T4"/>
                    <a:gd fmla="*/ 12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13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0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gdLst>
                    <a:gd fmla="*/ 9 w 9" name="T0"/>
                    <a:gd fmla="*/ 8 h 8" name="T1"/>
                    <a:gd fmla="*/ 0 w 9" name="T2"/>
                    <a:gd fmla="*/ 0 h 8" name="T3"/>
                    <a:gd fmla="*/ 9 w 9" name="T4"/>
                    <a:gd fmla="*/ 8 h 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8" w="9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1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gdLst>
                    <a:gd fmla="*/ 8 w 8" name="T0"/>
                    <a:gd fmla="*/ 0 h 9" name="T1"/>
                    <a:gd fmla="*/ 0 w 8" name="T2"/>
                    <a:gd fmla="*/ 9 h 9" name="T3"/>
                    <a:gd fmla="*/ 8 w 8" name="T4"/>
                    <a:gd fmla="*/ 0 h 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9" w="8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2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gdLst>
                    <a:gd fmla="*/ 19 w 38" name="T0"/>
                    <a:gd fmla="*/ 0 h 925" name="T1"/>
                    <a:gd fmla="*/ 9 w 38" name="T2"/>
                    <a:gd fmla="*/ 464 h 925" name="T3"/>
                    <a:gd fmla="*/ 0 w 38" name="T4"/>
                    <a:gd fmla="*/ 925 h 925" name="T5"/>
                    <a:gd fmla="*/ 19 w 38" name="T6"/>
                    <a:gd fmla="*/ 925 h 925" name="T7"/>
                    <a:gd fmla="*/ 38 w 38" name="T8"/>
                    <a:gd fmla="*/ 925 h 925" name="T9"/>
                    <a:gd fmla="*/ 28 w 38" name="T10"/>
                    <a:gd fmla="*/ 464 h 925" name="T11"/>
                    <a:gd fmla="*/ 19 w 38" name="T12"/>
                    <a:gd fmla="*/ 0 h 92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924" w="38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3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gdLst>
                    <a:gd fmla="*/ 108 w 108" name="T0"/>
                    <a:gd fmla="*/ 0 h 111" name="T1"/>
                    <a:gd fmla="*/ 54 w 108" name="T2"/>
                    <a:gd fmla="*/ 52 h 111" name="T3"/>
                    <a:gd fmla="*/ 0 w 108" name="T4"/>
                    <a:gd fmla="*/ 106 h 111" name="T5"/>
                    <a:gd fmla="*/ 2 w 108" name="T6"/>
                    <a:gd fmla="*/ 109 h 111" name="T7"/>
                    <a:gd fmla="*/ 4 w 108" name="T8"/>
                    <a:gd fmla="*/ 111 h 111" name="T9"/>
                    <a:gd fmla="*/ 56 w 108" name="T10"/>
                    <a:gd fmla="*/ 57 h 111" name="T11"/>
                    <a:gd fmla="*/ 108 w 108" name="T12"/>
                    <a:gd fmla="*/ 0 h 11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10" w="108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4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gdLst>
                    <a:gd fmla="*/ 213 w 213" name="T0"/>
                    <a:gd fmla="*/ 0 h 211" name="T1"/>
                    <a:gd fmla="*/ 106 w 213" name="T2"/>
                    <a:gd fmla="*/ 99 h 211" name="T3"/>
                    <a:gd fmla="*/ 0 w 213" name="T4"/>
                    <a:gd fmla="*/ 201 h 211" name="T5"/>
                    <a:gd fmla="*/ 5 w 213" name="T6"/>
                    <a:gd fmla="*/ 206 h 211" name="T7"/>
                    <a:gd fmla="*/ 9 w 213" name="T8"/>
                    <a:gd fmla="*/ 211 h 211" name="T9"/>
                    <a:gd fmla="*/ 111 w 213" name="T10"/>
                    <a:gd fmla="*/ 106 h 211" name="T11"/>
                    <a:gd fmla="*/ 213 w 213" name="T12"/>
                    <a:gd fmla="*/ 0 h 21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11" w="213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5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gdLst>
                    <a:gd fmla="*/ 0 w 144" name="T0"/>
                    <a:gd fmla="*/ 0 h 145" name="T1"/>
                    <a:gd fmla="*/ 68 w 144" name="T2"/>
                    <a:gd fmla="*/ 71 h 145" name="T3"/>
                    <a:gd fmla="*/ 139 w 144" name="T4"/>
                    <a:gd fmla="*/ 145 h 145" name="T5"/>
                    <a:gd fmla="*/ 142 w 144" name="T6"/>
                    <a:gd fmla="*/ 142 h 145" name="T7"/>
                    <a:gd fmla="*/ 144 w 144" name="T8"/>
                    <a:gd fmla="*/ 138 h 145" name="T9"/>
                    <a:gd fmla="*/ 71 w 144" name="T10"/>
                    <a:gd fmla="*/ 69 h 145" name="T11"/>
                    <a:gd fmla="*/ 0 w 144" name="T12"/>
                    <a:gd fmla="*/ 0 h 14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45" w="144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6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gdLst>
                    <a:gd fmla="*/ 0 w 64" name="T0"/>
                    <a:gd fmla="*/ 0 h 2" name="T1"/>
                    <a:gd fmla="*/ 30 w 64" name="T2"/>
                    <a:gd fmla="*/ 2 h 2" name="T3"/>
                    <a:gd fmla="*/ 64 w 64" name="T4"/>
                    <a:gd fmla="*/ 2 h 2" name="T5"/>
                    <a:gd fmla="*/ 64 w 64" name="T6"/>
                    <a:gd fmla="*/ 0 h 2" name="T7"/>
                    <a:gd fmla="*/ 64 w 64" name="T8"/>
                    <a:gd fmla="*/ 0 h 2" name="T9"/>
                    <a:gd fmla="*/ 30 w 64" name="T10"/>
                    <a:gd fmla="*/ 0 h 2" name="T11"/>
                    <a:gd fmla="*/ 0 w 64" name="T12"/>
                    <a:gd fmla="*/ 0 h 2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" w="64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7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gdLst>
                    <a:gd fmla="*/ 3 w 3" name="T0"/>
                    <a:gd fmla="*/ 0 h 71" name="T1"/>
                    <a:gd fmla="*/ 0 w 3" name="T2"/>
                    <a:gd fmla="*/ 35 h 71" name="T3"/>
                    <a:gd fmla="*/ 0 w 3" name="T4"/>
                    <a:gd fmla="*/ 71 h 71" name="T5"/>
                    <a:gd fmla="*/ 3 w 3" name="T6"/>
                    <a:gd fmla="*/ 71 h 71" name="T7"/>
                    <a:gd fmla="*/ 3 w 3" name="T8"/>
                    <a:gd fmla="*/ 71 h 71" name="T9"/>
                    <a:gd fmla="*/ 3 w 3" name="T10"/>
                    <a:gd fmla="*/ 35 h 71" name="T11"/>
                    <a:gd fmla="*/ 3 w 3" name="T12"/>
                    <a:gd fmla="*/ 0 h 7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71" w="3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8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gdLst>
                    <a:gd fmla="*/ 92 w 92" name="T0"/>
                    <a:gd fmla="*/ 5 h 7" name="T1"/>
                    <a:gd fmla="*/ 47 w 92" name="T2"/>
                    <a:gd fmla="*/ 2 h 7" name="T3"/>
                    <a:gd fmla="*/ 0 w 92" name="T4"/>
                    <a:gd fmla="*/ 0 h 7" name="T5"/>
                    <a:gd fmla="*/ 0 w 92" name="T6"/>
                    <a:gd fmla="*/ 5 h 7" name="T7"/>
                    <a:gd fmla="*/ 0 w 92" name="T8"/>
                    <a:gd fmla="*/ 7 h 7" name="T9"/>
                    <a:gd fmla="*/ 47 w 92" name="T10"/>
                    <a:gd fmla="*/ 5 h 7" name="T11"/>
                    <a:gd fmla="*/ 92 w 92" name="T12"/>
                    <a:gd fmla="*/ 5 h 7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7" w="92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19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gdLst>
                    <a:gd fmla="*/ 49 w 49" name="T0"/>
                    <a:gd fmla="*/ 23 w 49" name="T1"/>
                    <a:gd fmla="*/ 0 w 49" name="T2"/>
                    <a:gd fmla="*/ 0 w 49" name="T3"/>
                    <a:gd fmla="*/ 0 w 49" name="T4"/>
                    <a:gd fmla="*/ 23 w 49" name="T5"/>
                    <a:gd fmla="*/ 49 w 49" name="T6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b="b" l="0" r="r" t="0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0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gdLst>
                    <a:gd fmla="*/ 0 w 66" name="T0"/>
                    <a:gd fmla="*/ 0 h 69" name="T1"/>
                    <a:gd fmla="*/ 33 w 66" name="T2"/>
                    <a:gd fmla="*/ 33 h 69" name="T3"/>
                    <a:gd fmla="*/ 64 w 66" name="T4"/>
                    <a:gd fmla="*/ 69 h 69" name="T5"/>
                    <a:gd fmla="*/ 66 w 66" name="T6"/>
                    <a:gd fmla="*/ 66 h 69" name="T7"/>
                    <a:gd fmla="*/ 66 w 66" name="T8"/>
                    <a:gd fmla="*/ 64 h 69" name="T9"/>
                    <a:gd fmla="*/ 33 w 66" name="T10"/>
                    <a:gd fmla="*/ 33 h 69" name="T11"/>
                    <a:gd fmla="*/ 0 w 66" name="T12"/>
                    <a:gd fmla="*/ 0 h 6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9" w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1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gdLst>
                    <a:gd fmla="*/ 0 w 66" name="T0"/>
                    <a:gd fmla="*/ 0 h 68" name="T1"/>
                    <a:gd fmla="*/ 31 w 66" name="T2"/>
                    <a:gd fmla="*/ 35 h 68" name="T3"/>
                    <a:gd fmla="*/ 62 w 66" name="T4"/>
                    <a:gd fmla="*/ 68 h 68" name="T5"/>
                    <a:gd fmla="*/ 64 w 66" name="T6"/>
                    <a:gd fmla="*/ 66 h 68" name="T7"/>
                    <a:gd fmla="*/ 66 w 66" name="T8"/>
                    <a:gd fmla="*/ 61 h 68" name="T9"/>
                    <a:gd fmla="*/ 33 w 66" name="T10"/>
                    <a:gd fmla="*/ 30 h 68" name="T11"/>
                    <a:gd fmla="*/ 0 w 66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6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10970503" y="6888152"/>
                <a:ext cx="844551" cy="1600205"/>
                <a:chOff x="10963284" y="5287978"/>
                <a:chExt cx="844551" cy="1600205"/>
              </a:xfrm>
              <a:noFill/>
            </p:grpSpPr>
            <p:sp>
              <p:nvSpPr>
                <p:cNvPr id="360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1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2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3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gdLst>
                    <a:gd fmla="*/ 6 w 12" name="T0"/>
                    <a:gd fmla="*/ 25 h 25" name="T1"/>
                    <a:gd fmla="*/ 5 w 12" name="T2"/>
                    <a:gd fmla="*/ 0 h 25" name="T3"/>
                    <a:gd fmla="*/ 6 w 12" name="T4"/>
                    <a:gd fmla="*/ 25 h 2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5" w="12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4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gdLst>
                    <a:gd fmla="*/ 19 w 19" name="T0"/>
                    <a:gd fmla="*/ 18 h 18" name="T1"/>
                    <a:gd fmla="*/ 0 w 19" name="T2"/>
                    <a:gd fmla="*/ 0 h 18" name="T3"/>
                    <a:gd fmla="*/ 19 w 19" name="T4"/>
                    <a:gd fmla="*/ 18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9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5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gdLst>
                    <a:gd fmla="*/ 0 w 17" name="T0"/>
                    <a:gd fmla="*/ 19 h 19" name="T1"/>
                    <a:gd fmla="*/ 17 w 17" name="T2"/>
                    <a:gd fmla="*/ 0 h 19" name="T3"/>
                    <a:gd fmla="*/ 0 w 17" name="T4"/>
                    <a:gd fmla="*/ 19 h 1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9" w="17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6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gdLst>
                    <a:gd fmla="*/ 8 w 13" name="T0"/>
                    <a:gd fmla="*/ 25 h 25" name="T1"/>
                    <a:gd fmla="*/ 4 w 13" name="T2"/>
                    <a:gd fmla="*/ 0 h 25" name="T3"/>
                    <a:gd fmla="*/ 8 w 13" name="T4"/>
                    <a:gd fmla="*/ 25 h 2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5" w="13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7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gdLst>
                    <a:gd fmla="*/ 0 w 26" name="T0"/>
                    <a:gd fmla="*/ 0 h 24" name="T1"/>
                    <a:gd fmla="*/ 26 w 26" name="T2"/>
                    <a:gd fmla="*/ 24 h 24" name="T3"/>
                    <a:gd fmla="*/ 0 w 26" name="T4"/>
                    <a:gd fmla="*/ 0 h 24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4" w="26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8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gdLst>
                    <a:gd fmla="*/ 0 w 24" name="T0"/>
                    <a:gd fmla="*/ 26 h 26" name="T1"/>
                    <a:gd fmla="*/ 24 w 24" name="T2"/>
                    <a:gd fmla="*/ 0 h 26" name="T3"/>
                    <a:gd fmla="*/ 0 w 24" name="T4"/>
                    <a:gd fmla="*/ 26 h 2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26" w="24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69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gdLst>
                    <a:gd fmla="*/ 9 w 16" name="T0"/>
                    <a:gd fmla="*/ 35 h 35" name="T1"/>
                    <a:gd fmla="*/ 7 w 16" name="T2"/>
                    <a:gd fmla="*/ 0 h 35" name="T3"/>
                    <a:gd fmla="*/ 9 w 16" name="T4"/>
                    <a:gd fmla="*/ 35 h 3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5" w="16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0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gdLst>
                    <a:gd fmla="*/ 9 w 17" name="T0"/>
                    <a:gd fmla="*/ 36 h 36" name="T1"/>
                    <a:gd fmla="*/ 8 w 17" name="T2"/>
                    <a:gd fmla="*/ 0 h 36" name="T3"/>
                    <a:gd fmla="*/ 9 w 17" name="T4"/>
                    <a:gd fmla="*/ 36 h 3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36" w="17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1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gdLst>
                    <a:gd fmla="*/ 0 w 35" name="T0"/>
                    <a:gd fmla="*/ 9 h 16" name="T1"/>
                    <a:gd fmla="*/ 35 w 35" name="T2"/>
                    <a:gd fmla="*/ 7 h 16" name="T3"/>
                    <a:gd fmla="*/ 0 w 35" name="T4"/>
                    <a:gd fmla="*/ 9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35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2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gdLst>
                    <a:gd fmla="*/ 35 w 35" name="T0"/>
                    <a:gd fmla="*/ 8 h 17" name="T1"/>
                    <a:gd fmla="*/ 0 w 35" name="T2"/>
                    <a:gd fmla="*/ 9 h 17" name="T3"/>
                    <a:gd fmla="*/ 35 w 35" name="T4"/>
                    <a:gd fmla="*/ 8 h 17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7" w="35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3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gdLst>
                    <a:gd fmla="*/ 0 w 16" name="T0"/>
                    <a:gd fmla="*/ 18 h 18" name="T1"/>
                    <a:gd fmla="*/ 16 w 16" name="T2"/>
                    <a:gd fmla="*/ 0 h 18" name="T3"/>
                    <a:gd fmla="*/ 0 w 16" name="T4"/>
                    <a:gd fmla="*/ 18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6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4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gdLst>
                    <a:gd fmla="*/ 5 w 11" name="T0"/>
                    <a:gd fmla="*/ 0 h 18" name="T1"/>
                    <a:gd fmla="*/ 6 w 11" name="T2"/>
                    <a:gd fmla="*/ 18 h 18" name="T3"/>
                    <a:gd fmla="*/ 5 w 11" name="T4"/>
                    <a:gd fmla="*/ 0 h 1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8" w="11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5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gdLst>
                    <a:gd fmla="*/ 18 w 18" name="T0"/>
                    <a:gd fmla="*/ 5 h 11" name="T1"/>
                    <a:gd fmla="*/ 0 w 18" name="T2"/>
                    <a:gd fmla="*/ 6 h 11" name="T3"/>
                    <a:gd fmla="*/ 18 w 18" name="T4"/>
                    <a:gd fmla="*/ 5 h 11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1" w="18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6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gdLst>
                    <a:gd fmla="*/ 18 w 18" name="T0"/>
                    <a:gd fmla="*/ 16 h 16" name="T1"/>
                    <a:gd fmla="*/ 0 w 18" name="T2"/>
                    <a:gd fmla="*/ 0 h 16" name="T3"/>
                    <a:gd fmla="*/ 18 w 18" name="T4"/>
                    <a:gd fmla="*/ 16 h 16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6" w="18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7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gdLst>
                    <a:gd fmla="*/ 17 w 17" name="T0"/>
                    <a:gd fmla="*/ 15 h 15" name="T1"/>
                    <a:gd fmla="*/ 0 w 17" name="T2"/>
                    <a:gd fmla="*/ 0 h 15" name="T3"/>
                    <a:gd fmla="*/ 17 w 17" name="T4"/>
                    <a:gd fmla="*/ 15 h 15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5" w="17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8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gdLst>
                    <a:gd fmla="*/ 13 w 13" name="T0"/>
                    <a:gd fmla="*/ 12 h 12" name="T1"/>
                    <a:gd fmla="*/ 0 w 13" name="T2"/>
                    <a:gd fmla="*/ 0 h 12" name="T3"/>
                    <a:gd fmla="*/ 13 w 13" name="T4"/>
                    <a:gd fmla="*/ 12 h 12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2" w="13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79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gdLst>
                    <a:gd fmla="*/ 9 w 9" name="T0"/>
                    <a:gd fmla="*/ 8 h 8" name="T1"/>
                    <a:gd fmla="*/ 0 w 9" name="T2"/>
                    <a:gd fmla="*/ 0 h 8" name="T3"/>
                    <a:gd fmla="*/ 9 w 9" name="T4"/>
                    <a:gd fmla="*/ 8 h 8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8" w="9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0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gdLst>
                    <a:gd fmla="*/ 8 w 8" name="T0"/>
                    <a:gd fmla="*/ 0 h 9" name="T1"/>
                    <a:gd fmla="*/ 0 w 8" name="T2"/>
                    <a:gd fmla="*/ 9 h 9" name="T3"/>
                    <a:gd fmla="*/ 8 w 8" name="T4"/>
                    <a:gd fmla="*/ 0 h 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9" w="8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1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gdLst>
                    <a:gd fmla="*/ 19 w 38" name="T0"/>
                    <a:gd fmla="*/ 0 h 925" name="T1"/>
                    <a:gd fmla="*/ 9 w 38" name="T2"/>
                    <a:gd fmla="*/ 464 h 925" name="T3"/>
                    <a:gd fmla="*/ 0 w 38" name="T4"/>
                    <a:gd fmla="*/ 925 h 925" name="T5"/>
                    <a:gd fmla="*/ 19 w 38" name="T6"/>
                    <a:gd fmla="*/ 925 h 925" name="T7"/>
                    <a:gd fmla="*/ 38 w 38" name="T8"/>
                    <a:gd fmla="*/ 925 h 925" name="T9"/>
                    <a:gd fmla="*/ 28 w 38" name="T10"/>
                    <a:gd fmla="*/ 464 h 925" name="T11"/>
                    <a:gd fmla="*/ 19 w 38" name="T12"/>
                    <a:gd fmla="*/ 0 h 92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924" w="38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2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gdLst>
                    <a:gd fmla="*/ 108 w 108" name="T0"/>
                    <a:gd fmla="*/ 0 h 111" name="T1"/>
                    <a:gd fmla="*/ 54 w 108" name="T2"/>
                    <a:gd fmla="*/ 52 h 111" name="T3"/>
                    <a:gd fmla="*/ 0 w 108" name="T4"/>
                    <a:gd fmla="*/ 106 h 111" name="T5"/>
                    <a:gd fmla="*/ 2 w 108" name="T6"/>
                    <a:gd fmla="*/ 109 h 111" name="T7"/>
                    <a:gd fmla="*/ 4 w 108" name="T8"/>
                    <a:gd fmla="*/ 111 h 111" name="T9"/>
                    <a:gd fmla="*/ 56 w 108" name="T10"/>
                    <a:gd fmla="*/ 57 h 111" name="T11"/>
                    <a:gd fmla="*/ 108 w 108" name="T12"/>
                    <a:gd fmla="*/ 0 h 11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10" w="108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3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gdLst>
                    <a:gd fmla="*/ 213 w 213" name="T0"/>
                    <a:gd fmla="*/ 0 h 211" name="T1"/>
                    <a:gd fmla="*/ 106 w 213" name="T2"/>
                    <a:gd fmla="*/ 99 h 211" name="T3"/>
                    <a:gd fmla="*/ 0 w 213" name="T4"/>
                    <a:gd fmla="*/ 201 h 211" name="T5"/>
                    <a:gd fmla="*/ 5 w 213" name="T6"/>
                    <a:gd fmla="*/ 206 h 211" name="T7"/>
                    <a:gd fmla="*/ 9 w 213" name="T8"/>
                    <a:gd fmla="*/ 211 h 211" name="T9"/>
                    <a:gd fmla="*/ 111 w 213" name="T10"/>
                    <a:gd fmla="*/ 106 h 211" name="T11"/>
                    <a:gd fmla="*/ 213 w 213" name="T12"/>
                    <a:gd fmla="*/ 0 h 21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11" w="213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4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gdLst>
                    <a:gd fmla="*/ 0 w 144" name="T0"/>
                    <a:gd fmla="*/ 0 h 145" name="T1"/>
                    <a:gd fmla="*/ 68 w 144" name="T2"/>
                    <a:gd fmla="*/ 71 h 145" name="T3"/>
                    <a:gd fmla="*/ 139 w 144" name="T4"/>
                    <a:gd fmla="*/ 145 h 145" name="T5"/>
                    <a:gd fmla="*/ 142 w 144" name="T6"/>
                    <a:gd fmla="*/ 142 h 145" name="T7"/>
                    <a:gd fmla="*/ 144 w 144" name="T8"/>
                    <a:gd fmla="*/ 138 h 145" name="T9"/>
                    <a:gd fmla="*/ 71 w 144" name="T10"/>
                    <a:gd fmla="*/ 69 h 145" name="T11"/>
                    <a:gd fmla="*/ 0 w 144" name="T12"/>
                    <a:gd fmla="*/ 0 h 14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45" w="144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5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gdLst>
                    <a:gd fmla="*/ 0 w 64" name="T0"/>
                    <a:gd fmla="*/ 0 h 2" name="T1"/>
                    <a:gd fmla="*/ 30 w 64" name="T2"/>
                    <a:gd fmla="*/ 2 h 2" name="T3"/>
                    <a:gd fmla="*/ 64 w 64" name="T4"/>
                    <a:gd fmla="*/ 2 h 2" name="T5"/>
                    <a:gd fmla="*/ 64 w 64" name="T6"/>
                    <a:gd fmla="*/ 0 h 2" name="T7"/>
                    <a:gd fmla="*/ 64 w 64" name="T8"/>
                    <a:gd fmla="*/ 0 h 2" name="T9"/>
                    <a:gd fmla="*/ 30 w 64" name="T10"/>
                    <a:gd fmla="*/ 0 h 2" name="T11"/>
                    <a:gd fmla="*/ 0 w 64" name="T12"/>
                    <a:gd fmla="*/ 0 h 2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2" w="64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6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gdLst>
                    <a:gd fmla="*/ 3 w 3" name="T0"/>
                    <a:gd fmla="*/ 0 h 71" name="T1"/>
                    <a:gd fmla="*/ 0 w 3" name="T2"/>
                    <a:gd fmla="*/ 35 h 71" name="T3"/>
                    <a:gd fmla="*/ 0 w 3" name="T4"/>
                    <a:gd fmla="*/ 71 h 71" name="T5"/>
                    <a:gd fmla="*/ 3 w 3" name="T6"/>
                    <a:gd fmla="*/ 71 h 71" name="T7"/>
                    <a:gd fmla="*/ 3 w 3" name="T8"/>
                    <a:gd fmla="*/ 71 h 71" name="T9"/>
                    <a:gd fmla="*/ 3 w 3" name="T10"/>
                    <a:gd fmla="*/ 35 h 71" name="T11"/>
                    <a:gd fmla="*/ 3 w 3" name="T12"/>
                    <a:gd fmla="*/ 0 h 7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71" w="3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7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gdLst>
                    <a:gd fmla="*/ 92 w 92" name="T0"/>
                    <a:gd fmla="*/ 5 h 7" name="T1"/>
                    <a:gd fmla="*/ 47 w 92" name="T2"/>
                    <a:gd fmla="*/ 2 h 7" name="T3"/>
                    <a:gd fmla="*/ 0 w 92" name="T4"/>
                    <a:gd fmla="*/ 0 h 7" name="T5"/>
                    <a:gd fmla="*/ 0 w 92" name="T6"/>
                    <a:gd fmla="*/ 5 h 7" name="T7"/>
                    <a:gd fmla="*/ 0 w 92" name="T8"/>
                    <a:gd fmla="*/ 7 h 7" name="T9"/>
                    <a:gd fmla="*/ 47 w 92" name="T10"/>
                    <a:gd fmla="*/ 5 h 7" name="T11"/>
                    <a:gd fmla="*/ 92 w 92" name="T12"/>
                    <a:gd fmla="*/ 5 h 7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7" w="92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8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gdLst>
                    <a:gd fmla="*/ 49 w 49" name="T0"/>
                    <a:gd fmla="*/ 23 w 49" name="T1"/>
                    <a:gd fmla="*/ 0 w 49" name="T2"/>
                    <a:gd fmla="*/ 0 w 49" name="T3"/>
                    <a:gd fmla="*/ 0 w 49" name="T4"/>
                    <a:gd fmla="*/ 23 w 49" name="T5"/>
                    <a:gd fmla="*/ 49 w 49" name="T6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b="b" l="0" r="r" t="0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89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gdLst>
                    <a:gd fmla="*/ 0 w 66" name="T0"/>
                    <a:gd fmla="*/ 0 h 69" name="T1"/>
                    <a:gd fmla="*/ 33 w 66" name="T2"/>
                    <a:gd fmla="*/ 33 h 69" name="T3"/>
                    <a:gd fmla="*/ 64 w 66" name="T4"/>
                    <a:gd fmla="*/ 69 h 69" name="T5"/>
                    <a:gd fmla="*/ 66 w 66" name="T6"/>
                    <a:gd fmla="*/ 66 h 69" name="T7"/>
                    <a:gd fmla="*/ 66 w 66" name="T8"/>
                    <a:gd fmla="*/ 64 h 69" name="T9"/>
                    <a:gd fmla="*/ 33 w 66" name="T10"/>
                    <a:gd fmla="*/ 33 h 69" name="T11"/>
                    <a:gd fmla="*/ 0 w 66" name="T12"/>
                    <a:gd fmla="*/ 0 h 6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9" w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390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gdLst>
                    <a:gd fmla="*/ 0 w 66" name="T0"/>
                    <a:gd fmla="*/ 0 h 68" name="T1"/>
                    <a:gd fmla="*/ 31 w 66" name="T2"/>
                    <a:gd fmla="*/ 35 h 68" name="T3"/>
                    <a:gd fmla="*/ 62 w 66" name="T4"/>
                    <a:gd fmla="*/ 68 h 68" name="T5"/>
                    <a:gd fmla="*/ 64 w 66" name="T6"/>
                    <a:gd fmla="*/ 66 h 68" name="T7"/>
                    <a:gd fmla="*/ 66 w 66" name="T8"/>
                    <a:gd fmla="*/ 61 h 68" name="T9"/>
                    <a:gd fmla="*/ 33 w 66" name="T10"/>
                    <a:gd fmla="*/ 30 h 68" name="T11"/>
                    <a:gd fmla="*/ 0 w 66" name="T12"/>
                    <a:gd fmla="*/ 0 h 6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68" w="66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sp>
          <p:nvSpPr>
            <p:cNvPr id="422" name="Freeform 237"/>
            <p:cNvSpPr/>
            <p:nvPr/>
          </p:nvSpPr>
          <p:spPr bwMode="auto">
            <a:xfrm>
              <a:off x="3600776" y="6665520"/>
              <a:ext cx="828676" cy="198438"/>
            </a:xfrm>
            <a:custGeom>
              <a:gdLst>
                <a:gd fmla="*/ 221 w 221" name="T0"/>
                <a:gd fmla="*/ 53 h 53" name="T1"/>
                <a:gd fmla="*/ 221 w 221" name="T2"/>
                <a:gd fmla="*/ 51 h 53" name="T3"/>
                <a:gd fmla="*/ 205 w 221" name="T4"/>
                <a:gd fmla="*/ 35 h 53" name="T5"/>
                <a:gd fmla="*/ 201 w 221" name="T6"/>
                <a:gd fmla="*/ 35 h 53" name="T7"/>
                <a:gd fmla="*/ 187 w 221" name="T8"/>
                <a:gd fmla="*/ 20 h 53" name="T9"/>
                <a:gd fmla="*/ 156 w 221" name="T10"/>
                <a:gd fmla="*/ 0 h 53" name="T11"/>
                <a:gd fmla="*/ 127 w 221" name="T12"/>
                <a:gd fmla="*/ 16 h 53" name="T13"/>
                <a:gd fmla="*/ 109 w 221" name="T14"/>
                <a:gd fmla="*/ 8 h 53" name="T15"/>
                <a:gd fmla="*/ 87 w 221" name="T16"/>
                <a:gd fmla="*/ 21 h 53" name="T17"/>
                <a:gd fmla="*/ 61 w 221" name="T18"/>
                <a:gd fmla="*/ 8 h 53" name="T19"/>
                <a:gd fmla="*/ 31 w 221" name="T20"/>
                <a:gd fmla="*/ 26 h 53" name="T21"/>
                <a:gd fmla="*/ 0 w 221" name="T22"/>
                <a:gd fmla="*/ 53 h 53" name="T23"/>
                <a:gd fmla="*/ 221 w 221" name="T24"/>
                <a:gd fmla="*/ 53 h 5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2" w="221">
                  <a:moveTo>
                    <a:pt x="221" y="53"/>
                  </a:moveTo>
                  <a:cubicBezTo>
                    <a:pt x="221" y="52"/>
                    <a:pt x="221" y="52"/>
                    <a:pt x="221" y="51"/>
                  </a:cubicBezTo>
                  <a:cubicBezTo>
                    <a:pt x="221" y="42"/>
                    <a:pt x="214" y="35"/>
                    <a:pt x="205" y="35"/>
                  </a:cubicBezTo>
                  <a:cubicBezTo>
                    <a:pt x="204" y="35"/>
                    <a:pt x="202" y="35"/>
                    <a:pt x="201" y="35"/>
                  </a:cubicBezTo>
                  <a:cubicBezTo>
                    <a:pt x="198" y="29"/>
                    <a:pt x="194" y="23"/>
                    <a:pt x="187" y="20"/>
                  </a:cubicBezTo>
                  <a:cubicBezTo>
                    <a:pt x="182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3" y="11"/>
                    <a:pt x="116" y="8"/>
                    <a:pt x="109" y="8"/>
                  </a:cubicBezTo>
                  <a:cubicBezTo>
                    <a:pt x="100" y="8"/>
                    <a:pt x="92" y="13"/>
                    <a:pt x="87" y="21"/>
                  </a:cubicBezTo>
                  <a:cubicBezTo>
                    <a:pt x="81" y="13"/>
                    <a:pt x="71" y="8"/>
                    <a:pt x="61" y="8"/>
                  </a:cubicBezTo>
                  <a:cubicBezTo>
                    <a:pt x="48" y="8"/>
                    <a:pt x="37" y="15"/>
                    <a:pt x="31" y="26"/>
                  </a:cubicBezTo>
                  <a:cubicBezTo>
                    <a:pt x="16" y="27"/>
                    <a:pt x="3" y="39"/>
                    <a:pt x="0" y="53"/>
                  </a:cubicBezTo>
                  <a:lnTo>
                    <a:pt x="221" y="53"/>
                  </a:lnTo>
                  <a:close/>
                </a:path>
              </a:pathLst>
            </a:custGeom>
            <a:solidFill>
              <a:srgbClr val="A2DB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127858" y="5339564"/>
              <a:ext cx="1424959" cy="3053165"/>
              <a:chOff x="7269703" y="5363789"/>
              <a:chExt cx="1424959" cy="3053165"/>
            </a:xfrm>
          </p:grpSpPr>
          <p:grpSp>
            <p:nvGrpSpPr>
              <p:cNvPr id="424" name="组合 423"/>
              <p:cNvGrpSpPr/>
              <p:nvPr/>
            </p:nvGrpSpPr>
            <p:grpSpPr>
              <a:xfrm>
                <a:off x="7269703" y="5363789"/>
                <a:ext cx="1424959" cy="1524399"/>
                <a:chOff x="7266551" y="5363789"/>
                <a:chExt cx="1424959" cy="1524399"/>
              </a:xfrm>
            </p:grpSpPr>
            <p:sp>
              <p:nvSpPr>
                <p:cNvPr id="433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gdLst>
                    <a:gd fmla="*/ 556 w 556" name="T0"/>
                    <a:gd fmla="*/ 384 h 384" name="T1"/>
                    <a:gd fmla="*/ 0 w 556" name="T2"/>
                    <a:gd fmla="*/ 384 h 384" name="T3"/>
                    <a:gd fmla="*/ 0 w 556" name="T4"/>
                    <a:gd fmla="*/ 0 h 384" name="T5"/>
                    <a:gd fmla="*/ 556 w 556" name="T6"/>
                    <a:gd fmla="*/ 90 h 384" name="T7"/>
                    <a:gd fmla="*/ 556 w 556" name="T8"/>
                    <a:gd fmla="*/ 384 h 384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84" w="556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4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gdLst>
                    <a:gd fmla="*/ 568 w 568" name="T0"/>
                    <a:gd fmla="*/ 121 h 121" name="T1"/>
                    <a:gd fmla="*/ 0 w 568" name="T2"/>
                    <a:gd fmla="*/ 31 h 121" name="T3"/>
                    <a:gd fmla="*/ 0 w 568" name="T4"/>
                    <a:gd fmla="*/ 0 h 121" name="T5"/>
                    <a:gd fmla="*/ 568 w 568" name="T6"/>
                    <a:gd fmla="*/ 90 h 121" name="T7"/>
                    <a:gd fmla="*/ 568 w 568" name="T8"/>
                    <a:gd fmla="*/ 121 h 12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20" w="568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5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6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7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8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9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425" name="组合 424"/>
              <p:cNvGrpSpPr/>
              <p:nvPr/>
            </p:nvGrpSpPr>
            <p:grpSpPr>
              <a:xfrm flipV="1">
                <a:off x="7269703" y="6892555"/>
                <a:ext cx="1424959" cy="1524399"/>
                <a:chOff x="7266551" y="5363789"/>
                <a:chExt cx="1424959" cy="1524399"/>
              </a:xfrm>
              <a:noFill/>
            </p:grpSpPr>
            <p:sp>
              <p:nvSpPr>
                <p:cNvPr id="426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gdLst>
                    <a:gd fmla="*/ 556 w 556" name="T0"/>
                    <a:gd fmla="*/ 384 h 384" name="T1"/>
                    <a:gd fmla="*/ 0 w 556" name="T2"/>
                    <a:gd fmla="*/ 384 h 384" name="T3"/>
                    <a:gd fmla="*/ 0 w 556" name="T4"/>
                    <a:gd fmla="*/ 0 h 384" name="T5"/>
                    <a:gd fmla="*/ 556 w 556" name="T6"/>
                    <a:gd fmla="*/ 90 h 384" name="T7"/>
                    <a:gd fmla="*/ 556 w 556" name="T8"/>
                    <a:gd fmla="*/ 384 h 384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384" w="556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7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gdLst>
                    <a:gd fmla="*/ 568 w 568" name="T0"/>
                    <a:gd fmla="*/ 121 h 121" name="T1"/>
                    <a:gd fmla="*/ 0 w 568" name="T2"/>
                    <a:gd fmla="*/ 31 h 121" name="T3"/>
                    <a:gd fmla="*/ 0 w 568" name="T4"/>
                    <a:gd fmla="*/ 0 h 121" name="T5"/>
                    <a:gd fmla="*/ 568 w 568" name="T6"/>
                    <a:gd fmla="*/ 90 h 121" name="T7"/>
                    <a:gd fmla="*/ 568 w 568" name="T8"/>
                    <a:gd fmla="*/ 121 h 121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120" w="568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8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29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0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1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32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grpSp>
          <p:nvGrpSpPr>
            <p:cNvPr id="440" name="组合 439"/>
            <p:cNvGrpSpPr/>
            <p:nvPr/>
          </p:nvGrpSpPr>
          <p:grpSpPr>
            <a:xfrm>
              <a:off x="767210" y="5317724"/>
              <a:ext cx="585445" cy="3091675"/>
              <a:chOff x="7909055" y="5341949"/>
              <a:chExt cx="585445" cy="3091675"/>
            </a:xfrm>
          </p:grpSpPr>
          <p:grpSp>
            <p:nvGrpSpPr>
              <p:cNvPr id="441" name="组合 440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5" name="组合 454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grpSp>
                <p:nvGrpSpPr>
                  <p:cNvPr id="457" name="组合 456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</p:grpSpPr>
                <p:sp>
                  <p:nvSpPr>
                    <p:cNvPr id="461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solidFill>
                      <a:srgbClr val="A2DB95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62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gdLst>
                        <a:gd fmla="*/ 9 w 17" name="T0"/>
                        <a:gd fmla="*/ 35 h 35" name="T1"/>
                        <a:gd fmla="*/ 8 w 17" name="T2"/>
                        <a:gd fmla="*/ 0 h 35" name="T3"/>
                        <a:gd fmla="*/ 9 w 17" name="T4"/>
                        <a:gd fmla="*/ 35 h 3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35" w="17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63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gdLst>
                        <a:gd fmla="*/ 8 w 16" name="T0"/>
                        <a:gd fmla="*/ 35 h 35" name="T1"/>
                        <a:gd fmla="*/ 7 w 16" name="T2"/>
                        <a:gd fmla="*/ 0 h 35" name="T3"/>
                        <a:gd fmla="*/ 8 w 16" name="T4"/>
                        <a:gd fmla="*/ 35 h 3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35" w="16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64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gdLst>
                        <a:gd fmla="*/ 0 w 35" name="T0"/>
                        <a:gd fmla="*/ 9 h 17" name="T1"/>
                        <a:gd fmla="*/ 35 w 35" name="T2"/>
                        <a:gd fmla="*/ 8 h 17" name="T3"/>
                        <a:gd fmla="*/ 0 w 35" name="T4"/>
                        <a:gd fmla="*/ 9 h 17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7" w="35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65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gdLst>
                        <a:gd fmla="*/ 35 w 35" name="T0"/>
                        <a:gd fmla="*/ 7 h 16" name="T1"/>
                        <a:gd fmla="*/ 0 w 35" name="T2"/>
                        <a:gd fmla="*/ 8 h 16" name="T3"/>
                        <a:gd fmla="*/ 35 w 35" name="T4"/>
                        <a:gd fmla="*/ 7 h 16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6" w="35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66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gdLst>
                        <a:gd fmla="*/ 19 w 38" name="T0"/>
                        <a:gd fmla="*/ 0 h 625" name="T1"/>
                        <a:gd fmla="*/ 10 w 38" name="T2"/>
                        <a:gd fmla="*/ 313 h 625" name="T3"/>
                        <a:gd fmla="*/ 0 w 38" name="T4"/>
                        <a:gd fmla="*/ 625 h 625" name="T5"/>
                        <a:gd fmla="*/ 19 w 38" name="T6"/>
                        <a:gd fmla="*/ 625 h 625" name="T7"/>
                        <a:gd fmla="*/ 38 w 38" name="T8"/>
                        <a:gd fmla="*/ 625 h 625" name="T9"/>
                        <a:gd fmla="*/ 29 w 38" name="T10"/>
                        <a:gd fmla="*/ 313 h 625" name="T11"/>
                        <a:gd fmla="*/ 19 w 38" name="T12"/>
                        <a:gd fmla="*/ 0 h 625" name="T13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b="b" l="0" r="r" t="0"/>
                      <a:pathLst>
                        <a:path h="625" w="38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</p:grpSp>
              <p:sp>
                <p:nvSpPr>
                  <p:cNvPr id="458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gdLst>
                      <a:gd fmla="*/ 109 w 109" name="T0"/>
                      <a:gd fmla="*/ 0 h 109" name="T1"/>
                      <a:gd fmla="*/ 54 w 109" name="T2"/>
                      <a:gd fmla="*/ 52 h 109" name="T3"/>
                      <a:gd fmla="*/ 0 w 109" name="T4"/>
                      <a:gd fmla="*/ 104 h 109" name="T5"/>
                      <a:gd fmla="*/ 2 w 109" name="T6"/>
                      <a:gd fmla="*/ 107 h 109" name="T7"/>
                      <a:gd fmla="*/ 4 w 109" name="T8"/>
                      <a:gd fmla="*/ 109 h 109" name="T9"/>
                      <a:gd fmla="*/ 56 w 109" name="T10"/>
                      <a:gd fmla="*/ 54 h 109" name="T11"/>
                      <a:gd fmla="*/ 109 w 109" name="T12"/>
                      <a:gd fmla="*/ 0 h 109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109" w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59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gdLst>
                      <a:gd fmla="*/ 0 w 68" name="T0"/>
                      <a:gd fmla="*/ 0 h 66" name="T1"/>
                      <a:gd fmla="*/ 33 w 68" name="T2"/>
                      <a:gd fmla="*/ 33 h 66" name="T3"/>
                      <a:gd fmla="*/ 64 w 68" name="T4"/>
                      <a:gd fmla="*/ 66 h 66" name="T5"/>
                      <a:gd fmla="*/ 66 w 68" name="T6"/>
                      <a:gd fmla="*/ 64 h 66" name="T7"/>
                      <a:gd fmla="*/ 68 w 68" name="T8"/>
                      <a:gd fmla="*/ 64 h 66" name="T9"/>
                      <a:gd fmla="*/ 33 w 68" name="T10"/>
                      <a:gd fmla="*/ 31 h 66" name="T11"/>
                      <a:gd fmla="*/ 0 w 68" name="T12"/>
                      <a:gd fmla="*/ 0 h 66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6" w="68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60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gdLst>
                      <a:gd fmla="*/ 0 w 69" name="T0"/>
                      <a:gd fmla="*/ 0 h 68" name="T1"/>
                      <a:gd fmla="*/ 31 w 69" name="T2"/>
                      <a:gd fmla="*/ 33 h 68" name="T3"/>
                      <a:gd fmla="*/ 62 w 69" name="T4"/>
                      <a:gd fmla="*/ 68 h 68" name="T5"/>
                      <a:gd fmla="*/ 64 w 69" name="T6"/>
                      <a:gd fmla="*/ 64 h 68" name="T7"/>
                      <a:gd fmla="*/ 69 w 69" name="T8"/>
                      <a:gd fmla="*/ 61 h 68" name="T9"/>
                      <a:gd fmla="*/ 33 w 69" name="T10"/>
                      <a:gd fmla="*/ 31 h 68" name="T11"/>
                      <a:gd fmla="*/ 0 w 69" name="T12"/>
                      <a:gd fmla="*/ 0 h 68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8" w="69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56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gdLst>
                    <a:gd fmla="*/ 0 w 18" name="T0"/>
                    <a:gd fmla="*/ 19 h 19" name="T1"/>
                    <a:gd fmla="*/ 18 w 18" name="T2"/>
                    <a:gd fmla="*/ 0 h 19" name="T3"/>
                    <a:gd fmla="*/ 0 w 18" name="T4"/>
                    <a:gd fmla="*/ 19 h 1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9" w="18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 flipV="1">
                <a:off x="7910840" y="6887385"/>
                <a:ext cx="583660" cy="1546239"/>
                <a:chOff x="7909055" y="5341949"/>
                <a:chExt cx="583660" cy="1546239"/>
              </a:xfrm>
              <a:noFill/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grpSp>
                <p:nvGrpSpPr>
                  <p:cNvPr id="445" name="组合 444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  <a:grpFill/>
                </p:grpSpPr>
                <p:sp>
                  <p:nvSpPr>
                    <p:cNvPr id="449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50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gdLst>
                        <a:gd fmla="*/ 9 w 17" name="T0"/>
                        <a:gd fmla="*/ 35 h 35" name="T1"/>
                        <a:gd fmla="*/ 8 w 17" name="T2"/>
                        <a:gd fmla="*/ 0 h 35" name="T3"/>
                        <a:gd fmla="*/ 9 w 17" name="T4"/>
                        <a:gd fmla="*/ 35 h 3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35" w="17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51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gdLst>
                        <a:gd fmla="*/ 8 w 16" name="T0"/>
                        <a:gd fmla="*/ 35 h 35" name="T1"/>
                        <a:gd fmla="*/ 7 w 16" name="T2"/>
                        <a:gd fmla="*/ 0 h 35" name="T3"/>
                        <a:gd fmla="*/ 8 w 16" name="T4"/>
                        <a:gd fmla="*/ 35 h 3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35" w="16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52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gdLst>
                        <a:gd fmla="*/ 0 w 35" name="T0"/>
                        <a:gd fmla="*/ 9 h 17" name="T1"/>
                        <a:gd fmla="*/ 35 w 35" name="T2"/>
                        <a:gd fmla="*/ 8 h 17" name="T3"/>
                        <a:gd fmla="*/ 0 w 35" name="T4"/>
                        <a:gd fmla="*/ 9 h 17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7" w="35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53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gdLst>
                        <a:gd fmla="*/ 35 w 35" name="T0"/>
                        <a:gd fmla="*/ 7 h 16" name="T1"/>
                        <a:gd fmla="*/ 0 w 35" name="T2"/>
                        <a:gd fmla="*/ 8 h 16" name="T3"/>
                        <a:gd fmla="*/ 35 w 35" name="T4"/>
                        <a:gd fmla="*/ 7 h 16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6" w="35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454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gdLst>
                        <a:gd fmla="*/ 19 w 38" name="T0"/>
                        <a:gd fmla="*/ 0 h 625" name="T1"/>
                        <a:gd fmla="*/ 10 w 38" name="T2"/>
                        <a:gd fmla="*/ 313 h 625" name="T3"/>
                        <a:gd fmla="*/ 0 w 38" name="T4"/>
                        <a:gd fmla="*/ 625 h 625" name="T5"/>
                        <a:gd fmla="*/ 19 w 38" name="T6"/>
                        <a:gd fmla="*/ 625 h 625" name="T7"/>
                        <a:gd fmla="*/ 38 w 38" name="T8"/>
                        <a:gd fmla="*/ 625 h 625" name="T9"/>
                        <a:gd fmla="*/ 29 w 38" name="T10"/>
                        <a:gd fmla="*/ 313 h 625" name="T11"/>
                        <a:gd fmla="*/ 19 w 38" name="T12"/>
                        <a:gd fmla="*/ 0 h 625" name="T13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b="b" l="0" r="r" t="0"/>
                      <a:pathLst>
                        <a:path h="625" w="38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</p:grpSp>
              <p:sp>
                <p:nvSpPr>
                  <p:cNvPr id="446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gdLst>
                      <a:gd fmla="*/ 109 w 109" name="T0"/>
                      <a:gd fmla="*/ 0 h 109" name="T1"/>
                      <a:gd fmla="*/ 54 w 109" name="T2"/>
                      <a:gd fmla="*/ 52 h 109" name="T3"/>
                      <a:gd fmla="*/ 0 w 109" name="T4"/>
                      <a:gd fmla="*/ 104 h 109" name="T5"/>
                      <a:gd fmla="*/ 2 w 109" name="T6"/>
                      <a:gd fmla="*/ 107 h 109" name="T7"/>
                      <a:gd fmla="*/ 4 w 109" name="T8"/>
                      <a:gd fmla="*/ 109 h 109" name="T9"/>
                      <a:gd fmla="*/ 56 w 109" name="T10"/>
                      <a:gd fmla="*/ 54 h 109" name="T11"/>
                      <a:gd fmla="*/ 109 w 109" name="T12"/>
                      <a:gd fmla="*/ 0 h 109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109" w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47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gdLst>
                      <a:gd fmla="*/ 0 w 68" name="T0"/>
                      <a:gd fmla="*/ 0 h 66" name="T1"/>
                      <a:gd fmla="*/ 33 w 68" name="T2"/>
                      <a:gd fmla="*/ 33 h 66" name="T3"/>
                      <a:gd fmla="*/ 64 w 68" name="T4"/>
                      <a:gd fmla="*/ 66 h 66" name="T5"/>
                      <a:gd fmla="*/ 66 w 68" name="T6"/>
                      <a:gd fmla="*/ 64 h 66" name="T7"/>
                      <a:gd fmla="*/ 68 w 68" name="T8"/>
                      <a:gd fmla="*/ 64 h 66" name="T9"/>
                      <a:gd fmla="*/ 33 w 68" name="T10"/>
                      <a:gd fmla="*/ 31 h 66" name="T11"/>
                      <a:gd fmla="*/ 0 w 68" name="T12"/>
                      <a:gd fmla="*/ 0 h 66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6" w="68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48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gdLst>
                      <a:gd fmla="*/ 0 w 69" name="T0"/>
                      <a:gd fmla="*/ 0 h 68" name="T1"/>
                      <a:gd fmla="*/ 31 w 69" name="T2"/>
                      <a:gd fmla="*/ 33 h 68" name="T3"/>
                      <a:gd fmla="*/ 62 w 69" name="T4"/>
                      <a:gd fmla="*/ 68 h 68" name="T5"/>
                      <a:gd fmla="*/ 64 w 69" name="T6"/>
                      <a:gd fmla="*/ 64 h 68" name="T7"/>
                      <a:gd fmla="*/ 69 w 69" name="T8"/>
                      <a:gd fmla="*/ 61 h 68" name="T9"/>
                      <a:gd fmla="*/ 33 w 69" name="T10"/>
                      <a:gd fmla="*/ 31 h 68" name="T11"/>
                      <a:gd fmla="*/ 0 w 69" name="T12"/>
                      <a:gd fmla="*/ 0 h 68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8" w="69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44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gdLst>
                    <a:gd fmla="*/ 0 w 18" name="T0"/>
                    <a:gd fmla="*/ 19 h 19" name="T1"/>
                    <a:gd fmla="*/ 18 w 18" name="T2"/>
                    <a:gd fmla="*/ 0 h 19" name="T3"/>
                    <a:gd fmla="*/ 0 w 18" name="T4"/>
                    <a:gd fmla="*/ 19 h 19" name="T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b="b" l="0" r="r" t="0"/>
                  <a:pathLst>
                    <a:path h="19" w="18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  <p:sp>
          <p:nvSpPr>
            <p:cNvPr id="467" name="Freeform 78"/>
            <p:cNvSpPr/>
            <p:nvPr/>
          </p:nvSpPr>
          <p:spPr bwMode="auto">
            <a:xfrm>
              <a:off x="695644" y="6590969"/>
              <a:ext cx="826985" cy="272994"/>
            </a:xfrm>
            <a:custGeom>
              <a:gdLst>
                <a:gd fmla="*/ 220 w 220" name="T0"/>
                <a:gd fmla="*/ 53 h 53" name="T1"/>
                <a:gd fmla="*/ 220 w 220" name="T2"/>
                <a:gd fmla="*/ 51 h 53" name="T3"/>
                <a:gd fmla="*/ 204 w 220" name="T4"/>
                <a:gd fmla="*/ 35 h 53" name="T5"/>
                <a:gd fmla="*/ 201 w 220" name="T6"/>
                <a:gd fmla="*/ 35 h 53" name="T7"/>
                <a:gd fmla="*/ 187 w 220" name="T8"/>
                <a:gd fmla="*/ 20 h 53" name="T9"/>
                <a:gd fmla="*/ 156 w 220" name="T10"/>
                <a:gd fmla="*/ 0 h 53" name="T11"/>
                <a:gd fmla="*/ 127 w 220" name="T12"/>
                <a:gd fmla="*/ 16 h 53" name="T13"/>
                <a:gd fmla="*/ 109 w 220" name="T14"/>
                <a:gd fmla="*/ 8 h 53" name="T15"/>
                <a:gd fmla="*/ 87 w 220" name="T16"/>
                <a:gd fmla="*/ 21 h 53" name="T17"/>
                <a:gd fmla="*/ 60 w 220" name="T18"/>
                <a:gd fmla="*/ 8 h 53" name="T19"/>
                <a:gd fmla="*/ 30 w 220" name="T20"/>
                <a:gd fmla="*/ 26 h 53" name="T21"/>
                <a:gd fmla="*/ 0 w 220" name="T22"/>
                <a:gd fmla="*/ 53 h 53" name="T23"/>
                <a:gd fmla="*/ 220 w 220" name="T24"/>
                <a:gd fmla="*/ 53 h 5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2" w="220">
                  <a:moveTo>
                    <a:pt x="220" y="53"/>
                  </a:moveTo>
                  <a:cubicBezTo>
                    <a:pt x="220" y="52"/>
                    <a:pt x="220" y="52"/>
                    <a:pt x="220" y="51"/>
                  </a:cubicBezTo>
                  <a:cubicBezTo>
                    <a:pt x="220" y="42"/>
                    <a:pt x="213" y="35"/>
                    <a:pt x="204" y="35"/>
                  </a:cubicBezTo>
                  <a:cubicBezTo>
                    <a:pt x="203" y="35"/>
                    <a:pt x="202" y="35"/>
                    <a:pt x="201" y="35"/>
                  </a:cubicBezTo>
                  <a:cubicBezTo>
                    <a:pt x="198" y="29"/>
                    <a:pt x="193" y="23"/>
                    <a:pt x="187" y="20"/>
                  </a:cubicBezTo>
                  <a:cubicBezTo>
                    <a:pt x="181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2" y="11"/>
                    <a:pt x="116" y="8"/>
                    <a:pt x="109" y="8"/>
                  </a:cubicBezTo>
                  <a:cubicBezTo>
                    <a:pt x="99" y="8"/>
                    <a:pt x="91" y="13"/>
                    <a:pt x="87" y="21"/>
                  </a:cubicBezTo>
                  <a:cubicBezTo>
                    <a:pt x="80" y="13"/>
                    <a:pt x="71" y="8"/>
                    <a:pt x="60" y="8"/>
                  </a:cubicBezTo>
                  <a:cubicBezTo>
                    <a:pt x="47" y="8"/>
                    <a:pt x="36" y="15"/>
                    <a:pt x="30" y="26"/>
                  </a:cubicBezTo>
                  <a:cubicBezTo>
                    <a:pt x="15" y="27"/>
                    <a:pt x="3" y="39"/>
                    <a:pt x="0" y="53"/>
                  </a:cubicBezTo>
                  <a:lnTo>
                    <a:pt x="220" y="53"/>
                  </a:lnTo>
                  <a:close/>
                </a:path>
              </a:pathLst>
            </a:custGeom>
            <a:solidFill>
              <a:srgbClr val="7AC48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056012" y="6228956"/>
              <a:ext cx="439738" cy="1268415"/>
              <a:chOff x="8197857" y="6253181"/>
              <a:chExt cx="439738" cy="1268415"/>
            </a:xfrm>
          </p:grpSpPr>
          <p:grpSp>
            <p:nvGrpSpPr>
              <p:cNvPr id="469" name="组合 468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grpSp>
              <p:nvGrpSpPr>
                <p:cNvPr id="484" name="组合 483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</p:grpSpPr>
              <p:sp>
                <p:nvSpPr>
                  <p:cNvPr id="487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gdLst>
                      <a:gd fmla="*/ 21 w 117" name="T0"/>
                      <a:gd fmla="*/ 96 h 117" name="T1"/>
                      <a:gd fmla="*/ 96 w 117" name="T2"/>
                      <a:gd fmla="*/ 96 h 117" name="T3"/>
                      <a:gd fmla="*/ 96 w 117" name="T4"/>
                      <a:gd fmla="*/ 21 h 117" name="T5"/>
                      <a:gd fmla="*/ 21 w 117" name="T6"/>
                      <a:gd fmla="*/ 21 h 117" name="T7"/>
                      <a:gd fmla="*/ 21 w 117" name="T8"/>
                      <a:gd fmla="*/ 96 h 117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117" w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solidFill>
                    <a:srgbClr val="B1D9A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8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gdLst>
                      <a:gd fmla="*/ 21 w 21" name="T0"/>
                      <a:gd fmla="*/ 16 h 16" name="T1"/>
                      <a:gd fmla="*/ 0 w 21" name="T2"/>
                      <a:gd fmla="*/ 0 h 16" name="T3"/>
                      <a:gd fmla="*/ 21 w 21" name="T4"/>
                      <a:gd fmla="*/ 16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21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9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gdLst>
                      <a:gd fmla="*/ 0 w 35" name="T0"/>
                      <a:gd fmla="*/ 8 h 16" name="T1"/>
                      <a:gd fmla="*/ 35 w 35" name="T2"/>
                      <a:gd fmla="*/ 7 h 16" name="T3"/>
                      <a:gd fmla="*/ 0 w 35" name="T4"/>
                      <a:gd fmla="*/ 8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0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1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gdLst>
                      <a:gd fmla="*/ 6 w 11" name="T0"/>
                      <a:gd fmla="*/ 24 h 24" name="T1"/>
                      <a:gd fmla="*/ 5 w 11" name="T2"/>
                      <a:gd fmla="*/ 0 h 24" name="T3"/>
                      <a:gd fmla="*/ 6 w 11" name="T4"/>
                      <a:gd fmla="*/ 24 h 24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24" w="11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2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gdLst>
                      <a:gd fmla="*/ 0 w 13" name="T0"/>
                      <a:gd fmla="*/ 0 h 13" name="T1"/>
                      <a:gd fmla="*/ 13 w 13" name="T2"/>
                      <a:gd fmla="*/ 13 h 13" name="T3"/>
                      <a:gd fmla="*/ 0 w 13" name="T4"/>
                      <a:gd fmla="*/ 0 h 13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3" w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3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gdLst>
                      <a:gd fmla="*/ 13 w 13" name="T0"/>
                      <a:gd fmla="*/ 0 h 14" name="T1"/>
                      <a:gd fmla="*/ 1 w 13" name="T2"/>
                      <a:gd fmla="*/ 14 h 14" name="T3"/>
                      <a:gd fmla="*/ 13 w 13" name="T4"/>
                      <a:gd fmla="*/ 0 h 14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4" w="13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4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gdLst>
                      <a:gd fmla="*/ 24 w 24" name="T0"/>
                      <a:gd fmla="*/ 5 h 12" name="T1"/>
                      <a:gd fmla="*/ 0 w 24" name="T2"/>
                      <a:gd fmla="*/ 6 h 12" name="T3"/>
                      <a:gd fmla="*/ 24 w 24" name="T4"/>
                      <a:gd fmla="*/ 5 h 12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2" w="24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5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gdLst>
                      <a:gd fmla="*/ 7 w 15" name="T0"/>
                      <a:gd fmla="*/ 0 h 291" name="T1"/>
                      <a:gd fmla="*/ 5 w 15" name="T2"/>
                      <a:gd fmla="*/ 145 h 291" name="T3"/>
                      <a:gd fmla="*/ 0 w 15" name="T4"/>
                      <a:gd fmla="*/ 291 h 291" name="T5"/>
                      <a:gd fmla="*/ 7 w 15" name="T6"/>
                      <a:gd fmla="*/ 291 h 291" name="T7"/>
                      <a:gd fmla="*/ 15 w 15" name="T8"/>
                      <a:gd fmla="*/ 291 h 291" name="T9"/>
                      <a:gd fmla="*/ 12 w 15" name="T10"/>
                      <a:gd fmla="*/ 145 h 291" name="T11"/>
                      <a:gd fmla="*/ 7 w 15" name="T12"/>
                      <a:gd fmla="*/ 0 h 291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291" w="15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96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gdLst>
                      <a:gd fmla="*/ 67 w 67" name="T0"/>
                      <a:gd fmla="*/ 0 h 66" name="T1"/>
                      <a:gd fmla="*/ 34 w 67" name="T2"/>
                      <a:gd fmla="*/ 31 h 66" name="T3"/>
                      <a:gd fmla="*/ 0 w 67" name="T4"/>
                      <a:gd fmla="*/ 62 h 66" name="T5"/>
                      <a:gd fmla="*/ 3 w 67" name="T6"/>
                      <a:gd fmla="*/ 64 h 66" name="T7"/>
                      <a:gd fmla="*/ 5 w 67" name="T8"/>
                      <a:gd fmla="*/ 66 h 66" name="T9"/>
                      <a:gd fmla="*/ 36 w 67" name="T10"/>
                      <a:gd fmla="*/ 33 h 66" name="T11"/>
                      <a:gd fmla="*/ 67 w 67" name="T12"/>
                      <a:gd fmla="*/ 0 h 66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6" w="67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85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gdLst>
                    <a:gd fmla="*/ 0 w 52" name="T0"/>
                    <a:gd fmla="*/ 0 h 50" name="T1"/>
                    <a:gd fmla="*/ 23 w 52" name="T2"/>
                    <a:gd fmla="*/ 24 h 50" name="T3"/>
                    <a:gd fmla="*/ 49 w 52" name="T4"/>
                    <a:gd fmla="*/ 50 h 50" name="T5"/>
                    <a:gd fmla="*/ 49 w 52" name="T6"/>
                    <a:gd fmla="*/ 50 h 50" name="T7"/>
                    <a:gd fmla="*/ 52 w 52" name="T8"/>
                    <a:gd fmla="*/ 48 h 50" name="T9"/>
                    <a:gd fmla="*/ 26 w 52" name="T10"/>
                    <a:gd fmla="*/ 24 h 50" name="T11"/>
                    <a:gd fmla="*/ 0 w 52" name="T12"/>
                    <a:gd fmla="*/ 0 h 5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50" w="52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86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gdLst>
                    <a:gd fmla="*/ 38 w 38" name="T0"/>
                    <a:gd fmla="*/ 0 h 38" name="T1"/>
                    <a:gd fmla="*/ 19 w 38" name="T2"/>
                    <a:gd fmla="*/ 17 h 38" name="T3"/>
                    <a:gd fmla="*/ 0 w 38" name="T4"/>
                    <a:gd fmla="*/ 36 h 38" name="T5"/>
                    <a:gd fmla="*/ 0 w 38" name="T6"/>
                    <a:gd fmla="*/ 36 h 38" name="T7"/>
                    <a:gd fmla="*/ 3 w 38" name="T8"/>
                    <a:gd fmla="*/ 38 h 38" name="T9"/>
                    <a:gd fmla="*/ 19 w 38" name="T10"/>
                    <a:gd fmla="*/ 19 h 38" name="T11"/>
                    <a:gd fmla="*/ 38 w 38" name="T12"/>
                    <a:gd fmla="*/ 0 h 3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38" w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470" name="组合 469"/>
              <p:cNvGrpSpPr/>
              <p:nvPr/>
            </p:nvGrpSpPr>
            <p:grpSpPr>
              <a:xfrm flipV="1">
                <a:off x="8197857" y="6886594"/>
                <a:ext cx="439738" cy="635002"/>
                <a:chOff x="8197857" y="6253181"/>
                <a:chExt cx="439738" cy="635002"/>
              </a:xfrm>
              <a:noFill/>
            </p:grpSpPr>
            <p:grpSp>
              <p:nvGrpSpPr>
                <p:cNvPr id="471" name="组合 470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  <a:grpFill/>
              </p:grpSpPr>
              <p:sp>
                <p:nvSpPr>
                  <p:cNvPr id="474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gdLst>
                      <a:gd fmla="*/ 21 w 117" name="T0"/>
                      <a:gd fmla="*/ 96 h 117" name="T1"/>
                      <a:gd fmla="*/ 96 w 117" name="T2"/>
                      <a:gd fmla="*/ 96 h 117" name="T3"/>
                      <a:gd fmla="*/ 96 w 117" name="T4"/>
                      <a:gd fmla="*/ 21 h 117" name="T5"/>
                      <a:gd fmla="*/ 21 w 117" name="T6"/>
                      <a:gd fmla="*/ 21 h 117" name="T7"/>
                      <a:gd fmla="*/ 21 w 117" name="T8"/>
                      <a:gd fmla="*/ 96 h 117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117" w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75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gdLst>
                      <a:gd fmla="*/ 21 w 21" name="T0"/>
                      <a:gd fmla="*/ 16 h 16" name="T1"/>
                      <a:gd fmla="*/ 0 w 21" name="T2"/>
                      <a:gd fmla="*/ 0 h 16" name="T3"/>
                      <a:gd fmla="*/ 21 w 21" name="T4"/>
                      <a:gd fmla="*/ 16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21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76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gdLst>
                      <a:gd fmla="*/ 0 w 35" name="T0"/>
                      <a:gd fmla="*/ 8 h 16" name="T1"/>
                      <a:gd fmla="*/ 35 w 35" name="T2"/>
                      <a:gd fmla="*/ 7 h 16" name="T3"/>
                      <a:gd fmla="*/ 0 w 35" name="T4"/>
                      <a:gd fmla="*/ 8 h 16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6" w="35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77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gdLst>
                      <a:gd fmla="*/ 8 w 16" name="T0"/>
                      <a:gd fmla="*/ 35 h 35" name="T1"/>
                      <a:gd fmla="*/ 7 w 16" name="T2"/>
                      <a:gd fmla="*/ 0 h 35" name="T3"/>
                      <a:gd fmla="*/ 8 w 16" name="T4"/>
                      <a:gd fmla="*/ 35 h 3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35" w="16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78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gdLst>
                      <a:gd fmla="*/ 6 w 11" name="T0"/>
                      <a:gd fmla="*/ 24 h 24" name="T1"/>
                      <a:gd fmla="*/ 5 w 11" name="T2"/>
                      <a:gd fmla="*/ 0 h 24" name="T3"/>
                      <a:gd fmla="*/ 6 w 11" name="T4"/>
                      <a:gd fmla="*/ 24 h 24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24" w="11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79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gdLst>
                      <a:gd fmla="*/ 0 w 13" name="T0"/>
                      <a:gd fmla="*/ 0 h 13" name="T1"/>
                      <a:gd fmla="*/ 13 w 13" name="T2"/>
                      <a:gd fmla="*/ 13 h 13" name="T3"/>
                      <a:gd fmla="*/ 0 w 13" name="T4"/>
                      <a:gd fmla="*/ 0 h 13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3" w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0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gdLst>
                      <a:gd fmla="*/ 13 w 13" name="T0"/>
                      <a:gd fmla="*/ 0 h 14" name="T1"/>
                      <a:gd fmla="*/ 1 w 13" name="T2"/>
                      <a:gd fmla="*/ 14 h 14" name="T3"/>
                      <a:gd fmla="*/ 13 w 13" name="T4"/>
                      <a:gd fmla="*/ 0 h 14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4" w="13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1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gdLst>
                      <a:gd fmla="*/ 24 w 24" name="T0"/>
                      <a:gd fmla="*/ 5 h 12" name="T1"/>
                      <a:gd fmla="*/ 0 w 24" name="T2"/>
                      <a:gd fmla="*/ 6 h 12" name="T3"/>
                      <a:gd fmla="*/ 24 w 24" name="T4"/>
                      <a:gd fmla="*/ 5 h 12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12" w="24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2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gdLst>
                      <a:gd fmla="*/ 7 w 15" name="T0"/>
                      <a:gd fmla="*/ 0 h 291" name="T1"/>
                      <a:gd fmla="*/ 5 w 15" name="T2"/>
                      <a:gd fmla="*/ 145 h 291" name="T3"/>
                      <a:gd fmla="*/ 0 w 15" name="T4"/>
                      <a:gd fmla="*/ 291 h 291" name="T5"/>
                      <a:gd fmla="*/ 7 w 15" name="T6"/>
                      <a:gd fmla="*/ 291 h 291" name="T7"/>
                      <a:gd fmla="*/ 15 w 15" name="T8"/>
                      <a:gd fmla="*/ 291 h 291" name="T9"/>
                      <a:gd fmla="*/ 12 w 15" name="T10"/>
                      <a:gd fmla="*/ 145 h 291" name="T11"/>
                      <a:gd fmla="*/ 7 w 15" name="T12"/>
                      <a:gd fmla="*/ 0 h 291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291" w="15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483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gdLst>
                      <a:gd fmla="*/ 67 w 67" name="T0"/>
                      <a:gd fmla="*/ 0 h 66" name="T1"/>
                      <a:gd fmla="*/ 34 w 67" name="T2"/>
                      <a:gd fmla="*/ 31 h 66" name="T3"/>
                      <a:gd fmla="*/ 0 w 67" name="T4"/>
                      <a:gd fmla="*/ 62 h 66" name="T5"/>
                      <a:gd fmla="*/ 3 w 67" name="T6"/>
                      <a:gd fmla="*/ 64 h 66" name="T7"/>
                      <a:gd fmla="*/ 5 w 67" name="T8"/>
                      <a:gd fmla="*/ 66 h 66" name="T9"/>
                      <a:gd fmla="*/ 36 w 67" name="T10"/>
                      <a:gd fmla="*/ 33 h 66" name="T11"/>
                      <a:gd fmla="*/ 67 w 67" name="T12"/>
                      <a:gd fmla="*/ 0 h 66" name="T1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b="b" l="0" r="r" t="0"/>
                    <a:pathLst>
                      <a:path h="66" w="67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472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gdLst>
                    <a:gd fmla="*/ 0 w 52" name="T0"/>
                    <a:gd fmla="*/ 0 h 50" name="T1"/>
                    <a:gd fmla="*/ 23 w 52" name="T2"/>
                    <a:gd fmla="*/ 24 h 50" name="T3"/>
                    <a:gd fmla="*/ 49 w 52" name="T4"/>
                    <a:gd fmla="*/ 50 h 50" name="T5"/>
                    <a:gd fmla="*/ 49 w 52" name="T6"/>
                    <a:gd fmla="*/ 50 h 50" name="T7"/>
                    <a:gd fmla="*/ 52 w 52" name="T8"/>
                    <a:gd fmla="*/ 48 h 50" name="T9"/>
                    <a:gd fmla="*/ 26 w 52" name="T10"/>
                    <a:gd fmla="*/ 24 h 50" name="T11"/>
                    <a:gd fmla="*/ 0 w 52" name="T12"/>
                    <a:gd fmla="*/ 0 h 5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50" w="52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473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gdLst>
                    <a:gd fmla="*/ 38 w 38" name="T0"/>
                    <a:gd fmla="*/ 0 h 38" name="T1"/>
                    <a:gd fmla="*/ 19 w 38" name="T2"/>
                    <a:gd fmla="*/ 17 h 38" name="T3"/>
                    <a:gd fmla="*/ 0 w 38" name="T4"/>
                    <a:gd fmla="*/ 36 h 38" name="T5"/>
                    <a:gd fmla="*/ 0 w 38" name="T6"/>
                    <a:gd fmla="*/ 36 h 38" name="T7"/>
                    <a:gd fmla="*/ 3 w 38" name="T8"/>
                    <a:gd fmla="*/ 38 h 38" name="T9"/>
                    <a:gd fmla="*/ 19 w 38" name="T10"/>
                    <a:gd fmla="*/ 19 h 38" name="T11"/>
                    <a:gd fmla="*/ 38 w 38" name="T12"/>
                    <a:gd fmla="*/ 0 h 3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38" w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</p:grpSp>
      <p:sp>
        <p:nvSpPr>
          <p:cNvPr id="498" name="矩形 497"/>
          <p:cNvSpPr/>
          <p:nvPr/>
        </p:nvSpPr>
        <p:spPr>
          <a:xfrm>
            <a:off x="7525658" y="5413542"/>
            <a:ext cx="4720317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05" name="组合 504"/>
          <p:cNvGrpSpPr/>
          <p:nvPr/>
        </p:nvGrpSpPr>
        <p:grpSpPr>
          <a:xfrm>
            <a:off x="8961633" y="2841473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829" name="任意多边形 828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30" name="组合 82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31" name="任意多边形 83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2" name="任意多边形 83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3" name="等腰三角形 83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4" name="等腰三角形 83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5" name="等腰三角形 83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6" name="等腰三角形 83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37" name="等腰三角形 83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08" name="组合 507"/>
          <p:cNvGrpSpPr/>
          <p:nvPr/>
        </p:nvGrpSpPr>
        <p:grpSpPr>
          <a:xfrm>
            <a:off x="10521755" y="342856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802" name="任意多边形 801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04" name="任意多边形 80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5" name="任意多边形 80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6" name="等腰三角形 80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7" name="等腰三角形 80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8" name="等腰三角形 80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09" name="等腰三角形 80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810" name="等腰三角形 80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10" name="组合 509"/>
          <p:cNvGrpSpPr/>
          <p:nvPr/>
        </p:nvGrpSpPr>
        <p:grpSpPr>
          <a:xfrm>
            <a:off x="8407221" y="327069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784" name="任意多边形 783"/>
            <p:cNvSpPr/>
            <p:nvPr/>
          </p:nvSpPr>
          <p:spPr>
            <a:xfrm>
              <a:off x="6262499" y="4796696"/>
              <a:ext cx="969357" cy="122390"/>
            </a:xfrm>
            <a:custGeom>
              <a:gdLst>
                <a:gd fmla="*/ 0 w 3505200" name="connsiteX0"/>
                <a:gd fmla="*/ 243082 h 620446" name="connsiteY0"/>
                <a:gd fmla="*/ 3505200 w 3505200" name="connsiteX1"/>
                <a:gd fmla="*/ 281182 h 620446" name="connsiteY1"/>
                <a:gd fmla="*/ 0 w 3505200" name="connsiteX2"/>
                <a:gd fmla="*/ 243082 h 620446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620446" w="3505200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785" name="组合 78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786" name="任意多边形 78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gdLst>
                  <a:gd fmla="*/ 0 w 295275" name="connsiteX0"/>
                  <a:gd fmla="*/ 4763 h 328613" name="connsiteY0"/>
                  <a:gd fmla="*/ 67680 w 295275" name="connsiteX1"/>
                  <a:gd fmla="*/ 327816 h 328613" name="connsiteY1"/>
                  <a:gd fmla="*/ 252413 w 295275" name="connsiteX2"/>
                  <a:gd fmla="*/ 328613 h 328613" name="connsiteY2"/>
                  <a:gd fmla="*/ 295275 w 295275" name="connsiteX3"/>
                  <a:gd fmla="*/ 0 h 328613" name="connsiteY3"/>
                  <a:gd fmla="*/ 0 w 295275" name="connsiteX4"/>
                  <a:gd fmla="*/ 4763 h 328613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28613" w="295275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gdLst>
                  <a:gd fmla="*/ 0 w 292696" name="connsiteX0"/>
                  <a:gd fmla="*/ 913 h 56555" name="connsiteY0"/>
                  <a:gd fmla="*/ 286663 w 292696" name="connsiteX1"/>
                  <a:gd fmla="*/ 56555 h 56555" name="connsiteY1"/>
                  <a:gd fmla="*/ 292696 w 292696" name="connsiteX2"/>
                  <a:gd fmla="*/ 0 h 56555" name="connsiteY2"/>
                  <a:gd fmla="*/ 0 w 292696" name="connsiteX3"/>
                  <a:gd fmla="*/ 913 h 56555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6555" w="292696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88" name="等腰三角形 78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89" name="等腰三角形 78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90" name="等腰三角形 78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91" name="等腰三角形 79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792" name="等腰三角形 79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>
            <a:off x="9539603" y="3539538"/>
            <a:ext cx="1814572" cy="4475992"/>
            <a:chOff x="3461654" y="2473607"/>
            <a:chExt cx="1378469" cy="3400261"/>
          </a:xfrm>
        </p:grpSpPr>
        <p:grpSp>
          <p:nvGrpSpPr>
            <p:cNvPr id="744" name="组合 74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55" name="任意多边形 7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56" name="组合 7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7" name="任意多边形 7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8" name="任意多边形 7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9" name="等腰三角形 7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0" name="等腰三角形 7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1" name="等腰三角形 7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2" name="等腰三角形 7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63" name="等腰三角形 7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45" name="组合 74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6" name="任意多边形 7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47" name="组合 7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49" name="任意多边形 7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0" name="等腰三角形 7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1" name="等腰三角形 7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2" name="等腰三角形 7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3" name="等腰三角形 7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7608091" y="3824580"/>
            <a:ext cx="1814572" cy="4475992"/>
            <a:chOff x="3461654" y="2473607"/>
            <a:chExt cx="1378469" cy="3400261"/>
          </a:xfrm>
        </p:grpSpPr>
        <p:grpSp>
          <p:nvGrpSpPr>
            <p:cNvPr id="684" name="组合 6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95" name="任意多边形 6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96" name="组合 6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9" name="等腰三角形 6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0" name="等腰三角形 6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1" name="等腰三角形 7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2" name="等腰三角形 7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85" name="组合 6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86" name="任意多边形 6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87" name="组合 6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8" name="任意多边形 6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89" name="任意多边形 6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0" name="等腰三角形 6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21" name="组合 520"/>
          <p:cNvGrpSpPr/>
          <p:nvPr/>
        </p:nvGrpSpPr>
        <p:grpSpPr>
          <a:xfrm>
            <a:off x="10824794" y="3997758"/>
            <a:ext cx="1682963" cy="4151352"/>
            <a:chOff x="3461654" y="2473607"/>
            <a:chExt cx="1378469" cy="3400261"/>
          </a:xfrm>
        </p:grpSpPr>
        <p:grpSp>
          <p:nvGrpSpPr>
            <p:cNvPr id="564" name="组合 56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5" name="任意多边形 5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7" name="任意多边形 5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8" name="任意多边形 5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3" name="等腰三角形 5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65" name="组合 56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6" name="任意多边形 5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8" name="任意多边形 5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69" name="任意多边形 5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74" name="等腰三角形 5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20" name="组合 519"/>
          <p:cNvGrpSpPr/>
          <p:nvPr/>
        </p:nvGrpSpPr>
        <p:grpSpPr>
          <a:xfrm>
            <a:off x="8779760" y="4167631"/>
            <a:ext cx="1814572" cy="4475992"/>
            <a:chOff x="3461654" y="2473607"/>
            <a:chExt cx="1378469" cy="3400261"/>
          </a:xfrm>
        </p:grpSpPr>
        <p:grpSp>
          <p:nvGrpSpPr>
            <p:cNvPr id="584" name="组合 5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5" name="任意多边形 5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96" name="组合 5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7" name="任意多边形 5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3" name="等腰三角形 6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585" name="组合 5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6" name="任意多边形 5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587" name="组合 5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8" name="任意多边形 5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89" name="任意多边形 5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594" name="等腰三角形 5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14" name="组合 513"/>
          <p:cNvGrpSpPr/>
          <p:nvPr/>
        </p:nvGrpSpPr>
        <p:grpSpPr>
          <a:xfrm>
            <a:off x="10017901" y="4533207"/>
            <a:ext cx="1814572" cy="4475992"/>
            <a:chOff x="3461654" y="2473607"/>
            <a:chExt cx="1378469" cy="3400261"/>
          </a:xfrm>
        </p:grpSpPr>
        <p:grpSp>
          <p:nvGrpSpPr>
            <p:cNvPr id="704" name="组合 7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15" name="任意多边形 7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7" name="任意多边形 7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9" name="等腰三角形 7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0" name="等腰三角形 7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1" name="等腰三角形 7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2" name="等腰三角形 7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23" name="等腰三角形 7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705" name="组合 7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06" name="任意多边形 7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707" name="组合 7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0" name="等腰三角形 7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1" name="等腰三角形 7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519" name="组合 518"/>
          <p:cNvGrpSpPr/>
          <p:nvPr/>
        </p:nvGrpSpPr>
        <p:grpSpPr>
          <a:xfrm>
            <a:off x="7822837" y="4747435"/>
            <a:ext cx="1682963" cy="4151352"/>
            <a:chOff x="3461654" y="2473607"/>
            <a:chExt cx="1378469" cy="340026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605" name="组合 6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06" name="任意多边形 6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607" name="组合 6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08" name="任意多边形 6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2" name="等腰三角形 6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3" name="等腰三角形 6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614" name="等腰三角形 6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grpSp>
        <p:nvGrpSpPr>
          <p:cNvPr id="871" name="组合 870"/>
          <p:cNvGrpSpPr/>
          <p:nvPr/>
        </p:nvGrpSpPr>
        <p:grpSpPr>
          <a:xfrm>
            <a:off x="168397" y="869100"/>
            <a:ext cx="4252562" cy="1441207"/>
            <a:chOff x="7182402" y="4626043"/>
            <a:chExt cx="4252562" cy="1441207"/>
          </a:xfrm>
        </p:grpSpPr>
        <p:sp>
          <p:nvSpPr>
            <p:cNvPr id="872" name="矩形 871"/>
            <p:cNvSpPr/>
            <p:nvPr/>
          </p:nvSpPr>
          <p:spPr>
            <a:xfrm>
              <a:off x="7182402" y="4626043"/>
              <a:ext cx="3008630" cy="13106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z="8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  <a:cs charset="0" panose="02020603050405020304" pitchFamily="18" typeface="Times New Roman"/>
                </a:rPr>
                <a:t>400万</a:t>
              </a:r>
            </a:p>
          </p:txBody>
        </p:sp>
        <p:cxnSp>
          <p:nvCxnSpPr>
            <p:cNvPr id="873" name="直接连接符 872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文本框 873"/>
            <p:cNvSpPr txBox="1"/>
            <p:nvPr/>
          </p:nvSpPr>
          <p:spPr>
            <a:xfrm>
              <a:off x="10442832" y="4959254"/>
              <a:ext cx="739775" cy="10972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6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m</a:t>
              </a:r>
            </a:p>
          </p:txBody>
        </p:sp>
        <p:sp>
          <p:nvSpPr>
            <p:cNvPr id="875" name="文本框 874"/>
            <p:cNvSpPr txBox="1"/>
            <p:nvPr/>
          </p:nvSpPr>
          <p:spPr>
            <a:xfrm>
              <a:off x="11160850" y="5062636"/>
              <a:ext cx="271462" cy="6400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3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3</a:t>
              </a:r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8650255" y="925247"/>
            <a:ext cx="2921067" cy="1393081"/>
            <a:chOff x="8513897" y="4674169"/>
            <a:chExt cx="2921067" cy="1393081"/>
          </a:xfrm>
        </p:grpSpPr>
        <p:sp>
          <p:nvSpPr>
            <p:cNvPr id="877" name="矩形 876"/>
            <p:cNvSpPr/>
            <p:nvPr/>
          </p:nvSpPr>
          <p:spPr>
            <a:xfrm>
              <a:off x="8513897" y="4674169"/>
              <a:ext cx="1389380" cy="13106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lang="en-US" smtClean="0" sz="80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  <a:cs charset="0" panose="02020603050405020304" pitchFamily="18" typeface="Times New Roman"/>
                </a:rPr>
                <a:t>55</a:t>
              </a:r>
            </a:p>
          </p:txBody>
        </p:sp>
        <p:cxnSp>
          <p:nvCxnSpPr>
            <p:cNvPr id="878" name="直接连接符 877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文本框 878"/>
            <p:cNvSpPr txBox="1"/>
            <p:nvPr/>
          </p:nvSpPr>
          <p:spPr>
            <a:xfrm>
              <a:off x="10442831" y="4959254"/>
              <a:ext cx="739775" cy="10972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6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m</a:t>
              </a:r>
            </a:p>
          </p:txBody>
        </p:sp>
        <p:sp>
          <p:nvSpPr>
            <p:cNvPr id="880" name="文本框 879"/>
            <p:cNvSpPr txBox="1"/>
            <p:nvPr/>
          </p:nvSpPr>
          <p:spPr>
            <a:xfrm>
              <a:off x="11160849" y="5062635"/>
              <a:ext cx="271462" cy="640080"/>
            </a:xfrm>
            <a:prstGeom prst="rect">
              <a:avLst/>
            </a:prstGeom>
            <a:noFill/>
          </p:spPr>
          <p:txBody>
            <a:bodyPr lIns="0" rIns="0" rtlCol="0" wrap="none">
              <a:spAutoFit/>
            </a:bodyPr>
            <a:lstStyle/>
            <a:p>
              <a:r>
                <a:rPr altLang="zh-CN" lang="en-US" smtClean="0" sz="3600">
                  <a:solidFill>
                    <a:schemeClr val="bg1"/>
                  </a:solidFill>
                  <a:latin charset="-122" panose="03000509000000000000" pitchFamily="65" typeface="方正剪纸简体"/>
                  <a:ea charset="-122" panose="03000509000000000000" pitchFamily="65" typeface="方正剪纸简体"/>
                </a:rPr>
                <a:t>3</a:t>
              </a:r>
            </a:p>
          </p:txBody>
        </p:sp>
      </p:grpSp>
      <p:sp>
        <p:nvSpPr>
          <p:cNvPr id="882" name="任意多边形 881"/>
          <p:cNvSpPr/>
          <p:nvPr/>
        </p:nvSpPr>
        <p:spPr>
          <a:xfrm>
            <a:off x="4010526" y="-16042"/>
            <a:ext cx="4447674" cy="6874042"/>
          </a:xfrm>
          <a:custGeom>
            <a:gdLst>
              <a:gd fmla="*/ 2971800 w 3448050" name="connsiteX0"/>
              <a:gd fmla="*/ 0 h 6953250" name="connsiteY0"/>
              <a:gd fmla="*/ 2876550 w 3448050" name="connsiteX1"/>
              <a:gd fmla="*/ 742950 h 6953250" name="connsiteY1"/>
              <a:gd fmla="*/ 3295650 w 3448050" name="connsiteX2"/>
              <a:gd fmla="*/ 1562100 h 6953250" name="connsiteY2"/>
              <a:gd fmla="*/ 2743200 w 3448050" name="connsiteX3"/>
              <a:gd fmla="*/ 2419350 h 6953250" name="connsiteY3"/>
              <a:gd fmla="*/ 3448050 w 3448050" name="connsiteX4"/>
              <a:gd fmla="*/ 3200400 h 6953250" name="connsiteY4"/>
              <a:gd fmla="*/ 2705100 w 3448050" name="connsiteX5"/>
              <a:gd fmla="*/ 4229100 h 6953250" name="connsiteY5"/>
              <a:gd fmla="*/ 3162300 w 3448050" name="connsiteX6"/>
              <a:gd fmla="*/ 5334000 h 6953250" name="connsiteY6"/>
              <a:gd fmla="*/ 2914650 w 3448050" name="connsiteX7"/>
              <a:gd fmla="*/ 6172200 h 6953250" name="connsiteY7"/>
              <a:gd fmla="*/ 3086100 w 3448050" name="connsiteX8"/>
              <a:gd fmla="*/ 6934200 h 6953250" name="connsiteY8"/>
              <a:gd fmla="*/ 266700 w 3448050" name="connsiteX9"/>
              <a:gd fmla="*/ 6953250 h 6953250" name="connsiteY9"/>
              <a:gd fmla="*/ 190500 w 3448050" name="connsiteX10"/>
              <a:gd fmla="*/ 6115050 h 6953250" name="connsiteY10"/>
              <a:gd fmla="*/ 457200 w 3448050" name="connsiteX11"/>
              <a:gd fmla="*/ 5238750 h 6953250" name="connsiteY11"/>
              <a:gd fmla="*/ 0 w 3448050" name="connsiteX12"/>
              <a:gd fmla="*/ 4381500 h 6953250" name="connsiteY12"/>
              <a:gd fmla="*/ 552450 w 3448050" name="connsiteX13"/>
              <a:gd fmla="*/ 3219450 h 6953250" name="connsiteY13"/>
              <a:gd fmla="*/ 38100 w 3448050" name="connsiteX14"/>
              <a:gd fmla="*/ 2495550 h 6953250" name="connsiteY14"/>
              <a:gd fmla="*/ 514350 w 3448050" name="connsiteX15"/>
              <a:gd fmla="*/ 1504950 h 6953250" name="connsiteY15"/>
              <a:gd fmla="*/ 209550 w 3448050" name="connsiteX16"/>
              <a:gd fmla="*/ 685800 h 6953250" name="connsiteY16"/>
              <a:gd fmla="*/ 266700 w 3448050" name="connsiteX17"/>
              <a:gd fmla="*/ 0 h 6953250" name="connsiteY17"/>
              <a:gd fmla="*/ 2971800 w 3448050" name="connsiteX18"/>
              <a:gd fmla="*/ 0 h 6953250" name="connsiteY1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b="b" l="l" r="r" t="t"/>
            <a:pathLst>
              <a:path h="6953250" w="3448050">
                <a:moveTo>
                  <a:pt x="2971800" y="0"/>
                </a:moveTo>
                <a:lnTo>
                  <a:pt x="2876550" y="742950"/>
                </a:lnTo>
                <a:lnTo>
                  <a:pt x="3295650" y="1562100"/>
                </a:lnTo>
                <a:lnTo>
                  <a:pt x="2743200" y="2419350"/>
                </a:lnTo>
                <a:lnTo>
                  <a:pt x="3448050" y="3200400"/>
                </a:lnTo>
                <a:lnTo>
                  <a:pt x="2705100" y="4229100"/>
                </a:lnTo>
                <a:lnTo>
                  <a:pt x="3162300" y="5334000"/>
                </a:lnTo>
                <a:lnTo>
                  <a:pt x="2914650" y="6172200"/>
                </a:lnTo>
                <a:lnTo>
                  <a:pt x="3086100" y="6934200"/>
                </a:lnTo>
                <a:lnTo>
                  <a:pt x="266700" y="6953250"/>
                </a:lnTo>
                <a:lnTo>
                  <a:pt x="190500" y="6115050"/>
                </a:lnTo>
                <a:lnTo>
                  <a:pt x="457200" y="5238750"/>
                </a:lnTo>
                <a:lnTo>
                  <a:pt x="0" y="4381500"/>
                </a:lnTo>
                <a:lnTo>
                  <a:pt x="552450" y="3219450"/>
                </a:lnTo>
                <a:lnTo>
                  <a:pt x="38100" y="2495550"/>
                </a:lnTo>
                <a:lnTo>
                  <a:pt x="514350" y="1504950"/>
                </a:lnTo>
                <a:lnTo>
                  <a:pt x="209550" y="685800"/>
                </a:lnTo>
                <a:lnTo>
                  <a:pt x="266700" y="0"/>
                </a:lnTo>
                <a:lnTo>
                  <a:pt x="297180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84" name="文本框 883"/>
          <p:cNvSpPr txBox="1"/>
          <p:nvPr/>
        </p:nvSpPr>
        <p:spPr>
          <a:xfrm>
            <a:off x="5455611" y="123385"/>
            <a:ext cx="1117600" cy="6797039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mtClean="0" sz="88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相</a:t>
            </a:r>
          </a:p>
          <a:p>
            <a:r>
              <a:rPr altLang="en-US" lang="zh-CN" smtClean="0" sz="88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差</a:t>
            </a:r>
          </a:p>
          <a:p>
            <a:r>
              <a:rPr altLang="en-US" lang="zh-CN" smtClean="0" sz="88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七</a:t>
            </a:r>
          </a:p>
          <a:p>
            <a:r>
              <a:rPr altLang="en-US" lang="zh-CN" smtClean="0" sz="88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万</a:t>
            </a:r>
          </a:p>
          <a:p>
            <a:r>
              <a:rPr altLang="en-US" lang="zh-CN" smtClean="0" sz="88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倍</a:t>
            </a:r>
          </a:p>
        </p:txBody>
      </p:sp>
      <p:sp>
        <p:nvSpPr>
          <p:cNvPr id="885" name="矩形 884"/>
          <p:cNvSpPr/>
          <p:nvPr/>
        </p:nvSpPr>
        <p:spPr>
          <a:xfrm rot="19121716">
            <a:off x="1414201" y="-4954008"/>
            <a:ext cx="14878476" cy="17816823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86" name="矩形 885"/>
          <p:cNvSpPr/>
          <p:nvPr/>
        </p:nvSpPr>
        <p:spPr>
          <a:xfrm rot="19121716">
            <a:off x="-1363864" y="-6074995"/>
            <a:ext cx="14878476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-26987" y="-11713"/>
            <a:ext cx="12245975" cy="6881426"/>
          </a:xfrm>
          <a:prstGeom prst="rect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7" name="文本框 496"/>
          <p:cNvSpPr txBox="1"/>
          <p:nvPr/>
        </p:nvSpPr>
        <p:spPr>
          <a:xfrm>
            <a:off x="-857250" y="1501269"/>
            <a:ext cx="239712" cy="64008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zh-CN" lang="en-US" smtClean="0" sz="3600">
                <a:solidFill>
                  <a:schemeClr val="bg1"/>
                </a:solidFill>
              </a:rPr>
              <a:t>n</a:t>
            </a:r>
          </a:p>
        </p:txBody>
      </p:sp>
      <p:sp>
        <p:nvSpPr>
          <p:cNvPr id="500" name="文本框 499"/>
          <p:cNvSpPr txBox="1"/>
          <p:nvPr/>
        </p:nvSpPr>
        <p:spPr>
          <a:xfrm>
            <a:off x="2036267" y="2828835"/>
            <a:ext cx="8229600" cy="118872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mtClean="0" sz="72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我们应该在怎么做？</a:t>
            </a:r>
          </a:p>
        </p:txBody>
      </p:sp>
      <p:sp>
        <p:nvSpPr>
          <p:cNvPr id="674" name="等腰三角形 673"/>
          <p:cNvSpPr/>
          <p:nvPr/>
        </p:nvSpPr>
        <p:spPr>
          <a:xfrm>
            <a:off x="9072288" y="36917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75" name="矩形 674"/>
          <p:cNvSpPr/>
          <p:nvPr/>
        </p:nvSpPr>
        <p:spPr>
          <a:xfrm>
            <a:off x="9111294" y="37011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76" name="椭圆 675"/>
          <p:cNvSpPr/>
          <p:nvPr/>
        </p:nvSpPr>
        <p:spPr>
          <a:xfrm>
            <a:off x="9082038" y="36719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77" name="等腰三角形 676"/>
          <p:cNvSpPr/>
          <p:nvPr/>
        </p:nvSpPr>
        <p:spPr>
          <a:xfrm>
            <a:off x="2012898" y="3656373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78" name="矩形 677"/>
          <p:cNvSpPr/>
          <p:nvPr/>
        </p:nvSpPr>
        <p:spPr>
          <a:xfrm>
            <a:off x="2051904" y="3665787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79" name="椭圆 678"/>
          <p:cNvSpPr/>
          <p:nvPr/>
        </p:nvSpPr>
        <p:spPr>
          <a:xfrm>
            <a:off x="2022648" y="3636531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80" name="Freeform 11"/>
          <p:cNvSpPr/>
          <p:nvPr/>
        </p:nvSpPr>
        <p:spPr bwMode="auto">
          <a:xfrm>
            <a:off x="5375276" y="2270126"/>
            <a:ext cx="1954213" cy="2333625"/>
          </a:xfrm>
          <a:custGeom>
            <a:gdLst>
              <a:gd fmla="*/ 1231 w 1231" name="T0"/>
              <a:gd fmla="*/ 0 h 1470" name="T1"/>
              <a:gd fmla="*/ 0 w 1231" name="T2"/>
              <a:gd fmla="*/ 0 h 1470" name="T3"/>
              <a:gd fmla="*/ 0 w 1231" name="T4"/>
              <a:gd fmla="*/ 1460 h 1470" name="T5"/>
              <a:gd fmla="*/ 147 w 1231" name="T6"/>
              <a:gd fmla="*/ 1365 h 1470" name="T7"/>
              <a:gd fmla="*/ 290 w 1231" name="T8"/>
              <a:gd fmla="*/ 1460 h 1470" name="T9"/>
              <a:gd fmla="*/ 456 w 1231" name="T10"/>
              <a:gd fmla="*/ 1365 h 1470" name="T11"/>
              <a:gd fmla="*/ 585 w 1231" name="T12"/>
              <a:gd fmla="*/ 1460 h 1470" name="T13"/>
              <a:gd fmla="*/ 732 w 1231" name="T14"/>
              <a:gd fmla="*/ 1365 h 1470" name="T15"/>
              <a:gd fmla="*/ 903 w 1231" name="T16"/>
              <a:gd fmla="*/ 1470 h 1470" name="T17"/>
              <a:gd fmla="*/ 1069 w 1231" name="T18"/>
              <a:gd fmla="*/ 1365 h 1470" name="T19"/>
              <a:gd fmla="*/ 1231 w 1231" name="T20"/>
              <a:gd fmla="*/ 1460 h 1470" name="T21"/>
              <a:gd fmla="*/ 1231 w 1231" name="T22"/>
              <a:gd fmla="*/ 0 h 1470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470" w="1231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1" name="等腰三角形 680"/>
          <p:cNvSpPr/>
          <p:nvPr/>
        </p:nvSpPr>
        <p:spPr>
          <a:xfrm>
            <a:off x="7154588" y="23328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82" name="矩形 681"/>
          <p:cNvSpPr/>
          <p:nvPr/>
        </p:nvSpPr>
        <p:spPr>
          <a:xfrm>
            <a:off x="7193594" y="23422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83" name="椭圆 682"/>
          <p:cNvSpPr/>
          <p:nvPr/>
        </p:nvSpPr>
        <p:spPr>
          <a:xfrm>
            <a:off x="7164338" y="23130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2" name="椭圆 501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24" name="椭圆 723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25" name="椭圆 724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3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5966.5312" st="1400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222375" y="-3051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3592018171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decel="100000" fill="hold" grpId="0" id="5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1.875E-06 -3.7037E-07 L -1.06315 -1.8" pathEditMode="relative" ptsTypes="AA" rAng="0">
                                      <p:cBhvr>
                                        <p:cTn dur="500" fill="hold" id="6"/>
                                        <p:tgtEl>
                                          <p:spTgt spid="8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164" y="-9000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5 -0.10717 L -0.86966 -1.575" pathEditMode="relative" ptsTypes="AA" rAng="0">
                                      <p:cBhvr>
                                        <p:cTn dur="500" fill="hold" id="8"/>
                                        <p:tgtEl>
                                          <p:spTgt spid="8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06" y="-7338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9" nodeType="withEffect" presetClass="entr" presetID="2" presetSubtype="1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00" fill="hold" id="1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fill="hold" id="12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mediacall" presetID="1" presetSubtype="0">
                                  <p:stCondLst>
                                    <p:cond delay="40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14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2" presetSubtype="1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00" fill="hold" id="18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fill="hold" id="19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0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22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23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4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26"/>
                                        <p:tgtEl>
                                          <p:spTgt spid="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27"/>
                                        <p:tgtEl>
                                          <p:spTgt spid="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8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30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31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0" id="32" nodeType="withEffect" presetClass="path" presetID="42" presetSubtype="0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2.08333E-07 -3.7037E-06 L 0.08867 -0.09861" pathEditMode="relative" ptsTypes="AA" rAng="0">
                                      <p:cBhvr>
                                        <p:cTn dur="300" fill="hold" id="33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-49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" nodeType="withEffect" presetClass="path" presetID="42" presetSubtype="0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3.54167E-06 3.7037E-07 L 0.08373 0.03241" pathEditMode="relative" ptsTypes="AA" rAng="0">
                                      <p:cBhvr>
                                        <p:cTn dur="300" fill="hold" id="35"/>
                                        <p:tgtEl>
                                          <p:spTgt spid="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62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6" nodeType="withEffect" presetClass="path" presetID="42" presetSubtype="0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1.04167E-06 -1.85185E-06 L 0.02669 -0.14838" pathEditMode="relative" ptsTypes="AA" rAng="0">
                                      <p:cBhvr>
                                        <p:cTn dur="300" fill="hold" id="37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-743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4" id="38" nodeType="withEffect" presetClass="emph" presetID="8" presetSubtype="0">
                                  <p:stCondLst>
                                    <p:cond delay="4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39"/>
                                        <p:tgtEl>
                                          <p:spTgt spid="6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40" nodeType="withEffect" presetClass="emph" presetID="8" presetSubtype="0">
                                  <p:stCondLst>
                                    <p:cond delay="4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41"/>
                                        <p:tgtEl>
                                          <p:spTgt spid="6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42" nodeType="withEffect" presetClass="emph" presetID="8" presetSubtype="0">
                                  <p:stCondLst>
                                    <p:cond delay="4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43"/>
                                        <p:tgtEl>
                                          <p:spTgt spid="6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3" id="44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300" fill="hold" id="45"/>
                                        <p:tgtEl>
                                          <p:spTgt spid="6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6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300" fill="hold" id="47"/>
                                        <p:tgtEl>
                                          <p:spTgt spid="6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8" nodeType="withEffect" presetClass="emph" presetID="6" presetSubtype="0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dur="300" fill="hold" id="49"/>
                                        <p:tgtEl>
                                          <p:spTgt spid="6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50" nodeType="withEffect" presetClass="exit" presetID="10" presetSubtype="0">
                                  <p:stCondLst>
                                    <p:cond delay="4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1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3" nodeType="withEffect" presetClass="exit" presetID="10" presetSubtype="0">
                                  <p:stCondLst>
                                    <p:cond delay="4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4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6" nodeType="withEffect" presetClass="exit" presetID="10" presetSubtype="0">
                                  <p:stCondLst>
                                    <p:cond delay="4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7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9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61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62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63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65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66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67" nodeType="withEffect" presetClass="entr" presetID="23" presetSubtype="1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69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70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0" id="71" nodeType="withEffect" presetClass="path" presetID="42" presetSubtype="0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75E-06 -1.11111E-06 L -0.07617 -0.10926" pathEditMode="relative" ptsTypes="AA" rAng="0">
                                      <p:cBhvr>
                                        <p:cTn dur="300" fill="hold" id="72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5" y="-546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73" nodeType="withEffect" presetClass="path" presetID="42" presetSubtype="0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2.91667E-06 2.96296E-06 L -0.08841 -0.01111" pathEditMode="relative" ptsTypes="AA" rAng="0">
                                      <p:cBhvr>
                                        <p:cTn dur="300" fill="hold" id="74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-55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75" nodeType="withEffect" presetClass="path" presetID="42" presetSubtype="0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58333E-06 7.40741E-07 L -0.01979 -0.14375" pathEditMode="relative" ptsTypes="AA" rAng="0">
                                      <p:cBhvr>
                                        <p:cTn dur="300" fill="hold" id="76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0" y="-7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4" id="77" nodeType="withEffect" presetClass="emph" presetID="8" presetSubtype="0">
                                  <p:stCondLst>
                                    <p:cond delay="44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78"/>
                                        <p:tgtEl>
                                          <p:spTgt spid="6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79" nodeType="withEffect" presetClass="emph" presetID="8" presetSubtype="0">
                                  <p:stCondLst>
                                    <p:cond delay="44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80"/>
                                        <p:tgtEl>
                                          <p:spTgt spid="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81" nodeType="withEffect" presetClass="emph" presetID="8" presetSubtype="0">
                                  <p:stCondLst>
                                    <p:cond delay="44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82"/>
                                        <p:tgtEl>
                                          <p:spTgt spid="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3" id="83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300" fill="hold" id="84"/>
                                        <p:tgtEl>
                                          <p:spTgt spid="67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85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300" fill="hold" id="86"/>
                                        <p:tgtEl>
                                          <p:spTgt spid="6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87" nodeType="withEffect" presetClass="emph" presetID="6" presetSubtype="0">
                                  <p:stCondLst>
                                    <p:cond delay="4600"/>
                                  </p:stCondLst>
                                  <p:childTnLst>
                                    <p:animScale>
                                      <p:cBhvr>
                                        <p:cTn dur="300" fill="hold" id="88"/>
                                        <p:tgtEl>
                                          <p:spTgt spid="67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89" nodeType="withEffect" presetClass="exit" presetID="10" presetSubtype="0">
                                  <p:stCondLst>
                                    <p:cond delay="46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90"/>
                                        <p:tgtEl>
                                          <p:spTgt spid="6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92" nodeType="withEffect" presetClass="exit" presetID="10" presetSubtype="0">
                                  <p:stCondLst>
                                    <p:cond delay="46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93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95" nodeType="withEffect" presetClass="exit" presetID="10" presetSubtype="0">
                                  <p:stCondLst>
                                    <p:cond delay="46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96"/>
                                        <p:tgtEl>
                                          <p:spTgt spid="6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7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8" nodeType="withEffect" presetClass="exit" presetID="35" presetSubtype="0">
                                  <p:stCondLst>
                                    <p:cond delay="69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99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300" id="100"/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101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102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3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04" nodeType="withEffect" presetClass="entr" presetID="10" presetSubtype="0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106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07" nodeType="withEffect" presetClass="exit" presetID="53" presetSubtype="0">
                                  <p:stCondLst>
                                    <p:cond delay="71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108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109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11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2" nodeType="withEffect" presetClass="entr" presetID="10" presetSubtype="0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114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15" nodeType="withEffect" presetClass="exit" presetID="53" presetSubtype="0">
                                  <p:stCondLst>
                                    <p:cond delay="7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116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117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118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20" nodeType="withEffect" presetClass="entr" presetID="10" presetSubtype="0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dur="1" fill="hold" id="1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122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23" nodeType="withEffect" presetClass="exit" presetID="53" presetSubtype="0">
                                  <p:stCondLst>
                                    <p:cond delay="7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124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125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126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28" nodeType="withEffect" presetClass="entr" presetID="23" presetSubtype="16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30"/>
                                        <p:tgtEl>
                                          <p:spTgt spid="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1"/>
                                        <p:tgtEl>
                                          <p:spTgt spid="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32" nodeType="withEffect" presetClass="emph" presetID="6" presetSubtype="0">
                                  <p:stCondLst>
                                    <p:cond delay="7300"/>
                                  </p:stCondLst>
                                  <p:childTnLst>
                                    <p:animScale>
                                      <p:cBhvr>
                                        <p:cTn dur="150" fill="hold" id="133"/>
                                        <p:tgtEl>
                                          <p:spTgt spid="6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grpId="2" id="134" nodeType="withEffect" presetClass="emph" presetID="6" presetSubtype="0">
                                  <p:stCondLst>
                                    <p:cond delay="7600"/>
                                  </p:stCondLst>
                                  <p:childTnLst>
                                    <p:animScale>
                                      <p:cBhvr>
                                        <p:cTn dur="150" fill="hold" id="135"/>
                                        <p:tgtEl>
                                          <p:spTgt spid="680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136" nodeType="withEffect" presetClass="entr" presetID="23" presetSubtype="16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138"/>
                                        <p:tgtEl>
                                          <p:spTgt spid="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139"/>
                                        <p:tgtEl>
                                          <p:spTgt spid="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140" nodeType="withEffect" presetClass="entr" presetID="23" presetSubtype="16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dur="1" fill="hold" id="1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142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143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144" nodeType="withEffect" presetClass="entr" presetID="23" presetSubtype="16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dur="1" fill="hold" id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" fill="hold" id="146"/>
                                        <p:tgtEl>
                                          <p:spTgt spid="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" fill="hold" id="147"/>
                                        <p:tgtEl>
                                          <p:spTgt spid="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0" id="148" nodeType="withEffect" presetClass="path" presetID="42" presetSubtype="0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1.45833E-06 4.44444E-06 L 0.08867 -0.09862" pathEditMode="relative" ptsTypes="AA" rAng="0">
                                      <p:cBhvr>
                                        <p:cTn dur="300" fill="hold" id="149"/>
                                        <p:tgtEl>
                                          <p:spTgt spid="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-49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0" nodeType="withEffect" presetClass="path" presetID="42" presetSubtype="0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-1.875E-06 -1.48148E-06 L 0.08373 0.03241" pathEditMode="relative" ptsTypes="AA" rAng="0">
                                      <p:cBhvr>
                                        <p:cTn dur="300" fill="hold" id="151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62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2" nodeType="withEffect" presetClass="path" presetID="42" presetSubtype="0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6.25E-07 -3.7037E-06 L 0.02669 -0.14838" pathEditMode="relative" ptsTypes="AA" rAng="0">
                                      <p:cBhvr>
                                        <p:cTn dur="300" fill="hold" id="153"/>
                                        <p:tgtEl>
                                          <p:spTgt spid="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-743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4" id="154" nodeType="withEffect" presetClass="emph" presetID="8" presetSubtype="0">
                                  <p:stCondLst>
                                    <p:cond delay="7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155"/>
                                        <p:tgtEl>
                                          <p:spTgt spid="6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156" nodeType="withEffect" presetClass="emph" presetID="8" presetSubtype="0">
                                  <p:stCondLst>
                                    <p:cond delay="7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157"/>
                                        <p:tgtEl>
                                          <p:spTgt spid="6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4" id="158" nodeType="withEffect" presetClass="emph" presetID="8" presetSubtype="0">
                                  <p:stCondLst>
                                    <p:cond delay="7500"/>
                                  </p:stCondLst>
                                  <p:childTnLst>
                                    <p:animRot by="10800000">
                                      <p:cBhvr>
                                        <p:cTn dur="500" fill="hold" id="159"/>
                                        <p:tgtEl>
                                          <p:spTgt spid="6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3" id="160" nodeType="withEffect" presetClass="emph" presetID="6" presetSubtype="0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dur="300" fill="hold" id="161"/>
                                        <p:tgtEl>
                                          <p:spTgt spid="6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162" nodeType="withEffect" presetClass="emph" presetID="6" presetSubtype="0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dur="300" fill="hold" id="163"/>
                                        <p:tgtEl>
                                          <p:spTgt spid="6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164" nodeType="withEffect" presetClass="emph" presetID="6" presetSubtype="0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dur="300" fill="hold" id="165"/>
                                        <p:tgtEl>
                                          <p:spTgt spid="6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166" nodeType="withEffect" presetClass="exit" presetID="10" presetSubtype="0">
                                  <p:stCondLst>
                                    <p:cond delay="7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67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69" nodeType="withEffect" presetClass="exit" presetID="10" presetSubtype="0">
                                  <p:stCondLst>
                                    <p:cond delay="7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7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72" nodeType="withEffect" presetClass="exit" presetID="10" presetSubtype="0">
                                  <p:stCondLst>
                                    <p:cond delay="7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173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15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grpId="0" spid="885"/>
      <p:bldP grpId="0" spid="886"/>
      <p:bldP grpId="0" spid="2"/>
      <p:bldP grpId="0" spid="500"/>
      <p:bldP grpId="1" spid="500"/>
      <p:bldP grpId="0" spid="674"/>
      <p:bldP grpId="1" spid="674"/>
      <p:bldP grpId="2" spid="674"/>
      <p:bldP grpId="3" spid="674"/>
      <p:bldP grpId="4" spid="674"/>
      <p:bldP grpId="0" spid="675"/>
      <p:bldP grpId="1" spid="675"/>
      <p:bldP grpId="2" spid="675"/>
      <p:bldP grpId="3" spid="675"/>
      <p:bldP grpId="4" spid="675"/>
      <p:bldP grpId="0" spid="676"/>
      <p:bldP grpId="1" spid="676"/>
      <p:bldP grpId="2" spid="676"/>
      <p:bldP grpId="3" spid="676"/>
      <p:bldP grpId="4" spid="676"/>
      <p:bldP grpId="0" spid="677"/>
      <p:bldP grpId="1" spid="677"/>
      <p:bldP grpId="2" spid="677"/>
      <p:bldP grpId="3" spid="677"/>
      <p:bldP grpId="4" spid="677"/>
      <p:bldP grpId="0" spid="678"/>
      <p:bldP grpId="1" spid="678"/>
      <p:bldP grpId="2" spid="678"/>
      <p:bldP grpId="3" spid="678"/>
      <p:bldP grpId="4" spid="678"/>
      <p:bldP grpId="0" spid="679"/>
      <p:bldP grpId="1" spid="679"/>
      <p:bldP grpId="2" spid="679"/>
      <p:bldP grpId="3" spid="679"/>
      <p:bldP grpId="4" spid="679"/>
      <p:bldP grpId="0" spid="680"/>
      <p:bldP grpId="1" spid="680"/>
      <p:bldP grpId="2" spid="680"/>
      <p:bldP grpId="0" spid="681"/>
      <p:bldP grpId="1" spid="681"/>
      <p:bldP grpId="2" spid="681"/>
      <p:bldP grpId="3" spid="681"/>
      <p:bldP grpId="4" spid="681"/>
      <p:bldP grpId="0" spid="682"/>
      <p:bldP grpId="1" spid="682"/>
      <p:bldP grpId="2" spid="682"/>
      <p:bldP grpId="3" spid="682"/>
      <p:bldP grpId="4" spid="682"/>
      <p:bldP grpId="0" spid="683"/>
      <p:bldP grpId="1" spid="683"/>
      <p:bldP grpId="2" spid="683"/>
      <p:bldP grpId="3" spid="683"/>
      <p:bldP grpId="4" spid="683"/>
      <p:bldP grpId="0" spid="502"/>
      <p:bldP grpId="1" spid="502"/>
      <p:bldP grpId="0" spid="724"/>
      <p:bldP grpId="1" spid="724"/>
      <p:bldP grpId="0" spid="725"/>
      <p:bldP grpId="1" spid="725"/>
    </p:bldLst>
  </p:timing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8" name="Freeform 11"/>
          <p:cNvSpPr/>
          <p:nvPr/>
        </p:nvSpPr>
        <p:spPr bwMode="auto">
          <a:xfrm>
            <a:off x="5375276" y="2270126"/>
            <a:ext cx="1954213" cy="2333625"/>
          </a:xfrm>
          <a:custGeom>
            <a:gdLst>
              <a:gd fmla="*/ 1231 w 1231" name="T0"/>
              <a:gd fmla="*/ 0 h 1470" name="T1"/>
              <a:gd fmla="*/ 0 w 1231" name="T2"/>
              <a:gd fmla="*/ 0 h 1470" name="T3"/>
              <a:gd fmla="*/ 0 w 1231" name="T4"/>
              <a:gd fmla="*/ 1460 h 1470" name="T5"/>
              <a:gd fmla="*/ 147 w 1231" name="T6"/>
              <a:gd fmla="*/ 1365 h 1470" name="T7"/>
              <a:gd fmla="*/ 290 w 1231" name="T8"/>
              <a:gd fmla="*/ 1460 h 1470" name="T9"/>
              <a:gd fmla="*/ 456 w 1231" name="T10"/>
              <a:gd fmla="*/ 1365 h 1470" name="T11"/>
              <a:gd fmla="*/ 585 w 1231" name="T12"/>
              <a:gd fmla="*/ 1460 h 1470" name="T13"/>
              <a:gd fmla="*/ 732 w 1231" name="T14"/>
              <a:gd fmla="*/ 1365 h 1470" name="T15"/>
              <a:gd fmla="*/ 903 w 1231" name="T16"/>
              <a:gd fmla="*/ 1470 h 1470" name="T17"/>
              <a:gd fmla="*/ 1069 w 1231" name="T18"/>
              <a:gd fmla="*/ 1365 h 1470" name="T19"/>
              <a:gd fmla="*/ 1231 w 1231" name="T20"/>
              <a:gd fmla="*/ 1460 h 1470" name="T21"/>
              <a:gd fmla="*/ 1231 w 1231" name="T22"/>
              <a:gd fmla="*/ 0 h 1470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470" w="1231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1"/>
          <p:cNvSpPr/>
          <p:nvPr/>
        </p:nvSpPr>
        <p:spPr bwMode="auto">
          <a:xfrm>
            <a:off x="5375276" y="2270126"/>
            <a:ext cx="1954213" cy="2333625"/>
          </a:xfrm>
          <a:custGeom>
            <a:gdLst>
              <a:gd fmla="*/ 1231 w 1231" name="T0"/>
              <a:gd fmla="*/ 0 h 1470" name="T1"/>
              <a:gd fmla="*/ 0 w 1231" name="T2"/>
              <a:gd fmla="*/ 0 h 1470" name="T3"/>
              <a:gd fmla="*/ 0 w 1231" name="T4"/>
              <a:gd fmla="*/ 1460 h 1470" name="T5"/>
              <a:gd fmla="*/ 147 w 1231" name="T6"/>
              <a:gd fmla="*/ 1365 h 1470" name="T7"/>
              <a:gd fmla="*/ 290 w 1231" name="T8"/>
              <a:gd fmla="*/ 1460 h 1470" name="T9"/>
              <a:gd fmla="*/ 456 w 1231" name="T10"/>
              <a:gd fmla="*/ 1365 h 1470" name="T11"/>
              <a:gd fmla="*/ 585 w 1231" name="T12"/>
              <a:gd fmla="*/ 1460 h 1470" name="T13"/>
              <a:gd fmla="*/ 732 w 1231" name="T14"/>
              <a:gd fmla="*/ 1365 h 1470" name="T15"/>
              <a:gd fmla="*/ 903 w 1231" name="T16"/>
              <a:gd fmla="*/ 1470 h 1470" name="T17"/>
              <a:gd fmla="*/ 1069 w 1231" name="T18"/>
              <a:gd fmla="*/ 1365 h 1470" name="T19"/>
              <a:gd fmla="*/ 1231 w 1231" name="T20"/>
              <a:gd fmla="*/ 1460 h 1470" name="T21"/>
              <a:gd fmla="*/ 1231 w 1231" name="T22"/>
              <a:gd fmla="*/ 0 h 1470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470" w="1231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gdLst>
              <a:gd fmla="*/ 30 w 59" name="T0"/>
              <a:gd fmla="*/ 0 h 59" name="T1"/>
              <a:gd fmla="*/ 0 w 59" name="T2"/>
              <a:gd fmla="*/ 29 h 59" name="T3"/>
              <a:gd fmla="*/ 30 w 59" name="T4"/>
              <a:gd fmla="*/ 59 h 59" name="T5"/>
              <a:gd fmla="*/ 59 w 59" name="T6"/>
              <a:gd fmla="*/ 29 h 59" name="T7"/>
              <a:gd fmla="*/ 30 w 59" name="T8"/>
              <a:gd fmla="*/ 0 h 59" name="T9"/>
              <a:gd fmla="*/ 30 w 59" name="T10"/>
              <a:gd fmla="*/ 49 h 59" name="T11"/>
              <a:gd fmla="*/ 10 w 59" name="T12"/>
              <a:gd fmla="*/ 29 h 59" name="T13"/>
              <a:gd fmla="*/ 30 w 59" name="T14"/>
              <a:gd fmla="*/ 10 h 59" name="T15"/>
              <a:gd fmla="*/ 49 w 59" name="T16"/>
              <a:gd fmla="*/ 29 h 59" name="T17"/>
              <a:gd fmla="*/ 30 w 59" name="T18"/>
              <a:gd fmla="*/ 49 h 59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59" w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2" name="组合 21"/>
          <p:cNvGrpSpPr/>
          <p:nvPr/>
        </p:nvGrpSpPr>
        <p:grpSpPr>
          <a:xfrm rot="1800000">
            <a:off x="9841309" y="7064375"/>
            <a:ext cx="307975" cy="1533526"/>
            <a:chOff x="4870451" y="2820988"/>
            <a:chExt cx="307975" cy="1533526"/>
          </a:xfrm>
        </p:grpSpPr>
        <p:sp>
          <p:nvSpPr>
            <p:cNvPr id="23" name="Freeform 5"/>
            <p:cNvSpPr/>
            <p:nvPr/>
          </p:nvSpPr>
          <p:spPr bwMode="auto">
            <a:xfrm>
              <a:off x="4892676" y="2971801"/>
              <a:ext cx="180975" cy="1292225"/>
            </a:xfrm>
            <a:custGeom>
              <a:gdLst>
                <a:gd fmla="*/ 0 w 114" name="T0"/>
                <a:gd fmla="*/ 0 h 814" name="T1"/>
                <a:gd fmla="*/ 0 w 114" name="T2"/>
                <a:gd fmla="*/ 747 h 814" name="T3"/>
                <a:gd fmla="*/ 28 w 114" name="T4"/>
                <a:gd fmla="*/ 814 h 814" name="T5"/>
                <a:gd fmla="*/ 85 w 114" name="T6"/>
                <a:gd fmla="*/ 814 h 814" name="T7"/>
                <a:gd fmla="*/ 114 w 114" name="T8"/>
                <a:gd fmla="*/ 747 h 814" name="T9"/>
                <a:gd fmla="*/ 114 w 114" name="T10"/>
                <a:gd fmla="*/ 0 h 814" name="T11"/>
                <a:gd fmla="*/ 0 w 114" name="T12"/>
                <a:gd fmla="*/ 0 h 8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14" w="114">
                  <a:moveTo>
                    <a:pt x="0" y="0"/>
                  </a:moveTo>
                  <a:lnTo>
                    <a:pt x="0" y="747"/>
                  </a:lnTo>
                  <a:lnTo>
                    <a:pt x="28" y="814"/>
                  </a:lnTo>
                  <a:lnTo>
                    <a:pt x="85" y="814"/>
                  </a:lnTo>
                  <a:lnTo>
                    <a:pt x="114" y="747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6"/>
            <p:cNvSpPr/>
            <p:nvPr/>
          </p:nvSpPr>
          <p:spPr bwMode="auto">
            <a:xfrm>
              <a:off x="4937126" y="4264026"/>
              <a:ext cx="90488" cy="90488"/>
            </a:xfrm>
            <a:custGeom>
              <a:gdLst>
                <a:gd fmla="*/ 57 w 57" name="T0"/>
                <a:gd fmla="*/ 0 h 57" name="T1"/>
                <a:gd fmla="*/ 0 w 57" name="T2"/>
                <a:gd fmla="*/ 0 h 57" name="T3"/>
                <a:gd fmla="*/ 29 w 57" name="T4"/>
                <a:gd fmla="*/ 57 h 57" name="T5"/>
                <a:gd fmla="*/ 57 w 5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57">
                  <a:moveTo>
                    <a:pt x="57" y="0"/>
                  </a:moveTo>
                  <a:lnTo>
                    <a:pt x="0" y="0"/>
                  </a:lnTo>
                  <a:lnTo>
                    <a:pt x="2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36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5" name="Picture 7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70451" y="2884488"/>
              <a:ext cx="249238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4914901" y="2820988"/>
              <a:ext cx="136525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5051426" y="2843213"/>
              <a:ext cx="1270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>
              <a:off x="5133976" y="2889251"/>
              <a:ext cx="44450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375276" y="2270126"/>
            <a:ext cx="1954213" cy="2333625"/>
            <a:chOff x="5527676" y="2422526"/>
            <a:chExt cx="1954213" cy="2333625"/>
          </a:xfrm>
        </p:grpSpPr>
        <p:sp>
          <p:nvSpPr>
            <p:cNvPr id="29" name="Freeform 11"/>
            <p:cNvSpPr/>
            <p:nvPr/>
          </p:nvSpPr>
          <p:spPr bwMode="auto">
            <a:xfrm>
              <a:off x="5527676" y="2422526"/>
              <a:ext cx="1954213" cy="2333625"/>
            </a:xfrm>
            <a:custGeom>
              <a:gdLst>
                <a:gd fmla="*/ 1231 w 1231" name="T0"/>
                <a:gd fmla="*/ 0 h 1470" name="T1"/>
                <a:gd fmla="*/ 0 w 1231" name="T2"/>
                <a:gd fmla="*/ 0 h 1470" name="T3"/>
                <a:gd fmla="*/ 0 w 1231" name="T4"/>
                <a:gd fmla="*/ 1460 h 1470" name="T5"/>
                <a:gd fmla="*/ 147 w 1231" name="T6"/>
                <a:gd fmla="*/ 1365 h 1470" name="T7"/>
                <a:gd fmla="*/ 290 w 1231" name="T8"/>
                <a:gd fmla="*/ 1460 h 1470" name="T9"/>
                <a:gd fmla="*/ 456 w 1231" name="T10"/>
                <a:gd fmla="*/ 1365 h 1470" name="T11"/>
                <a:gd fmla="*/ 585 w 1231" name="T12"/>
                <a:gd fmla="*/ 1460 h 1470" name="T13"/>
                <a:gd fmla="*/ 732 w 1231" name="T14"/>
                <a:gd fmla="*/ 1365 h 1470" name="T15"/>
                <a:gd fmla="*/ 903 w 1231" name="T16"/>
                <a:gd fmla="*/ 1470 h 1470" name="T17"/>
                <a:gd fmla="*/ 1069 w 1231" name="T18"/>
                <a:gd fmla="*/ 1365 h 1470" name="T19"/>
                <a:gd fmla="*/ 1231 w 1231" name="T20"/>
                <a:gd fmla="*/ 1460 h 1470" name="T21"/>
                <a:gd fmla="*/ 1231 w 1231" name="T22"/>
                <a:gd fmla="*/ 0 h 147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70" w="1231">
                  <a:moveTo>
                    <a:pt x="1231" y="0"/>
                  </a:moveTo>
                  <a:lnTo>
                    <a:pt x="0" y="0"/>
                  </a:lnTo>
                  <a:lnTo>
                    <a:pt x="0" y="1460"/>
                  </a:lnTo>
                  <a:lnTo>
                    <a:pt x="147" y="1365"/>
                  </a:lnTo>
                  <a:lnTo>
                    <a:pt x="290" y="1460"/>
                  </a:lnTo>
                  <a:lnTo>
                    <a:pt x="456" y="1365"/>
                  </a:lnTo>
                  <a:lnTo>
                    <a:pt x="585" y="1460"/>
                  </a:lnTo>
                  <a:lnTo>
                    <a:pt x="732" y="1365"/>
                  </a:lnTo>
                  <a:lnTo>
                    <a:pt x="903" y="1470"/>
                  </a:lnTo>
                  <a:lnTo>
                    <a:pt x="1069" y="1365"/>
                  </a:lnTo>
                  <a:lnTo>
                    <a:pt x="1231" y="1460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5761038" y="2838451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5761038" y="3148013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5761038" y="3457576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5761038" y="3767138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6824663" y="4030663"/>
              <a:ext cx="446088" cy="446088"/>
            </a:xfrm>
            <a:custGeom>
              <a:gdLst>
                <a:gd fmla="*/ 30 w 59" name="T0"/>
                <a:gd fmla="*/ 0 h 59" name="T1"/>
                <a:gd fmla="*/ 0 w 59" name="T2"/>
                <a:gd fmla="*/ 29 h 59" name="T3"/>
                <a:gd fmla="*/ 30 w 59" name="T4"/>
                <a:gd fmla="*/ 59 h 59" name="T5"/>
                <a:gd fmla="*/ 59 w 59" name="T6"/>
                <a:gd fmla="*/ 29 h 59" name="T7"/>
                <a:gd fmla="*/ 30 w 59" name="T8"/>
                <a:gd fmla="*/ 0 h 59" name="T9"/>
                <a:gd fmla="*/ 30 w 59" name="T10"/>
                <a:gd fmla="*/ 49 h 59" name="T11"/>
                <a:gd fmla="*/ 10 w 59" name="T12"/>
                <a:gd fmla="*/ 29 h 59" name="T13"/>
                <a:gd fmla="*/ 30 w 59" name="T14"/>
                <a:gd fmla="*/ 10 h 59" name="T15"/>
                <a:gd fmla="*/ 49 w 59" name="T16"/>
                <a:gd fmla="*/ 29 h 59" name="T17"/>
                <a:gd fmla="*/ 30 w 59" name="T18"/>
                <a:gd fmla="*/ 49 h 5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9" w="59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29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0" y="10"/>
                    <a:pt x="49" y="19"/>
                    <a:pt x="49" y="29"/>
                  </a:cubicBezTo>
                  <a:cubicBezTo>
                    <a:pt x="49" y="40"/>
                    <a:pt x="40" y="49"/>
                    <a:pt x="30" y="49"/>
                  </a:cubicBezTo>
                  <a:close/>
                </a:path>
              </a:pathLst>
            </a:cu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Oval 17"/>
            <p:cNvSpPr>
              <a:spLocks noChangeArrowheads="1"/>
            </p:cNvSpPr>
            <p:nvPr/>
          </p:nvSpPr>
          <p:spPr bwMode="auto">
            <a:xfrm>
              <a:off x="6945313" y="4151313"/>
              <a:ext cx="204788" cy="204788"/>
            </a:xfrm>
            <a:prstGeom prst="ellipse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1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gdLst>
              <a:gd fmla="*/ 30 w 59" name="T0"/>
              <a:gd fmla="*/ 0 h 59" name="T1"/>
              <a:gd fmla="*/ 0 w 59" name="T2"/>
              <a:gd fmla="*/ 29 h 59" name="T3"/>
              <a:gd fmla="*/ 30 w 59" name="T4"/>
              <a:gd fmla="*/ 59 h 59" name="T5"/>
              <a:gd fmla="*/ 59 w 59" name="T6"/>
              <a:gd fmla="*/ 29 h 59" name="T7"/>
              <a:gd fmla="*/ 30 w 59" name="T8"/>
              <a:gd fmla="*/ 0 h 59" name="T9"/>
              <a:gd fmla="*/ 30 w 59" name="T10"/>
              <a:gd fmla="*/ 49 h 59" name="T11"/>
              <a:gd fmla="*/ 10 w 59" name="T12"/>
              <a:gd fmla="*/ 29 h 59" name="T13"/>
              <a:gd fmla="*/ 30 w 59" name="T14"/>
              <a:gd fmla="*/ 10 h 59" name="T15"/>
              <a:gd fmla="*/ 49 w 59" name="T16"/>
              <a:gd fmla="*/ 29 h 59" name="T17"/>
              <a:gd fmla="*/ 30 w 59" name="T18"/>
              <a:gd fmla="*/ 49 h 59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59" w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pic>
        <p:nvPicPr>
          <p:cNvPr id="85" name="图片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sp>
        <p:nvSpPr>
          <p:cNvPr id="86" name="椭圆 85"/>
          <p:cNvSpPr/>
          <p:nvPr/>
        </p:nvSpPr>
        <p:spPr>
          <a:xfrm>
            <a:off x="4329674" y="1413249"/>
            <a:ext cx="3458818" cy="3458818"/>
          </a:xfrm>
          <a:prstGeom prst="ellipse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7" name="椭圆 86"/>
          <p:cNvSpPr/>
          <p:nvPr/>
        </p:nvSpPr>
        <p:spPr>
          <a:xfrm>
            <a:off x="5500573" y="2584148"/>
            <a:ext cx="1117020" cy="1117020"/>
          </a:xfrm>
          <a:prstGeom prst="ellipse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8" name="Freeform 5"/>
          <p:cNvSpPr/>
          <p:nvPr/>
        </p:nvSpPr>
        <p:spPr bwMode="auto">
          <a:xfrm>
            <a:off x="7071437" y="1983263"/>
            <a:ext cx="824982" cy="570072"/>
          </a:xfrm>
          <a:custGeom>
            <a:gdLst>
              <a:gd fmla="*/ 1246 w 1246" name="T0"/>
              <a:gd fmla="*/ 213 h 861" name="T1"/>
              <a:gd fmla="*/ 125 w 1246" name="T2"/>
              <a:gd fmla="*/ 861 h 861" name="T3"/>
              <a:gd fmla="*/ 0 w 1246" name="T4"/>
              <a:gd fmla="*/ 648 h 861" name="T5"/>
              <a:gd fmla="*/ 1123 w 1246" name="T6"/>
              <a:gd fmla="*/ 0 h 861" name="T7"/>
              <a:gd fmla="*/ 1246 w 1246" name="T8"/>
              <a:gd fmla="*/ 213 h 8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1" w="1246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6"/>
          <p:cNvSpPr/>
          <p:nvPr/>
        </p:nvSpPr>
        <p:spPr bwMode="auto">
          <a:xfrm>
            <a:off x="6643717" y="1238395"/>
            <a:ext cx="570072" cy="824982"/>
          </a:xfrm>
          <a:custGeom>
            <a:gdLst>
              <a:gd fmla="*/ 861 w 861" name="T0"/>
              <a:gd fmla="*/ 122 h 1246" name="T1"/>
              <a:gd fmla="*/ 213 w 861" name="T2"/>
              <a:gd fmla="*/ 1246 h 1246" name="T3"/>
              <a:gd fmla="*/ 0 w 861" name="T4"/>
              <a:gd fmla="*/ 1120 h 1246" name="T5"/>
              <a:gd fmla="*/ 648 w 861" name="T6"/>
              <a:gd fmla="*/ 0 h 1246" name="T7"/>
              <a:gd fmla="*/ 861 w 861" name="T8"/>
              <a:gd fmla="*/ 122 h 124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6" w="861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Rectangle 7"/>
          <p:cNvSpPr>
            <a:spLocks noChangeArrowheads="1"/>
          </p:cNvSpPr>
          <p:nvPr/>
        </p:nvSpPr>
        <p:spPr bwMode="auto">
          <a:xfrm>
            <a:off x="6056430" y="964284"/>
            <a:ext cx="164202" cy="85808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8"/>
          <p:cNvSpPr/>
          <p:nvPr/>
        </p:nvSpPr>
        <p:spPr bwMode="auto">
          <a:xfrm>
            <a:off x="5040100" y="1151660"/>
            <a:ext cx="570072" cy="825645"/>
          </a:xfrm>
          <a:custGeom>
            <a:gdLst>
              <a:gd fmla="*/ 215 w 861" name="T0"/>
              <a:gd fmla="*/ 0 h 1247" name="T1"/>
              <a:gd fmla="*/ 861 w 861" name="T2"/>
              <a:gd fmla="*/ 1124 h 1247" name="T3"/>
              <a:gd fmla="*/ 648 w 861" name="T4"/>
              <a:gd fmla="*/ 1247 h 1247" name="T5"/>
              <a:gd fmla="*/ 0 w 861" name="T6"/>
              <a:gd fmla="*/ 126 h 1247" name="T7"/>
              <a:gd fmla="*/ 215 w 861" name="T8"/>
              <a:gd fmla="*/ 0 h 124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7" w="861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9"/>
          <p:cNvSpPr/>
          <p:nvPr/>
        </p:nvSpPr>
        <p:spPr bwMode="auto">
          <a:xfrm>
            <a:off x="4294570" y="1834952"/>
            <a:ext cx="824982" cy="571396"/>
          </a:xfrm>
          <a:custGeom>
            <a:gdLst>
              <a:gd fmla="*/ 125 w 1246" name="T0"/>
              <a:gd fmla="*/ 0 h 863" name="T1"/>
              <a:gd fmla="*/ 1246 w 1246" name="T2"/>
              <a:gd fmla="*/ 648 h 863" name="T3"/>
              <a:gd fmla="*/ 1123 w 1246" name="T4"/>
              <a:gd fmla="*/ 863 h 863" name="T5"/>
              <a:gd fmla="*/ 0 w 1246" name="T6"/>
              <a:gd fmla="*/ 215 h 863" name="T7"/>
              <a:gd fmla="*/ 125 w 1246" name="T8"/>
              <a:gd fmla="*/ 0 h 86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3" w="1246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4020459" y="2828771"/>
            <a:ext cx="858088" cy="16287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11"/>
          <p:cNvSpPr/>
          <p:nvPr/>
        </p:nvSpPr>
        <p:spPr bwMode="auto">
          <a:xfrm>
            <a:off x="4209821" y="3437907"/>
            <a:ext cx="823658" cy="570072"/>
          </a:xfrm>
          <a:custGeom>
            <a:gdLst>
              <a:gd fmla="*/ 0 w 1244" name="T0"/>
              <a:gd fmla="*/ 648 h 861" name="T1"/>
              <a:gd fmla="*/ 1121 w 1244" name="T2"/>
              <a:gd fmla="*/ 0 h 861" name="T3"/>
              <a:gd fmla="*/ 1244 w 1244" name="T4"/>
              <a:gd fmla="*/ 215 h 861" name="T5"/>
              <a:gd fmla="*/ 123 w 1244" name="T6"/>
              <a:gd fmla="*/ 861 h 861" name="T7"/>
              <a:gd fmla="*/ 0 w 1244" name="T8"/>
              <a:gd fmla="*/ 648 h 8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1" w="1244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Freeform 12"/>
          <p:cNvSpPr/>
          <p:nvPr/>
        </p:nvSpPr>
        <p:spPr bwMode="auto">
          <a:xfrm>
            <a:off x="4893113" y="3929851"/>
            <a:ext cx="569410" cy="823658"/>
          </a:xfrm>
          <a:custGeom>
            <a:gdLst>
              <a:gd fmla="*/ 0 w 860" name="T0"/>
              <a:gd fmla="*/ 1121 h 1244" name="T1"/>
              <a:gd fmla="*/ 645 w 860" name="T2"/>
              <a:gd fmla="*/ 0 h 1244" name="T3"/>
              <a:gd fmla="*/ 860 w 860" name="T4"/>
              <a:gd fmla="*/ 123 h 1244" name="T5"/>
              <a:gd fmla="*/ 212 w 860" name="T6"/>
              <a:gd fmla="*/ 1244 h 1244" name="T7"/>
              <a:gd fmla="*/ 0 w 860" name="T8"/>
              <a:gd fmla="*/ 1121 h 124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4" w="860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Rectangle 13"/>
          <p:cNvSpPr>
            <a:spLocks noChangeArrowheads="1"/>
          </p:cNvSpPr>
          <p:nvPr/>
        </p:nvSpPr>
        <p:spPr bwMode="auto">
          <a:xfrm>
            <a:off x="5885607" y="4169532"/>
            <a:ext cx="164202" cy="85808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Freeform 14"/>
          <p:cNvSpPr/>
          <p:nvPr/>
        </p:nvSpPr>
        <p:spPr bwMode="auto">
          <a:xfrm>
            <a:off x="6494744" y="4014600"/>
            <a:ext cx="571396" cy="824982"/>
          </a:xfrm>
          <a:custGeom>
            <a:gdLst>
              <a:gd fmla="*/ 648 w 863" name="T0"/>
              <a:gd fmla="*/ 1246 h 1246" name="T1"/>
              <a:gd fmla="*/ 0 w 863" name="T2"/>
              <a:gd fmla="*/ 123 h 1246" name="T3"/>
              <a:gd fmla="*/ 215 w 863" name="T4"/>
              <a:gd fmla="*/ 0 h 1246" name="T5"/>
              <a:gd fmla="*/ 863 w 863" name="T6"/>
              <a:gd fmla="*/ 1121 h 1246" name="T7"/>
              <a:gd fmla="*/ 648 w 863" name="T8"/>
              <a:gd fmla="*/ 1246 h 124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6" w="863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15"/>
          <p:cNvSpPr/>
          <p:nvPr/>
        </p:nvSpPr>
        <p:spPr bwMode="auto">
          <a:xfrm>
            <a:off x="6986688" y="3585556"/>
            <a:ext cx="823658" cy="571396"/>
          </a:xfrm>
          <a:custGeom>
            <a:gdLst>
              <a:gd fmla="*/ 1121 w 1244" name="T0"/>
              <a:gd fmla="*/ 863 h 863" name="T1"/>
              <a:gd fmla="*/ 0 w 1244" name="T2"/>
              <a:gd fmla="*/ 215 h 863" name="T3"/>
              <a:gd fmla="*/ 123 w 1244" name="T4"/>
              <a:gd fmla="*/ 0 h 863" name="T5"/>
              <a:gd fmla="*/ 1244 w 1244" name="T6"/>
              <a:gd fmla="*/ 648 h 863" name="T7"/>
              <a:gd fmla="*/ 1121 w 1244" name="T8"/>
              <a:gd fmla="*/ 863 h 86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3" w="1244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7227694" y="2999594"/>
            <a:ext cx="856763" cy="16287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100" name="组合 99"/>
          <p:cNvGrpSpPr/>
          <p:nvPr/>
        </p:nvGrpSpPr>
        <p:grpSpPr>
          <a:xfrm>
            <a:off x="4028059" y="959981"/>
            <a:ext cx="4063998" cy="4063336"/>
            <a:chOff x="4216402" y="1552113"/>
            <a:chExt cx="4063998" cy="4063336"/>
          </a:xfrm>
        </p:grpSpPr>
        <p:sp>
          <p:nvSpPr>
            <p:cNvPr id="101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gdLst>
                <a:gd fmla="*/ 1246 w 1246" name="T0"/>
                <a:gd fmla="*/ 213 h 861" name="T1"/>
                <a:gd fmla="*/ 125 w 1246" name="T2"/>
                <a:gd fmla="*/ 861 h 861" name="T3"/>
                <a:gd fmla="*/ 0 w 1246" name="T4"/>
                <a:gd fmla="*/ 648 h 861" name="T5"/>
                <a:gd fmla="*/ 1123 w 1246" name="T6"/>
                <a:gd fmla="*/ 0 h 861" name="T7"/>
                <a:gd fmla="*/ 1246 w 1246" name="T8"/>
                <a:gd fmla="*/ 213 h 8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1" w="1246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gdLst>
                <a:gd fmla="*/ 861 w 861" name="T0"/>
                <a:gd fmla="*/ 122 h 1246" name="T1"/>
                <a:gd fmla="*/ 213 w 861" name="T2"/>
                <a:gd fmla="*/ 1246 h 1246" name="T3"/>
                <a:gd fmla="*/ 0 w 861" name="T4"/>
                <a:gd fmla="*/ 1120 h 1246" name="T5"/>
                <a:gd fmla="*/ 648 w 861" name="T6"/>
                <a:gd fmla="*/ 0 h 1246" name="T7"/>
                <a:gd fmla="*/ 861 w 861" name="T8"/>
                <a:gd fmla="*/ 122 h 12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6" w="861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gdLst>
                <a:gd fmla="*/ 215 w 861" name="T0"/>
                <a:gd fmla="*/ 0 h 1247" name="T1"/>
                <a:gd fmla="*/ 861 w 861" name="T2"/>
                <a:gd fmla="*/ 1124 h 1247" name="T3"/>
                <a:gd fmla="*/ 648 w 861" name="T4"/>
                <a:gd fmla="*/ 1247 h 1247" name="T5"/>
                <a:gd fmla="*/ 0 w 861" name="T6"/>
                <a:gd fmla="*/ 126 h 1247" name="T7"/>
                <a:gd fmla="*/ 215 w 861" name="T8"/>
                <a:gd fmla="*/ 0 h 12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7" w="861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gdLst>
                <a:gd fmla="*/ 125 w 1246" name="T0"/>
                <a:gd fmla="*/ 0 h 863" name="T1"/>
                <a:gd fmla="*/ 1246 w 1246" name="T2"/>
                <a:gd fmla="*/ 648 h 863" name="T3"/>
                <a:gd fmla="*/ 1123 w 1246" name="T4"/>
                <a:gd fmla="*/ 863 h 863" name="T5"/>
                <a:gd fmla="*/ 0 w 1246" name="T6"/>
                <a:gd fmla="*/ 215 h 863" name="T7"/>
                <a:gd fmla="*/ 125 w 1246" name="T8"/>
                <a:gd fmla="*/ 0 h 8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3" w="1246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gdLst>
                <a:gd fmla="*/ 0 w 1244" name="T0"/>
                <a:gd fmla="*/ 648 h 861" name="T1"/>
                <a:gd fmla="*/ 1121 w 1244" name="T2"/>
                <a:gd fmla="*/ 0 h 861" name="T3"/>
                <a:gd fmla="*/ 1244 w 1244" name="T4"/>
                <a:gd fmla="*/ 215 h 861" name="T5"/>
                <a:gd fmla="*/ 123 w 1244" name="T6"/>
                <a:gd fmla="*/ 861 h 861" name="T7"/>
                <a:gd fmla="*/ 0 w 1244" name="T8"/>
                <a:gd fmla="*/ 648 h 8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1" w="1244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gdLst>
                <a:gd fmla="*/ 0 w 860" name="T0"/>
                <a:gd fmla="*/ 1121 h 1244" name="T1"/>
                <a:gd fmla="*/ 645 w 860" name="T2"/>
                <a:gd fmla="*/ 0 h 1244" name="T3"/>
                <a:gd fmla="*/ 860 w 860" name="T4"/>
                <a:gd fmla="*/ 123 h 1244" name="T5"/>
                <a:gd fmla="*/ 212 w 860" name="T6"/>
                <a:gd fmla="*/ 1244 h 1244" name="T7"/>
                <a:gd fmla="*/ 0 w 860" name="T8"/>
                <a:gd fmla="*/ 1121 h 12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4" w="860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gdLst>
                <a:gd fmla="*/ 648 w 863" name="T0"/>
                <a:gd fmla="*/ 1246 h 1246" name="T1"/>
                <a:gd fmla="*/ 0 w 863" name="T2"/>
                <a:gd fmla="*/ 123 h 1246" name="T3"/>
                <a:gd fmla="*/ 215 w 863" name="T4"/>
                <a:gd fmla="*/ 0 h 1246" name="T5"/>
                <a:gd fmla="*/ 863 w 863" name="T6"/>
                <a:gd fmla="*/ 1121 h 1246" name="T7"/>
                <a:gd fmla="*/ 648 w 863" name="T8"/>
                <a:gd fmla="*/ 1246 h 12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6" w="863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gdLst>
                <a:gd fmla="*/ 1121 w 1244" name="T0"/>
                <a:gd fmla="*/ 863 h 863" name="T1"/>
                <a:gd fmla="*/ 0 w 1244" name="T2"/>
                <a:gd fmla="*/ 215 h 863" name="T3"/>
                <a:gd fmla="*/ 123 w 1244" name="T4"/>
                <a:gd fmla="*/ 0 h 863" name="T5"/>
                <a:gd fmla="*/ 1244 w 1244" name="T6"/>
                <a:gd fmla="*/ 648 h 863" name="T7"/>
                <a:gd fmla="*/ 1121 w 1244" name="T8"/>
                <a:gd fmla="*/ 863 h 8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3" w="1244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" name="矩形 1"/>
          <p:cNvSpPr/>
          <p:nvPr/>
        </p:nvSpPr>
        <p:spPr>
          <a:xfrm>
            <a:off x="-1066800" y="609600"/>
            <a:ext cx="438150" cy="35038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74810864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path" presetID="0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7847 L -0.00833 -0.07824 C -0.01264 -0.08819 -0.0198 -0.09722 -0.02032 -0.10972 C -0.02292 -0.11551 -0.02227 -0.12778 -0.02513 -0.13264 C -0.02787 -0.15139 -0.01823 -0.18403 -0.03659 -0.22199 C -0.05378 -0.24977 -0.11472 -0.33426 -0.13555 -0.36181 L -0.15899 -0.39259 C -0.16511 -0.40231 -0.17579 -0.41505 -0.1823 -0.42014 C -0.19402 -0.4331 -0.21875 -0.45995 -0.22943 -0.47014 C -0.23946 -0.48241 -0.23737 -0.47847 -0.24219 -0.48681 C -0.24714 -0.49306 -0.25886 -0.51366 -0.26433 -0.52014 C -0.27227 -0.53287 -0.28451 -0.55532 -0.28985 -0.56319 C -0.29271 -0.56412 -0.29883 -0.56458 -0.30053 -0.56759 C -0.30144 -0.57199 -0.30378 -0.57662 -0.30625 -0.57847 C -0.31537 -0.59444 -0.31537 -0.59005 -0.32396 -0.60347 C -0.32787 -0.61458 -0.32787 -0.62153 -0.33464 -0.63495 C -0.33568 -0.63704 -0.33568 -0.64398 -0.33672 -0.64514 C -0.33868 -0.64884 -0.34141 -0.65278 -0.34649 -0.65347 C -0.34714 -0.65764 -0.34727 -0.66227 -0.34727 -0.66643 C -0.34727 -0.67083 -0.35 -0.67523 -0.35066 -0.67986 C -0.35235 -0.68889 -0.35209 -0.69815 -0.35586 -0.70764 C -0.35625 -0.71204 -0.35769 -0.71597 -0.35821 -0.72014 C -0.35899 -0.72917 -0.35899 -0.73819 -0.35899 -0.74722 C -0.36016 -0.83241 -0.36016 -0.80093 -0.36016 -0.83681 L -0.23347 -0.83264 C -0.23581 -0.82986 -0.24089 -0.82801 -0.24219 -0.82431 C -0.27969 -0.80139 -0.24792 -0.81643 -0.31133 -0.80995 C -0.31264 -0.80718 -0.31641 -0.80556 -0.32318 -0.80556 C -0.33568 -0.80139 -0.34844 -0.80093 -0.36237 -0.80093 C -0.36784 -0.7875 -0.37006 -0.7875 -0.36237 -0.7875 L -0.23607 -0.79213 C -0.23959 -0.7875 -0.24037 -0.77986 -0.24102 -0.77431 C -0.29441 -0.76505 -0.20951 -0.7794 -0.31316 -0.76597 C -0.31719 -0.76551 -0.32383 -0.76505 -0.325 -0.76181 L -0.34141 -0.75764 C -0.34649 -0.75625 -0.34727 -0.75602 -0.34844 -0.75347 C -0.35105 -0.75162 -0.35821 -0.74722 -0.35821 -0.74722 L -0.24297 -0.74259 L -0.25378 -0.72477 L -0.27722 -0.72014 C -0.28894 -0.72014 -0.30053 -0.72014 -0.31224 -0.71597 C -0.31329 -0.71574 -0.3155 -0.71319 -0.31784 -0.71181 C -0.32383 -0.71134 -0.32409 -0.7088 -0.32735 -0.70764 C -0.33568 -0.70671 -0.33985 -0.70671 -0.34727 -0.70347 C -0.34844 -0.70231 -0.35144 -0.70255 -0.35586 -0.69931 C -0.35769 -0.69768 -0.35821 -0.68889 -0.35821 -0.68889 L -0.24219 -0.69329 L -0.25378 -0.69329 C -0.2655 -0.68542 -0.27722 -0.67708 -0.28894 -0.67523 L -0.325 -0.66643 C -0.32735 -0.66643 -0.33256 -0.66366 -0.33464 -0.66181 C -0.33568 -0.65949 -0.33803 -0.65393 -0.34141 -0.65347 C -0.35782 -0.65278 -0.37592 -0.6581 -0.39336 -0.66181 C -0.39402 -0.67523 -0.39402 -0.69051 -0.39753 -0.69931 C -0.39961 -0.70231 -0.40495 -0.70231 -0.40573 -0.70347 L -0.41459 -0.69931 C -0.41459 -0.69907 -0.44076 -0.59907 -0.44076 -0.59907" pathEditMode="fixed" ptsTypes="AAAAAAAAAAAAAAAAAAAAAAAAAAAAAAAAAAAAAAAAAAAAAAAAAAAAAAAAA" rAng="0">
                                      <p:cBhvr>
                                        <p:cTn dur="3000" fill="hold" id="6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28" y="-3791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" nodeType="withEffect" presetClass="entr" presetID="22" presetSubtype="8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dur="1" fill="hold" id="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9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22" presetSubtype="8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12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22" presetSubtype="8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1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22" presetSubtype="8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18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" nodeType="withEffect" presetClass="emph" presetID="8" presetSubtype="0">
                                  <p:stCondLst>
                                    <p:cond delay="2800"/>
                                  </p:stCondLst>
                                  <p:childTnLst>
                                    <p:animRot by="-1800000">
                                      <p:cBhvr>
                                        <p:cTn dur="500" fill="hold" id="20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23" presetSubtype="36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27" nodeType="withEffect" presetClass="emph" presetID="6" presetSubtype="0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dur="150" fill="hold" id="28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23" presetSubtype="36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1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2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3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35" nodeType="withEffect" presetClass="emph" presetID="6" presetSubtype="0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dur="150" fill="hold" id="36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37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9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1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3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5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7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9" nodeType="withEffect" presetClass="exit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" nodeType="withEffect" presetClass="entr" presetID="1" presetSubtype="0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xit" presetID="17" presetSubtype="10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5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5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17" presetSubtype="10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22" presetSubtype="8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63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22" presetSubtype="8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66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22" presetSubtype="8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6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" nodeType="withEffect" presetClass="entr" presetID="22" presetSubtype="8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400" id="72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3" nodeType="withEffect" presetClass="entr" presetID="23" presetSubtype="36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5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6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7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8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79" nodeType="withEffect" presetClass="emph" presetID="6" presetSubtype="0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dur="150" fill="hold" id="80"/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23" presetSubtype="36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5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6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87" nodeType="withEffect" presetClass="emph" presetID="6" presetSubtype="0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dur="150" fill="hold" id="88"/>
                                        <p:tgtEl>
                                          <p:spTgt spid="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53" presetSubtype="0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1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2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93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53" presetSubtype="0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6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7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98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9" nodeType="withEffect" presetClass="entr" presetID="53" presetSubtype="0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1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2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03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4" nodeType="afterGroup">
                            <p:stCondLst>
                              <p:cond delay="5700"/>
                            </p:stCondLst>
                            <p:childTnLst>
                              <p:par>
                                <p:cTn fill="hold" id="105" nodeType="after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07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09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1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3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5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7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9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1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3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5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7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9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31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06 4.44444E-06 L 0.06589 0.00092" pathEditMode="relative" ptsTypes="AA" rAng="0">
                                      <p:cBhvr>
                                        <p:cTn dur="200" fill="hold" id="132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3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06 4.44444E-06 L 0.06263 -0.0632" pathEditMode="relative" ptsTypes="AA" rAng="0">
                                      <p:cBhvr>
                                        <p:cTn dur="200" fill="hold" id="134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35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07 -7.40741E-07 L 0.03307 -0.10208" pathEditMode="relative" ptsTypes="AA" rAng="0">
                                      <p:cBhvr>
                                        <p:cTn dur="200" fill="hold" id="136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06 7.40741E-07 L -0.00039 -0.12269" pathEditMode="relative" ptsTypes="AA" rAng="0">
                                      <p:cBhvr>
                                        <p:cTn dur="200" fill="hold" id="138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39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06 7.40741E-07 L -0.03529 -0.10625" pathEditMode="relative" ptsTypes="AA" rAng="0">
                                      <p:cBhvr>
                                        <p:cTn dur="200" fill="hold" id="14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1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06 7.40741E-07 L -0.06055 -0.06134" pathEditMode="relative" ptsTypes="AA" rAng="0">
                                      <p:cBhvr>
                                        <p:cTn dur="200" fill="hold" id="14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06 4.44444E-06 L -0.07005 4.44444E-06" pathEditMode="relative" ptsTypes="AA" rAng="0">
                                      <p:cBhvr>
                                        <p:cTn dur="200" fill="hold" id="144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5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-4.07407E-06 L -0.06133 0.0632" pathEditMode="relative" ptsTypes="AA" rAng="0">
                                      <p:cBhvr>
                                        <p:cTn dur="200" fill="hold" id="146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07 -3.7037E-07 L -0.03516 0.10903" pathEditMode="relative" ptsTypes="AA" rAng="0">
                                      <p:cBhvr>
                                        <p:cTn dur="200" fill="hold" id="148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9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06 -3.7037E-07 L -0.00052 0.12269" pathEditMode="relative" ptsTypes="AA" rAng="0">
                                      <p:cBhvr>
                                        <p:cTn dur="200" fill="hold" id="15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1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07 -1.85185E-06 L 0.03398 0.10533" pathEditMode="relative" ptsTypes="AA" rAng="0">
                                      <p:cBhvr>
                                        <p:cTn dur="200" fill="hold" id="152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-3.33333E-06 L 0.05755 0.05973" pathEditMode="relative" ptsTypes="AA" rAng="0">
                                      <p:cBhvr>
                                        <p:cTn dur="200" fill="hold" id="154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5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56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57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58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6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61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62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63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6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66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67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68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7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71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72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73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7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76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77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78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81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8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83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86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87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88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91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92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93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196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197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198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201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202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203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206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207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208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211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212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213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5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00" id="216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7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8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00" id="219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0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21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23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25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27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229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231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3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35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7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9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1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3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5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47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49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1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53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55" nodeType="withEffect" presetClass="entr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2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8"/>
      <p:bldP grpId="1" spid="38"/>
      <p:bldP grpId="0" spid="13"/>
      <p:bldP grpId="1" spid="13"/>
      <p:bldP grpId="0" spid="14"/>
      <p:bldP grpId="1" spid="14"/>
      <p:bldP grpId="2" spid="14"/>
      <p:bldP grpId="0" spid="15"/>
      <p:bldP grpId="1" spid="15"/>
      <p:bldP grpId="2" spid="15"/>
      <p:bldP grpId="0" spid="16"/>
      <p:bldP grpId="1" spid="16"/>
      <p:bldP grpId="2" spid="16"/>
      <p:bldP grpId="0" spid="17"/>
      <p:bldP grpId="1" spid="17"/>
      <p:bldP grpId="2" spid="17"/>
      <p:bldP grpId="0" spid="18"/>
      <p:bldP grpId="1" spid="18"/>
      <p:bldP grpId="2" spid="18"/>
      <p:bldP grpId="3" spid="18"/>
      <p:bldP grpId="0" spid="19"/>
      <p:bldP grpId="1" spid="19"/>
      <p:bldP grpId="2" spid="19"/>
      <p:bldP grpId="3" spid="19"/>
      <p:bldP grpId="0" spid="51"/>
      <p:bldP grpId="1" spid="51"/>
      <p:bldP grpId="0" spid="52"/>
      <p:bldP grpId="1" spid="52"/>
      <p:bldP grpId="0" spid="53"/>
      <p:bldP grpId="1" spid="53"/>
      <p:bldP grpId="0" spid="54"/>
      <p:bldP grpId="1" spid="54"/>
      <p:bldP grpId="0" spid="55"/>
      <p:bldP grpId="1" spid="55"/>
      <p:bldP grpId="2" spid="55"/>
      <p:bldP grpId="0" spid="56"/>
      <p:bldP grpId="1" spid="56"/>
      <p:bldP grpId="2" spid="56"/>
      <p:bldP grpId="0" spid="86"/>
      <p:bldP grpId="1" spid="86"/>
      <p:bldP grpId="0" spid="87"/>
      <p:bldP grpId="1" spid="87"/>
      <p:bldP grpId="0" spid="88"/>
      <p:bldP grpId="1" spid="88"/>
      <p:bldP grpId="2" spid="88"/>
      <p:bldP grpId="0" spid="89"/>
      <p:bldP grpId="1" spid="89"/>
      <p:bldP grpId="2" spid="89"/>
      <p:bldP grpId="0" spid="90"/>
      <p:bldP grpId="1" spid="90"/>
      <p:bldP grpId="2" spid="90"/>
      <p:bldP grpId="0" spid="91"/>
      <p:bldP grpId="1" spid="91"/>
      <p:bldP grpId="2" spid="91"/>
      <p:bldP grpId="0" spid="92"/>
      <p:bldP grpId="1" spid="92"/>
      <p:bldP grpId="2" spid="92"/>
      <p:bldP grpId="0" spid="93"/>
      <p:bldP grpId="1" spid="93"/>
      <p:bldP grpId="2" spid="93"/>
      <p:bldP grpId="0" spid="94"/>
      <p:bldP grpId="1" spid="94"/>
      <p:bldP grpId="2" spid="94"/>
      <p:bldP grpId="0" spid="95"/>
      <p:bldP grpId="1" spid="95"/>
      <p:bldP grpId="2" spid="95"/>
      <p:bldP grpId="0" spid="96"/>
      <p:bldP grpId="1" spid="96"/>
      <p:bldP grpId="2" spid="96"/>
      <p:bldP grpId="0" spid="97"/>
      <p:bldP grpId="1" spid="97"/>
      <p:bldP grpId="2" spid="97"/>
      <p:bldP grpId="0" spid="98"/>
      <p:bldP grpId="1" spid="98"/>
      <p:bldP grpId="2" spid="98"/>
      <p:bldP grpId="0" spid="99"/>
      <p:bldP grpId="1" spid="99"/>
      <p:bldP grpId="2" spid="99"/>
      <p:bldP grpId="0" spid="2"/>
    </p:bldLst>
  </p:timing>
</p:sld>
</file>

<file path=ppt/slides/slide2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3" name="椭圆 22"/>
          <p:cNvSpPr/>
          <p:nvPr/>
        </p:nvSpPr>
        <p:spPr>
          <a:xfrm>
            <a:off x="4710539" y="4232791"/>
            <a:ext cx="2426958" cy="311006"/>
          </a:xfrm>
          <a:prstGeom prst="ellipse">
            <a:avLst/>
          </a:prstGeom>
          <a:solidFill>
            <a:srgbClr val="96BB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4903822" y="2345871"/>
            <a:ext cx="3364978" cy="2108200"/>
            <a:chOff x="16268700" y="-2538606"/>
            <a:chExt cx="5829299" cy="3652120"/>
          </a:xfrm>
        </p:grpSpPr>
        <p:grpSp>
          <p:nvGrpSpPr>
            <p:cNvPr id="4" name="组合 3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9" name="任意多边形 8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gdLst>
                  <a:gd fmla="*/ 166687 w 442912" name="connsiteX0"/>
                  <a:gd fmla="*/ 0 h 3195638" name="connsiteY0"/>
                  <a:gd fmla="*/ 442912 w 442912" name="connsiteX1"/>
                  <a:gd fmla="*/ 315912 h 3195638" name="connsiteY1"/>
                  <a:gd fmla="*/ 109537 w 442912" name="connsiteX2"/>
                  <a:gd fmla="*/ 3176587 h 3195638" name="connsiteY2"/>
                  <a:gd fmla="*/ 0 w 442912" name="connsiteX3"/>
                  <a:gd fmla="*/ 3195638 h 3195638" name="connsiteY3"/>
                  <a:gd fmla="*/ 166687 w 442912" name="connsiteX4"/>
                  <a:gd fmla="*/ 0 h 3195638" name="connsiteY4"/>
                  <a:gd fmla="*/ 180975 w 438150" name="connsiteX5"/>
                  <a:gd fmla="*/ 0 h 3219450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195638" w="442912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5" name="任意多边形 4"/>
            <p:cNvSpPr/>
            <p:nvPr/>
          </p:nvSpPr>
          <p:spPr>
            <a:xfrm>
              <a:off x="19694523" y="-1962152"/>
              <a:ext cx="2403475" cy="3027364"/>
            </a:xfrm>
            <a:custGeom>
              <a:gdLst>
                <a:gd fmla="*/ 317500 w 2403475" name="connsiteX0"/>
                <a:gd fmla="*/ 0 h 3027363" name="connsiteY0"/>
                <a:gd fmla="*/ 1400175 w 2403475" name="connsiteX1"/>
                <a:gd fmla="*/ 231775 h 3027363" name="connsiteY1"/>
                <a:gd fmla="*/ 2403475 w 2403475" name="connsiteX2"/>
                <a:gd fmla="*/ 827087 h 3027363" name="connsiteY2"/>
                <a:gd fmla="*/ 1487488 w 2403475" name="connsiteX3"/>
                <a:gd fmla="*/ 3027363 h 3027363" name="connsiteY3"/>
                <a:gd fmla="*/ 793750 w 2403475" name="connsiteX4"/>
                <a:gd fmla="*/ 2628900 h 3027363" name="connsiteY4"/>
                <a:gd fmla="*/ 0 w 2403475" name="connsiteX5"/>
                <a:gd fmla="*/ 2873375 h 3027363" name="connsiteY5"/>
                <a:gd fmla="*/ 317500 w 2403475" name="connsiteX6"/>
                <a:gd fmla="*/ 0 h 3027363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3027363" w="2403475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12" name="矩形 11"/>
          <p:cNvSpPr/>
          <p:nvPr/>
        </p:nvSpPr>
        <p:spPr>
          <a:xfrm>
            <a:off x="7549628" y="4269368"/>
            <a:ext cx="1749288" cy="1749288"/>
          </a:xfrm>
          <a:prstGeom prst="rect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矩形 12"/>
          <p:cNvSpPr/>
          <p:nvPr/>
        </p:nvSpPr>
        <p:spPr>
          <a:xfrm>
            <a:off x="4003527" y="1362143"/>
            <a:ext cx="1152940" cy="1152940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4" name="椭圆 13"/>
          <p:cNvSpPr/>
          <p:nvPr/>
        </p:nvSpPr>
        <p:spPr>
          <a:xfrm>
            <a:off x="4389230" y="1703178"/>
            <a:ext cx="3770522" cy="3770522"/>
          </a:xfrm>
          <a:prstGeom prst="ellipse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任意多边形 14"/>
          <p:cNvSpPr/>
          <p:nvPr/>
        </p:nvSpPr>
        <p:spPr>
          <a:xfrm rot="20661730">
            <a:off x="5849098" y="1046472"/>
            <a:ext cx="1304900" cy="2608842"/>
          </a:xfrm>
          <a:custGeom>
            <a:gdLst>
              <a:gd fmla="*/ 1766736 w 1774356" name="connsiteX0"/>
              <a:gd fmla="*/ 3547408 h 3547408" name="connsiteY0"/>
              <a:gd fmla="*/ 1589083 w 1774356" name="connsiteX1"/>
              <a:gd fmla="*/ 3538437 h 3547408" name="connsiteY1"/>
              <a:gd fmla="*/ 0 w 1774356" name="connsiteX2"/>
              <a:gd fmla="*/ 1777514 h 3547408" name="connsiteY2"/>
              <a:gd fmla="*/ 1589083 w 1774356" name="connsiteX3"/>
              <a:gd fmla="*/ 16591 h 3547408" name="connsiteY3"/>
              <a:gd fmla="*/ 1774356 w 1774356" name="connsiteX4"/>
              <a:gd fmla="*/ 0 h 3547408" name="connsiteY4"/>
              <a:gd fmla="*/ 1827696 w 1827696" name="connsiteX5"/>
              <a:gd fmla="*/ 0 h 3547408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547408" w="1774355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20661730">
            <a:off x="6916146" y="722979"/>
            <a:ext cx="1304190" cy="1312868"/>
          </a:xfrm>
          <a:custGeom>
            <a:gdLst>
              <a:gd fmla="*/ 0 w 1773388" name="connsiteX0"/>
              <a:gd fmla="*/ 168 h 1785191" name="connsiteY0"/>
              <a:gd fmla="*/ 3326 w 1773388" name="connsiteX1"/>
              <a:gd fmla="*/ 0 h 1785191" name="connsiteY1"/>
              <a:gd fmla="*/ 1773388 w 1773388" name="connsiteX2"/>
              <a:gd fmla="*/ 1770062 h 1785191" name="connsiteY2"/>
              <a:gd fmla="*/ 1772624 w 1773388" name="connsiteX3"/>
              <a:gd fmla="*/ 1785191 h 1785191" name="connsiteY3"/>
              <a:gd fmla="*/ 1772624 w 1773388" name="connsiteX4"/>
              <a:gd fmla="*/ 1785191 h 1785191" name="connsiteY4"/>
              <a:gd fmla="*/ 91440 w 1773388" name="connsiteX5"/>
              <a:gd fmla="*/ 1876631 h 1876631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785190" w="1773388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4461730">
            <a:off x="7262416" y="1976107"/>
            <a:ext cx="1304185" cy="1312863"/>
          </a:xfrm>
          <a:custGeom>
            <a:gdLst>
              <a:gd fmla="*/ 0 w 1773388" name="connsiteX0"/>
              <a:gd fmla="*/ 168 h 1785191" name="connsiteY0"/>
              <a:gd fmla="*/ 3326 w 1773388" name="connsiteX1"/>
              <a:gd fmla="*/ 0 h 1785191" name="connsiteY1"/>
              <a:gd fmla="*/ 1773388 w 1773388" name="connsiteX2"/>
              <a:gd fmla="*/ 1770062 h 1785191" name="connsiteY2"/>
              <a:gd fmla="*/ 1772624 w 1773388" name="connsiteX3"/>
              <a:gd fmla="*/ 1785191 h 1785191" name="connsiteY3"/>
              <a:gd fmla="*/ 1772624 w 1773388" name="connsiteX4"/>
              <a:gd fmla="*/ 1785191 h 1785191" name="connsiteY4"/>
              <a:gd fmla="*/ 91440 w 1773388" name="connsiteX5"/>
              <a:gd fmla="*/ 1876631 h 1876631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785190" w="1773388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6274054" y="2534707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" name="任意多边形 18"/>
          <p:cNvSpPr/>
          <p:nvPr/>
        </p:nvSpPr>
        <p:spPr>
          <a:xfrm rot="20661730">
            <a:off x="2969946" y="3922312"/>
            <a:ext cx="1304900" cy="2608842"/>
          </a:xfrm>
          <a:custGeom>
            <a:gdLst>
              <a:gd fmla="*/ 1766736 w 1774356" name="connsiteX0"/>
              <a:gd fmla="*/ 3547408 h 3547408" name="connsiteY0"/>
              <a:gd fmla="*/ 1589083 w 1774356" name="connsiteX1"/>
              <a:gd fmla="*/ 3538437 h 3547408" name="connsiteY1"/>
              <a:gd fmla="*/ 0 w 1774356" name="connsiteX2"/>
              <a:gd fmla="*/ 1777514 h 3547408" name="connsiteY2"/>
              <a:gd fmla="*/ 1589083 w 1774356" name="connsiteX3"/>
              <a:gd fmla="*/ 16591 h 3547408" name="connsiteY3"/>
              <a:gd fmla="*/ 1774356 w 1774356" name="connsiteX4"/>
              <a:gd fmla="*/ 0 h 3547408" name="connsiteY4"/>
              <a:gd fmla="*/ 1827696 w 1827696" name="connsiteX5"/>
              <a:gd fmla="*/ 0 h 3547408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547408" w="1774355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 rot="20661730">
            <a:off x="4036994" y="3598819"/>
            <a:ext cx="1304190" cy="1312868"/>
          </a:xfrm>
          <a:custGeom>
            <a:gdLst>
              <a:gd fmla="*/ 0 w 1773388" name="connsiteX0"/>
              <a:gd fmla="*/ 168 h 1785191" name="connsiteY0"/>
              <a:gd fmla="*/ 3326 w 1773388" name="connsiteX1"/>
              <a:gd fmla="*/ 0 h 1785191" name="connsiteY1"/>
              <a:gd fmla="*/ 1773388 w 1773388" name="connsiteX2"/>
              <a:gd fmla="*/ 1770062 h 1785191" name="connsiteY2"/>
              <a:gd fmla="*/ 1772624 w 1773388" name="connsiteX3"/>
              <a:gd fmla="*/ 1785191 h 1785191" name="connsiteY3"/>
              <a:gd fmla="*/ 1772624 w 1773388" name="connsiteX4"/>
              <a:gd fmla="*/ 1785191 h 1785191" name="connsiteY4"/>
              <a:gd fmla="*/ 91440 w 1773388" name="connsiteX5"/>
              <a:gd fmla="*/ 1876631 h 1876631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785190" w="1773388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 rot="4461730">
            <a:off x="4383264" y="4851947"/>
            <a:ext cx="1304185" cy="1312863"/>
          </a:xfrm>
          <a:custGeom>
            <a:gdLst>
              <a:gd fmla="*/ 0 w 1773388" name="connsiteX0"/>
              <a:gd fmla="*/ 168 h 1785191" name="connsiteY0"/>
              <a:gd fmla="*/ 3326 w 1773388" name="connsiteX1"/>
              <a:gd fmla="*/ 0 h 1785191" name="connsiteY1"/>
              <a:gd fmla="*/ 1773388 w 1773388" name="connsiteX2"/>
              <a:gd fmla="*/ 1770062 h 1785191" name="connsiteY2"/>
              <a:gd fmla="*/ 1772624 w 1773388" name="connsiteX3"/>
              <a:gd fmla="*/ 1785191 h 1785191" name="connsiteY3"/>
              <a:gd fmla="*/ 1772624 w 1773388" name="connsiteX4"/>
              <a:gd fmla="*/ 1785191 h 1785191" name="connsiteY4"/>
              <a:gd fmla="*/ 91440 w 1773388" name="connsiteX5"/>
              <a:gd fmla="*/ 1876631 h 1876631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785190" w="1773388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008268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505882" y="4007576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8" name="组合 27"/>
          <p:cNvGrpSpPr/>
          <p:nvPr/>
        </p:nvGrpSpPr>
        <p:grpSpPr>
          <a:xfrm>
            <a:off x="4493749" y="2194057"/>
            <a:ext cx="3204502" cy="2469886"/>
            <a:chOff x="4480586" y="2178315"/>
            <a:chExt cx="3204502" cy="2469886"/>
          </a:xfrm>
        </p:grpSpPr>
        <p:grpSp>
          <p:nvGrpSpPr>
            <p:cNvPr id="29" name="Group 4"/>
            <p:cNvGrpSpPr>
              <a:grpSpLocks noChangeAspect="1"/>
            </p:cNvGrpSpPr>
            <p:nvPr/>
          </p:nvGrpSpPr>
          <p:grpSpPr>
            <a:xfrm>
              <a:off x="4518025" y="2214563"/>
              <a:ext cx="3167063" cy="2433638"/>
              <a:chOff x="2926" y="1451"/>
              <a:chExt cx="1995" cy="1533"/>
            </a:xfrm>
            <a:solidFill>
              <a:srgbClr val="93B9D9"/>
            </a:solidFill>
          </p:grpSpPr>
          <p:sp>
            <p:nvSpPr>
              <p:cNvPr id="31" name="Freeform 5"/>
              <p:cNvSpPr/>
              <p:nvPr/>
            </p:nvSpPr>
            <p:spPr bwMode="auto">
              <a:xfrm>
                <a:off x="2926" y="1922"/>
                <a:ext cx="1995" cy="89"/>
              </a:xfrm>
              <a:custGeom>
                <a:gdLst>
                  <a:gd fmla="*/ 241 w 247" name="T0"/>
                  <a:gd fmla="*/ 0 h 11" name="T1"/>
                  <a:gd fmla="*/ 6 w 247" name="T2"/>
                  <a:gd fmla="*/ 0 h 11" name="T3"/>
                  <a:gd fmla="*/ 0 w 247" name="T4"/>
                  <a:gd fmla="*/ 7 h 11" name="T5"/>
                  <a:gd fmla="*/ 2 w 247" name="T6"/>
                  <a:gd fmla="*/ 11 h 11" name="T7"/>
                  <a:gd fmla="*/ 245 w 247" name="T8"/>
                  <a:gd fmla="*/ 11 h 11" name="T9"/>
                  <a:gd fmla="*/ 247 w 247" name="T10"/>
                  <a:gd fmla="*/ 7 h 11" name="T11"/>
                  <a:gd fmla="*/ 241 w 247" name="T12"/>
                  <a:gd fmla="*/ 0 h 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" w="246">
                    <a:moveTo>
                      <a:pt x="2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7" y="10"/>
                      <a:pt x="247" y="9"/>
                      <a:pt x="247" y="7"/>
                    </a:cubicBezTo>
                    <a:cubicBezTo>
                      <a:pt x="247" y="3"/>
                      <a:pt x="244" y="0"/>
                      <a:pt x="2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3031" y="2027"/>
                <a:ext cx="1801" cy="957"/>
              </a:xfrm>
              <a:custGeom>
                <a:gdLst>
                  <a:gd fmla="*/ 15 w 223" name="T0"/>
                  <a:gd fmla="*/ 104 h 118" name="T1"/>
                  <a:gd fmla="*/ 194 w 223" name="T2"/>
                  <a:gd fmla="*/ 118 h 118" name="T3"/>
                  <a:gd fmla="*/ 223 w 223" name="T4"/>
                  <a:gd fmla="*/ 0 h 118" name="T5"/>
                  <a:gd fmla="*/ 188 w 223" name="T6"/>
                  <a:gd fmla="*/ 1 h 118" name="T7"/>
                  <a:gd fmla="*/ 188 w 223" name="T8"/>
                  <a:gd fmla="*/ 30 h 118" name="T9"/>
                  <a:gd fmla="*/ 188 w 223" name="T10"/>
                  <a:gd fmla="*/ 1 h 118" name="T11"/>
                  <a:gd fmla="*/ 51 w 223" name="T12"/>
                  <a:gd fmla="*/ 16 h 118" name="T13"/>
                  <a:gd fmla="*/ 22 w 223" name="T14"/>
                  <a:gd fmla="*/ 16 h 118" name="T15"/>
                  <a:gd fmla="*/ 54 w 223" name="T16"/>
                  <a:gd fmla="*/ 110 h 118" name="T17"/>
                  <a:gd fmla="*/ 22 w 223" name="T18"/>
                  <a:gd fmla="*/ 96 h 118" name="T19"/>
                  <a:gd fmla="*/ 54 w 223" name="T20"/>
                  <a:gd fmla="*/ 110 h 118" name="T21"/>
                  <a:gd fmla="*/ 18 w 223" name="T22"/>
                  <a:gd fmla="*/ 88 h 118" name="T23"/>
                  <a:gd fmla="*/ 54 w 223" name="T24"/>
                  <a:gd fmla="*/ 75 h 118" name="T25"/>
                  <a:gd fmla="*/ 54 w 223" name="T26"/>
                  <a:gd fmla="*/ 67 h 118" name="T27"/>
                  <a:gd fmla="*/ 14 w 223" name="T28"/>
                  <a:gd fmla="*/ 53 h 118" name="T29"/>
                  <a:gd fmla="*/ 54 w 223" name="T30"/>
                  <a:gd fmla="*/ 67 h 118" name="T31"/>
                  <a:gd fmla="*/ 11 w 223" name="T32"/>
                  <a:gd fmla="*/ 45 h 118" name="T33"/>
                  <a:gd fmla="*/ 54 w 223" name="T34"/>
                  <a:gd fmla="*/ 31 h 118" name="T35"/>
                  <a:gd fmla="*/ 106 w 223" name="T36"/>
                  <a:gd fmla="*/ 110 h 118" name="T37"/>
                  <a:gd fmla="*/ 63 w 223" name="T38"/>
                  <a:gd fmla="*/ 96 h 118" name="T39"/>
                  <a:gd fmla="*/ 106 w 223" name="T40"/>
                  <a:gd fmla="*/ 110 h 118" name="T41"/>
                  <a:gd fmla="*/ 63 w 223" name="T42"/>
                  <a:gd fmla="*/ 88 h 118" name="T43"/>
                  <a:gd fmla="*/ 106 w 223" name="T44"/>
                  <a:gd fmla="*/ 75 h 118" name="T45"/>
                  <a:gd fmla="*/ 106 w 223" name="T46"/>
                  <a:gd fmla="*/ 67 h 118" name="T47"/>
                  <a:gd fmla="*/ 63 w 223" name="T48"/>
                  <a:gd fmla="*/ 53 h 118" name="T49"/>
                  <a:gd fmla="*/ 106 w 223" name="T50"/>
                  <a:gd fmla="*/ 67 h 118" name="T51"/>
                  <a:gd fmla="*/ 63 w 223" name="T52"/>
                  <a:gd fmla="*/ 45 h 118" name="T53"/>
                  <a:gd fmla="*/ 106 w 223" name="T54"/>
                  <a:gd fmla="*/ 31 h 118" name="T55"/>
                  <a:gd fmla="*/ 159 w 223" name="T56"/>
                  <a:gd fmla="*/ 110 h 118" name="T57"/>
                  <a:gd fmla="*/ 116 w 223" name="T58"/>
                  <a:gd fmla="*/ 96 h 118" name="T59"/>
                  <a:gd fmla="*/ 159 w 223" name="T60"/>
                  <a:gd fmla="*/ 110 h 118" name="T61"/>
                  <a:gd fmla="*/ 116 w 223" name="T62"/>
                  <a:gd fmla="*/ 88 h 118" name="T63"/>
                  <a:gd fmla="*/ 159 w 223" name="T64"/>
                  <a:gd fmla="*/ 75 h 118" name="T65"/>
                  <a:gd fmla="*/ 159 w 223" name="T66"/>
                  <a:gd fmla="*/ 67 h 118" name="T67"/>
                  <a:gd fmla="*/ 116 w 223" name="T68"/>
                  <a:gd fmla="*/ 53 h 118" name="T69"/>
                  <a:gd fmla="*/ 159 w 223" name="T70"/>
                  <a:gd fmla="*/ 67 h 118" name="T71"/>
                  <a:gd fmla="*/ 116 w 223" name="T72"/>
                  <a:gd fmla="*/ 45 h 118" name="T73"/>
                  <a:gd fmla="*/ 159 w 223" name="T74"/>
                  <a:gd fmla="*/ 31 h 118" name="T75"/>
                  <a:gd fmla="*/ 200 w 223" name="T76"/>
                  <a:gd fmla="*/ 110 h 118" name="T77"/>
                  <a:gd fmla="*/ 168 w 223" name="T78"/>
                  <a:gd fmla="*/ 96 h 118" name="T79"/>
                  <a:gd fmla="*/ 200 w 223" name="T80"/>
                  <a:gd fmla="*/ 110 h 118" name="T81"/>
                  <a:gd fmla="*/ 168 w 223" name="T82"/>
                  <a:gd fmla="*/ 88 h 118" name="T83"/>
                  <a:gd fmla="*/ 205 w 223" name="T84"/>
                  <a:gd fmla="*/ 75 h 118" name="T85"/>
                  <a:gd fmla="*/ 207 w 223" name="T86"/>
                  <a:gd fmla="*/ 67 h 118" name="T87"/>
                  <a:gd fmla="*/ 168 w 223" name="T88"/>
                  <a:gd fmla="*/ 53 h 118" name="T89"/>
                  <a:gd fmla="*/ 207 w 223" name="T90"/>
                  <a:gd fmla="*/ 67 h 118" name="T91"/>
                  <a:gd fmla="*/ 168 w 223" name="T92"/>
                  <a:gd fmla="*/ 31 h 118" name="T93"/>
                  <a:gd fmla="*/ 211 w 223" name="T94"/>
                  <a:gd fmla="*/ 45 h 11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18" w="223">
                    <a:moveTo>
                      <a:pt x="0" y="0"/>
                    </a:move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12"/>
                      <a:pt x="21" y="118"/>
                      <a:pt x="29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201" y="118"/>
                      <a:pt x="208" y="112"/>
                      <a:pt x="208" y="104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0" y="0"/>
                    </a:lnTo>
                    <a:close/>
                    <a:moveTo>
                      <a:pt x="188" y="1"/>
                    </a:moveTo>
                    <a:cubicBezTo>
                      <a:pt x="197" y="1"/>
                      <a:pt x="203" y="7"/>
                      <a:pt x="203" y="16"/>
                    </a:cubicBezTo>
                    <a:cubicBezTo>
                      <a:pt x="203" y="24"/>
                      <a:pt x="197" y="30"/>
                      <a:pt x="188" y="30"/>
                    </a:cubicBezTo>
                    <a:cubicBezTo>
                      <a:pt x="180" y="30"/>
                      <a:pt x="174" y="24"/>
                      <a:pt x="174" y="16"/>
                    </a:cubicBezTo>
                    <a:cubicBezTo>
                      <a:pt x="174" y="7"/>
                      <a:pt x="180" y="1"/>
                      <a:pt x="188" y="1"/>
                    </a:cubicBezTo>
                    <a:close/>
                    <a:moveTo>
                      <a:pt x="36" y="1"/>
                    </a:moveTo>
                    <a:cubicBezTo>
                      <a:pt x="45" y="1"/>
                      <a:pt x="51" y="7"/>
                      <a:pt x="51" y="16"/>
                    </a:cubicBezTo>
                    <a:cubicBezTo>
                      <a:pt x="51" y="24"/>
                      <a:pt x="45" y="30"/>
                      <a:pt x="36" y="30"/>
                    </a:cubicBezTo>
                    <a:cubicBezTo>
                      <a:pt x="28" y="30"/>
                      <a:pt x="22" y="24"/>
                      <a:pt x="22" y="16"/>
                    </a:cubicBezTo>
                    <a:cubicBezTo>
                      <a:pt x="22" y="7"/>
                      <a:pt x="28" y="1"/>
                      <a:pt x="36" y="1"/>
                    </a:cubicBezTo>
                    <a:close/>
                    <a:moveTo>
                      <a:pt x="54" y="110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54" y="96"/>
                      <a:pt x="54" y="96"/>
                      <a:pt x="54" y="96"/>
                    </a:cubicBezTo>
                    <a:lnTo>
                      <a:pt x="54" y="110"/>
                    </a:lnTo>
                    <a:close/>
                    <a:moveTo>
                      <a:pt x="54" y="88"/>
                    </a:move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54" y="75"/>
                      <a:pt x="54" y="75"/>
                      <a:pt x="54" y="75"/>
                    </a:cubicBezTo>
                    <a:lnTo>
                      <a:pt x="54" y="88"/>
                    </a:lnTo>
                    <a:close/>
                    <a:moveTo>
                      <a:pt x="5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54" y="53"/>
                      <a:pt x="54" y="53"/>
                      <a:pt x="54" y="53"/>
                    </a:cubicBezTo>
                    <a:lnTo>
                      <a:pt x="54" y="67"/>
                    </a:lnTo>
                    <a:close/>
                    <a:moveTo>
                      <a:pt x="54" y="45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4" y="31"/>
                      <a:pt x="54" y="31"/>
                      <a:pt x="54" y="31"/>
                    </a:cubicBezTo>
                    <a:lnTo>
                      <a:pt x="54" y="45"/>
                    </a:lnTo>
                    <a:close/>
                    <a:moveTo>
                      <a:pt x="106" y="110"/>
                    </a:move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106" y="96"/>
                      <a:pt x="106" y="96"/>
                      <a:pt x="106" y="96"/>
                    </a:cubicBezTo>
                    <a:lnTo>
                      <a:pt x="106" y="110"/>
                    </a:lnTo>
                    <a:close/>
                    <a:moveTo>
                      <a:pt x="106" y="88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106" y="88"/>
                    </a:lnTo>
                    <a:close/>
                    <a:moveTo>
                      <a:pt x="106" y="67"/>
                    </a:move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106" y="53"/>
                      <a:pt x="106" y="53"/>
                      <a:pt x="106" y="53"/>
                    </a:cubicBezTo>
                    <a:lnTo>
                      <a:pt x="106" y="67"/>
                    </a:lnTo>
                    <a:close/>
                    <a:moveTo>
                      <a:pt x="106" y="45"/>
                    </a:move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106" y="31"/>
                      <a:pt x="106" y="31"/>
                      <a:pt x="106" y="31"/>
                    </a:cubicBezTo>
                    <a:lnTo>
                      <a:pt x="106" y="45"/>
                    </a:lnTo>
                    <a:close/>
                    <a:moveTo>
                      <a:pt x="159" y="110"/>
                    </a:moveTo>
                    <a:cubicBezTo>
                      <a:pt x="116" y="110"/>
                      <a:pt x="116" y="110"/>
                      <a:pt x="116" y="110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59" y="96"/>
                      <a:pt x="159" y="96"/>
                      <a:pt x="159" y="96"/>
                    </a:cubicBezTo>
                    <a:lnTo>
                      <a:pt x="159" y="110"/>
                    </a:lnTo>
                    <a:close/>
                    <a:moveTo>
                      <a:pt x="159" y="88"/>
                    </a:move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59" y="75"/>
                      <a:pt x="159" y="75"/>
                      <a:pt x="159" y="75"/>
                    </a:cubicBezTo>
                    <a:lnTo>
                      <a:pt x="159" y="88"/>
                    </a:lnTo>
                    <a:close/>
                    <a:moveTo>
                      <a:pt x="159" y="67"/>
                    </a:move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59" y="53"/>
                      <a:pt x="159" y="53"/>
                      <a:pt x="159" y="53"/>
                    </a:cubicBezTo>
                    <a:lnTo>
                      <a:pt x="159" y="67"/>
                    </a:lnTo>
                    <a:close/>
                    <a:moveTo>
                      <a:pt x="159" y="45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1"/>
                      <a:pt x="159" y="31"/>
                      <a:pt x="159" y="31"/>
                    </a:cubicBezTo>
                    <a:lnTo>
                      <a:pt x="159" y="45"/>
                    </a:lnTo>
                    <a:close/>
                    <a:moveTo>
                      <a:pt x="200" y="110"/>
                    </a:move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200" y="96"/>
                      <a:pt x="200" y="96"/>
                      <a:pt x="200" y="96"/>
                    </a:cubicBezTo>
                    <a:lnTo>
                      <a:pt x="200" y="110"/>
                    </a:lnTo>
                    <a:close/>
                    <a:moveTo>
                      <a:pt x="205" y="88"/>
                    </a:move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205" y="75"/>
                      <a:pt x="205" y="75"/>
                      <a:pt x="205" y="75"/>
                    </a:cubicBezTo>
                    <a:lnTo>
                      <a:pt x="205" y="88"/>
                    </a:lnTo>
                    <a:close/>
                    <a:moveTo>
                      <a:pt x="207" y="67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207" y="53"/>
                      <a:pt x="207" y="53"/>
                      <a:pt x="207" y="53"/>
                    </a:cubicBezTo>
                    <a:lnTo>
                      <a:pt x="207" y="67"/>
                    </a:lnTo>
                    <a:close/>
                    <a:moveTo>
                      <a:pt x="168" y="45"/>
                    </a:moveTo>
                    <a:cubicBezTo>
                      <a:pt x="168" y="31"/>
                      <a:pt x="168" y="31"/>
                      <a:pt x="168" y="31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45"/>
                      <a:pt x="211" y="45"/>
                      <a:pt x="211" y="45"/>
                    </a:cubicBezTo>
                    <a:lnTo>
                      <a:pt x="16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" name="Freeform 7"/>
              <p:cNvSpPr/>
              <p:nvPr/>
            </p:nvSpPr>
            <p:spPr bwMode="auto">
              <a:xfrm>
                <a:off x="3217" y="1451"/>
                <a:ext cx="727" cy="811"/>
              </a:xfrm>
              <a:custGeom>
                <a:gdLst>
                  <a:gd fmla="*/ 86 w 90" name="T0"/>
                  <a:gd fmla="*/ 3 h 100" name="T1"/>
                  <a:gd fmla="*/ 73 w 90" name="T2"/>
                  <a:gd fmla="*/ 4 h 100" name="T3"/>
                  <a:gd fmla="*/ 14 w 90" name="T4"/>
                  <a:gd fmla="*/ 73 h 100" name="T5"/>
                  <a:gd fmla="*/ 13 w 90" name="T6"/>
                  <a:gd fmla="*/ 73 h 100" name="T7"/>
                  <a:gd fmla="*/ 0 w 90" name="T8"/>
                  <a:gd fmla="*/ 87 h 100" name="T9"/>
                  <a:gd fmla="*/ 13 w 90" name="T10"/>
                  <a:gd fmla="*/ 100 h 100" name="T11"/>
                  <a:gd fmla="*/ 27 w 90" name="T12"/>
                  <a:gd fmla="*/ 87 h 100" name="T13"/>
                  <a:gd fmla="*/ 27 w 90" name="T14"/>
                  <a:gd fmla="*/ 85 h 100" name="T15"/>
                  <a:gd fmla="*/ 27 w 90" name="T16"/>
                  <a:gd fmla="*/ 85 h 100" name="T17"/>
                  <a:gd fmla="*/ 86 w 90" name="T18"/>
                  <a:gd fmla="*/ 16 h 100" name="T19"/>
                  <a:gd fmla="*/ 86 w 90" name="T20"/>
                  <a:gd fmla="*/ 3 h 10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0" w="90">
                    <a:moveTo>
                      <a:pt x="86" y="3"/>
                    </a:moveTo>
                    <a:cubicBezTo>
                      <a:pt x="82" y="0"/>
                      <a:pt x="76" y="1"/>
                      <a:pt x="73" y="4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3" y="73"/>
                    </a:cubicBezTo>
                    <a:cubicBezTo>
                      <a:pt x="6" y="73"/>
                      <a:pt x="0" y="79"/>
                      <a:pt x="0" y="87"/>
                    </a:cubicBezTo>
                    <a:cubicBezTo>
                      <a:pt x="0" y="94"/>
                      <a:pt x="6" y="100"/>
                      <a:pt x="13" y="100"/>
                    </a:cubicBezTo>
                    <a:cubicBezTo>
                      <a:pt x="21" y="100"/>
                      <a:pt x="27" y="94"/>
                      <a:pt x="27" y="87"/>
                    </a:cubicBezTo>
                    <a:cubicBezTo>
                      <a:pt x="27" y="86"/>
                      <a:pt x="27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0" y="12"/>
                      <a:pt x="89" y="7"/>
                      <a:pt x="8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" name="Freeform 8"/>
              <p:cNvSpPr/>
              <p:nvPr/>
            </p:nvSpPr>
            <p:spPr bwMode="auto">
              <a:xfrm>
                <a:off x="3936" y="1451"/>
                <a:ext cx="726" cy="811"/>
              </a:xfrm>
              <a:custGeom>
                <a:gdLst>
                  <a:gd fmla="*/ 5 w 90" name="T0"/>
                  <a:gd fmla="*/ 3 h 100" name="T1"/>
                  <a:gd fmla="*/ 17 w 90" name="T2"/>
                  <a:gd fmla="*/ 4 h 100" name="T3"/>
                  <a:gd fmla="*/ 76 w 90" name="T4"/>
                  <a:gd fmla="*/ 73 h 100" name="T5"/>
                  <a:gd fmla="*/ 77 w 90" name="T6"/>
                  <a:gd fmla="*/ 73 h 100" name="T7"/>
                  <a:gd fmla="*/ 90 w 90" name="T8"/>
                  <a:gd fmla="*/ 87 h 100" name="T9"/>
                  <a:gd fmla="*/ 77 w 90" name="T10"/>
                  <a:gd fmla="*/ 100 h 100" name="T11"/>
                  <a:gd fmla="*/ 63 w 90" name="T12"/>
                  <a:gd fmla="*/ 87 h 100" name="T13"/>
                  <a:gd fmla="*/ 63 w 90" name="T14"/>
                  <a:gd fmla="*/ 85 h 100" name="T15"/>
                  <a:gd fmla="*/ 63 w 90" name="T16"/>
                  <a:gd fmla="*/ 85 h 100" name="T17"/>
                  <a:gd fmla="*/ 4 w 90" name="T18"/>
                  <a:gd fmla="*/ 16 h 100" name="T19"/>
                  <a:gd fmla="*/ 5 w 90" name="T20"/>
                  <a:gd fmla="*/ 3 h 10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0" w="90">
                    <a:moveTo>
                      <a:pt x="5" y="3"/>
                    </a:moveTo>
                    <a:cubicBezTo>
                      <a:pt x="8" y="0"/>
                      <a:pt x="14" y="1"/>
                      <a:pt x="17" y="4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7" y="73"/>
                    </a:cubicBezTo>
                    <a:cubicBezTo>
                      <a:pt x="84" y="73"/>
                      <a:pt x="90" y="79"/>
                      <a:pt x="90" y="87"/>
                    </a:cubicBezTo>
                    <a:cubicBezTo>
                      <a:pt x="90" y="94"/>
                      <a:pt x="84" y="100"/>
                      <a:pt x="77" y="100"/>
                    </a:cubicBezTo>
                    <a:cubicBezTo>
                      <a:pt x="69" y="100"/>
                      <a:pt x="63" y="94"/>
                      <a:pt x="63" y="87"/>
                    </a:cubicBezTo>
                    <a:cubicBezTo>
                      <a:pt x="63" y="86"/>
                      <a:pt x="63" y="86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2"/>
                      <a:pt x="1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80586" y="2178315"/>
              <a:ext cx="3191240" cy="2393430"/>
            </a:xfrm>
            <a:prstGeom prst="rect">
              <a:avLst/>
            </a:prstGeom>
          </p:spPr>
        </p:pic>
      </p:grpSp>
      <p:sp>
        <p:nvSpPr>
          <p:cNvPr id="25" name="矩形 24"/>
          <p:cNvSpPr/>
          <p:nvPr/>
        </p:nvSpPr>
        <p:spPr>
          <a:xfrm>
            <a:off x="5035641" y="2322406"/>
            <a:ext cx="2286000" cy="2286000"/>
          </a:xfrm>
          <a:prstGeom prst="rect">
            <a:avLst/>
          </a:pr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任意多边形 25"/>
          <p:cNvSpPr/>
          <p:nvPr/>
        </p:nvSpPr>
        <p:spPr>
          <a:xfrm>
            <a:off x="4566535" y="1853300"/>
            <a:ext cx="3224212" cy="3224212"/>
          </a:xfrm>
          <a:custGeom>
            <a:gdLst>
              <a:gd fmla="*/ 0 w 3379304" name="connsiteX0"/>
              <a:gd fmla="*/ 0 h 3379304" name="connsiteY0"/>
              <a:gd fmla="*/ 3379304 w 3379304" name="connsiteX1"/>
              <a:gd fmla="*/ 0 h 3379304" name="connsiteY1"/>
              <a:gd fmla="*/ 3379304 w 3379304" name="connsiteX2"/>
              <a:gd fmla="*/ 3379304 h 3379304" name="connsiteY2"/>
              <a:gd fmla="*/ 0 w 3379304" name="connsiteX3"/>
              <a:gd fmla="*/ 3379304 h 3379304" name="connsiteY3"/>
              <a:gd fmla="*/ 0 w 3379304" name="connsiteX4"/>
              <a:gd fmla="*/ 0 h 3379304" name="connsiteY4"/>
              <a:gd fmla="*/ 516834 w 3379304" name="connsiteX5"/>
              <a:gd fmla="*/ 516834 h 3379304" name="connsiteY5"/>
              <a:gd fmla="*/ 516834 w 3379304" name="connsiteX6"/>
              <a:gd fmla="*/ 2862470 h 3379304" name="connsiteY6"/>
              <a:gd fmla="*/ 2862470 w 3379304" name="connsiteX7"/>
              <a:gd fmla="*/ 2862470 h 3379304" name="connsiteY7"/>
              <a:gd fmla="*/ 2862470 w 3379304" name="connsiteX8"/>
              <a:gd fmla="*/ 516834 h 3379304" name="connsiteY8"/>
              <a:gd fmla="*/ 516834 w 3379304" name="connsiteX9"/>
              <a:gd fmla="*/ 516834 h 33793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3379304" w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ED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任意多边形 26"/>
          <p:cNvSpPr/>
          <p:nvPr/>
        </p:nvSpPr>
        <p:spPr>
          <a:xfrm>
            <a:off x="3852884" y="1139652"/>
            <a:ext cx="4651514" cy="4651514"/>
          </a:xfrm>
          <a:custGeom>
            <a:gdLst>
              <a:gd fmla="*/ 0 w 3379304" name="connsiteX0"/>
              <a:gd fmla="*/ 0 h 3379304" name="connsiteY0"/>
              <a:gd fmla="*/ 3379304 w 3379304" name="connsiteX1"/>
              <a:gd fmla="*/ 0 h 3379304" name="connsiteY1"/>
              <a:gd fmla="*/ 3379304 w 3379304" name="connsiteX2"/>
              <a:gd fmla="*/ 3379304 h 3379304" name="connsiteY2"/>
              <a:gd fmla="*/ 0 w 3379304" name="connsiteX3"/>
              <a:gd fmla="*/ 3379304 h 3379304" name="connsiteY3"/>
              <a:gd fmla="*/ 0 w 3379304" name="connsiteX4"/>
              <a:gd fmla="*/ 0 h 3379304" name="connsiteY4"/>
              <a:gd fmla="*/ 516834 w 3379304" name="connsiteX5"/>
              <a:gd fmla="*/ 516834 h 3379304" name="connsiteY5"/>
              <a:gd fmla="*/ 516834 w 3379304" name="connsiteX6"/>
              <a:gd fmla="*/ 2862470 h 3379304" name="connsiteY6"/>
              <a:gd fmla="*/ 2862470 w 3379304" name="connsiteX7"/>
              <a:gd fmla="*/ 2862470 h 3379304" name="connsiteY7"/>
              <a:gd fmla="*/ 2862470 w 3379304" name="connsiteX8"/>
              <a:gd fmla="*/ 516834 h 3379304" name="connsiteY8"/>
              <a:gd fmla="*/ 516834 w 3379304" name="connsiteX9"/>
              <a:gd fmla="*/ 516834 h 3379304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b="b" l="l" r="r" t="t"/>
            <a:pathLst>
              <a:path h="3379304" w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矩形 34"/>
          <p:cNvSpPr/>
          <p:nvPr/>
        </p:nvSpPr>
        <p:spPr>
          <a:xfrm>
            <a:off x="8722418" y="-2057400"/>
            <a:ext cx="576498" cy="485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36" name="M01268">
            <a:hlinkClick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r:embed="rId6">
                  <p14:trim st="158463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778250" y="-8509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238186794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300" id="8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14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2" id="15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dur="300" fill="hold" id="16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1" id="17" nodeType="withEffect" presetClass="exit" presetID="4" presetSubtype="32">
                                  <p:stCondLst>
                                    <p:cond delay="200"/>
                                  </p:stCondLst>
                                  <p:childTnLst>
                                    <p:animEffect filter="box(out)" transition="out">
                                      <p:cBhvr>
                                        <p:cTn dur="300" id="18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0" nodeType="withEffect" presetClass="entr" presetID="53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24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2" id="25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900000">
                                      <p:cBhvr>
                                        <p:cTn dur="200" fill="hold" id="26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1" id="27" nodeType="withEffect" presetClass="exit" presetID="4" presetSubtype="32">
                                  <p:stCondLst>
                                    <p:cond delay="300"/>
                                  </p:stCondLst>
                                  <p:childTnLst>
                                    <p:animEffect filter="box(out)" transition="out">
                                      <p:cBhvr>
                                        <p:cTn dur="300" id="28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2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34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35" nodeType="withEffect" presetClass="exit" presetID="6" presetSubtype="32">
                                  <p:stCondLst>
                                    <p:cond delay="2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300" id="36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8" nodeType="withEffect" presetClass="entr" presetID="53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42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5" nodeType="withEffect" presetClass="entr" presetID="22" presetSubtype="4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100" id="47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8" nodeType="withEffect" presetClass="entr" presetID="22" presetSubtype="2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" id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22" presetSubtype="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" id="53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4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00" id="56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22" presetSubtype="1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00" id="59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" nodeType="withEffect" presetClass="entr" presetID="22" presetSubtype="4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100" id="62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63" nodeType="withEffect" presetClass="exit" presetID="22" presetSubtype="4">
                                  <p:stCondLst>
                                    <p:cond delay="5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100" id="64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66" nodeType="withEffect" presetClass="exit" presetID="22" presetSubtype="4">
                                  <p:stCondLst>
                                    <p:cond delay="5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100" id="67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69" nodeType="withEffect" presetClass="exit" presetID="22" presetSubtype="4">
                                  <p:stCondLst>
                                    <p:cond delay="6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100" id="7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2" nodeType="withEffect" presetClass="exit" presetID="22" presetSubtype="1">
                                  <p:stCondLst>
                                    <p:cond delay="6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00" id="7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5" nodeType="withEffect" presetClass="exit" presetID="22" presetSubtype="1">
                                  <p:stCondLst>
                                    <p:cond delay="7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00" id="76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8" nodeType="withEffect" presetClass="exit" presetID="22" presetSubtype="4">
                                  <p:stCondLst>
                                    <p:cond delay="8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100" id="7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53" presetSubtype="0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3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85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86" nodeType="withEffect" presetClass="exit" presetID="6" presetSubtype="32">
                                  <p:stCondLst>
                                    <p:cond delay="10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300" id="8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89" nodeType="withEffect" presetClass="entr" presetID="53" presetSubtype="0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2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9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94" nodeType="withEffect" presetClass="exit" presetID="6" presetSubtype="32">
                                  <p:stCondLst>
                                    <p:cond delay="10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300" id="9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97" nodeType="withEffect" presetClass="entr" presetID="1" presetSubtype="0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dur="1" fill="hold" id="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9" nodeType="afterGroup">
                            <p:stCondLst>
                              <p:cond delay="3001"/>
                            </p:stCondLst>
                            <p:childTnLst>
                              <p:par>
                                <p:cTn fill="hold" grpId="0" id="100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4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500" id="10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id="10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500" id="108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10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14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5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16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7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19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2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12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22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dur="200" fill="hold" id="123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2" id="124" nodeType="withEffect" presetClass="exit" presetID="10" presetSubtype="0">
                                  <p:stCondLst>
                                    <p:cond delay="1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00" id="12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27" nodeType="withEffect" presetClass="entr" presetID="53" presetSubtype="0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29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3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32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2600000">
                                      <p:cBhvr>
                                        <p:cTn dur="500" fill="hold" id="133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1" id="134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2600000">
                                      <p:cBhvr>
                                        <p:cTn dur="500" fill="hold" id="135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2" id="136" nodeType="withEffect" presetClass="exit" presetID="4" presetSubtype="32">
                                  <p:stCondLst>
                                    <p:cond delay="100"/>
                                  </p:stCondLst>
                                  <p:childTnLst>
                                    <p:animEffect filter="box(out)" transition="out">
                                      <p:cBhvr>
                                        <p:cTn dur="500" id="137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9" nodeType="withEffect" presetClass="exit" presetID="4" presetSubtype="32">
                                  <p:stCondLst>
                                    <p:cond delay="200"/>
                                  </p:stCondLst>
                                  <p:childTnLst>
                                    <p:animEffect filter="box(out)" transition="out">
                                      <p:cBhvr>
                                        <p:cTn dur="500" id="14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4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2" nodeType="withEffect" presetClass="mediacall" presetID="1" presetSubtype="0">
                                  <p:stCondLst>
                                    <p:cond delay="20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143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144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</p:childTnLst>
        </p:cTn>
      </p:par>
    </p:tnLst>
    <p:bldLst>
      <p:bldP grpId="0" spid="23"/>
      <p:bldP grpId="1" spid="23"/>
      <p:bldP grpId="0" spid="12"/>
      <p:bldP grpId="1" spid="12"/>
      <p:bldP grpId="2" spid="12"/>
      <p:bldP grpId="0" spid="13"/>
      <p:bldP grpId="1" spid="13"/>
      <p:bldP grpId="2" spid="13"/>
      <p:bldP grpId="0" spid="14"/>
      <p:bldP grpId="1" spid="14"/>
      <p:bldP grpId="0" spid="15"/>
      <p:bldP grpId="1" spid="15"/>
      <p:bldP grpId="0" spid="16"/>
      <p:bldP grpId="1" spid="16"/>
      <p:bldP grpId="0" spid="17"/>
      <p:bldP grpId="1" spid="17"/>
      <p:bldP grpId="0" spid="18"/>
      <p:bldP grpId="1" spid="18"/>
      <p:bldP grpId="0" spid="19"/>
      <p:bldP grpId="1" spid="19"/>
      <p:bldP grpId="0" spid="20"/>
      <p:bldP grpId="1" spid="20"/>
      <p:bldP grpId="0" spid="21"/>
      <p:bldP grpId="1" spid="21"/>
      <p:bldP grpId="0" spid="22"/>
      <p:bldP grpId="1" spid="22"/>
      <p:bldP grpId="0" spid="25"/>
      <p:bldP grpId="1" spid="25"/>
      <p:bldP grpId="2" spid="25"/>
      <p:bldP grpId="0" spid="26"/>
      <p:bldP grpId="1" spid="26"/>
      <p:bldP grpId="2" spid="26"/>
      <p:bldP grpId="0" spid="27"/>
      <p:bldP grpId="1" spid="27"/>
      <p:bldP grpId="2" spid="27"/>
      <p:bldP grpId="0" spid="35"/>
    </p:bldLst>
  </p:timing>
</p:sld>
</file>

<file path=ppt/slides/slide2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4531188" y="2230305"/>
            <a:ext cx="3167063" cy="2433638"/>
            <a:chOff x="2926" y="1451"/>
            <a:chExt cx="1995" cy="1533"/>
          </a:xfrm>
          <a:solidFill>
            <a:srgbClr val="8FCCD1"/>
          </a:solidFill>
        </p:grpSpPr>
        <p:sp>
          <p:nvSpPr>
            <p:cNvPr id="7" name="Freeform 5"/>
            <p:cNvSpPr/>
            <p:nvPr/>
          </p:nvSpPr>
          <p:spPr bwMode="auto">
            <a:xfrm>
              <a:off x="2926" y="1922"/>
              <a:ext cx="1995" cy="89"/>
            </a:xfrm>
            <a:custGeom>
              <a:gdLst>
                <a:gd fmla="*/ 241 w 247" name="T0"/>
                <a:gd fmla="*/ 0 h 11" name="T1"/>
                <a:gd fmla="*/ 6 w 247" name="T2"/>
                <a:gd fmla="*/ 0 h 11" name="T3"/>
                <a:gd fmla="*/ 0 w 247" name="T4"/>
                <a:gd fmla="*/ 7 h 11" name="T5"/>
                <a:gd fmla="*/ 2 w 247" name="T6"/>
                <a:gd fmla="*/ 11 h 11" name="T7"/>
                <a:gd fmla="*/ 245 w 247" name="T8"/>
                <a:gd fmla="*/ 11 h 11" name="T9"/>
                <a:gd fmla="*/ 247 w 247" name="T10"/>
                <a:gd fmla="*/ 7 h 11" name="T11"/>
                <a:gd fmla="*/ 241 w 247" name="T12"/>
                <a:gd fmla="*/ 0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246">
                  <a:moveTo>
                    <a:pt x="2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0"/>
                    <a:pt x="247" y="9"/>
                    <a:pt x="247" y="7"/>
                  </a:cubicBezTo>
                  <a:cubicBezTo>
                    <a:pt x="247" y="3"/>
                    <a:pt x="244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031" y="2027"/>
              <a:ext cx="1801" cy="957"/>
            </a:xfrm>
            <a:custGeom>
              <a:gdLst>
                <a:gd fmla="*/ 15 w 223" name="T0"/>
                <a:gd fmla="*/ 104 h 118" name="T1"/>
                <a:gd fmla="*/ 194 w 223" name="T2"/>
                <a:gd fmla="*/ 118 h 118" name="T3"/>
                <a:gd fmla="*/ 223 w 223" name="T4"/>
                <a:gd fmla="*/ 0 h 118" name="T5"/>
                <a:gd fmla="*/ 188 w 223" name="T6"/>
                <a:gd fmla="*/ 1 h 118" name="T7"/>
                <a:gd fmla="*/ 188 w 223" name="T8"/>
                <a:gd fmla="*/ 30 h 118" name="T9"/>
                <a:gd fmla="*/ 188 w 223" name="T10"/>
                <a:gd fmla="*/ 1 h 118" name="T11"/>
                <a:gd fmla="*/ 51 w 223" name="T12"/>
                <a:gd fmla="*/ 16 h 118" name="T13"/>
                <a:gd fmla="*/ 22 w 223" name="T14"/>
                <a:gd fmla="*/ 16 h 118" name="T15"/>
                <a:gd fmla="*/ 54 w 223" name="T16"/>
                <a:gd fmla="*/ 110 h 118" name="T17"/>
                <a:gd fmla="*/ 22 w 223" name="T18"/>
                <a:gd fmla="*/ 96 h 118" name="T19"/>
                <a:gd fmla="*/ 54 w 223" name="T20"/>
                <a:gd fmla="*/ 110 h 118" name="T21"/>
                <a:gd fmla="*/ 18 w 223" name="T22"/>
                <a:gd fmla="*/ 88 h 118" name="T23"/>
                <a:gd fmla="*/ 54 w 223" name="T24"/>
                <a:gd fmla="*/ 75 h 118" name="T25"/>
                <a:gd fmla="*/ 54 w 223" name="T26"/>
                <a:gd fmla="*/ 67 h 118" name="T27"/>
                <a:gd fmla="*/ 14 w 223" name="T28"/>
                <a:gd fmla="*/ 53 h 118" name="T29"/>
                <a:gd fmla="*/ 54 w 223" name="T30"/>
                <a:gd fmla="*/ 67 h 118" name="T31"/>
                <a:gd fmla="*/ 11 w 223" name="T32"/>
                <a:gd fmla="*/ 45 h 118" name="T33"/>
                <a:gd fmla="*/ 54 w 223" name="T34"/>
                <a:gd fmla="*/ 31 h 118" name="T35"/>
                <a:gd fmla="*/ 106 w 223" name="T36"/>
                <a:gd fmla="*/ 110 h 118" name="T37"/>
                <a:gd fmla="*/ 63 w 223" name="T38"/>
                <a:gd fmla="*/ 96 h 118" name="T39"/>
                <a:gd fmla="*/ 106 w 223" name="T40"/>
                <a:gd fmla="*/ 110 h 118" name="T41"/>
                <a:gd fmla="*/ 63 w 223" name="T42"/>
                <a:gd fmla="*/ 88 h 118" name="T43"/>
                <a:gd fmla="*/ 106 w 223" name="T44"/>
                <a:gd fmla="*/ 75 h 118" name="T45"/>
                <a:gd fmla="*/ 106 w 223" name="T46"/>
                <a:gd fmla="*/ 67 h 118" name="T47"/>
                <a:gd fmla="*/ 63 w 223" name="T48"/>
                <a:gd fmla="*/ 53 h 118" name="T49"/>
                <a:gd fmla="*/ 106 w 223" name="T50"/>
                <a:gd fmla="*/ 67 h 118" name="T51"/>
                <a:gd fmla="*/ 63 w 223" name="T52"/>
                <a:gd fmla="*/ 45 h 118" name="T53"/>
                <a:gd fmla="*/ 106 w 223" name="T54"/>
                <a:gd fmla="*/ 31 h 118" name="T55"/>
                <a:gd fmla="*/ 159 w 223" name="T56"/>
                <a:gd fmla="*/ 110 h 118" name="T57"/>
                <a:gd fmla="*/ 116 w 223" name="T58"/>
                <a:gd fmla="*/ 96 h 118" name="T59"/>
                <a:gd fmla="*/ 159 w 223" name="T60"/>
                <a:gd fmla="*/ 110 h 118" name="T61"/>
                <a:gd fmla="*/ 116 w 223" name="T62"/>
                <a:gd fmla="*/ 88 h 118" name="T63"/>
                <a:gd fmla="*/ 159 w 223" name="T64"/>
                <a:gd fmla="*/ 75 h 118" name="T65"/>
                <a:gd fmla="*/ 159 w 223" name="T66"/>
                <a:gd fmla="*/ 67 h 118" name="T67"/>
                <a:gd fmla="*/ 116 w 223" name="T68"/>
                <a:gd fmla="*/ 53 h 118" name="T69"/>
                <a:gd fmla="*/ 159 w 223" name="T70"/>
                <a:gd fmla="*/ 67 h 118" name="T71"/>
                <a:gd fmla="*/ 116 w 223" name="T72"/>
                <a:gd fmla="*/ 45 h 118" name="T73"/>
                <a:gd fmla="*/ 159 w 223" name="T74"/>
                <a:gd fmla="*/ 31 h 118" name="T75"/>
                <a:gd fmla="*/ 200 w 223" name="T76"/>
                <a:gd fmla="*/ 110 h 118" name="T77"/>
                <a:gd fmla="*/ 168 w 223" name="T78"/>
                <a:gd fmla="*/ 96 h 118" name="T79"/>
                <a:gd fmla="*/ 200 w 223" name="T80"/>
                <a:gd fmla="*/ 110 h 118" name="T81"/>
                <a:gd fmla="*/ 168 w 223" name="T82"/>
                <a:gd fmla="*/ 88 h 118" name="T83"/>
                <a:gd fmla="*/ 205 w 223" name="T84"/>
                <a:gd fmla="*/ 75 h 118" name="T85"/>
                <a:gd fmla="*/ 207 w 223" name="T86"/>
                <a:gd fmla="*/ 67 h 118" name="T87"/>
                <a:gd fmla="*/ 168 w 223" name="T88"/>
                <a:gd fmla="*/ 53 h 118" name="T89"/>
                <a:gd fmla="*/ 207 w 223" name="T90"/>
                <a:gd fmla="*/ 67 h 118" name="T91"/>
                <a:gd fmla="*/ 168 w 223" name="T92"/>
                <a:gd fmla="*/ 31 h 118" name="T93"/>
                <a:gd fmla="*/ 211 w 223" name="T94"/>
                <a:gd fmla="*/ 45 h 11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18" w="223">
                  <a:moveTo>
                    <a:pt x="0" y="0"/>
                  </a:moveTo>
                  <a:cubicBezTo>
                    <a:pt x="15" y="104"/>
                    <a:pt x="15" y="104"/>
                    <a:pt x="15" y="104"/>
                  </a:cubicBezTo>
                  <a:cubicBezTo>
                    <a:pt x="15" y="112"/>
                    <a:pt x="21" y="118"/>
                    <a:pt x="29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1" y="118"/>
                    <a:pt x="208" y="112"/>
                    <a:pt x="208" y="10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0" y="0"/>
                  </a:lnTo>
                  <a:close/>
                  <a:moveTo>
                    <a:pt x="188" y="1"/>
                  </a:moveTo>
                  <a:cubicBezTo>
                    <a:pt x="197" y="1"/>
                    <a:pt x="203" y="7"/>
                    <a:pt x="203" y="16"/>
                  </a:cubicBezTo>
                  <a:cubicBezTo>
                    <a:pt x="203" y="24"/>
                    <a:pt x="197" y="30"/>
                    <a:pt x="188" y="30"/>
                  </a:cubicBezTo>
                  <a:cubicBezTo>
                    <a:pt x="180" y="30"/>
                    <a:pt x="174" y="24"/>
                    <a:pt x="174" y="16"/>
                  </a:cubicBezTo>
                  <a:cubicBezTo>
                    <a:pt x="174" y="7"/>
                    <a:pt x="180" y="1"/>
                    <a:pt x="188" y="1"/>
                  </a:cubicBezTo>
                  <a:close/>
                  <a:moveTo>
                    <a:pt x="36" y="1"/>
                  </a:moveTo>
                  <a:cubicBezTo>
                    <a:pt x="45" y="1"/>
                    <a:pt x="51" y="7"/>
                    <a:pt x="51" y="16"/>
                  </a:cubicBezTo>
                  <a:cubicBezTo>
                    <a:pt x="51" y="24"/>
                    <a:pt x="45" y="30"/>
                    <a:pt x="36" y="30"/>
                  </a:cubicBezTo>
                  <a:cubicBezTo>
                    <a:pt x="28" y="30"/>
                    <a:pt x="22" y="24"/>
                    <a:pt x="22" y="16"/>
                  </a:cubicBezTo>
                  <a:cubicBezTo>
                    <a:pt x="22" y="7"/>
                    <a:pt x="28" y="1"/>
                    <a:pt x="36" y="1"/>
                  </a:cubicBezTo>
                  <a:close/>
                  <a:moveTo>
                    <a:pt x="54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54" y="96"/>
                    <a:pt x="54" y="96"/>
                    <a:pt x="54" y="96"/>
                  </a:cubicBezTo>
                  <a:lnTo>
                    <a:pt x="54" y="110"/>
                  </a:lnTo>
                  <a:close/>
                  <a:moveTo>
                    <a:pt x="54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54" y="75"/>
                    <a:pt x="54" y="75"/>
                    <a:pt x="54" y="75"/>
                  </a:cubicBezTo>
                  <a:lnTo>
                    <a:pt x="54" y="88"/>
                  </a:lnTo>
                  <a:close/>
                  <a:moveTo>
                    <a:pt x="54" y="67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67"/>
                  </a:lnTo>
                  <a:close/>
                  <a:moveTo>
                    <a:pt x="54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4" y="31"/>
                    <a:pt x="54" y="31"/>
                    <a:pt x="54" y="31"/>
                  </a:cubicBezTo>
                  <a:lnTo>
                    <a:pt x="54" y="45"/>
                  </a:lnTo>
                  <a:close/>
                  <a:moveTo>
                    <a:pt x="106" y="110"/>
                  </a:moveTo>
                  <a:cubicBezTo>
                    <a:pt x="63" y="110"/>
                    <a:pt x="63" y="110"/>
                    <a:pt x="63" y="110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106" y="96"/>
                    <a:pt x="106" y="96"/>
                    <a:pt x="106" y="96"/>
                  </a:cubicBezTo>
                  <a:lnTo>
                    <a:pt x="106" y="110"/>
                  </a:lnTo>
                  <a:close/>
                  <a:moveTo>
                    <a:pt x="106" y="88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106" y="88"/>
                  </a:lnTo>
                  <a:close/>
                  <a:moveTo>
                    <a:pt x="106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106" y="53"/>
                    <a:pt x="106" y="53"/>
                    <a:pt x="106" y="53"/>
                  </a:cubicBezTo>
                  <a:lnTo>
                    <a:pt x="106" y="67"/>
                  </a:lnTo>
                  <a:close/>
                  <a:moveTo>
                    <a:pt x="106" y="45"/>
                  </a:moveTo>
                  <a:cubicBezTo>
                    <a:pt x="63" y="45"/>
                    <a:pt x="63" y="45"/>
                    <a:pt x="63" y="4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106" y="31"/>
                    <a:pt x="106" y="31"/>
                    <a:pt x="106" y="31"/>
                  </a:cubicBezTo>
                  <a:lnTo>
                    <a:pt x="106" y="45"/>
                  </a:lnTo>
                  <a:close/>
                  <a:moveTo>
                    <a:pt x="159" y="110"/>
                  </a:moveTo>
                  <a:cubicBezTo>
                    <a:pt x="116" y="110"/>
                    <a:pt x="116" y="110"/>
                    <a:pt x="116" y="110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59" y="96"/>
                    <a:pt x="159" y="96"/>
                    <a:pt x="159" y="96"/>
                  </a:cubicBezTo>
                  <a:lnTo>
                    <a:pt x="159" y="110"/>
                  </a:lnTo>
                  <a:close/>
                  <a:moveTo>
                    <a:pt x="159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59" y="75"/>
                    <a:pt x="159" y="75"/>
                    <a:pt x="159" y="75"/>
                  </a:cubicBezTo>
                  <a:lnTo>
                    <a:pt x="159" y="88"/>
                  </a:lnTo>
                  <a:close/>
                  <a:moveTo>
                    <a:pt x="159" y="67"/>
                  </a:moveTo>
                  <a:cubicBezTo>
                    <a:pt x="116" y="67"/>
                    <a:pt x="116" y="67"/>
                    <a:pt x="116" y="67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59" y="53"/>
                    <a:pt x="159" y="53"/>
                    <a:pt x="159" y="53"/>
                  </a:cubicBezTo>
                  <a:lnTo>
                    <a:pt x="159" y="67"/>
                  </a:lnTo>
                  <a:close/>
                  <a:moveTo>
                    <a:pt x="159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9" y="31"/>
                    <a:pt x="159" y="31"/>
                    <a:pt x="159" y="31"/>
                  </a:cubicBezTo>
                  <a:lnTo>
                    <a:pt x="159" y="45"/>
                  </a:lnTo>
                  <a:close/>
                  <a:moveTo>
                    <a:pt x="200" y="110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200" y="96"/>
                    <a:pt x="200" y="96"/>
                    <a:pt x="200" y="96"/>
                  </a:cubicBezTo>
                  <a:lnTo>
                    <a:pt x="200" y="110"/>
                  </a:lnTo>
                  <a:close/>
                  <a:moveTo>
                    <a:pt x="205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205" y="75"/>
                    <a:pt x="205" y="75"/>
                    <a:pt x="205" y="75"/>
                  </a:cubicBezTo>
                  <a:lnTo>
                    <a:pt x="205" y="88"/>
                  </a:lnTo>
                  <a:close/>
                  <a:moveTo>
                    <a:pt x="20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7" y="53"/>
                    <a:pt x="207" y="53"/>
                    <a:pt x="207" y="53"/>
                  </a:cubicBezTo>
                  <a:lnTo>
                    <a:pt x="207" y="67"/>
                  </a:lnTo>
                  <a:close/>
                  <a:moveTo>
                    <a:pt x="168" y="45"/>
                  </a:moveTo>
                  <a:cubicBezTo>
                    <a:pt x="168" y="31"/>
                    <a:pt x="168" y="31"/>
                    <a:pt x="168" y="31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1" y="45"/>
                    <a:pt x="211" y="45"/>
                    <a:pt x="211" y="45"/>
                  </a:cubicBezTo>
                  <a:lnTo>
                    <a:pt x="16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3217" y="1451"/>
              <a:ext cx="727" cy="811"/>
            </a:xfrm>
            <a:custGeom>
              <a:gdLst>
                <a:gd fmla="*/ 86 w 90" name="T0"/>
                <a:gd fmla="*/ 3 h 100" name="T1"/>
                <a:gd fmla="*/ 73 w 90" name="T2"/>
                <a:gd fmla="*/ 4 h 100" name="T3"/>
                <a:gd fmla="*/ 14 w 90" name="T4"/>
                <a:gd fmla="*/ 73 h 100" name="T5"/>
                <a:gd fmla="*/ 13 w 90" name="T6"/>
                <a:gd fmla="*/ 73 h 100" name="T7"/>
                <a:gd fmla="*/ 0 w 90" name="T8"/>
                <a:gd fmla="*/ 87 h 100" name="T9"/>
                <a:gd fmla="*/ 13 w 90" name="T10"/>
                <a:gd fmla="*/ 100 h 100" name="T11"/>
                <a:gd fmla="*/ 27 w 90" name="T12"/>
                <a:gd fmla="*/ 87 h 100" name="T13"/>
                <a:gd fmla="*/ 27 w 90" name="T14"/>
                <a:gd fmla="*/ 85 h 100" name="T15"/>
                <a:gd fmla="*/ 27 w 90" name="T16"/>
                <a:gd fmla="*/ 85 h 100" name="T17"/>
                <a:gd fmla="*/ 86 w 90" name="T18"/>
                <a:gd fmla="*/ 16 h 100" name="T19"/>
                <a:gd fmla="*/ 86 w 90" name="T20"/>
                <a:gd fmla="*/ 3 h 1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0" w="90">
                  <a:moveTo>
                    <a:pt x="86" y="3"/>
                  </a:moveTo>
                  <a:cubicBezTo>
                    <a:pt x="82" y="0"/>
                    <a:pt x="76" y="1"/>
                    <a:pt x="73" y="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6" y="73"/>
                    <a:pt x="0" y="79"/>
                    <a:pt x="0" y="87"/>
                  </a:cubicBezTo>
                  <a:cubicBezTo>
                    <a:pt x="0" y="94"/>
                    <a:pt x="6" y="100"/>
                    <a:pt x="13" y="100"/>
                  </a:cubicBezTo>
                  <a:cubicBezTo>
                    <a:pt x="21" y="100"/>
                    <a:pt x="27" y="94"/>
                    <a:pt x="27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0" y="12"/>
                    <a:pt x="89" y="7"/>
                    <a:pt x="8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3936" y="1451"/>
              <a:ext cx="726" cy="811"/>
            </a:xfrm>
            <a:custGeom>
              <a:gdLst>
                <a:gd fmla="*/ 5 w 90" name="T0"/>
                <a:gd fmla="*/ 3 h 100" name="T1"/>
                <a:gd fmla="*/ 17 w 90" name="T2"/>
                <a:gd fmla="*/ 4 h 100" name="T3"/>
                <a:gd fmla="*/ 76 w 90" name="T4"/>
                <a:gd fmla="*/ 73 h 100" name="T5"/>
                <a:gd fmla="*/ 77 w 90" name="T6"/>
                <a:gd fmla="*/ 73 h 100" name="T7"/>
                <a:gd fmla="*/ 90 w 90" name="T8"/>
                <a:gd fmla="*/ 87 h 100" name="T9"/>
                <a:gd fmla="*/ 77 w 90" name="T10"/>
                <a:gd fmla="*/ 100 h 100" name="T11"/>
                <a:gd fmla="*/ 63 w 90" name="T12"/>
                <a:gd fmla="*/ 87 h 100" name="T13"/>
                <a:gd fmla="*/ 63 w 90" name="T14"/>
                <a:gd fmla="*/ 85 h 100" name="T15"/>
                <a:gd fmla="*/ 63 w 90" name="T16"/>
                <a:gd fmla="*/ 85 h 100" name="T17"/>
                <a:gd fmla="*/ 4 w 90" name="T18"/>
                <a:gd fmla="*/ 16 h 100" name="T19"/>
                <a:gd fmla="*/ 5 w 90" name="T20"/>
                <a:gd fmla="*/ 3 h 1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0" w="90">
                  <a:moveTo>
                    <a:pt x="5" y="3"/>
                  </a:moveTo>
                  <a:cubicBezTo>
                    <a:pt x="8" y="0"/>
                    <a:pt x="14" y="1"/>
                    <a:pt x="17" y="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84" y="73"/>
                    <a:pt x="90" y="79"/>
                    <a:pt x="90" y="87"/>
                  </a:cubicBezTo>
                  <a:cubicBezTo>
                    <a:pt x="90" y="94"/>
                    <a:pt x="84" y="100"/>
                    <a:pt x="77" y="100"/>
                  </a:cubicBezTo>
                  <a:cubicBezTo>
                    <a:pt x="69" y="100"/>
                    <a:pt x="63" y="94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2"/>
                    <a:pt x="1" y="7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93749" y="2194057"/>
            <a:ext cx="3191240" cy="2393430"/>
          </a:xfrm>
          <a:prstGeom prst="rect">
            <a:avLst/>
          </a:prstGeom>
        </p:spPr>
      </p:pic>
      <p:sp>
        <p:nvSpPr>
          <p:cNvPr id="12" name="同心圆 11"/>
          <p:cNvSpPr/>
          <p:nvPr/>
        </p:nvSpPr>
        <p:spPr>
          <a:xfrm>
            <a:off x="4608035" y="1943084"/>
            <a:ext cx="2936422" cy="2936422"/>
          </a:xfrm>
          <a:prstGeom prst="donut">
            <a:avLst>
              <a:gd fmla="val 14160" name="adj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13" name="Freeform 5"/>
          <p:cNvSpPr/>
          <p:nvPr/>
        </p:nvSpPr>
        <p:spPr bwMode="auto">
          <a:xfrm>
            <a:off x="4265267" y="1627060"/>
            <a:ext cx="933362" cy="934562"/>
          </a:xfrm>
          <a:custGeom>
            <a:gdLst>
              <a:gd fmla="*/ 242 w 778" name="T0"/>
              <a:gd fmla="*/ 0 h 779" name="T1"/>
              <a:gd fmla="*/ 778 w 778" name="T2"/>
              <a:gd fmla="*/ 538 h 779" name="T3"/>
              <a:gd fmla="*/ 537 w 778" name="T4"/>
              <a:gd fmla="*/ 779 h 779" name="T5"/>
              <a:gd fmla="*/ 0 w 778" name="T6"/>
              <a:gd fmla="*/ 243 h 779" name="T7"/>
              <a:gd fmla="*/ 242 w 778" name="T8"/>
              <a:gd fmla="*/ 0 h 7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9" w="778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6"/>
          <p:cNvSpPr/>
          <p:nvPr/>
        </p:nvSpPr>
        <p:spPr bwMode="auto">
          <a:xfrm>
            <a:off x="3733802" y="3245447"/>
            <a:ext cx="910569" cy="410296"/>
          </a:xfrm>
          <a:custGeom>
            <a:gdLst>
              <a:gd fmla="*/ 0 w 759" name="T0"/>
              <a:gd fmla="*/ 0 h 342" name="T1"/>
              <a:gd fmla="*/ 759 w 759" name="T2"/>
              <a:gd fmla="*/ 0 h 342" name="T3"/>
              <a:gd fmla="*/ 758 w 759" name="T4"/>
              <a:gd fmla="*/ 342 h 342" name="T5"/>
              <a:gd fmla="*/ 0 w 759" name="T6"/>
              <a:gd fmla="*/ 342 h 342" name="T7"/>
              <a:gd fmla="*/ 0 w 759" name="T8"/>
              <a:gd fmla="*/ 0 h 3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42" w="759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7"/>
          <p:cNvSpPr/>
          <p:nvPr/>
        </p:nvSpPr>
        <p:spPr bwMode="auto">
          <a:xfrm>
            <a:off x="4294060" y="4325172"/>
            <a:ext cx="934562" cy="934562"/>
          </a:xfrm>
          <a:custGeom>
            <a:gdLst>
              <a:gd fmla="*/ 0 w 779" name="T0"/>
              <a:gd fmla="*/ 537 h 779" name="T1"/>
              <a:gd fmla="*/ 538 w 779" name="T2"/>
              <a:gd fmla="*/ 0 h 779" name="T3"/>
              <a:gd fmla="*/ 779 w 779" name="T4"/>
              <a:gd fmla="*/ 243 h 779" name="T5"/>
              <a:gd fmla="*/ 243 w 779" name="T6"/>
              <a:gd fmla="*/ 779 h 779" name="T7"/>
              <a:gd fmla="*/ 0 w 779" name="T8"/>
              <a:gd fmla="*/ 537 h 7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9" w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5903244" y="4851251"/>
            <a:ext cx="410296" cy="910569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9"/>
          <p:cNvSpPr/>
          <p:nvPr/>
        </p:nvSpPr>
        <p:spPr bwMode="auto">
          <a:xfrm>
            <a:off x="6952663" y="4290524"/>
            <a:ext cx="934562" cy="933362"/>
          </a:xfrm>
          <a:custGeom>
            <a:gdLst>
              <a:gd fmla="*/ 537 w 779" name="T0"/>
              <a:gd fmla="*/ 778 h 778" name="T1"/>
              <a:gd fmla="*/ 0 w 779" name="T2"/>
              <a:gd fmla="*/ 241 h 778" name="T3"/>
              <a:gd fmla="*/ 242 w 779" name="T4"/>
              <a:gd fmla="*/ 0 h 778" name="T5"/>
              <a:gd fmla="*/ 779 w 779" name="T6"/>
              <a:gd fmla="*/ 536 h 778" name="T7"/>
              <a:gd fmla="*/ 537 w 779" name="T8"/>
              <a:gd fmla="*/ 778 h 7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8" w="779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7510081" y="3191601"/>
            <a:ext cx="910569" cy="410296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1"/>
          <p:cNvSpPr/>
          <p:nvPr/>
        </p:nvSpPr>
        <p:spPr bwMode="auto">
          <a:xfrm>
            <a:off x="6934805" y="1607792"/>
            <a:ext cx="932163" cy="933362"/>
          </a:xfrm>
          <a:custGeom>
            <a:gdLst>
              <a:gd fmla="*/ 777 w 777" name="T0"/>
              <a:gd fmla="*/ 242 h 778" name="T1"/>
              <a:gd fmla="*/ 241 w 777" name="T2"/>
              <a:gd fmla="*/ 778 h 778" name="T3"/>
              <a:gd fmla="*/ 0 w 777" name="T4"/>
              <a:gd fmla="*/ 537 h 778" name="T5"/>
              <a:gd fmla="*/ 536 w 777" name="T6"/>
              <a:gd fmla="*/ 0 h 778" name="T7"/>
              <a:gd fmla="*/ 777 w 777" name="T8"/>
              <a:gd fmla="*/ 242 h 7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78" w="777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5869258" y="1066802"/>
            <a:ext cx="410296" cy="909368"/>
          </a:xfrm>
          <a:prstGeom prst="rect">
            <a:avLst/>
          </a:prstGeom>
          <a:solidFill>
            <a:srgbClr val="B0A493"/>
          </a:solidFill>
          <a:ln cap="flat" w="793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>
            <a:off x="54739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22" name="Freeform 17"/>
          <p:cNvSpPr/>
          <p:nvPr/>
        </p:nvSpPr>
        <p:spPr bwMode="auto">
          <a:xfrm>
            <a:off x="5218113" y="-2111375"/>
            <a:ext cx="1584325" cy="3017838"/>
          </a:xfrm>
          <a:custGeom>
            <a:gdLst>
              <a:gd fmla="*/ 0 w 998" name="T0"/>
              <a:gd fmla="*/ 0 h 1901" name="T1"/>
              <a:gd fmla="*/ 998 w 998" name="T2"/>
              <a:gd fmla="*/ 0 h 1901" name="T3"/>
              <a:gd fmla="*/ 797 w 998" name="T4"/>
              <a:gd fmla="*/ 1901 h 1901" name="T5"/>
              <a:gd fmla="*/ 198 w 998" name="T6"/>
              <a:gd fmla="*/ 1901 h 1901" name="T7"/>
              <a:gd fmla="*/ 0 w 998" name="T8"/>
              <a:gd fmla="*/ 0 h 1901" name="T9"/>
              <a:gd fmla="*/ 0 w 998" name="T10"/>
              <a:gd fmla="*/ 0 h 190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1" w="998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19"/>
          <p:cNvSpPr/>
          <p:nvPr/>
        </p:nvSpPr>
        <p:spPr bwMode="auto">
          <a:xfrm>
            <a:off x="3375025" y="-2017713"/>
            <a:ext cx="2220913" cy="3270250"/>
          </a:xfrm>
          <a:custGeom>
            <a:gdLst>
              <a:gd fmla="*/ 0 w 1399" name="T0"/>
              <a:gd fmla="*/ 341 h 2060" name="T1"/>
              <a:gd fmla="*/ 938 w 1399" name="T2"/>
              <a:gd fmla="*/ 0 h 2060" name="T3"/>
              <a:gd fmla="*/ 1399 w 1399" name="T4"/>
              <a:gd fmla="*/ 1856 h 2060" name="T5"/>
              <a:gd fmla="*/ 839 w 1399" name="T6"/>
              <a:gd fmla="*/ 2060 h 2060" name="T7"/>
              <a:gd fmla="*/ 0 w 1399" name="T8"/>
              <a:gd fmla="*/ 341 h 2060" name="T9"/>
              <a:gd fmla="*/ 0 w 1399" name="T10"/>
              <a:gd fmla="*/ 341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399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1"/>
          <p:cNvSpPr/>
          <p:nvPr/>
        </p:nvSpPr>
        <p:spPr bwMode="auto">
          <a:xfrm>
            <a:off x="1862138" y="-1266825"/>
            <a:ext cx="2908300" cy="3127375"/>
          </a:xfrm>
          <a:custGeom>
            <a:gdLst>
              <a:gd fmla="*/ 0 w 1832" name="T0"/>
              <a:gd fmla="*/ 641 h 1970" name="T1"/>
              <a:gd fmla="*/ 763 w 1832" name="T2"/>
              <a:gd fmla="*/ 0 h 1970" name="T3"/>
              <a:gd fmla="*/ 1832 w 1832" name="T4"/>
              <a:gd fmla="*/ 1587 h 1970" name="T5"/>
              <a:gd fmla="*/ 1376 w 1832" name="T6"/>
              <a:gd fmla="*/ 1970 h 1970" name="T7"/>
              <a:gd fmla="*/ 0 w 1832" name="T8"/>
              <a:gd fmla="*/ 641 h 1970" name="T9"/>
              <a:gd fmla="*/ 0 w 1832" name="T10"/>
              <a:gd fmla="*/ 641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3"/>
          <p:cNvSpPr/>
          <p:nvPr/>
        </p:nvSpPr>
        <p:spPr bwMode="auto">
          <a:xfrm>
            <a:off x="782828" y="50417"/>
            <a:ext cx="3248025" cy="2605088"/>
          </a:xfrm>
          <a:custGeom>
            <a:gdLst>
              <a:gd fmla="*/ 0 w 2046" name="T0"/>
              <a:gd fmla="*/ 863 h 1641" name="T1"/>
              <a:gd fmla="*/ 499 w 2046" name="T2"/>
              <a:gd fmla="*/ 0 h 1641" name="T3"/>
              <a:gd fmla="*/ 2046 w 2046" name="T4"/>
              <a:gd fmla="*/ 1123 h 1641" name="T5"/>
              <a:gd fmla="*/ 1748 w 2046" name="T6"/>
              <a:gd fmla="*/ 1641 h 1641" name="T7"/>
              <a:gd fmla="*/ 0 w 2046" name="T8"/>
              <a:gd fmla="*/ 863 h 1641" name="T9"/>
              <a:gd fmla="*/ 0 w 2046" name="T10"/>
              <a:gd fmla="*/ 863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5"/>
          <p:cNvSpPr/>
          <p:nvPr/>
        </p:nvSpPr>
        <p:spPr bwMode="auto">
          <a:xfrm>
            <a:off x="490538" y="1778000"/>
            <a:ext cx="3190875" cy="1771650"/>
          </a:xfrm>
          <a:custGeom>
            <a:gdLst>
              <a:gd fmla="*/ 0 w 2010" name="T0"/>
              <a:gd fmla="*/ 981 h 1116" name="T1"/>
              <a:gd fmla="*/ 173 w 2010" name="T2"/>
              <a:gd fmla="*/ 0 h 1116" name="T3"/>
              <a:gd fmla="*/ 2010 w 2010" name="T4"/>
              <a:gd fmla="*/ 527 h 1116" name="T5"/>
              <a:gd fmla="*/ 1906 w 2010" name="T6"/>
              <a:gd fmla="*/ 1116 h 1116" name="T7"/>
              <a:gd fmla="*/ 0 w 2010" name="T8"/>
              <a:gd fmla="*/ 981 h 1116" name="T9"/>
              <a:gd fmla="*/ 0 w 2010" name="T10"/>
              <a:gd fmla="*/ 981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520700" y="3489325"/>
            <a:ext cx="3190875" cy="1771650"/>
          </a:xfrm>
          <a:custGeom>
            <a:gdLst>
              <a:gd fmla="*/ 173 w 2010" name="T0"/>
              <a:gd fmla="*/ 1116 h 1116" name="T1"/>
              <a:gd fmla="*/ 0 w 2010" name="T2"/>
              <a:gd fmla="*/ 135 h 1116" name="T3"/>
              <a:gd fmla="*/ 1906 w 2010" name="T4"/>
              <a:gd fmla="*/ 0 h 1116" name="T5"/>
              <a:gd fmla="*/ 2010 w 2010" name="T6"/>
              <a:gd fmla="*/ 589 h 1116" name="T7"/>
              <a:gd fmla="*/ 173 w 2010" name="T8"/>
              <a:gd fmla="*/ 1116 h 1116" name="T9"/>
              <a:gd fmla="*/ 173 w 2010" name="T10"/>
              <a:gd fmla="*/ 1116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9"/>
          <p:cNvSpPr/>
          <p:nvPr/>
        </p:nvSpPr>
        <p:spPr bwMode="auto">
          <a:xfrm>
            <a:off x="949325" y="4356100"/>
            <a:ext cx="3246438" cy="2605088"/>
          </a:xfrm>
          <a:custGeom>
            <a:gdLst>
              <a:gd fmla="*/ 499 w 2045" name="T0"/>
              <a:gd fmla="*/ 1641 h 1641" name="T1"/>
              <a:gd fmla="*/ 0 w 2045" name="T2"/>
              <a:gd fmla="*/ 778 h 1641" name="T3"/>
              <a:gd fmla="*/ 1747 w 2045" name="T4"/>
              <a:gd fmla="*/ 0 h 1641" name="T5"/>
              <a:gd fmla="*/ 2045 w 2045" name="T6"/>
              <a:gd fmla="*/ 518 h 1641" name="T7"/>
              <a:gd fmla="*/ 499 w 2045" name="T8"/>
              <a:gd fmla="*/ 1641 h 1641" name="T9"/>
              <a:gd fmla="*/ 499 w 2045" name="T10"/>
              <a:gd fmla="*/ 1641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5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31"/>
          <p:cNvSpPr/>
          <p:nvPr/>
        </p:nvSpPr>
        <p:spPr bwMode="auto">
          <a:xfrm>
            <a:off x="2000250" y="5114925"/>
            <a:ext cx="2909888" cy="3125788"/>
          </a:xfrm>
          <a:custGeom>
            <a:gdLst>
              <a:gd fmla="*/ 764 w 1833" name="T0"/>
              <a:gd fmla="*/ 1969 h 1969" name="T1"/>
              <a:gd fmla="*/ 0 w 1833" name="T2"/>
              <a:gd fmla="*/ 1329 h 1969" name="T3"/>
              <a:gd fmla="*/ 1376 w 1833" name="T4"/>
              <a:gd fmla="*/ 0 h 1969" name="T5"/>
              <a:gd fmla="*/ 1833 w 1833" name="T6"/>
              <a:gd fmla="*/ 385 h 1969" name="T7"/>
              <a:gd fmla="*/ 764 w 1833" name="T8"/>
              <a:gd fmla="*/ 1969 h 1969" name="T9"/>
              <a:gd fmla="*/ 764 w 1833" name="T10"/>
              <a:gd fmla="*/ 1969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3"/>
          <p:cNvSpPr/>
          <p:nvPr/>
        </p:nvSpPr>
        <p:spPr bwMode="auto">
          <a:xfrm>
            <a:off x="3546475" y="5665788"/>
            <a:ext cx="2222500" cy="3270250"/>
          </a:xfrm>
          <a:custGeom>
            <a:gdLst>
              <a:gd fmla="*/ 937 w 1400" name="T0"/>
              <a:gd fmla="*/ 2060 h 2060" name="T1"/>
              <a:gd fmla="*/ 0 w 1400" name="T2"/>
              <a:gd fmla="*/ 1719 h 2060" name="T3"/>
              <a:gd fmla="*/ 837 w 1400" name="T4"/>
              <a:gd fmla="*/ 0 h 2060" name="T5"/>
              <a:gd fmla="*/ 1400 w 1400" name="T6"/>
              <a:gd fmla="*/ 206 h 2060" name="T7"/>
              <a:gd fmla="*/ 937 w 1400" name="T8"/>
              <a:gd fmla="*/ 2060 h 2060" name="T9"/>
              <a:gd fmla="*/ 937 w 1400" name="T10"/>
              <a:gd fmla="*/ 206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7"/>
          <p:cNvSpPr/>
          <p:nvPr/>
        </p:nvSpPr>
        <p:spPr bwMode="auto">
          <a:xfrm>
            <a:off x="6602413" y="5605463"/>
            <a:ext cx="2222500" cy="3270250"/>
          </a:xfrm>
          <a:custGeom>
            <a:gdLst>
              <a:gd fmla="*/ 1400 w 1400" name="T0"/>
              <a:gd fmla="*/ 1719 h 2060" name="T1"/>
              <a:gd fmla="*/ 464 w 1400" name="T2"/>
              <a:gd fmla="*/ 2060 h 2060" name="T3"/>
              <a:gd fmla="*/ 0 w 1400" name="T4"/>
              <a:gd fmla="*/ 204 h 2060" name="T5"/>
              <a:gd fmla="*/ 561 w 1400" name="T6"/>
              <a:gd fmla="*/ 0 h 2060" name="T7"/>
              <a:gd fmla="*/ 1400 w 1400" name="T8"/>
              <a:gd fmla="*/ 1719 h 2060" name="T9"/>
              <a:gd fmla="*/ 1400 w 1400" name="T10"/>
              <a:gd fmla="*/ 1719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9"/>
          <p:cNvSpPr/>
          <p:nvPr/>
        </p:nvSpPr>
        <p:spPr bwMode="auto">
          <a:xfrm>
            <a:off x="7427913" y="4997450"/>
            <a:ext cx="2909888" cy="3127375"/>
          </a:xfrm>
          <a:custGeom>
            <a:gdLst>
              <a:gd fmla="*/ 1833 w 1833" name="T0"/>
              <a:gd fmla="*/ 1329 h 1970" name="T1"/>
              <a:gd fmla="*/ 1069 w 1833" name="T2"/>
              <a:gd fmla="*/ 1970 h 1970" name="T3"/>
              <a:gd fmla="*/ 0 w 1833" name="T4"/>
              <a:gd fmla="*/ 386 h 1970" name="T5"/>
              <a:gd fmla="*/ 457 w 1833" name="T6"/>
              <a:gd fmla="*/ 0 h 1970" name="T7"/>
              <a:gd fmla="*/ 1833 w 1833" name="T8"/>
              <a:gd fmla="*/ 1329 h 1970" name="T9"/>
              <a:gd fmla="*/ 1833 w 1833" name="T10"/>
              <a:gd fmla="*/ 1329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41"/>
          <p:cNvSpPr/>
          <p:nvPr/>
        </p:nvSpPr>
        <p:spPr bwMode="auto">
          <a:xfrm>
            <a:off x="8093075" y="4202113"/>
            <a:ext cx="3248025" cy="2605088"/>
          </a:xfrm>
          <a:custGeom>
            <a:gdLst>
              <a:gd fmla="*/ 2046 w 2046" name="T0"/>
              <a:gd fmla="*/ 778 h 1641" name="T1"/>
              <a:gd fmla="*/ 1547 w 2046" name="T2"/>
              <a:gd fmla="*/ 1641 h 1641" name="T3"/>
              <a:gd fmla="*/ 0 w 2046" name="T4"/>
              <a:gd fmla="*/ 518 h 1641" name="T5"/>
              <a:gd fmla="*/ 298 w 2046" name="T6"/>
              <a:gd fmla="*/ 0 h 1641" name="T7"/>
              <a:gd fmla="*/ 2046 w 2046" name="T8"/>
              <a:gd fmla="*/ 778 h 1641" name="T9"/>
              <a:gd fmla="*/ 2046 w 2046" name="T10"/>
              <a:gd fmla="*/ 778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43"/>
          <p:cNvSpPr/>
          <p:nvPr/>
        </p:nvSpPr>
        <p:spPr bwMode="auto">
          <a:xfrm>
            <a:off x="8516938" y="3308350"/>
            <a:ext cx="3190875" cy="1771650"/>
          </a:xfrm>
          <a:custGeom>
            <a:gdLst>
              <a:gd fmla="*/ 2010 w 2010" name="T0"/>
              <a:gd fmla="*/ 135 h 1116" name="T1"/>
              <a:gd fmla="*/ 1838 w 2010" name="T2"/>
              <a:gd fmla="*/ 1116 h 1116" name="T3"/>
              <a:gd fmla="*/ 0 w 2010" name="T4"/>
              <a:gd fmla="*/ 589 h 1116" name="T5"/>
              <a:gd fmla="*/ 104 w 2010" name="T6"/>
              <a:gd fmla="*/ 0 h 1116" name="T7"/>
              <a:gd fmla="*/ 2010 w 2010" name="T8"/>
              <a:gd fmla="*/ 135 h 1116" name="T9"/>
              <a:gd fmla="*/ 2010 w 2010" name="T10"/>
              <a:gd fmla="*/ 135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45"/>
          <p:cNvSpPr/>
          <p:nvPr/>
        </p:nvSpPr>
        <p:spPr bwMode="auto">
          <a:xfrm>
            <a:off x="8486775" y="1597025"/>
            <a:ext cx="3190875" cy="1771650"/>
          </a:xfrm>
          <a:custGeom>
            <a:gdLst>
              <a:gd fmla="*/ 1838 w 2010" name="T0"/>
              <a:gd fmla="*/ 0 h 1116" name="T1"/>
              <a:gd fmla="*/ 2010 w 2010" name="T2"/>
              <a:gd fmla="*/ 981 h 1116" name="T3"/>
              <a:gd fmla="*/ 104 w 2010" name="T4"/>
              <a:gd fmla="*/ 1116 h 1116" name="T5"/>
              <a:gd fmla="*/ 0 w 2010" name="T6"/>
              <a:gd fmla="*/ 527 h 1116" name="T7"/>
              <a:gd fmla="*/ 1838 w 2010" name="T8"/>
              <a:gd fmla="*/ 0 h 1116" name="T9"/>
              <a:gd fmla="*/ 1838 w 2010" name="T10"/>
              <a:gd fmla="*/ 0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47"/>
          <p:cNvSpPr/>
          <p:nvPr/>
        </p:nvSpPr>
        <p:spPr bwMode="auto">
          <a:xfrm>
            <a:off x="8002588" y="-103188"/>
            <a:ext cx="3248025" cy="2605088"/>
          </a:xfrm>
          <a:custGeom>
            <a:gdLst>
              <a:gd fmla="*/ 1547 w 2046" name="T0"/>
              <a:gd fmla="*/ 0 h 1641" name="T1"/>
              <a:gd fmla="*/ 2046 w 2046" name="T2"/>
              <a:gd fmla="*/ 863 h 1641" name="T3"/>
              <a:gd fmla="*/ 298 w 2046" name="T4"/>
              <a:gd fmla="*/ 1641 h 1641" name="T5"/>
              <a:gd fmla="*/ 0 w 2046" name="T6"/>
              <a:gd fmla="*/ 1123 h 1641" name="T7"/>
              <a:gd fmla="*/ 1547 w 2046" name="T8"/>
              <a:gd fmla="*/ 0 h 1641" name="T9"/>
              <a:gd fmla="*/ 1547 w 2046" name="T10"/>
              <a:gd fmla="*/ 0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49"/>
          <p:cNvSpPr/>
          <p:nvPr/>
        </p:nvSpPr>
        <p:spPr bwMode="auto">
          <a:xfrm>
            <a:off x="7289800" y="-1382713"/>
            <a:ext cx="2909888" cy="3125788"/>
          </a:xfrm>
          <a:custGeom>
            <a:gdLst>
              <a:gd fmla="*/ 1069 w 1833" name="T0"/>
              <a:gd fmla="*/ 0 h 1969" name="T1"/>
              <a:gd fmla="*/ 1833 w 1833" name="T2"/>
              <a:gd fmla="*/ 641 h 1969" name="T3"/>
              <a:gd fmla="*/ 456 w 1833" name="T4"/>
              <a:gd fmla="*/ 1969 h 1969" name="T5"/>
              <a:gd fmla="*/ 0 w 1833" name="T6"/>
              <a:gd fmla="*/ 1584 h 1969" name="T7"/>
              <a:gd fmla="*/ 1069 w 1833" name="T8"/>
              <a:gd fmla="*/ 0 h 1969" name="T9"/>
              <a:gd fmla="*/ 1069 w 1833" name="T10"/>
              <a:gd fmla="*/ 0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16"/>
          <p:cNvSpPr/>
          <p:nvPr/>
        </p:nvSpPr>
        <p:spPr bwMode="auto">
          <a:xfrm>
            <a:off x="5985025" y="2731160"/>
            <a:ext cx="199554" cy="380113"/>
          </a:xfrm>
          <a:custGeom>
            <a:gdLst>
              <a:gd fmla="*/ 0 w 998" name="T0"/>
              <a:gd fmla="*/ 0 h 1901" name="T1"/>
              <a:gd fmla="*/ 998 w 998" name="T2"/>
              <a:gd fmla="*/ 0 h 1901" name="T3"/>
              <a:gd fmla="*/ 797 w 998" name="T4"/>
              <a:gd fmla="*/ 1901 h 1901" name="T5"/>
              <a:gd fmla="*/ 198 w 998" name="T6"/>
              <a:gd fmla="*/ 1901 h 1901" name="T7"/>
              <a:gd fmla="*/ 0 w 998" name="T8"/>
              <a:gd fmla="*/ 0 h 1901" name="T9"/>
              <a:gd fmla="*/ 0 w 998" name="T10"/>
              <a:gd fmla="*/ 0 h 190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1" w="998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18"/>
          <p:cNvSpPr/>
          <p:nvPr/>
        </p:nvSpPr>
        <p:spPr bwMode="auto">
          <a:xfrm>
            <a:off x="5752879" y="2742957"/>
            <a:ext cx="279736" cy="411906"/>
          </a:xfrm>
          <a:custGeom>
            <a:gdLst>
              <a:gd fmla="*/ 0 w 1399" name="T0"/>
              <a:gd fmla="*/ 341 h 2060" name="T1"/>
              <a:gd fmla="*/ 938 w 1399" name="T2"/>
              <a:gd fmla="*/ 0 h 2060" name="T3"/>
              <a:gd fmla="*/ 1399 w 1399" name="T4"/>
              <a:gd fmla="*/ 1856 h 2060" name="T5"/>
              <a:gd fmla="*/ 839 w 1399" name="T6"/>
              <a:gd fmla="*/ 2060 h 2060" name="T7"/>
              <a:gd fmla="*/ 0 w 1399" name="T8"/>
              <a:gd fmla="*/ 341 h 2060" name="T9"/>
              <a:gd fmla="*/ 0 w 1399" name="T10"/>
              <a:gd fmla="*/ 341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399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20"/>
          <p:cNvSpPr/>
          <p:nvPr/>
        </p:nvSpPr>
        <p:spPr bwMode="auto">
          <a:xfrm>
            <a:off x="5562322" y="2837536"/>
            <a:ext cx="366316" cy="393910"/>
          </a:xfrm>
          <a:custGeom>
            <a:gdLst>
              <a:gd fmla="*/ 0 w 1832" name="T0"/>
              <a:gd fmla="*/ 641 h 1970" name="T1"/>
              <a:gd fmla="*/ 763 w 1832" name="T2"/>
              <a:gd fmla="*/ 0 h 1970" name="T3"/>
              <a:gd fmla="*/ 1832 w 1832" name="T4"/>
              <a:gd fmla="*/ 1587 h 1970" name="T5"/>
              <a:gd fmla="*/ 1376 w 1832" name="T6"/>
              <a:gd fmla="*/ 1970 h 1970" name="T7"/>
              <a:gd fmla="*/ 0 w 1832" name="T8"/>
              <a:gd fmla="*/ 641 h 1970" name="T9"/>
              <a:gd fmla="*/ 0 w 1832" name="T10"/>
              <a:gd fmla="*/ 641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22"/>
          <p:cNvSpPr/>
          <p:nvPr/>
        </p:nvSpPr>
        <p:spPr bwMode="auto">
          <a:xfrm>
            <a:off x="5435951" y="3003498"/>
            <a:ext cx="409106" cy="328125"/>
          </a:xfrm>
          <a:custGeom>
            <a:gdLst>
              <a:gd fmla="*/ 0 w 2046" name="T0"/>
              <a:gd fmla="*/ 863 h 1641" name="T1"/>
              <a:gd fmla="*/ 499 w 2046" name="T2"/>
              <a:gd fmla="*/ 0 h 1641" name="T3"/>
              <a:gd fmla="*/ 2046 w 2046" name="T4"/>
              <a:gd fmla="*/ 1123 h 1641" name="T5"/>
              <a:gd fmla="*/ 1748 w 2046" name="T6"/>
              <a:gd fmla="*/ 1641 h 1641" name="T7"/>
              <a:gd fmla="*/ 0 w 2046" name="T8"/>
              <a:gd fmla="*/ 863 h 1641" name="T9"/>
              <a:gd fmla="*/ 0 w 2046" name="T10"/>
              <a:gd fmla="*/ 863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24"/>
          <p:cNvSpPr/>
          <p:nvPr/>
        </p:nvSpPr>
        <p:spPr bwMode="auto">
          <a:xfrm>
            <a:off x="5389562" y="3221048"/>
            <a:ext cx="401908" cy="223149"/>
          </a:xfrm>
          <a:custGeom>
            <a:gdLst>
              <a:gd fmla="*/ 0 w 2010" name="T0"/>
              <a:gd fmla="*/ 981 h 1116" name="T1"/>
              <a:gd fmla="*/ 173 w 2010" name="T2"/>
              <a:gd fmla="*/ 0 h 1116" name="T3"/>
              <a:gd fmla="*/ 2010 w 2010" name="T4"/>
              <a:gd fmla="*/ 527 h 1116" name="T5"/>
              <a:gd fmla="*/ 1906 w 2010" name="T6"/>
              <a:gd fmla="*/ 1116 h 1116" name="T7"/>
              <a:gd fmla="*/ 0 w 2010" name="T8"/>
              <a:gd fmla="*/ 981 h 1116" name="T9"/>
              <a:gd fmla="*/ 0 w 2010" name="T10"/>
              <a:gd fmla="*/ 981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26"/>
          <p:cNvSpPr/>
          <p:nvPr/>
        </p:nvSpPr>
        <p:spPr bwMode="auto">
          <a:xfrm>
            <a:off x="5393361" y="3436598"/>
            <a:ext cx="401908" cy="223149"/>
          </a:xfrm>
          <a:custGeom>
            <a:gdLst>
              <a:gd fmla="*/ 173 w 2010" name="T0"/>
              <a:gd fmla="*/ 1116 h 1116" name="T1"/>
              <a:gd fmla="*/ 0 w 2010" name="T2"/>
              <a:gd fmla="*/ 135 h 1116" name="T3"/>
              <a:gd fmla="*/ 1906 w 2010" name="T4"/>
              <a:gd fmla="*/ 0 h 1116" name="T5"/>
              <a:gd fmla="*/ 2010 w 2010" name="T6"/>
              <a:gd fmla="*/ 589 h 1116" name="T7"/>
              <a:gd fmla="*/ 173 w 2010" name="T8"/>
              <a:gd fmla="*/ 1116 h 1116" name="T9"/>
              <a:gd fmla="*/ 173 w 2010" name="T10"/>
              <a:gd fmla="*/ 1116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28"/>
          <p:cNvSpPr/>
          <p:nvPr/>
        </p:nvSpPr>
        <p:spPr bwMode="auto">
          <a:xfrm>
            <a:off x="5447349" y="3545773"/>
            <a:ext cx="408906" cy="328125"/>
          </a:xfrm>
          <a:custGeom>
            <a:gdLst>
              <a:gd fmla="*/ 499 w 2045" name="T0"/>
              <a:gd fmla="*/ 1641 h 1641" name="T1"/>
              <a:gd fmla="*/ 0 w 2045" name="T2"/>
              <a:gd fmla="*/ 778 h 1641" name="T3"/>
              <a:gd fmla="*/ 1747 w 2045" name="T4"/>
              <a:gd fmla="*/ 0 h 1641" name="T5"/>
              <a:gd fmla="*/ 2045 w 2045" name="T6"/>
              <a:gd fmla="*/ 518 h 1641" name="T7"/>
              <a:gd fmla="*/ 499 w 2045" name="T8"/>
              <a:gd fmla="*/ 1641 h 1641" name="T9"/>
              <a:gd fmla="*/ 499 w 2045" name="T10"/>
              <a:gd fmla="*/ 1641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5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30"/>
          <p:cNvSpPr/>
          <p:nvPr/>
        </p:nvSpPr>
        <p:spPr bwMode="auto">
          <a:xfrm>
            <a:off x="5579718" y="3641351"/>
            <a:ext cx="366516" cy="393710"/>
          </a:xfrm>
          <a:custGeom>
            <a:gdLst>
              <a:gd fmla="*/ 764 w 1833" name="T0"/>
              <a:gd fmla="*/ 1969 h 1969" name="T1"/>
              <a:gd fmla="*/ 0 w 1833" name="T2"/>
              <a:gd fmla="*/ 1329 h 1969" name="T3"/>
              <a:gd fmla="*/ 1376 w 1833" name="T4"/>
              <a:gd fmla="*/ 0 h 1969" name="T5"/>
              <a:gd fmla="*/ 1833 w 1833" name="T6"/>
              <a:gd fmla="*/ 385 h 1969" name="T7"/>
              <a:gd fmla="*/ 764 w 1833" name="T8"/>
              <a:gd fmla="*/ 1969 h 1969" name="T9"/>
              <a:gd fmla="*/ 764 w 1833" name="T10"/>
              <a:gd fmla="*/ 1969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32"/>
          <p:cNvSpPr/>
          <p:nvPr/>
        </p:nvSpPr>
        <p:spPr bwMode="auto">
          <a:xfrm>
            <a:off x="5774474" y="3710735"/>
            <a:ext cx="279936" cy="411906"/>
          </a:xfrm>
          <a:custGeom>
            <a:gdLst>
              <a:gd fmla="*/ 937 w 1400" name="T0"/>
              <a:gd fmla="*/ 2060 h 2060" name="T1"/>
              <a:gd fmla="*/ 0 w 1400" name="T2"/>
              <a:gd fmla="*/ 1719 h 2060" name="T3"/>
              <a:gd fmla="*/ 837 w 1400" name="T4"/>
              <a:gd fmla="*/ 0 h 2060" name="T5"/>
              <a:gd fmla="*/ 1400 w 1400" name="T6"/>
              <a:gd fmla="*/ 206 h 2060" name="T7"/>
              <a:gd fmla="*/ 937 w 1400" name="T8"/>
              <a:gd fmla="*/ 2060 h 2060" name="T9"/>
              <a:gd fmla="*/ 937 w 1400" name="T10"/>
              <a:gd fmla="*/ 206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34"/>
          <p:cNvSpPr/>
          <p:nvPr/>
        </p:nvSpPr>
        <p:spPr bwMode="auto">
          <a:xfrm>
            <a:off x="6007620" y="3746727"/>
            <a:ext cx="199554" cy="380113"/>
          </a:xfrm>
          <a:custGeom>
            <a:gdLst>
              <a:gd fmla="*/ 998 w 998" name="T0"/>
              <a:gd fmla="*/ 1901 h 1901" name="T1"/>
              <a:gd fmla="*/ 0 w 998" name="T2"/>
              <a:gd fmla="*/ 1901 h 1901" name="T3"/>
              <a:gd fmla="*/ 201 w 998" name="T4"/>
              <a:gd fmla="*/ 0 h 1901" name="T5"/>
              <a:gd fmla="*/ 799 w 998" name="T6"/>
              <a:gd fmla="*/ 0 h 1901" name="T7"/>
              <a:gd fmla="*/ 998 w 998" name="T8"/>
              <a:gd fmla="*/ 1901 h 1901" name="T9"/>
              <a:gd fmla="*/ 998 w 998" name="T10"/>
              <a:gd fmla="*/ 1901 h 190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1" w="998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36"/>
          <p:cNvSpPr/>
          <p:nvPr/>
        </p:nvSpPr>
        <p:spPr bwMode="auto">
          <a:xfrm>
            <a:off x="6159385" y="3703137"/>
            <a:ext cx="279936" cy="411906"/>
          </a:xfrm>
          <a:custGeom>
            <a:gdLst>
              <a:gd fmla="*/ 1400 w 1400" name="T0"/>
              <a:gd fmla="*/ 1719 h 2060" name="T1"/>
              <a:gd fmla="*/ 464 w 1400" name="T2"/>
              <a:gd fmla="*/ 2060 h 2060" name="T3"/>
              <a:gd fmla="*/ 0 w 1400" name="T4"/>
              <a:gd fmla="*/ 204 h 2060" name="T5"/>
              <a:gd fmla="*/ 561 w 1400" name="T6"/>
              <a:gd fmla="*/ 0 h 2060" name="T7"/>
              <a:gd fmla="*/ 1400 w 1400" name="T8"/>
              <a:gd fmla="*/ 1719 h 2060" name="T9"/>
              <a:gd fmla="*/ 1400 w 1400" name="T10"/>
              <a:gd fmla="*/ 1719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38"/>
          <p:cNvSpPr/>
          <p:nvPr/>
        </p:nvSpPr>
        <p:spPr bwMode="auto">
          <a:xfrm>
            <a:off x="6263362" y="3626555"/>
            <a:ext cx="366516" cy="393910"/>
          </a:xfrm>
          <a:custGeom>
            <a:gdLst>
              <a:gd fmla="*/ 1833 w 1833" name="T0"/>
              <a:gd fmla="*/ 1329 h 1970" name="T1"/>
              <a:gd fmla="*/ 1069 w 1833" name="T2"/>
              <a:gd fmla="*/ 1970 h 1970" name="T3"/>
              <a:gd fmla="*/ 0 w 1833" name="T4"/>
              <a:gd fmla="*/ 386 h 1970" name="T5"/>
              <a:gd fmla="*/ 457 w 1833" name="T6"/>
              <a:gd fmla="*/ 0 h 1970" name="T7"/>
              <a:gd fmla="*/ 1833 w 1833" name="T8"/>
              <a:gd fmla="*/ 1329 h 1970" name="T9"/>
              <a:gd fmla="*/ 1833 w 1833" name="T10"/>
              <a:gd fmla="*/ 1329 h 197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40"/>
          <p:cNvSpPr/>
          <p:nvPr/>
        </p:nvSpPr>
        <p:spPr bwMode="auto">
          <a:xfrm>
            <a:off x="6347142" y="3526378"/>
            <a:ext cx="409106" cy="328125"/>
          </a:xfrm>
          <a:custGeom>
            <a:gdLst>
              <a:gd fmla="*/ 2046 w 2046" name="T0"/>
              <a:gd fmla="*/ 778 h 1641" name="T1"/>
              <a:gd fmla="*/ 1547 w 2046" name="T2"/>
              <a:gd fmla="*/ 1641 h 1641" name="T3"/>
              <a:gd fmla="*/ 0 w 2046" name="T4"/>
              <a:gd fmla="*/ 518 h 1641" name="T5"/>
              <a:gd fmla="*/ 298 w 2046" name="T6"/>
              <a:gd fmla="*/ 0 h 1641" name="T7"/>
              <a:gd fmla="*/ 2046 w 2046" name="T8"/>
              <a:gd fmla="*/ 778 h 1641" name="T9"/>
              <a:gd fmla="*/ 2046 w 2046" name="T10"/>
              <a:gd fmla="*/ 778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42"/>
          <p:cNvSpPr/>
          <p:nvPr/>
        </p:nvSpPr>
        <p:spPr bwMode="auto">
          <a:xfrm>
            <a:off x="6400530" y="3413803"/>
            <a:ext cx="401908" cy="223149"/>
          </a:xfrm>
          <a:custGeom>
            <a:gdLst>
              <a:gd fmla="*/ 2010 w 2010" name="T0"/>
              <a:gd fmla="*/ 135 h 1116" name="T1"/>
              <a:gd fmla="*/ 1838 w 2010" name="T2"/>
              <a:gd fmla="*/ 1116 h 1116" name="T3"/>
              <a:gd fmla="*/ 0 w 2010" name="T4"/>
              <a:gd fmla="*/ 589 h 1116" name="T5"/>
              <a:gd fmla="*/ 104 w 2010" name="T6"/>
              <a:gd fmla="*/ 0 h 1116" name="T7"/>
              <a:gd fmla="*/ 2010 w 2010" name="T8"/>
              <a:gd fmla="*/ 135 h 1116" name="T9"/>
              <a:gd fmla="*/ 2010 w 2010" name="T10"/>
              <a:gd fmla="*/ 135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44"/>
          <p:cNvSpPr/>
          <p:nvPr/>
        </p:nvSpPr>
        <p:spPr bwMode="auto">
          <a:xfrm>
            <a:off x="6396731" y="3198253"/>
            <a:ext cx="401908" cy="223149"/>
          </a:xfrm>
          <a:custGeom>
            <a:gdLst>
              <a:gd fmla="*/ 1838 w 2010" name="T0"/>
              <a:gd fmla="*/ 0 h 1116" name="T1"/>
              <a:gd fmla="*/ 2010 w 2010" name="T2"/>
              <a:gd fmla="*/ 981 h 1116" name="T3"/>
              <a:gd fmla="*/ 104 w 2010" name="T4"/>
              <a:gd fmla="*/ 1116 h 1116" name="T5"/>
              <a:gd fmla="*/ 0 w 2010" name="T6"/>
              <a:gd fmla="*/ 527 h 1116" name="T7"/>
              <a:gd fmla="*/ 1838 w 2010" name="T8"/>
              <a:gd fmla="*/ 0 h 1116" name="T9"/>
              <a:gd fmla="*/ 1838 w 2010" name="T10"/>
              <a:gd fmla="*/ 0 h 11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16" w="2009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46"/>
          <p:cNvSpPr/>
          <p:nvPr/>
        </p:nvSpPr>
        <p:spPr bwMode="auto">
          <a:xfrm>
            <a:off x="6335745" y="2984102"/>
            <a:ext cx="409106" cy="328125"/>
          </a:xfrm>
          <a:custGeom>
            <a:gdLst>
              <a:gd fmla="*/ 1547 w 2046" name="T0"/>
              <a:gd fmla="*/ 0 h 1641" name="T1"/>
              <a:gd fmla="*/ 2046 w 2046" name="T2"/>
              <a:gd fmla="*/ 863 h 1641" name="T3"/>
              <a:gd fmla="*/ 298 w 2046" name="T4"/>
              <a:gd fmla="*/ 1641 h 1641" name="T5"/>
              <a:gd fmla="*/ 0 w 2046" name="T6"/>
              <a:gd fmla="*/ 1123 h 1641" name="T7"/>
              <a:gd fmla="*/ 1547 w 2046" name="T8"/>
              <a:gd fmla="*/ 0 h 1641" name="T9"/>
              <a:gd fmla="*/ 1547 w 2046" name="T10"/>
              <a:gd fmla="*/ 0 h 16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41" w="2046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48"/>
          <p:cNvSpPr/>
          <p:nvPr/>
        </p:nvSpPr>
        <p:spPr bwMode="auto">
          <a:xfrm>
            <a:off x="6245966" y="2822939"/>
            <a:ext cx="366516" cy="393710"/>
          </a:xfrm>
          <a:custGeom>
            <a:gdLst>
              <a:gd fmla="*/ 1069 w 1833" name="T0"/>
              <a:gd fmla="*/ 0 h 1969" name="T1"/>
              <a:gd fmla="*/ 1833 w 1833" name="T2"/>
              <a:gd fmla="*/ 641 h 1969" name="T3"/>
              <a:gd fmla="*/ 456 w 1833" name="T4"/>
              <a:gd fmla="*/ 1969 h 1969" name="T5"/>
              <a:gd fmla="*/ 0 w 1833" name="T6"/>
              <a:gd fmla="*/ 1584 h 1969" name="T7"/>
              <a:gd fmla="*/ 1069 w 1833" name="T8"/>
              <a:gd fmla="*/ 0 h 1969" name="T9"/>
              <a:gd fmla="*/ 1069 w 1833" name="T10"/>
              <a:gd fmla="*/ 0 h 19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69" w="1832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0"/>
          <p:cNvSpPr/>
          <p:nvPr/>
        </p:nvSpPr>
        <p:spPr bwMode="auto">
          <a:xfrm>
            <a:off x="6137590" y="2735359"/>
            <a:ext cx="279936" cy="411906"/>
          </a:xfrm>
          <a:custGeom>
            <a:gdLst>
              <a:gd fmla="*/ 464 w 1400" name="T0"/>
              <a:gd fmla="*/ 0 h 2060" name="T1"/>
              <a:gd fmla="*/ 1400 w 1400" name="T2"/>
              <a:gd fmla="*/ 341 h 2060" name="T3"/>
              <a:gd fmla="*/ 563 w 1400" name="T4"/>
              <a:gd fmla="*/ 2060 h 2060" name="T5"/>
              <a:gd fmla="*/ 0 w 1400" name="T6"/>
              <a:gd fmla="*/ 1854 h 2060" name="T7"/>
              <a:gd fmla="*/ 464 w 1400" name="T8"/>
              <a:gd fmla="*/ 0 h 2060" name="T9"/>
              <a:gd fmla="*/ 464 w 1400" name="T10"/>
              <a:gd fmla="*/ 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1"/>
          <p:cNvSpPr/>
          <p:nvPr/>
        </p:nvSpPr>
        <p:spPr bwMode="auto">
          <a:xfrm>
            <a:off x="6429375" y="-2078038"/>
            <a:ext cx="2222500" cy="3270250"/>
          </a:xfrm>
          <a:custGeom>
            <a:gdLst>
              <a:gd fmla="*/ 464 w 1400" name="T0"/>
              <a:gd fmla="*/ 0 h 2060" name="T1"/>
              <a:gd fmla="*/ 1400 w 1400" name="T2"/>
              <a:gd fmla="*/ 341 h 2060" name="T3"/>
              <a:gd fmla="*/ 563 w 1400" name="T4"/>
              <a:gd fmla="*/ 2060 h 2060" name="T5"/>
              <a:gd fmla="*/ 0 w 1400" name="T6"/>
              <a:gd fmla="*/ 1854 h 2060" name="T7"/>
              <a:gd fmla="*/ 464 w 1400" name="T8"/>
              <a:gd fmla="*/ 0 h 2060" name="T9"/>
              <a:gd fmla="*/ 464 w 1400" name="T10"/>
              <a:gd fmla="*/ 0 h 20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0" w="140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noFill/>
          <a:ln cap="flat" w="15875">
            <a:noFill/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57" name="组合 56"/>
          <p:cNvGrpSpPr/>
          <p:nvPr/>
        </p:nvGrpSpPr>
        <p:grpSpPr>
          <a:xfrm>
            <a:off x="5385763" y="2726541"/>
            <a:ext cx="1412876" cy="1395680"/>
            <a:chOff x="5541962" y="2883560"/>
            <a:chExt cx="1412876" cy="1395680"/>
          </a:xfrm>
        </p:grpSpPr>
        <p:sp>
          <p:nvSpPr>
            <p:cNvPr id="58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gdLst>
                <a:gd fmla="*/ 0 w 998" name="T0"/>
                <a:gd fmla="*/ 0 h 1901" name="T1"/>
                <a:gd fmla="*/ 998 w 998" name="T2"/>
                <a:gd fmla="*/ 0 h 1901" name="T3"/>
                <a:gd fmla="*/ 797 w 998" name="T4"/>
                <a:gd fmla="*/ 1901 h 1901" name="T5"/>
                <a:gd fmla="*/ 198 w 998" name="T6"/>
                <a:gd fmla="*/ 1901 h 1901" name="T7"/>
                <a:gd fmla="*/ 0 w 998" name="T8"/>
                <a:gd fmla="*/ 0 h 1901" name="T9"/>
                <a:gd fmla="*/ 0 w 998" name="T10"/>
                <a:gd fmla="*/ 0 h 190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01" w="998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gdLst>
                <a:gd fmla="*/ 0 w 1399" name="T0"/>
                <a:gd fmla="*/ 341 h 2060" name="T1"/>
                <a:gd fmla="*/ 938 w 1399" name="T2"/>
                <a:gd fmla="*/ 0 h 2060" name="T3"/>
                <a:gd fmla="*/ 1399 w 1399" name="T4"/>
                <a:gd fmla="*/ 1856 h 2060" name="T5"/>
                <a:gd fmla="*/ 839 w 1399" name="T6"/>
                <a:gd fmla="*/ 2060 h 2060" name="T7"/>
                <a:gd fmla="*/ 0 w 1399" name="T8"/>
                <a:gd fmla="*/ 341 h 2060" name="T9"/>
                <a:gd fmla="*/ 0 w 1399" name="T10"/>
                <a:gd fmla="*/ 341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399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gdLst>
                <a:gd fmla="*/ 0 w 1832" name="T0"/>
                <a:gd fmla="*/ 641 h 1970" name="T1"/>
                <a:gd fmla="*/ 763 w 1832" name="T2"/>
                <a:gd fmla="*/ 0 h 1970" name="T3"/>
                <a:gd fmla="*/ 1832 w 1832" name="T4"/>
                <a:gd fmla="*/ 1587 h 1970" name="T5"/>
                <a:gd fmla="*/ 1376 w 1832" name="T6"/>
                <a:gd fmla="*/ 1970 h 1970" name="T7"/>
                <a:gd fmla="*/ 0 w 1832" name="T8"/>
                <a:gd fmla="*/ 641 h 1970" name="T9"/>
                <a:gd fmla="*/ 0 w 1832" name="T10"/>
                <a:gd fmla="*/ 641 h 19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gdLst>
                <a:gd fmla="*/ 0 w 2046" name="T0"/>
                <a:gd fmla="*/ 863 h 1641" name="T1"/>
                <a:gd fmla="*/ 499 w 2046" name="T2"/>
                <a:gd fmla="*/ 0 h 1641" name="T3"/>
                <a:gd fmla="*/ 2046 w 2046" name="T4"/>
                <a:gd fmla="*/ 1123 h 1641" name="T5"/>
                <a:gd fmla="*/ 1748 w 2046" name="T6"/>
                <a:gd fmla="*/ 1641 h 1641" name="T7"/>
                <a:gd fmla="*/ 0 w 2046" name="T8"/>
                <a:gd fmla="*/ 863 h 1641" name="T9"/>
                <a:gd fmla="*/ 0 w 2046" name="T10"/>
                <a:gd fmla="*/ 863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gdLst>
                <a:gd fmla="*/ 0 w 2010" name="T0"/>
                <a:gd fmla="*/ 981 h 1116" name="T1"/>
                <a:gd fmla="*/ 173 w 2010" name="T2"/>
                <a:gd fmla="*/ 0 h 1116" name="T3"/>
                <a:gd fmla="*/ 2010 w 2010" name="T4"/>
                <a:gd fmla="*/ 527 h 1116" name="T5"/>
                <a:gd fmla="*/ 1906 w 2010" name="T6"/>
                <a:gd fmla="*/ 1116 h 1116" name="T7"/>
                <a:gd fmla="*/ 0 w 2010" name="T8"/>
                <a:gd fmla="*/ 981 h 1116" name="T9"/>
                <a:gd fmla="*/ 0 w 2010" name="T10"/>
                <a:gd fmla="*/ 981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gdLst>
                <a:gd fmla="*/ 173 w 2010" name="T0"/>
                <a:gd fmla="*/ 1116 h 1116" name="T1"/>
                <a:gd fmla="*/ 0 w 2010" name="T2"/>
                <a:gd fmla="*/ 135 h 1116" name="T3"/>
                <a:gd fmla="*/ 1906 w 2010" name="T4"/>
                <a:gd fmla="*/ 0 h 1116" name="T5"/>
                <a:gd fmla="*/ 2010 w 2010" name="T6"/>
                <a:gd fmla="*/ 589 h 1116" name="T7"/>
                <a:gd fmla="*/ 173 w 2010" name="T8"/>
                <a:gd fmla="*/ 1116 h 1116" name="T9"/>
                <a:gd fmla="*/ 173 w 2010" name="T10"/>
                <a:gd fmla="*/ 1116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gdLst>
                <a:gd fmla="*/ 499 w 2045" name="T0"/>
                <a:gd fmla="*/ 1641 h 1641" name="T1"/>
                <a:gd fmla="*/ 0 w 2045" name="T2"/>
                <a:gd fmla="*/ 778 h 1641" name="T3"/>
                <a:gd fmla="*/ 1747 w 2045" name="T4"/>
                <a:gd fmla="*/ 0 h 1641" name="T5"/>
                <a:gd fmla="*/ 2045 w 2045" name="T6"/>
                <a:gd fmla="*/ 518 h 1641" name="T7"/>
                <a:gd fmla="*/ 499 w 2045" name="T8"/>
                <a:gd fmla="*/ 1641 h 1641" name="T9"/>
                <a:gd fmla="*/ 499 w 2045" name="T10"/>
                <a:gd fmla="*/ 1641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5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gdLst>
                <a:gd fmla="*/ 764 w 1833" name="T0"/>
                <a:gd fmla="*/ 1969 h 1969" name="T1"/>
                <a:gd fmla="*/ 0 w 1833" name="T2"/>
                <a:gd fmla="*/ 1329 h 1969" name="T3"/>
                <a:gd fmla="*/ 1376 w 1833" name="T4"/>
                <a:gd fmla="*/ 0 h 1969" name="T5"/>
                <a:gd fmla="*/ 1833 w 1833" name="T6"/>
                <a:gd fmla="*/ 385 h 1969" name="T7"/>
                <a:gd fmla="*/ 764 w 1833" name="T8"/>
                <a:gd fmla="*/ 1969 h 1969" name="T9"/>
                <a:gd fmla="*/ 764 w 1833" name="T10"/>
                <a:gd fmla="*/ 1969 h 19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gdLst>
                <a:gd fmla="*/ 937 w 1400" name="T0"/>
                <a:gd fmla="*/ 2060 h 2060" name="T1"/>
                <a:gd fmla="*/ 0 w 1400" name="T2"/>
                <a:gd fmla="*/ 1719 h 2060" name="T3"/>
                <a:gd fmla="*/ 837 w 1400" name="T4"/>
                <a:gd fmla="*/ 0 h 2060" name="T5"/>
                <a:gd fmla="*/ 1400 w 1400" name="T6"/>
                <a:gd fmla="*/ 206 h 2060" name="T7"/>
                <a:gd fmla="*/ 937 w 1400" name="T8"/>
                <a:gd fmla="*/ 2060 h 2060" name="T9"/>
                <a:gd fmla="*/ 937 w 1400" name="T10"/>
                <a:gd fmla="*/ 2060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gdLst>
                <a:gd fmla="*/ 998 w 998" name="T0"/>
                <a:gd fmla="*/ 1901 h 1901" name="T1"/>
                <a:gd fmla="*/ 0 w 998" name="T2"/>
                <a:gd fmla="*/ 1901 h 1901" name="T3"/>
                <a:gd fmla="*/ 201 w 998" name="T4"/>
                <a:gd fmla="*/ 0 h 1901" name="T5"/>
                <a:gd fmla="*/ 799 w 998" name="T6"/>
                <a:gd fmla="*/ 0 h 1901" name="T7"/>
                <a:gd fmla="*/ 998 w 998" name="T8"/>
                <a:gd fmla="*/ 1901 h 1901" name="T9"/>
                <a:gd fmla="*/ 998 w 998" name="T10"/>
                <a:gd fmla="*/ 1901 h 190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01" w="998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gdLst>
                <a:gd fmla="*/ 1400 w 1400" name="T0"/>
                <a:gd fmla="*/ 1719 h 2060" name="T1"/>
                <a:gd fmla="*/ 464 w 1400" name="T2"/>
                <a:gd fmla="*/ 2060 h 2060" name="T3"/>
                <a:gd fmla="*/ 0 w 1400" name="T4"/>
                <a:gd fmla="*/ 204 h 2060" name="T5"/>
                <a:gd fmla="*/ 561 w 1400" name="T6"/>
                <a:gd fmla="*/ 0 h 2060" name="T7"/>
                <a:gd fmla="*/ 1400 w 1400" name="T8"/>
                <a:gd fmla="*/ 1719 h 2060" name="T9"/>
                <a:gd fmla="*/ 1400 w 1400" name="T10"/>
                <a:gd fmla="*/ 1719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gdLst>
                <a:gd fmla="*/ 1833 w 1833" name="T0"/>
                <a:gd fmla="*/ 1329 h 1970" name="T1"/>
                <a:gd fmla="*/ 1069 w 1833" name="T2"/>
                <a:gd fmla="*/ 1970 h 1970" name="T3"/>
                <a:gd fmla="*/ 0 w 1833" name="T4"/>
                <a:gd fmla="*/ 386 h 1970" name="T5"/>
                <a:gd fmla="*/ 457 w 1833" name="T6"/>
                <a:gd fmla="*/ 0 h 1970" name="T7"/>
                <a:gd fmla="*/ 1833 w 1833" name="T8"/>
                <a:gd fmla="*/ 1329 h 1970" name="T9"/>
                <a:gd fmla="*/ 1833 w 1833" name="T10"/>
                <a:gd fmla="*/ 1329 h 19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gdLst>
                <a:gd fmla="*/ 2046 w 2046" name="T0"/>
                <a:gd fmla="*/ 778 h 1641" name="T1"/>
                <a:gd fmla="*/ 1547 w 2046" name="T2"/>
                <a:gd fmla="*/ 1641 h 1641" name="T3"/>
                <a:gd fmla="*/ 0 w 2046" name="T4"/>
                <a:gd fmla="*/ 518 h 1641" name="T5"/>
                <a:gd fmla="*/ 298 w 2046" name="T6"/>
                <a:gd fmla="*/ 0 h 1641" name="T7"/>
                <a:gd fmla="*/ 2046 w 2046" name="T8"/>
                <a:gd fmla="*/ 778 h 1641" name="T9"/>
                <a:gd fmla="*/ 2046 w 2046" name="T10"/>
                <a:gd fmla="*/ 778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gdLst>
                <a:gd fmla="*/ 2010 w 2010" name="T0"/>
                <a:gd fmla="*/ 135 h 1116" name="T1"/>
                <a:gd fmla="*/ 1838 w 2010" name="T2"/>
                <a:gd fmla="*/ 1116 h 1116" name="T3"/>
                <a:gd fmla="*/ 0 w 2010" name="T4"/>
                <a:gd fmla="*/ 589 h 1116" name="T5"/>
                <a:gd fmla="*/ 104 w 2010" name="T6"/>
                <a:gd fmla="*/ 0 h 1116" name="T7"/>
                <a:gd fmla="*/ 2010 w 2010" name="T8"/>
                <a:gd fmla="*/ 135 h 1116" name="T9"/>
                <a:gd fmla="*/ 2010 w 2010" name="T10"/>
                <a:gd fmla="*/ 135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gdLst>
                <a:gd fmla="*/ 1838 w 2010" name="T0"/>
                <a:gd fmla="*/ 0 h 1116" name="T1"/>
                <a:gd fmla="*/ 2010 w 2010" name="T2"/>
                <a:gd fmla="*/ 981 h 1116" name="T3"/>
                <a:gd fmla="*/ 104 w 2010" name="T4"/>
                <a:gd fmla="*/ 1116 h 1116" name="T5"/>
                <a:gd fmla="*/ 0 w 2010" name="T6"/>
                <a:gd fmla="*/ 527 h 1116" name="T7"/>
                <a:gd fmla="*/ 1838 w 2010" name="T8"/>
                <a:gd fmla="*/ 0 h 1116" name="T9"/>
                <a:gd fmla="*/ 1838 w 2010" name="T10"/>
                <a:gd fmla="*/ 0 h 11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16" w="2009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gdLst>
                <a:gd fmla="*/ 1547 w 2046" name="T0"/>
                <a:gd fmla="*/ 0 h 1641" name="T1"/>
                <a:gd fmla="*/ 2046 w 2046" name="T2"/>
                <a:gd fmla="*/ 863 h 1641" name="T3"/>
                <a:gd fmla="*/ 298 w 2046" name="T4"/>
                <a:gd fmla="*/ 1641 h 1641" name="T5"/>
                <a:gd fmla="*/ 0 w 2046" name="T6"/>
                <a:gd fmla="*/ 1123 h 1641" name="T7"/>
                <a:gd fmla="*/ 1547 w 2046" name="T8"/>
                <a:gd fmla="*/ 0 h 1641" name="T9"/>
                <a:gd fmla="*/ 1547 w 2046" name="T10"/>
                <a:gd fmla="*/ 0 h 16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41" w="2046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gdLst>
                <a:gd fmla="*/ 1069 w 1833" name="T0"/>
                <a:gd fmla="*/ 0 h 1969" name="T1"/>
                <a:gd fmla="*/ 1833 w 1833" name="T2"/>
                <a:gd fmla="*/ 641 h 1969" name="T3"/>
                <a:gd fmla="*/ 456 w 1833" name="T4"/>
                <a:gd fmla="*/ 1969 h 1969" name="T5"/>
                <a:gd fmla="*/ 0 w 1833" name="T6"/>
                <a:gd fmla="*/ 1584 h 1969" name="T7"/>
                <a:gd fmla="*/ 1069 w 1833" name="T8"/>
                <a:gd fmla="*/ 0 h 1969" name="T9"/>
                <a:gd fmla="*/ 1069 w 1833" name="T10"/>
                <a:gd fmla="*/ 0 h 19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9" w="1832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gdLst>
                <a:gd fmla="*/ 464 w 1400" name="T0"/>
                <a:gd fmla="*/ 0 h 2060" name="T1"/>
                <a:gd fmla="*/ 1400 w 1400" name="T2"/>
                <a:gd fmla="*/ 341 h 2060" name="T3"/>
                <a:gd fmla="*/ 563 w 1400" name="T4"/>
                <a:gd fmla="*/ 2060 h 2060" name="T5"/>
                <a:gd fmla="*/ 0 w 1400" name="T6"/>
                <a:gd fmla="*/ 1854 h 2060" name="T7"/>
                <a:gd fmla="*/ 464 w 1400" name="T8"/>
                <a:gd fmla="*/ 0 h 2060" name="T9"/>
                <a:gd fmla="*/ 464 w 1400" name="T10"/>
                <a:gd fmla="*/ 0 h 20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60" w="140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731517" y="1054642"/>
            <a:ext cx="4686848" cy="4695018"/>
            <a:chOff x="3886202" y="1219202"/>
            <a:chExt cx="4686848" cy="4695018"/>
          </a:xfrm>
        </p:grpSpPr>
        <p:sp>
          <p:nvSpPr>
            <p:cNvPr id="77" name="同心圆 76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fmla="val 14160" name="adj"/>
              </a:avLst>
            </a:prstGeom>
            <a:solidFill>
              <a:srgbClr val="A4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tx1"/>
                </a:solidFill>
              </a:endParaRPr>
            </a:p>
          </p:txBody>
        </p:sp>
        <p:sp>
          <p:nvSpPr>
            <p:cNvPr id="78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gdLst>
                <a:gd fmla="*/ 242 w 778" name="T0"/>
                <a:gd fmla="*/ 0 h 779" name="T1"/>
                <a:gd fmla="*/ 778 w 778" name="T2"/>
                <a:gd fmla="*/ 538 h 779" name="T3"/>
                <a:gd fmla="*/ 537 w 778" name="T4"/>
                <a:gd fmla="*/ 779 h 779" name="T5"/>
                <a:gd fmla="*/ 0 w 778" name="T6"/>
                <a:gd fmla="*/ 243 h 779" name="T7"/>
                <a:gd fmla="*/ 242 w 778" name="T8"/>
                <a:gd fmla="*/ 0 h 7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9" w="778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gdLst>
                <a:gd fmla="*/ 0 w 759" name="T0"/>
                <a:gd fmla="*/ 0 h 342" name="T1"/>
                <a:gd fmla="*/ 759 w 759" name="T2"/>
                <a:gd fmla="*/ 0 h 342" name="T3"/>
                <a:gd fmla="*/ 758 w 759" name="T4"/>
                <a:gd fmla="*/ 342 h 342" name="T5"/>
                <a:gd fmla="*/ 0 w 759" name="T6"/>
                <a:gd fmla="*/ 342 h 342" name="T7"/>
                <a:gd fmla="*/ 0 w 759" name="T8"/>
                <a:gd fmla="*/ 0 h 3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2" w="759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gdLst>
                <a:gd fmla="*/ 0 w 779" name="T0"/>
                <a:gd fmla="*/ 537 h 779" name="T1"/>
                <a:gd fmla="*/ 538 w 779" name="T2"/>
                <a:gd fmla="*/ 0 h 779" name="T3"/>
                <a:gd fmla="*/ 779 w 779" name="T4"/>
                <a:gd fmla="*/ 243 h 779" name="T5"/>
                <a:gd fmla="*/ 243 w 779" name="T6"/>
                <a:gd fmla="*/ 779 h 779" name="T7"/>
                <a:gd fmla="*/ 0 w 779" name="T8"/>
                <a:gd fmla="*/ 537 h 7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9" w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gdLst>
                <a:gd fmla="*/ 537 w 779" name="T0"/>
                <a:gd fmla="*/ 778 h 778" name="T1"/>
                <a:gd fmla="*/ 0 w 779" name="T2"/>
                <a:gd fmla="*/ 241 h 778" name="T3"/>
                <a:gd fmla="*/ 242 w 779" name="T4"/>
                <a:gd fmla="*/ 0 h 778" name="T5"/>
                <a:gd fmla="*/ 779 w 779" name="T6"/>
                <a:gd fmla="*/ 536 h 778" name="T7"/>
                <a:gd fmla="*/ 537 w 779" name="T8"/>
                <a:gd fmla="*/ 778 h 7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8" w="779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gdLst>
                <a:gd fmla="*/ 777 w 777" name="T0"/>
                <a:gd fmla="*/ 242 h 778" name="T1"/>
                <a:gd fmla="*/ 241 w 777" name="T2"/>
                <a:gd fmla="*/ 778 h 778" name="T3"/>
                <a:gd fmla="*/ 0 w 777" name="T4"/>
                <a:gd fmla="*/ 537 h 778" name="T5"/>
                <a:gd fmla="*/ 536 w 777" name="T6"/>
                <a:gd fmla="*/ 0 h 778" name="T7"/>
                <a:gd fmla="*/ 777 w 777" name="T8"/>
                <a:gd fmla="*/ 242 h 7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8" w="777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B0A493"/>
            </a:solidFill>
            <a:ln cap="flat" w="793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86" name="椭圆 85"/>
          <p:cNvSpPr/>
          <p:nvPr/>
        </p:nvSpPr>
        <p:spPr>
          <a:xfrm>
            <a:off x="4536419" y="2787957"/>
            <a:ext cx="1034501" cy="1034501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7" name="椭圆 86"/>
          <p:cNvSpPr/>
          <p:nvPr/>
        </p:nvSpPr>
        <p:spPr>
          <a:xfrm>
            <a:off x="5893576" y="4113360"/>
            <a:ext cx="727640" cy="727640"/>
          </a:xfrm>
          <a:prstGeom prst="ellipse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8" name="椭圆 87"/>
          <p:cNvSpPr/>
          <p:nvPr/>
        </p:nvSpPr>
        <p:spPr>
          <a:xfrm>
            <a:off x="5918756" y="2117435"/>
            <a:ext cx="1366152" cy="1366152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矩形 3"/>
          <p:cNvSpPr/>
          <p:nvPr/>
        </p:nvSpPr>
        <p:spPr>
          <a:xfrm>
            <a:off x="8824913" y="-2111375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9" name="矩形 88"/>
          <p:cNvSpPr/>
          <p:nvPr/>
        </p:nvSpPr>
        <p:spPr>
          <a:xfrm>
            <a:off x="10199688" y="-2386806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2761907632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53" presetSubtype="0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7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8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9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11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1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8" nodeType="withEffect" presetClass="exit" presetID="6" presetSubtype="32">
                                  <p:stCondLst>
                                    <p:cond delay="1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00" id="1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1" nodeType="withEffect" presetClass="entr" presetID="53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3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4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25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0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4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6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8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0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2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4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4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06 -1.11111E-06 L -0.00169 0.15718" pathEditMode="relative" ptsTypes="AA" rAng="0">
                                      <p:cBhvr>
                                        <p:cTn dur="250" fill="hold" id="4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06 -2.59259E-06 L -0.06328 0.10718" pathEditMode="relative" ptsTypes="AA" rAng="0">
                                      <p:cBhvr>
                                        <p:cTn dur="250" fill="hold" id="4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0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07 7.40741E-07 L -0.08815 -0.0044" pathEditMode="relative" ptsTypes="AA" rAng="0">
                                      <p:cBhvr>
                                        <p:cTn dur="250" fill="hold" id="5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2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06 -4.07407E-06 L -0.06328 -0.11134" pathEditMode="relative" ptsTypes="AA" rAng="0">
                                      <p:cBhvr>
                                        <p:cTn dur="250" fill="hold" id="5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4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06 7.40741E-07 L 2.91667E-06 -0.1625" pathEditMode="relative" ptsTypes="AA" rAng="0">
                                      <p:cBhvr>
                                        <p:cTn dur="250" fill="hold" id="55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06 3.7037E-06 L 0.06146 -0.11667" pathEditMode="relative" ptsTypes="AA" rAng="0">
                                      <p:cBhvr>
                                        <p:cTn dur="250" fill="hold" id="57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5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7 -0.00139 L 0.08893 -0.00023" pathEditMode="relative" ptsTypes="AA" rAng="0">
                                      <p:cBhvr>
                                        <p:cTn dur="250" fill="hold" id="59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60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06 2.22045E-16 L 0.06211 0.11157" pathEditMode="relative" ptsTypes="AA" rAng="0">
                                      <p:cBhvr>
                                        <p:cTn dur="250" fill="hold" id="6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62" nodeType="withEffect" presetClass="exit" presetID="6" presetSubtype="32">
                                  <p:stCondLst>
                                    <p:cond delay="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150" id="63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65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6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6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68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0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7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72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7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5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76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77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78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0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8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8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83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5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86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87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88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0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9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92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9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5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98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00" nodeType="withEffect" presetClass="exit" presetID="53" presetSubtype="0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50" id="10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id="10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50" id="103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05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07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09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1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3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5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7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19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1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3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5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7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29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1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3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5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7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39" nodeType="withEffect" presetClass="entr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41" nodeType="withEffect" presetClass="exit" presetID="1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143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95833E-06 -1.11111E-06 L -0.08177 -0.16319" pathEditMode="relative" ptsTypes="AA" rAng="0">
                                      <p:cBhvr>
                                        <p:cTn dur="500" fill="hold" id="14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5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06 3.7037E-07 L -0.12161 -0.03819" pathEditMode="relative" ptsTypes="AA" rAng="0">
                                      <p:cBhvr>
                                        <p:cTn dur="500" fill="hold" id="146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7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07 4.44444E-06 L -0.1082 -0.1051" pathEditMode="relative" ptsTypes="AA" rAng="0">
                                      <p:cBhvr>
                                        <p:cTn dur="500" fill="hold" id="148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49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06 -1.11111E-06 L -0.12135 0.04144" pathEditMode="relative" ptsTypes="AA" rAng="0">
                                      <p:cBhvr>
                                        <p:cTn dur="500" fill="hold" id="15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1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06 -2.22222E-06 L -0.10416 0.11459" pathEditMode="relative" ptsTypes="AA" rAng="0">
                                      <p:cBhvr>
                                        <p:cTn dur="500" fill="hold" id="152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3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06 -2.22222E-06 L -0.07956 0.16806" pathEditMode="relative" ptsTypes="AA" rAng="0">
                                      <p:cBhvr>
                                        <p:cTn dur="500" fill="hold" id="15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5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06 -4.81481E-06 L -0.04284 0.20672" pathEditMode="relative" ptsTypes="AA" rAng="0">
                                      <p:cBhvr>
                                        <p:cTn dur="500" fill="hold" id="15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7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06 -4.07407E-06 L -0.00026 0.2176" pathEditMode="relative" ptsTypes="AA" rAng="0">
                                      <p:cBhvr>
                                        <p:cTn dur="500" fill="hold" id="15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59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06 2.59259E-06 L 0.04427 0.20324" pathEditMode="relative" ptsTypes="AA" rAng="0">
                                      <p:cBhvr>
                                        <p:cTn dur="500" fill="hold" id="16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61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06 2.59259E-06 L 0.07708 0.16944" pathEditMode="relative" ptsTypes="AA" rAng="0">
                                      <p:cBhvr>
                                        <p:cTn dur="500" fill="hold" id="16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63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08333E-07 -2.96296E-06 L 0.1069 0.10741" pathEditMode="relative" ptsTypes="AA" rAng="0">
                                      <p:cBhvr>
                                        <p:cTn dur="500" fill="hold" id="164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65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06 1.11111E-06 L 0.11979 0.03842" pathEditMode="relative" ptsTypes="AA" rAng="0">
                                      <p:cBhvr>
                                        <p:cTn dur="500" fill="hold" id="16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67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06 1.11111E-06 L 0.12005 -0.04051" pathEditMode="relative" ptsTypes="AA" rAng="0">
                                      <p:cBhvr>
                                        <p:cTn dur="500" fill="hold" id="168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69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66667E-06 2.22222E-06 L 0.10599 -0.10903" pathEditMode="relative" ptsTypes="AA" rAng="0">
                                      <p:cBhvr>
                                        <p:cTn dur="500" fill="hold" id="17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71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06 2.22222E-06 L 0.07696 -0.16922" pathEditMode="relative" ptsTypes="AA" rAng="0">
                                      <p:cBhvr>
                                        <p:cTn dur="500" fill="hold" id="172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73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06 4.81481E-06 L 0.04141 -0.20672" pathEditMode="relative" ptsTypes="AA" rAng="0">
                                      <p:cBhvr>
                                        <p:cTn dur="500" fill="hold" id="17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75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45833E-06 4.07407E-06 L -0.00182 -0.21829" pathEditMode="relative" ptsTypes="AA" rAng="0">
                                      <p:cBhvr>
                                        <p:cTn dur="500" fill="hold" id="17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177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06 -1.11111E-06 L -0.04453 -0.20532" pathEditMode="relative" ptsTypes="AA" rAng="0">
                                      <p:cBhvr>
                                        <p:cTn dur="500" fill="hold" id="178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17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1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18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182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185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186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187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19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19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192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19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19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197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01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02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05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0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07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1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11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12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15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16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17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2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21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22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2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2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27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3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3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32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3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3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3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4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4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4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45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46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47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51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52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5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55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56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57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5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59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6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61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62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64" nodeType="withEffect" presetClass="exit" presetID="53" presetSubtype="0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400" id="26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id="26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400" id="267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69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1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2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73" nodeType="withEffect" presetClass="exit" presetID="6" presetSubtype="32">
                                  <p:stCondLst>
                                    <p:cond delay="4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50" id="274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76" nodeType="withEffect" presetClass="entr" presetID="23" presetSubtype="16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8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9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80" nodeType="withEffect" presetClass="exit" presetID="6" presetSubtype="32">
                                  <p:stCondLst>
                                    <p:cond delay="5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50" id="281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8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83" nodeType="withEffect" presetClass="entr" presetID="23" presetSubtype="16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2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85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6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287" nodeType="withEffect" presetClass="exit" presetID="6" presetSubtype="32">
                                  <p:stCondLst>
                                    <p:cond delay="600"/>
                                  </p:stCondLst>
                                  <p:childTnLst>
                                    <p:animEffect filter="circle(out)" transition="out">
                                      <p:cBhvr>
                                        <p:cTn dur="250" id="288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0" nodeType="withEffect" presetClass="exit" presetID="23" presetSubtype="32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29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292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94" nodeType="withEffect" presetClass="exit" presetID="23" presetSubtype="32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29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29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2"/>
      <p:bldP grpId="1" spid="12"/>
      <p:bldP grpId="0" spid="13"/>
      <p:bldP grpId="1" spid="13"/>
      <p:bldP grpId="2" spid="13"/>
      <p:bldP grpId="0" spid="14"/>
      <p:bldP grpId="1" spid="14"/>
      <p:bldP grpId="2" spid="14"/>
      <p:bldP grpId="0" spid="15"/>
      <p:bldP grpId="1" spid="15"/>
      <p:bldP grpId="2" spid="15"/>
      <p:bldP grpId="0" spid="16"/>
      <p:bldP grpId="1" spid="16"/>
      <p:bldP grpId="2" spid="16"/>
      <p:bldP grpId="0" spid="17"/>
      <p:bldP grpId="1" spid="17"/>
      <p:bldP grpId="2" spid="17"/>
      <p:bldP grpId="0" spid="18"/>
      <p:bldP grpId="1" spid="18"/>
      <p:bldP grpId="2" spid="18"/>
      <p:bldP grpId="0" spid="19"/>
      <p:bldP grpId="1" spid="19"/>
      <p:bldP grpId="2" spid="19"/>
      <p:bldP grpId="0" spid="20"/>
      <p:bldP grpId="1" spid="20"/>
      <p:bldP grpId="2" spid="20"/>
      <p:bldP grpId="0" spid="21"/>
      <p:bldP grpId="1" spid="21"/>
      <p:bldP grpId="0" spid="38"/>
      <p:bldP grpId="1" spid="38"/>
      <p:bldP grpId="2" spid="38"/>
      <p:bldP grpId="0" spid="39"/>
      <p:bldP grpId="1" spid="39"/>
      <p:bldP grpId="2" spid="39"/>
      <p:bldP grpId="0" spid="40"/>
      <p:bldP grpId="1" spid="40"/>
      <p:bldP grpId="2" spid="40"/>
      <p:bldP grpId="0" spid="41"/>
      <p:bldP grpId="1" spid="41"/>
      <p:bldP grpId="2" spid="41"/>
      <p:bldP grpId="0" spid="42"/>
      <p:bldP grpId="1" spid="42"/>
      <p:bldP grpId="2" spid="42"/>
      <p:bldP grpId="0" spid="43"/>
      <p:bldP grpId="1" spid="43"/>
      <p:bldP grpId="2" spid="43"/>
      <p:bldP grpId="0" spid="44"/>
      <p:bldP grpId="1" spid="44"/>
      <p:bldP grpId="2" spid="44"/>
      <p:bldP grpId="0" spid="45"/>
      <p:bldP grpId="1" spid="45"/>
      <p:bldP grpId="2" spid="45"/>
      <p:bldP grpId="0" spid="46"/>
      <p:bldP grpId="1" spid="46"/>
      <p:bldP grpId="2" spid="46"/>
      <p:bldP grpId="0" spid="47"/>
      <p:bldP grpId="1" spid="47"/>
      <p:bldP grpId="2" spid="47"/>
      <p:bldP grpId="0" spid="48"/>
      <p:bldP grpId="1" spid="48"/>
      <p:bldP grpId="2" spid="48"/>
      <p:bldP grpId="0" spid="49"/>
      <p:bldP grpId="1" spid="49"/>
      <p:bldP grpId="2" spid="49"/>
      <p:bldP grpId="0" spid="50"/>
      <p:bldP grpId="1" spid="50"/>
      <p:bldP grpId="2" spid="50"/>
      <p:bldP grpId="0" spid="51"/>
      <p:bldP grpId="1" spid="51"/>
      <p:bldP grpId="2" spid="51"/>
      <p:bldP grpId="0" spid="52"/>
      <p:bldP grpId="1" spid="52"/>
      <p:bldP grpId="2" spid="52"/>
      <p:bldP grpId="0" spid="53"/>
      <p:bldP grpId="1" spid="53"/>
      <p:bldP grpId="2" spid="53"/>
      <p:bldP grpId="0" spid="54"/>
      <p:bldP grpId="1" spid="54"/>
      <p:bldP grpId="2" spid="54"/>
      <p:bldP grpId="0" spid="55"/>
      <p:bldP grpId="1" spid="55"/>
      <p:bldP grpId="2" spid="55"/>
      <p:bldP grpId="0" spid="86"/>
      <p:bldP grpId="1" spid="86"/>
      <p:bldP grpId="0" spid="87"/>
      <p:bldP grpId="1" spid="87"/>
      <p:bldP grpId="0" spid="88"/>
      <p:bldP grpId="1" spid="88"/>
      <p:bldP grpId="0" spid="4"/>
    </p:bldLst>
  </p:timing>
</p:sld>
</file>

<file path=ppt/slides/slide2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44" name="组合 443"/>
          <p:cNvGrpSpPr/>
          <p:nvPr/>
        </p:nvGrpSpPr>
        <p:grpSpPr>
          <a:xfrm>
            <a:off x="4710230" y="1177696"/>
            <a:ext cx="4063998" cy="4063336"/>
            <a:chOff x="4216402" y="1552113"/>
            <a:chExt cx="4063998" cy="4063336"/>
          </a:xfrm>
        </p:grpSpPr>
        <p:sp>
          <p:nvSpPr>
            <p:cNvPr id="445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gdLst>
                <a:gd fmla="*/ 1246 w 1246" name="T0"/>
                <a:gd fmla="*/ 213 h 861" name="T1"/>
                <a:gd fmla="*/ 125 w 1246" name="T2"/>
                <a:gd fmla="*/ 861 h 861" name="T3"/>
                <a:gd fmla="*/ 0 w 1246" name="T4"/>
                <a:gd fmla="*/ 648 h 861" name="T5"/>
                <a:gd fmla="*/ 1123 w 1246" name="T6"/>
                <a:gd fmla="*/ 0 h 861" name="T7"/>
                <a:gd fmla="*/ 1246 w 1246" name="T8"/>
                <a:gd fmla="*/ 213 h 8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1" w="1246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6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gdLst>
                <a:gd fmla="*/ 861 w 861" name="T0"/>
                <a:gd fmla="*/ 122 h 1246" name="T1"/>
                <a:gd fmla="*/ 213 w 861" name="T2"/>
                <a:gd fmla="*/ 1246 h 1246" name="T3"/>
                <a:gd fmla="*/ 0 w 861" name="T4"/>
                <a:gd fmla="*/ 1120 h 1246" name="T5"/>
                <a:gd fmla="*/ 648 w 861" name="T6"/>
                <a:gd fmla="*/ 0 h 1246" name="T7"/>
                <a:gd fmla="*/ 861 w 861" name="T8"/>
                <a:gd fmla="*/ 122 h 12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6" w="861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7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8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gdLst>
                <a:gd fmla="*/ 215 w 861" name="T0"/>
                <a:gd fmla="*/ 0 h 1247" name="T1"/>
                <a:gd fmla="*/ 861 w 861" name="T2"/>
                <a:gd fmla="*/ 1124 h 1247" name="T3"/>
                <a:gd fmla="*/ 648 w 861" name="T4"/>
                <a:gd fmla="*/ 1247 h 1247" name="T5"/>
                <a:gd fmla="*/ 0 w 861" name="T6"/>
                <a:gd fmla="*/ 126 h 1247" name="T7"/>
                <a:gd fmla="*/ 215 w 861" name="T8"/>
                <a:gd fmla="*/ 0 h 12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7" w="861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9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gdLst>
                <a:gd fmla="*/ 125 w 1246" name="T0"/>
                <a:gd fmla="*/ 0 h 863" name="T1"/>
                <a:gd fmla="*/ 1246 w 1246" name="T2"/>
                <a:gd fmla="*/ 648 h 863" name="T3"/>
                <a:gd fmla="*/ 1123 w 1246" name="T4"/>
                <a:gd fmla="*/ 863 h 863" name="T5"/>
                <a:gd fmla="*/ 0 w 1246" name="T6"/>
                <a:gd fmla="*/ 215 h 863" name="T7"/>
                <a:gd fmla="*/ 125 w 1246" name="T8"/>
                <a:gd fmla="*/ 0 h 8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3" w="1246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0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1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gdLst>
                <a:gd fmla="*/ 0 w 1244" name="T0"/>
                <a:gd fmla="*/ 648 h 861" name="T1"/>
                <a:gd fmla="*/ 1121 w 1244" name="T2"/>
                <a:gd fmla="*/ 0 h 861" name="T3"/>
                <a:gd fmla="*/ 1244 w 1244" name="T4"/>
                <a:gd fmla="*/ 215 h 861" name="T5"/>
                <a:gd fmla="*/ 123 w 1244" name="T6"/>
                <a:gd fmla="*/ 861 h 861" name="T7"/>
                <a:gd fmla="*/ 0 w 1244" name="T8"/>
                <a:gd fmla="*/ 648 h 8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1" w="1244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2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gdLst>
                <a:gd fmla="*/ 0 w 860" name="T0"/>
                <a:gd fmla="*/ 1121 h 1244" name="T1"/>
                <a:gd fmla="*/ 645 w 860" name="T2"/>
                <a:gd fmla="*/ 0 h 1244" name="T3"/>
                <a:gd fmla="*/ 860 w 860" name="T4"/>
                <a:gd fmla="*/ 123 h 1244" name="T5"/>
                <a:gd fmla="*/ 212 w 860" name="T6"/>
                <a:gd fmla="*/ 1244 h 1244" name="T7"/>
                <a:gd fmla="*/ 0 w 860" name="T8"/>
                <a:gd fmla="*/ 1121 h 12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4" w="860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3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4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gdLst>
                <a:gd fmla="*/ 648 w 863" name="T0"/>
                <a:gd fmla="*/ 1246 h 1246" name="T1"/>
                <a:gd fmla="*/ 0 w 863" name="T2"/>
                <a:gd fmla="*/ 123 h 1246" name="T3"/>
                <a:gd fmla="*/ 215 w 863" name="T4"/>
                <a:gd fmla="*/ 0 h 1246" name="T5"/>
                <a:gd fmla="*/ 863 w 863" name="T6"/>
                <a:gd fmla="*/ 1121 h 1246" name="T7"/>
                <a:gd fmla="*/ 648 w 863" name="T8"/>
                <a:gd fmla="*/ 1246 h 12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6" w="863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5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gdLst>
                <a:gd fmla="*/ 1121 w 1244" name="T0"/>
                <a:gd fmla="*/ 863 h 863" name="T1"/>
                <a:gd fmla="*/ 0 w 1244" name="T2"/>
                <a:gd fmla="*/ 215 h 863" name="T3"/>
                <a:gd fmla="*/ 123 w 1244" name="T4"/>
                <a:gd fmla="*/ 0 h 863" name="T5"/>
                <a:gd fmla="*/ 1244 w 1244" name="T6"/>
                <a:gd fmla="*/ 648 h 863" name="T7"/>
                <a:gd fmla="*/ 1121 w 1244" name="T8"/>
                <a:gd fmla="*/ 863 h 8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3" w="1244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6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cap="flat" w="14288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457" name="Freeform 5"/>
          <p:cNvSpPr/>
          <p:nvPr/>
        </p:nvSpPr>
        <p:spPr bwMode="auto">
          <a:xfrm>
            <a:off x="7757237" y="2192813"/>
            <a:ext cx="824982" cy="570072"/>
          </a:xfrm>
          <a:custGeom>
            <a:gdLst>
              <a:gd fmla="*/ 1246 w 1246" name="T0"/>
              <a:gd fmla="*/ 213 h 861" name="T1"/>
              <a:gd fmla="*/ 125 w 1246" name="T2"/>
              <a:gd fmla="*/ 861 h 861" name="T3"/>
              <a:gd fmla="*/ 0 w 1246" name="T4"/>
              <a:gd fmla="*/ 648 h 861" name="T5"/>
              <a:gd fmla="*/ 1123 w 1246" name="T6"/>
              <a:gd fmla="*/ 0 h 861" name="T7"/>
              <a:gd fmla="*/ 1246 w 1246" name="T8"/>
              <a:gd fmla="*/ 213 h 8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1" w="1246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8" name="Freeform 6"/>
          <p:cNvSpPr/>
          <p:nvPr/>
        </p:nvSpPr>
        <p:spPr bwMode="auto">
          <a:xfrm>
            <a:off x="7329517" y="1447945"/>
            <a:ext cx="570072" cy="824982"/>
          </a:xfrm>
          <a:custGeom>
            <a:gdLst>
              <a:gd fmla="*/ 861 w 861" name="T0"/>
              <a:gd fmla="*/ 122 h 1246" name="T1"/>
              <a:gd fmla="*/ 213 w 861" name="T2"/>
              <a:gd fmla="*/ 1246 h 1246" name="T3"/>
              <a:gd fmla="*/ 0 w 861" name="T4"/>
              <a:gd fmla="*/ 1120 h 1246" name="T5"/>
              <a:gd fmla="*/ 648 w 861" name="T6"/>
              <a:gd fmla="*/ 0 h 1246" name="T7"/>
              <a:gd fmla="*/ 861 w 861" name="T8"/>
              <a:gd fmla="*/ 122 h 124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6" w="861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9" name="Rectangle 7"/>
          <p:cNvSpPr>
            <a:spLocks noChangeArrowheads="1"/>
          </p:cNvSpPr>
          <p:nvPr/>
        </p:nvSpPr>
        <p:spPr bwMode="auto">
          <a:xfrm>
            <a:off x="6742230" y="1173834"/>
            <a:ext cx="164202" cy="85808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0" name="Freeform 8"/>
          <p:cNvSpPr/>
          <p:nvPr/>
        </p:nvSpPr>
        <p:spPr bwMode="auto">
          <a:xfrm>
            <a:off x="5725900" y="1361210"/>
            <a:ext cx="570072" cy="825645"/>
          </a:xfrm>
          <a:custGeom>
            <a:gdLst>
              <a:gd fmla="*/ 215 w 861" name="T0"/>
              <a:gd fmla="*/ 0 h 1247" name="T1"/>
              <a:gd fmla="*/ 861 w 861" name="T2"/>
              <a:gd fmla="*/ 1124 h 1247" name="T3"/>
              <a:gd fmla="*/ 648 w 861" name="T4"/>
              <a:gd fmla="*/ 1247 h 1247" name="T5"/>
              <a:gd fmla="*/ 0 w 861" name="T6"/>
              <a:gd fmla="*/ 126 h 1247" name="T7"/>
              <a:gd fmla="*/ 215 w 861" name="T8"/>
              <a:gd fmla="*/ 0 h 124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7" w="861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1" name="Freeform 9"/>
          <p:cNvSpPr/>
          <p:nvPr/>
        </p:nvSpPr>
        <p:spPr bwMode="auto">
          <a:xfrm>
            <a:off x="4980370" y="2044502"/>
            <a:ext cx="824982" cy="571396"/>
          </a:xfrm>
          <a:custGeom>
            <a:gdLst>
              <a:gd fmla="*/ 125 w 1246" name="T0"/>
              <a:gd fmla="*/ 0 h 863" name="T1"/>
              <a:gd fmla="*/ 1246 w 1246" name="T2"/>
              <a:gd fmla="*/ 648 h 863" name="T3"/>
              <a:gd fmla="*/ 1123 w 1246" name="T4"/>
              <a:gd fmla="*/ 863 h 863" name="T5"/>
              <a:gd fmla="*/ 0 w 1246" name="T6"/>
              <a:gd fmla="*/ 215 h 863" name="T7"/>
              <a:gd fmla="*/ 125 w 1246" name="T8"/>
              <a:gd fmla="*/ 0 h 86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3" w="1246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2" name="Rectangle 10"/>
          <p:cNvSpPr>
            <a:spLocks noChangeArrowheads="1"/>
          </p:cNvSpPr>
          <p:nvPr/>
        </p:nvSpPr>
        <p:spPr bwMode="auto">
          <a:xfrm>
            <a:off x="4706259" y="3038321"/>
            <a:ext cx="858088" cy="16287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3" name="Freeform 11"/>
          <p:cNvSpPr/>
          <p:nvPr/>
        </p:nvSpPr>
        <p:spPr bwMode="auto">
          <a:xfrm>
            <a:off x="4895621" y="3647457"/>
            <a:ext cx="823658" cy="570072"/>
          </a:xfrm>
          <a:custGeom>
            <a:gdLst>
              <a:gd fmla="*/ 0 w 1244" name="T0"/>
              <a:gd fmla="*/ 648 h 861" name="T1"/>
              <a:gd fmla="*/ 1121 w 1244" name="T2"/>
              <a:gd fmla="*/ 0 h 861" name="T3"/>
              <a:gd fmla="*/ 1244 w 1244" name="T4"/>
              <a:gd fmla="*/ 215 h 861" name="T5"/>
              <a:gd fmla="*/ 123 w 1244" name="T6"/>
              <a:gd fmla="*/ 861 h 861" name="T7"/>
              <a:gd fmla="*/ 0 w 1244" name="T8"/>
              <a:gd fmla="*/ 648 h 8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1" w="1244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4" name="Freeform 12"/>
          <p:cNvSpPr/>
          <p:nvPr/>
        </p:nvSpPr>
        <p:spPr bwMode="auto">
          <a:xfrm>
            <a:off x="5578913" y="4139401"/>
            <a:ext cx="569410" cy="823658"/>
          </a:xfrm>
          <a:custGeom>
            <a:gdLst>
              <a:gd fmla="*/ 0 w 860" name="T0"/>
              <a:gd fmla="*/ 1121 h 1244" name="T1"/>
              <a:gd fmla="*/ 645 w 860" name="T2"/>
              <a:gd fmla="*/ 0 h 1244" name="T3"/>
              <a:gd fmla="*/ 860 w 860" name="T4"/>
              <a:gd fmla="*/ 123 h 1244" name="T5"/>
              <a:gd fmla="*/ 212 w 860" name="T6"/>
              <a:gd fmla="*/ 1244 h 1244" name="T7"/>
              <a:gd fmla="*/ 0 w 860" name="T8"/>
              <a:gd fmla="*/ 1121 h 124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4" w="860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5" name="Rectangle 13"/>
          <p:cNvSpPr>
            <a:spLocks noChangeArrowheads="1"/>
          </p:cNvSpPr>
          <p:nvPr/>
        </p:nvSpPr>
        <p:spPr bwMode="auto">
          <a:xfrm>
            <a:off x="6571407" y="4379082"/>
            <a:ext cx="164202" cy="85808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6" name="Freeform 14"/>
          <p:cNvSpPr/>
          <p:nvPr/>
        </p:nvSpPr>
        <p:spPr bwMode="auto">
          <a:xfrm>
            <a:off x="7180544" y="4224150"/>
            <a:ext cx="571396" cy="824982"/>
          </a:xfrm>
          <a:custGeom>
            <a:gdLst>
              <a:gd fmla="*/ 648 w 863" name="T0"/>
              <a:gd fmla="*/ 1246 h 1246" name="T1"/>
              <a:gd fmla="*/ 0 w 863" name="T2"/>
              <a:gd fmla="*/ 123 h 1246" name="T3"/>
              <a:gd fmla="*/ 215 w 863" name="T4"/>
              <a:gd fmla="*/ 0 h 1246" name="T5"/>
              <a:gd fmla="*/ 863 w 863" name="T6"/>
              <a:gd fmla="*/ 1121 h 1246" name="T7"/>
              <a:gd fmla="*/ 648 w 863" name="T8"/>
              <a:gd fmla="*/ 1246 h 124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6" w="863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7" name="Freeform 15"/>
          <p:cNvSpPr/>
          <p:nvPr/>
        </p:nvSpPr>
        <p:spPr bwMode="auto">
          <a:xfrm>
            <a:off x="7672488" y="3795106"/>
            <a:ext cx="823658" cy="571396"/>
          </a:xfrm>
          <a:custGeom>
            <a:gdLst>
              <a:gd fmla="*/ 1121 w 1244" name="T0"/>
              <a:gd fmla="*/ 863 h 863" name="T1"/>
              <a:gd fmla="*/ 0 w 1244" name="T2"/>
              <a:gd fmla="*/ 215 h 863" name="T3"/>
              <a:gd fmla="*/ 123 w 1244" name="T4"/>
              <a:gd fmla="*/ 0 h 863" name="T5"/>
              <a:gd fmla="*/ 1244 w 1244" name="T6"/>
              <a:gd fmla="*/ 648 h 863" name="T7"/>
              <a:gd fmla="*/ 1121 w 1244" name="T8"/>
              <a:gd fmla="*/ 863 h 86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63" w="1244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8" name="Rectangle 16"/>
          <p:cNvSpPr>
            <a:spLocks noChangeArrowheads="1"/>
          </p:cNvSpPr>
          <p:nvPr/>
        </p:nvSpPr>
        <p:spPr bwMode="auto">
          <a:xfrm>
            <a:off x="7913494" y="3209144"/>
            <a:ext cx="856763" cy="162878"/>
          </a:xfrm>
          <a:prstGeom prst="rect">
            <a:avLst/>
          </a:prstGeom>
          <a:solidFill>
            <a:srgbClr val="FFFFFF"/>
          </a:solidFill>
          <a:ln cap="flat" w="14288">
            <a:noFill/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4" name="Rectangle 11"/>
          <p:cNvSpPr>
            <a:spLocks noChangeArrowheads="1"/>
          </p:cNvSpPr>
          <p:nvPr/>
        </p:nvSpPr>
        <p:spPr bwMode="auto">
          <a:xfrm>
            <a:off x="7404101" y="4910138"/>
            <a:ext cx="34925" cy="23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03" name="组合 402"/>
          <p:cNvGrpSpPr/>
          <p:nvPr/>
        </p:nvGrpSpPr>
        <p:grpSpPr>
          <a:xfrm>
            <a:off x="8197851" y="533400"/>
            <a:ext cx="652463" cy="1027113"/>
            <a:chOff x="8197851" y="533400"/>
            <a:chExt cx="652463" cy="1027113"/>
          </a:xfrm>
        </p:grpSpPr>
        <p:sp>
          <p:nvSpPr>
            <p:cNvPr id="208" name="Freeform 15"/>
            <p:cNvSpPr/>
            <p:nvPr/>
          </p:nvSpPr>
          <p:spPr bwMode="auto">
            <a:xfrm>
              <a:off x="8197851" y="533400"/>
              <a:ext cx="652463" cy="1027113"/>
            </a:xfrm>
            <a:custGeom>
              <a:gdLst>
                <a:gd fmla="*/ 448 w 448" name="T0"/>
                <a:gd fmla="*/ 640 h 704" name="T1"/>
                <a:gd fmla="*/ 384 w 448" name="T2"/>
                <a:gd fmla="*/ 704 h 704" name="T3"/>
                <a:gd fmla="*/ 64 w 448" name="T4"/>
                <a:gd fmla="*/ 704 h 704" name="T5"/>
                <a:gd fmla="*/ 0 w 448" name="T6"/>
                <a:gd fmla="*/ 640 h 704" name="T7"/>
                <a:gd fmla="*/ 0 w 448" name="T8"/>
                <a:gd fmla="*/ 64 h 704" name="T9"/>
                <a:gd fmla="*/ 64 w 448" name="T10"/>
                <a:gd fmla="*/ 0 h 704" name="T11"/>
                <a:gd fmla="*/ 384 w 448" name="T12"/>
                <a:gd fmla="*/ 0 h 704" name="T13"/>
                <a:gd fmla="*/ 448 w 448" name="T14"/>
                <a:gd fmla="*/ 64 h 704" name="T15"/>
                <a:gd fmla="*/ 448 w 448" name="T16"/>
                <a:gd fmla="*/ 640 h 70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04" w="448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Rectangle 16"/>
            <p:cNvSpPr>
              <a:spLocks noChangeArrowheads="1"/>
            </p:cNvSpPr>
            <p:nvPr/>
          </p:nvSpPr>
          <p:spPr bwMode="auto">
            <a:xfrm>
              <a:off x="8289926" y="627063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Oval 17"/>
            <p:cNvSpPr>
              <a:spLocks noChangeArrowheads="1"/>
            </p:cNvSpPr>
            <p:nvPr/>
          </p:nvSpPr>
          <p:spPr bwMode="auto">
            <a:xfrm>
              <a:off x="8488363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Oval 18"/>
            <p:cNvSpPr>
              <a:spLocks noChangeArrowheads="1"/>
            </p:cNvSpPr>
            <p:nvPr/>
          </p:nvSpPr>
          <p:spPr bwMode="auto">
            <a:xfrm>
              <a:off x="8570913" y="8143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Oval 19"/>
            <p:cNvSpPr>
              <a:spLocks noChangeArrowheads="1"/>
            </p:cNvSpPr>
            <p:nvPr/>
          </p:nvSpPr>
          <p:spPr bwMode="auto">
            <a:xfrm>
              <a:off x="8383588" y="954088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Oval 20"/>
            <p:cNvSpPr>
              <a:spLocks noChangeArrowheads="1"/>
            </p:cNvSpPr>
            <p:nvPr/>
          </p:nvSpPr>
          <p:spPr bwMode="auto">
            <a:xfrm>
              <a:off x="8570913" y="10937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1"/>
            <p:cNvSpPr/>
            <p:nvPr/>
          </p:nvSpPr>
          <p:spPr bwMode="auto">
            <a:xfrm>
              <a:off x="8391526" y="841375"/>
              <a:ext cx="239713" cy="319088"/>
            </a:xfrm>
            <a:custGeom>
              <a:gdLst>
                <a:gd fmla="*/ 133 w 151" name="T0"/>
                <a:gd fmla="*/ 201 h 201" name="T1"/>
                <a:gd fmla="*/ 0 w 151" name="T2"/>
                <a:gd fmla="*/ 100 h 201" name="T3"/>
                <a:gd fmla="*/ 133 w 151" name="T4"/>
                <a:gd fmla="*/ 0 h 201" name="T5"/>
                <a:gd fmla="*/ 151 w 151" name="T6"/>
                <a:gd fmla="*/ 24 h 201" name="T7"/>
                <a:gd fmla="*/ 49 w 151" name="T8"/>
                <a:gd fmla="*/ 100 h 201" name="T9"/>
                <a:gd fmla="*/ 151 w 151" name="T10"/>
                <a:gd fmla="*/ 177 h 201" name="T11"/>
                <a:gd fmla="*/ 133 w 151" name="T12"/>
                <a:gd fmla="*/ 201 h 20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1" w="151">
                  <a:moveTo>
                    <a:pt x="133" y="201"/>
                  </a:moveTo>
                  <a:lnTo>
                    <a:pt x="0" y="100"/>
                  </a:lnTo>
                  <a:lnTo>
                    <a:pt x="133" y="0"/>
                  </a:lnTo>
                  <a:lnTo>
                    <a:pt x="151" y="24"/>
                  </a:lnTo>
                  <a:lnTo>
                    <a:pt x="49" y="100"/>
                  </a:lnTo>
                  <a:lnTo>
                    <a:pt x="151" y="177"/>
                  </a:lnTo>
                  <a:lnTo>
                    <a:pt x="133" y="201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8943976" y="533400"/>
            <a:ext cx="652463" cy="1027113"/>
            <a:chOff x="8943976" y="533400"/>
            <a:chExt cx="652463" cy="1027113"/>
          </a:xfrm>
        </p:grpSpPr>
        <p:sp>
          <p:nvSpPr>
            <p:cNvPr id="215" name="Freeform 22"/>
            <p:cNvSpPr/>
            <p:nvPr/>
          </p:nvSpPr>
          <p:spPr bwMode="auto">
            <a:xfrm>
              <a:off x="8943976" y="533400"/>
              <a:ext cx="652463" cy="1027113"/>
            </a:xfrm>
            <a:custGeom>
              <a:gdLst>
                <a:gd fmla="*/ 448 w 448" name="T0"/>
                <a:gd fmla="*/ 640 h 704" name="T1"/>
                <a:gd fmla="*/ 384 w 448" name="T2"/>
                <a:gd fmla="*/ 704 h 704" name="T3"/>
                <a:gd fmla="*/ 64 w 448" name="T4"/>
                <a:gd fmla="*/ 704 h 704" name="T5"/>
                <a:gd fmla="*/ 0 w 448" name="T6"/>
                <a:gd fmla="*/ 640 h 704" name="T7"/>
                <a:gd fmla="*/ 0 w 448" name="T8"/>
                <a:gd fmla="*/ 64 h 704" name="T9"/>
                <a:gd fmla="*/ 64 w 448" name="T10"/>
                <a:gd fmla="*/ 0 h 704" name="T11"/>
                <a:gd fmla="*/ 384 w 448" name="T12"/>
                <a:gd fmla="*/ 0 h 704" name="T13"/>
                <a:gd fmla="*/ 448 w 448" name="T14"/>
                <a:gd fmla="*/ 64 h 704" name="T15"/>
                <a:gd fmla="*/ 448 w 448" name="T16"/>
                <a:gd fmla="*/ 640 h 70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04" w="448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Rectangle 23"/>
            <p:cNvSpPr>
              <a:spLocks noChangeArrowheads="1"/>
            </p:cNvSpPr>
            <p:nvPr/>
          </p:nvSpPr>
          <p:spPr bwMode="auto">
            <a:xfrm>
              <a:off x="9037638" y="627063"/>
              <a:ext cx="466725" cy="7477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Oval 24"/>
            <p:cNvSpPr>
              <a:spLocks noChangeArrowheads="1"/>
            </p:cNvSpPr>
            <p:nvPr/>
          </p:nvSpPr>
          <p:spPr bwMode="auto">
            <a:xfrm>
              <a:off x="9236076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Oval 25"/>
            <p:cNvSpPr>
              <a:spLocks noChangeArrowheads="1"/>
            </p:cNvSpPr>
            <p:nvPr/>
          </p:nvSpPr>
          <p:spPr bwMode="auto">
            <a:xfrm>
              <a:off x="9317038" y="8143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Oval 26"/>
            <p:cNvSpPr>
              <a:spLocks noChangeArrowheads="1"/>
            </p:cNvSpPr>
            <p:nvPr/>
          </p:nvSpPr>
          <p:spPr bwMode="auto">
            <a:xfrm>
              <a:off x="9129713" y="9540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Oval 27"/>
            <p:cNvSpPr>
              <a:spLocks noChangeArrowheads="1"/>
            </p:cNvSpPr>
            <p:nvPr/>
          </p:nvSpPr>
          <p:spPr bwMode="auto">
            <a:xfrm>
              <a:off x="9317038" y="10937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28"/>
            <p:cNvSpPr/>
            <p:nvPr/>
          </p:nvSpPr>
          <p:spPr bwMode="auto">
            <a:xfrm>
              <a:off x="9158288" y="852488"/>
              <a:ext cx="212725" cy="296863"/>
            </a:xfrm>
            <a:custGeom>
              <a:gdLst>
                <a:gd fmla="*/ 125 w 134" name="T0"/>
                <a:gd fmla="*/ 187 h 187" name="T1"/>
                <a:gd fmla="*/ 0 w 134" name="T2"/>
                <a:gd fmla="*/ 93 h 187" name="T3"/>
                <a:gd fmla="*/ 125 w 134" name="T4"/>
                <a:gd fmla="*/ 0 h 187" name="T5"/>
                <a:gd fmla="*/ 134 w 134" name="T6"/>
                <a:gd fmla="*/ 11 h 187" name="T7"/>
                <a:gd fmla="*/ 24 w 134" name="T8"/>
                <a:gd fmla="*/ 93 h 187" name="T9"/>
                <a:gd fmla="*/ 134 w 134" name="T10"/>
                <a:gd fmla="*/ 176 h 187" name="T11"/>
                <a:gd fmla="*/ 125 w 134" name="T12"/>
                <a:gd fmla="*/ 187 h 18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7" w="134">
                  <a:moveTo>
                    <a:pt x="125" y="187"/>
                  </a:moveTo>
                  <a:lnTo>
                    <a:pt x="0" y="93"/>
                  </a:lnTo>
                  <a:lnTo>
                    <a:pt x="125" y="0"/>
                  </a:lnTo>
                  <a:lnTo>
                    <a:pt x="134" y="11"/>
                  </a:lnTo>
                  <a:lnTo>
                    <a:pt x="24" y="93"/>
                  </a:lnTo>
                  <a:lnTo>
                    <a:pt x="134" y="176"/>
                  </a:lnTo>
                  <a:lnTo>
                    <a:pt x="125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8640763" y="254000"/>
            <a:ext cx="512763" cy="209551"/>
            <a:chOff x="8640763" y="254000"/>
            <a:chExt cx="512763" cy="209551"/>
          </a:xfrm>
        </p:grpSpPr>
        <p:sp>
          <p:nvSpPr>
            <p:cNvPr id="222" name="Oval 29"/>
            <p:cNvSpPr>
              <a:spLocks noChangeArrowheads="1"/>
            </p:cNvSpPr>
            <p:nvPr/>
          </p:nvSpPr>
          <p:spPr bwMode="auto">
            <a:xfrm>
              <a:off x="8850313" y="254000"/>
              <a:ext cx="93663" cy="93663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Oval 30"/>
            <p:cNvSpPr>
              <a:spLocks noChangeArrowheads="1"/>
            </p:cNvSpPr>
            <p:nvPr/>
          </p:nvSpPr>
          <p:spPr bwMode="auto">
            <a:xfrm>
              <a:off x="9002713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Oval 31"/>
            <p:cNvSpPr>
              <a:spLocks noChangeArrowheads="1"/>
            </p:cNvSpPr>
            <p:nvPr/>
          </p:nvSpPr>
          <p:spPr bwMode="auto">
            <a:xfrm>
              <a:off x="8721726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Oval 32"/>
            <p:cNvSpPr>
              <a:spLocks noChangeArrowheads="1"/>
            </p:cNvSpPr>
            <p:nvPr/>
          </p:nvSpPr>
          <p:spPr bwMode="auto">
            <a:xfrm>
              <a:off x="8640763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9107488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8431213" y="1838325"/>
            <a:ext cx="1679575" cy="1400176"/>
            <a:chOff x="8431213" y="1838325"/>
            <a:chExt cx="1679575" cy="1400176"/>
          </a:xfrm>
        </p:grpSpPr>
        <p:sp>
          <p:nvSpPr>
            <p:cNvPr id="227" name="Rectangle 34"/>
            <p:cNvSpPr>
              <a:spLocks noChangeArrowheads="1"/>
            </p:cNvSpPr>
            <p:nvPr/>
          </p:nvSpPr>
          <p:spPr bwMode="auto">
            <a:xfrm>
              <a:off x="8523288" y="2211388"/>
              <a:ext cx="1493838" cy="102711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Rectangle 35"/>
            <p:cNvSpPr>
              <a:spLocks noChangeArrowheads="1"/>
            </p:cNvSpPr>
            <p:nvPr/>
          </p:nvSpPr>
          <p:spPr bwMode="auto">
            <a:xfrm>
              <a:off x="8616951" y="2584450"/>
              <a:ext cx="373063" cy="654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Rectangle 36"/>
            <p:cNvSpPr>
              <a:spLocks noChangeArrowheads="1"/>
            </p:cNvSpPr>
            <p:nvPr/>
          </p:nvSpPr>
          <p:spPr bwMode="auto">
            <a:xfrm>
              <a:off x="9083676" y="2584450"/>
              <a:ext cx="839788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37"/>
            <p:cNvSpPr>
              <a:spLocks noEditPoints="1"/>
            </p:cNvSpPr>
            <p:nvPr/>
          </p:nvSpPr>
          <p:spPr bwMode="auto">
            <a:xfrm>
              <a:off x="9083676" y="2584450"/>
              <a:ext cx="839788" cy="466725"/>
            </a:xfrm>
            <a:custGeom>
              <a:gdLst>
                <a:gd fmla="*/ 500 w 529" name="T0"/>
                <a:gd fmla="*/ 30 h 294" name="T1"/>
                <a:gd fmla="*/ 500 w 529" name="T2"/>
                <a:gd fmla="*/ 265 h 294" name="T3"/>
                <a:gd fmla="*/ 29 w 529" name="T4"/>
                <a:gd fmla="*/ 265 h 294" name="T5"/>
                <a:gd fmla="*/ 29 w 529" name="T6"/>
                <a:gd fmla="*/ 30 h 294" name="T7"/>
                <a:gd fmla="*/ 500 w 529" name="T8"/>
                <a:gd fmla="*/ 30 h 294" name="T9"/>
                <a:gd fmla="*/ 529 w 529" name="T10"/>
                <a:gd fmla="*/ 0 h 294" name="T11"/>
                <a:gd fmla="*/ 0 w 529" name="T12"/>
                <a:gd fmla="*/ 0 h 294" name="T13"/>
                <a:gd fmla="*/ 0 w 529" name="T14"/>
                <a:gd fmla="*/ 294 h 294" name="T15"/>
                <a:gd fmla="*/ 529 w 529" name="T16"/>
                <a:gd fmla="*/ 294 h 294" name="T17"/>
                <a:gd fmla="*/ 529 w 529" name="T18"/>
                <a:gd fmla="*/ 0 h 29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4" w="529">
                  <a:moveTo>
                    <a:pt x="500" y="30"/>
                  </a:moveTo>
                  <a:lnTo>
                    <a:pt x="500" y="265"/>
                  </a:lnTo>
                  <a:lnTo>
                    <a:pt x="29" y="265"/>
                  </a:lnTo>
                  <a:lnTo>
                    <a:pt x="29" y="30"/>
                  </a:lnTo>
                  <a:lnTo>
                    <a:pt x="500" y="30"/>
                  </a:lnTo>
                  <a:close/>
                  <a:moveTo>
                    <a:pt x="529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529" y="294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38"/>
            <p:cNvSpPr>
              <a:spLocks noEditPoints="1"/>
            </p:cNvSpPr>
            <p:nvPr/>
          </p:nvSpPr>
          <p:spPr bwMode="auto">
            <a:xfrm>
              <a:off x="9129713" y="2632075"/>
              <a:ext cx="747713" cy="373063"/>
            </a:xfrm>
            <a:custGeom>
              <a:gdLst>
                <a:gd fmla="*/ 456 w 471" name="T0"/>
                <a:gd fmla="*/ 14 h 235" name="T1"/>
                <a:gd fmla="*/ 456 w 471" name="T2"/>
                <a:gd fmla="*/ 220 h 235" name="T3"/>
                <a:gd fmla="*/ 15 w 471" name="T4"/>
                <a:gd fmla="*/ 220 h 235" name="T5"/>
                <a:gd fmla="*/ 15 w 471" name="T6"/>
                <a:gd fmla="*/ 14 h 235" name="T7"/>
                <a:gd fmla="*/ 456 w 471" name="T8"/>
                <a:gd fmla="*/ 14 h 235" name="T9"/>
                <a:gd fmla="*/ 471 w 471" name="T10"/>
                <a:gd fmla="*/ 0 h 235" name="T11"/>
                <a:gd fmla="*/ 0 w 471" name="T12"/>
                <a:gd fmla="*/ 0 h 235" name="T13"/>
                <a:gd fmla="*/ 0 w 471" name="T14"/>
                <a:gd fmla="*/ 235 h 235" name="T15"/>
                <a:gd fmla="*/ 471 w 471" name="T16"/>
                <a:gd fmla="*/ 235 h 235" name="T17"/>
                <a:gd fmla="*/ 471 w 471" name="T18"/>
                <a:gd fmla="*/ 0 h 23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35" w="471">
                  <a:moveTo>
                    <a:pt x="456" y="14"/>
                  </a:moveTo>
                  <a:lnTo>
                    <a:pt x="456" y="220"/>
                  </a:lnTo>
                  <a:lnTo>
                    <a:pt x="15" y="220"/>
                  </a:lnTo>
                  <a:lnTo>
                    <a:pt x="15" y="14"/>
                  </a:lnTo>
                  <a:lnTo>
                    <a:pt x="456" y="14"/>
                  </a:lnTo>
                  <a:close/>
                  <a:moveTo>
                    <a:pt x="471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471" y="235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39"/>
            <p:cNvSpPr/>
            <p:nvPr/>
          </p:nvSpPr>
          <p:spPr bwMode="auto">
            <a:xfrm>
              <a:off x="8431213" y="2117725"/>
              <a:ext cx="1679575" cy="374650"/>
            </a:xfrm>
            <a:custGeom>
              <a:gdLst>
                <a:gd fmla="*/ 1058 w 1058" name="T0"/>
                <a:gd fmla="*/ 236 h 236" name="T1"/>
                <a:gd fmla="*/ 0 w 1058" name="T2"/>
                <a:gd fmla="*/ 236 h 236" name="T3"/>
                <a:gd fmla="*/ 58 w 1058" name="T4"/>
                <a:gd fmla="*/ 0 h 236" name="T5"/>
                <a:gd fmla="*/ 999 w 1058" name="T6"/>
                <a:gd fmla="*/ 0 h 236" name="T7"/>
                <a:gd fmla="*/ 1058 w 1058" name="T8"/>
                <a:gd fmla="*/ 236 h 2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6" w="1058">
                  <a:moveTo>
                    <a:pt x="1058" y="236"/>
                  </a:moveTo>
                  <a:lnTo>
                    <a:pt x="0" y="236"/>
                  </a:lnTo>
                  <a:lnTo>
                    <a:pt x="58" y="0"/>
                  </a:lnTo>
                  <a:lnTo>
                    <a:pt x="999" y="0"/>
                  </a:lnTo>
                  <a:lnTo>
                    <a:pt x="1058" y="236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Rectangle 40"/>
            <p:cNvSpPr>
              <a:spLocks noChangeArrowheads="1"/>
            </p:cNvSpPr>
            <p:nvPr/>
          </p:nvSpPr>
          <p:spPr bwMode="auto">
            <a:xfrm>
              <a:off x="9550401" y="1838325"/>
              <a:ext cx="185738" cy="2794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Rectangle 41"/>
            <p:cNvSpPr>
              <a:spLocks noChangeArrowheads="1"/>
            </p:cNvSpPr>
            <p:nvPr/>
          </p:nvSpPr>
          <p:spPr bwMode="auto">
            <a:xfrm>
              <a:off x="9526588" y="1838325"/>
              <a:ext cx="233363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42"/>
            <p:cNvSpPr>
              <a:spLocks noEditPoints="1"/>
            </p:cNvSpPr>
            <p:nvPr/>
          </p:nvSpPr>
          <p:spPr bwMode="auto">
            <a:xfrm>
              <a:off x="8616951" y="2584450"/>
              <a:ext cx="373063" cy="654050"/>
            </a:xfrm>
            <a:custGeom>
              <a:gdLst>
                <a:gd fmla="*/ 0 w 235" name="T0"/>
                <a:gd fmla="*/ 0 h 412" name="T1"/>
                <a:gd fmla="*/ 0 w 235" name="T2"/>
                <a:gd fmla="*/ 412 h 412" name="T3"/>
                <a:gd fmla="*/ 235 w 235" name="T4"/>
                <a:gd fmla="*/ 412 h 412" name="T5"/>
                <a:gd fmla="*/ 235 w 235" name="T6"/>
                <a:gd fmla="*/ 0 h 412" name="T7"/>
                <a:gd fmla="*/ 0 w 235" name="T8"/>
                <a:gd fmla="*/ 0 h 412" name="T9"/>
                <a:gd fmla="*/ 206 w 235" name="T10"/>
                <a:gd fmla="*/ 30 h 412" name="T11"/>
                <a:gd fmla="*/ 206 w 235" name="T12"/>
                <a:gd fmla="*/ 192 h 412" name="T13"/>
                <a:gd fmla="*/ 29 w 235" name="T14"/>
                <a:gd fmla="*/ 192 h 412" name="T15"/>
                <a:gd fmla="*/ 29 w 235" name="T16"/>
                <a:gd fmla="*/ 30 h 412" name="T17"/>
                <a:gd fmla="*/ 206 w 235" name="T18"/>
                <a:gd fmla="*/ 30 h 412" name="T19"/>
                <a:gd fmla="*/ 29 w 235" name="T20"/>
                <a:gd fmla="*/ 383 h 412" name="T21"/>
                <a:gd fmla="*/ 29 w 235" name="T22"/>
                <a:gd fmla="*/ 221 h 412" name="T23"/>
                <a:gd fmla="*/ 206 w 235" name="T24"/>
                <a:gd fmla="*/ 221 h 412" name="T25"/>
                <a:gd fmla="*/ 206 w 235" name="T26"/>
                <a:gd fmla="*/ 383 h 412" name="T27"/>
                <a:gd fmla="*/ 29 w 235" name="T28"/>
                <a:gd fmla="*/ 383 h 4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12" w="235">
                  <a:moveTo>
                    <a:pt x="0" y="0"/>
                  </a:moveTo>
                  <a:lnTo>
                    <a:pt x="0" y="412"/>
                  </a:lnTo>
                  <a:lnTo>
                    <a:pt x="235" y="412"/>
                  </a:lnTo>
                  <a:lnTo>
                    <a:pt x="235" y="0"/>
                  </a:lnTo>
                  <a:lnTo>
                    <a:pt x="0" y="0"/>
                  </a:lnTo>
                  <a:close/>
                  <a:moveTo>
                    <a:pt x="206" y="30"/>
                  </a:moveTo>
                  <a:lnTo>
                    <a:pt x="206" y="192"/>
                  </a:lnTo>
                  <a:lnTo>
                    <a:pt x="29" y="192"/>
                  </a:lnTo>
                  <a:lnTo>
                    <a:pt x="29" y="30"/>
                  </a:lnTo>
                  <a:lnTo>
                    <a:pt x="206" y="30"/>
                  </a:lnTo>
                  <a:close/>
                  <a:moveTo>
                    <a:pt x="29" y="383"/>
                  </a:moveTo>
                  <a:lnTo>
                    <a:pt x="29" y="221"/>
                  </a:lnTo>
                  <a:lnTo>
                    <a:pt x="206" y="221"/>
                  </a:lnTo>
                  <a:lnTo>
                    <a:pt x="206" y="383"/>
                  </a:lnTo>
                  <a:lnTo>
                    <a:pt x="29" y="383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43"/>
            <p:cNvSpPr>
              <a:spLocks noEditPoints="1"/>
            </p:cNvSpPr>
            <p:nvPr/>
          </p:nvSpPr>
          <p:spPr bwMode="auto">
            <a:xfrm>
              <a:off x="8662988" y="2632075"/>
              <a:ext cx="280988" cy="257175"/>
            </a:xfrm>
            <a:custGeom>
              <a:gdLst>
                <a:gd fmla="*/ 162 w 177" name="T0"/>
                <a:gd fmla="*/ 14 h 162" name="T1"/>
                <a:gd fmla="*/ 162 w 177" name="T2"/>
                <a:gd fmla="*/ 147 h 162" name="T3"/>
                <a:gd fmla="*/ 15 w 177" name="T4"/>
                <a:gd fmla="*/ 147 h 162" name="T5"/>
                <a:gd fmla="*/ 15 w 177" name="T6"/>
                <a:gd fmla="*/ 14 h 162" name="T7"/>
                <a:gd fmla="*/ 162 w 177" name="T8"/>
                <a:gd fmla="*/ 14 h 162" name="T9"/>
                <a:gd fmla="*/ 177 w 177" name="T10"/>
                <a:gd fmla="*/ 0 h 162" name="T11"/>
                <a:gd fmla="*/ 0 w 177" name="T12"/>
                <a:gd fmla="*/ 0 h 162" name="T13"/>
                <a:gd fmla="*/ 0 w 177" name="T14"/>
                <a:gd fmla="*/ 162 h 162" name="T15"/>
                <a:gd fmla="*/ 177 w 177" name="T16"/>
                <a:gd fmla="*/ 162 h 162" name="T17"/>
                <a:gd fmla="*/ 177 w 177" name="T18"/>
                <a:gd fmla="*/ 0 h 16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2" w="177">
                  <a:moveTo>
                    <a:pt x="162" y="14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4"/>
                  </a:lnTo>
                  <a:lnTo>
                    <a:pt x="162" y="14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44"/>
            <p:cNvSpPr>
              <a:spLocks noEditPoints="1"/>
            </p:cNvSpPr>
            <p:nvPr/>
          </p:nvSpPr>
          <p:spPr bwMode="auto">
            <a:xfrm>
              <a:off x="8662988" y="2935288"/>
              <a:ext cx="280988" cy="257175"/>
            </a:xfrm>
            <a:custGeom>
              <a:gdLst>
                <a:gd fmla="*/ 162 w 177" name="T0"/>
                <a:gd fmla="*/ 15 h 162" name="T1"/>
                <a:gd fmla="*/ 162 w 177" name="T2"/>
                <a:gd fmla="*/ 147 h 162" name="T3"/>
                <a:gd fmla="*/ 15 w 177" name="T4"/>
                <a:gd fmla="*/ 147 h 162" name="T5"/>
                <a:gd fmla="*/ 15 w 177" name="T6"/>
                <a:gd fmla="*/ 15 h 162" name="T7"/>
                <a:gd fmla="*/ 162 w 177" name="T8"/>
                <a:gd fmla="*/ 15 h 162" name="T9"/>
                <a:gd fmla="*/ 177 w 177" name="T10"/>
                <a:gd fmla="*/ 0 h 162" name="T11"/>
                <a:gd fmla="*/ 0 w 177" name="T12"/>
                <a:gd fmla="*/ 0 h 162" name="T13"/>
                <a:gd fmla="*/ 0 w 177" name="T14"/>
                <a:gd fmla="*/ 162 h 162" name="T15"/>
                <a:gd fmla="*/ 177 w 177" name="T16"/>
                <a:gd fmla="*/ 162 h 162" name="T17"/>
                <a:gd fmla="*/ 177 w 177" name="T18"/>
                <a:gd fmla="*/ 0 h 16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2" w="177">
                  <a:moveTo>
                    <a:pt x="162" y="15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5"/>
                  </a:lnTo>
                  <a:lnTo>
                    <a:pt x="162" y="15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165726" y="1998663"/>
            <a:ext cx="2986087" cy="2614613"/>
            <a:chOff x="5165726" y="1998663"/>
            <a:chExt cx="2986087" cy="2614613"/>
          </a:xfrm>
        </p:grpSpPr>
        <p:grpSp>
          <p:nvGrpSpPr>
            <p:cNvPr id="419" name="组合 418"/>
            <p:cNvGrpSpPr/>
            <p:nvPr/>
          </p:nvGrpSpPr>
          <p:grpSpPr>
            <a:xfrm>
              <a:off x="5165726" y="1998663"/>
              <a:ext cx="2986087" cy="2614613"/>
              <a:chOff x="5165726" y="1998663"/>
              <a:chExt cx="2986087" cy="2614613"/>
            </a:xfrm>
          </p:grpSpPr>
          <p:sp>
            <p:nvSpPr>
              <p:cNvPr id="238" name="Freeform 45"/>
              <p:cNvSpPr/>
              <p:nvPr/>
            </p:nvSpPr>
            <p:spPr bwMode="auto">
              <a:xfrm>
                <a:off x="5165726" y="1998663"/>
                <a:ext cx="746125" cy="2614613"/>
              </a:xfrm>
              <a:custGeom>
                <a:gdLst>
                  <a:gd fmla="*/ 470 w 470" name="T0"/>
                  <a:gd fmla="*/ 1411 h 1647" name="T1"/>
                  <a:gd fmla="*/ 0 w 470" name="T2"/>
                  <a:gd fmla="*/ 1647 h 1647" name="T3"/>
                  <a:gd fmla="*/ 0 w 470" name="T4"/>
                  <a:gd fmla="*/ 235 h 1647" name="T5"/>
                  <a:gd fmla="*/ 470 w 470" name="T6"/>
                  <a:gd fmla="*/ 0 h 1647" name="T7"/>
                  <a:gd fmla="*/ 470 w 470" name="T8"/>
                  <a:gd fmla="*/ 1411 h 16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47" w="470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46"/>
              <p:cNvSpPr/>
              <p:nvPr/>
            </p:nvSpPr>
            <p:spPr bwMode="auto">
              <a:xfrm>
                <a:off x="6659563" y="1998663"/>
                <a:ext cx="746125" cy="2614613"/>
              </a:xfrm>
              <a:custGeom>
                <a:gdLst>
                  <a:gd fmla="*/ 470 w 470" name="T0"/>
                  <a:gd fmla="*/ 1411 h 1647" name="T1"/>
                  <a:gd fmla="*/ 0 w 470" name="T2"/>
                  <a:gd fmla="*/ 1647 h 1647" name="T3"/>
                  <a:gd fmla="*/ 0 w 470" name="T4"/>
                  <a:gd fmla="*/ 235 h 1647" name="T5"/>
                  <a:gd fmla="*/ 470 w 470" name="T6"/>
                  <a:gd fmla="*/ 0 h 1647" name="T7"/>
                  <a:gd fmla="*/ 470 w 470" name="T8"/>
                  <a:gd fmla="*/ 1411 h 16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47" w="470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47"/>
              <p:cNvSpPr/>
              <p:nvPr/>
            </p:nvSpPr>
            <p:spPr bwMode="auto">
              <a:xfrm>
                <a:off x="7405688" y="1998663"/>
                <a:ext cx="746125" cy="2614613"/>
              </a:xfrm>
              <a:custGeom>
                <a:gdLst>
                  <a:gd fmla="*/ 0 w 470" name="T0"/>
                  <a:gd fmla="*/ 1411 h 1647" name="T1"/>
                  <a:gd fmla="*/ 470 w 470" name="T2"/>
                  <a:gd fmla="*/ 1647 h 1647" name="T3"/>
                  <a:gd fmla="*/ 470 w 470" name="T4"/>
                  <a:gd fmla="*/ 235 h 1647" name="T5"/>
                  <a:gd fmla="*/ 0 w 470" name="T6"/>
                  <a:gd fmla="*/ 0 h 1647" name="T7"/>
                  <a:gd fmla="*/ 0 w 470" name="T8"/>
                  <a:gd fmla="*/ 1411 h 16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47" w="470">
                    <a:moveTo>
                      <a:pt x="0" y="1411"/>
                    </a:moveTo>
                    <a:lnTo>
                      <a:pt x="470" y="1647"/>
                    </a:lnTo>
                    <a:lnTo>
                      <a:pt x="470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48"/>
              <p:cNvSpPr/>
              <p:nvPr/>
            </p:nvSpPr>
            <p:spPr bwMode="auto">
              <a:xfrm>
                <a:off x="5911851" y="1998663"/>
                <a:ext cx="747713" cy="2614613"/>
              </a:xfrm>
              <a:custGeom>
                <a:gdLst>
                  <a:gd fmla="*/ 0 w 471" name="T0"/>
                  <a:gd fmla="*/ 1411 h 1647" name="T1"/>
                  <a:gd fmla="*/ 471 w 471" name="T2"/>
                  <a:gd fmla="*/ 1647 h 1647" name="T3"/>
                  <a:gd fmla="*/ 471 w 471" name="T4"/>
                  <a:gd fmla="*/ 235 h 1647" name="T5"/>
                  <a:gd fmla="*/ 0 w 471" name="T6"/>
                  <a:gd fmla="*/ 0 h 1647" name="T7"/>
                  <a:gd fmla="*/ 0 w 471" name="T8"/>
                  <a:gd fmla="*/ 1411 h 16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47" w="471">
                    <a:moveTo>
                      <a:pt x="0" y="1411"/>
                    </a:moveTo>
                    <a:lnTo>
                      <a:pt x="471" y="1647"/>
                    </a:lnTo>
                    <a:lnTo>
                      <a:pt x="471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50"/>
              <p:cNvSpPr/>
              <p:nvPr/>
            </p:nvSpPr>
            <p:spPr bwMode="auto">
              <a:xfrm>
                <a:off x="6332538" y="4022725"/>
                <a:ext cx="652463" cy="268288"/>
              </a:xfrm>
              <a:custGeom>
                <a:gdLst>
                  <a:gd fmla="*/ 411 w 411" name="T0"/>
                  <a:gd fmla="*/ 0 h 169" name="T1"/>
                  <a:gd fmla="*/ 206 w 411" name="T2"/>
                  <a:gd fmla="*/ 103 h 169" name="T3"/>
                  <a:gd fmla="*/ 0 w 411" name="T4"/>
                  <a:gd fmla="*/ 0 h 169" name="T5"/>
                  <a:gd fmla="*/ 0 w 411" name="T6"/>
                  <a:gd fmla="*/ 19 h 169" name="T7"/>
                  <a:gd fmla="*/ 0 w 411" name="T8"/>
                  <a:gd fmla="*/ 67 h 169" name="T9"/>
                  <a:gd fmla="*/ 206 w 411" name="T10"/>
                  <a:gd fmla="*/ 169 h 169" name="T11"/>
                  <a:gd fmla="*/ 411 w 411" name="T12"/>
                  <a:gd fmla="*/ 67 h 169" name="T13"/>
                  <a:gd fmla="*/ 411 w 411" name="T14"/>
                  <a:gd fmla="*/ 19 h 169" name="T15"/>
                  <a:gd fmla="*/ 411 w 411" name="T16"/>
                  <a:gd fmla="*/ 0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1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lnTo>
                      <a:pt x="206" y="169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52"/>
              <p:cNvSpPr/>
              <p:nvPr/>
            </p:nvSpPr>
            <p:spPr bwMode="auto">
              <a:xfrm>
                <a:off x="7078663" y="3813175"/>
                <a:ext cx="700088" cy="280988"/>
              </a:xfrm>
              <a:custGeom>
                <a:gdLst>
                  <a:gd fmla="*/ 412 w 441" name="T0"/>
                  <a:gd fmla="*/ 103 h 177" name="T1"/>
                  <a:gd fmla="*/ 206 w 441" name="T2"/>
                  <a:gd fmla="*/ 0 h 177" name="T3"/>
                  <a:gd fmla="*/ 0 w 441" name="T4"/>
                  <a:gd fmla="*/ 103 h 177" name="T5"/>
                  <a:gd fmla="*/ 0 w 441" name="T6"/>
                  <a:gd fmla="*/ 151 h 177" name="T7"/>
                  <a:gd fmla="*/ 0 w 441" name="T8"/>
                  <a:gd fmla="*/ 169 h 177" name="T9"/>
                  <a:gd fmla="*/ 206 w 441" name="T10"/>
                  <a:gd fmla="*/ 66 h 177" name="T11"/>
                  <a:gd fmla="*/ 428 w 441" name="T12"/>
                  <a:gd fmla="*/ 177 h 177" name="T13"/>
                  <a:gd fmla="*/ 441 w 441" name="T14"/>
                  <a:gd fmla="*/ 151 h 177" name="T15"/>
                  <a:gd fmla="*/ 412 w 441" name="T16"/>
                  <a:gd fmla="*/ 151 h 177" name="T17"/>
                  <a:gd fmla="*/ 412 w 441" name="T18"/>
                  <a:gd fmla="*/ 103 h 177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77" w="441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28" y="177"/>
                    </a:lnTo>
                    <a:lnTo>
                      <a:pt x="441" y="151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53"/>
              <p:cNvSpPr/>
              <p:nvPr/>
            </p:nvSpPr>
            <p:spPr bwMode="auto">
              <a:xfrm>
                <a:off x="7758113" y="4022725"/>
                <a:ext cx="393700" cy="268288"/>
              </a:xfrm>
              <a:custGeom>
                <a:gdLst>
                  <a:gd fmla="*/ 42 w 248" name="T0"/>
                  <a:gd fmla="*/ 19 h 169" name="T1"/>
                  <a:gd fmla="*/ 13 w 248" name="T2"/>
                  <a:gd fmla="*/ 19 h 169" name="T3"/>
                  <a:gd fmla="*/ 0 w 248" name="T4"/>
                  <a:gd fmla="*/ 45 h 169" name="T5"/>
                  <a:gd fmla="*/ 248 w 248" name="T6"/>
                  <a:gd fmla="*/ 169 h 169" name="T7"/>
                  <a:gd fmla="*/ 248 w 248" name="T8"/>
                  <a:gd fmla="*/ 103 h 169" name="T9"/>
                  <a:gd fmla="*/ 42 w 248" name="T10"/>
                  <a:gd fmla="*/ 0 h 169" name="T11"/>
                  <a:gd fmla="*/ 42 w 248" name="T12"/>
                  <a:gd fmla="*/ 19 h 16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69" w="248">
                    <a:moveTo>
                      <a:pt x="42" y="19"/>
                    </a:moveTo>
                    <a:lnTo>
                      <a:pt x="13" y="19"/>
                    </a:lnTo>
                    <a:lnTo>
                      <a:pt x="0" y="45"/>
                    </a:lnTo>
                    <a:lnTo>
                      <a:pt x="248" y="169"/>
                    </a:lnTo>
                    <a:lnTo>
                      <a:pt x="248" y="103"/>
                    </a:lnTo>
                    <a:lnTo>
                      <a:pt x="42" y="0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54"/>
              <p:cNvSpPr/>
              <p:nvPr/>
            </p:nvSpPr>
            <p:spPr bwMode="auto">
              <a:xfrm>
                <a:off x="6332538" y="3649663"/>
                <a:ext cx="652463" cy="268288"/>
              </a:xfrm>
              <a:custGeom>
                <a:gdLst>
                  <a:gd fmla="*/ 411 w 411" name="T0"/>
                  <a:gd fmla="*/ 0 h 169" name="T1"/>
                  <a:gd fmla="*/ 206 w 411" name="T2"/>
                  <a:gd fmla="*/ 103 h 169" name="T3"/>
                  <a:gd fmla="*/ 0 w 411" name="T4"/>
                  <a:gd fmla="*/ 0 h 169" name="T5"/>
                  <a:gd fmla="*/ 0 w 411" name="T6"/>
                  <a:gd fmla="*/ 19 h 169" name="T7"/>
                  <a:gd fmla="*/ 0 w 411" name="T8"/>
                  <a:gd fmla="*/ 66 h 169" name="T9"/>
                  <a:gd fmla="*/ 206 w 411" name="T10"/>
                  <a:gd fmla="*/ 169 h 169" name="T11"/>
                  <a:gd fmla="*/ 411 w 411" name="T12"/>
                  <a:gd fmla="*/ 66 h 169" name="T13"/>
                  <a:gd fmla="*/ 411 w 411" name="T14"/>
                  <a:gd fmla="*/ 19 h 169" name="T15"/>
                  <a:gd fmla="*/ 411 w 411" name="T16"/>
                  <a:gd fmla="*/ 0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1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6"/>
                    </a:ln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55"/>
              <p:cNvSpPr/>
              <p:nvPr/>
            </p:nvSpPr>
            <p:spPr bwMode="auto">
              <a:xfrm>
                <a:off x="7824788" y="3649663"/>
                <a:ext cx="327025" cy="268288"/>
              </a:xfrm>
              <a:custGeom>
                <a:gdLst>
                  <a:gd fmla="*/ 0 w 206" name="T0"/>
                  <a:gd fmla="*/ 19 h 169" name="T1"/>
                  <a:gd fmla="*/ 0 w 206" name="T2"/>
                  <a:gd fmla="*/ 66 h 169" name="T3"/>
                  <a:gd fmla="*/ 206 w 206" name="T4"/>
                  <a:gd fmla="*/ 169 h 169" name="T5"/>
                  <a:gd fmla="*/ 206 w 206" name="T6"/>
                  <a:gd fmla="*/ 103 h 169" name="T7"/>
                  <a:gd fmla="*/ 0 w 206" name="T8"/>
                  <a:gd fmla="*/ 0 h 169" name="T9"/>
                  <a:gd fmla="*/ 0 w 206" name="T10"/>
                  <a:gd fmla="*/ 19 h 16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9" w="206">
                    <a:moveTo>
                      <a:pt x="0" y="19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56"/>
              <p:cNvSpPr/>
              <p:nvPr/>
            </p:nvSpPr>
            <p:spPr bwMode="auto">
              <a:xfrm>
                <a:off x="7078663" y="3440113"/>
                <a:ext cx="654050" cy="268288"/>
              </a:xfrm>
              <a:custGeom>
                <a:gdLst>
                  <a:gd fmla="*/ 0 w 412" name="T0"/>
                  <a:gd fmla="*/ 103 h 169" name="T1"/>
                  <a:gd fmla="*/ 0 w 412" name="T2"/>
                  <a:gd fmla="*/ 151 h 169" name="T3"/>
                  <a:gd fmla="*/ 0 w 412" name="T4"/>
                  <a:gd fmla="*/ 169 h 169" name="T5"/>
                  <a:gd fmla="*/ 206 w 412" name="T6"/>
                  <a:gd fmla="*/ 66 h 169" name="T7"/>
                  <a:gd fmla="*/ 412 w 412" name="T8"/>
                  <a:gd fmla="*/ 169 h 169" name="T9"/>
                  <a:gd fmla="*/ 412 w 412" name="T10"/>
                  <a:gd fmla="*/ 151 h 169" name="T11"/>
                  <a:gd fmla="*/ 412 w 412" name="T12"/>
                  <a:gd fmla="*/ 103 h 169" name="T13"/>
                  <a:gd fmla="*/ 206 w 412" name="T14"/>
                  <a:gd fmla="*/ 0 h 169" name="T15"/>
                  <a:gd fmla="*/ 0 w 412" name="T16"/>
                  <a:gd fmla="*/ 103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2">
                    <a:moveTo>
                      <a:pt x="0" y="103"/>
                    </a:move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57"/>
              <p:cNvSpPr/>
              <p:nvPr/>
            </p:nvSpPr>
            <p:spPr bwMode="auto">
              <a:xfrm>
                <a:off x="7824788" y="3276600"/>
                <a:ext cx="327025" cy="268288"/>
              </a:xfrm>
              <a:custGeom>
                <a:gdLst>
                  <a:gd fmla="*/ 0 w 206" name="T0"/>
                  <a:gd fmla="*/ 18 h 169" name="T1"/>
                  <a:gd fmla="*/ 0 w 206" name="T2"/>
                  <a:gd fmla="*/ 66 h 169" name="T3"/>
                  <a:gd fmla="*/ 206 w 206" name="T4"/>
                  <a:gd fmla="*/ 169 h 169" name="T5"/>
                  <a:gd fmla="*/ 206 w 206" name="T6"/>
                  <a:gd fmla="*/ 103 h 169" name="T7"/>
                  <a:gd fmla="*/ 0 w 206" name="T8"/>
                  <a:gd fmla="*/ 0 h 169" name="T9"/>
                  <a:gd fmla="*/ 0 w 206" name="T10"/>
                  <a:gd fmla="*/ 18 h 16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9" w="206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58"/>
              <p:cNvSpPr/>
              <p:nvPr/>
            </p:nvSpPr>
            <p:spPr bwMode="auto">
              <a:xfrm>
                <a:off x="6332538" y="3276600"/>
                <a:ext cx="652463" cy="268288"/>
              </a:xfrm>
              <a:custGeom>
                <a:gdLst>
                  <a:gd fmla="*/ 0 w 411" name="T0"/>
                  <a:gd fmla="*/ 66 h 169" name="T1"/>
                  <a:gd fmla="*/ 206 w 411" name="T2"/>
                  <a:gd fmla="*/ 169 h 169" name="T3"/>
                  <a:gd fmla="*/ 411 w 411" name="T4"/>
                  <a:gd fmla="*/ 66 h 169" name="T5"/>
                  <a:gd fmla="*/ 411 w 411" name="T6"/>
                  <a:gd fmla="*/ 18 h 169" name="T7"/>
                  <a:gd fmla="*/ 411 w 411" name="T8"/>
                  <a:gd fmla="*/ 0 h 169" name="T9"/>
                  <a:gd fmla="*/ 206 w 411" name="T10"/>
                  <a:gd fmla="*/ 103 h 169" name="T11"/>
                  <a:gd fmla="*/ 0 w 411" name="T12"/>
                  <a:gd fmla="*/ 0 h 169" name="T13"/>
                  <a:gd fmla="*/ 0 w 411" name="T14"/>
                  <a:gd fmla="*/ 18 h 169" name="T15"/>
                  <a:gd fmla="*/ 0 w 411" name="T16"/>
                  <a:gd fmla="*/ 66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1">
                    <a:moveTo>
                      <a:pt x="0" y="66"/>
                    </a:move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8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61"/>
              <p:cNvSpPr/>
              <p:nvPr/>
            </p:nvSpPr>
            <p:spPr bwMode="auto">
              <a:xfrm>
                <a:off x="7078663" y="2692400"/>
                <a:ext cx="654050" cy="268288"/>
              </a:xfrm>
              <a:custGeom>
                <a:gdLst>
                  <a:gd fmla="*/ 412 w 412" name="T0"/>
                  <a:gd fmla="*/ 103 h 169" name="T1"/>
                  <a:gd fmla="*/ 206 w 412" name="T2"/>
                  <a:gd fmla="*/ 0 h 169" name="T3"/>
                  <a:gd fmla="*/ 0 w 412" name="T4"/>
                  <a:gd fmla="*/ 103 h 169" name="T5"/>
                  <a:gd fmla="*/ 0 w 412" name="T6"/>
                  <a:gd fmla="*/ 151 h 169" name="T7"/>
                  <a:gd fmla="*/ 0 w 412" name="T8"/>
                  <a:gd fmla="*/ 169 h 169" name="T9"/>
                  <a:gd fmla="*/ 206 w 412" name="T10"/>
                  <a:gd fmla="*/ 67 h 169" name="T11"/>
                  <a:gd fmla="*/ 412 w 412" name="T12"/>
                  <a:gd fmla="*/ 169 h 169" name="T13"/>
                  <a:gd fmla="*/ 412 w 412" name="T14"/>
                  <a:gd fmla="*/ 151 h 169" name="T15"/>
                  <a:gd fmla="*/ 412 w 412" name="T16"/>
                  <a:gd fmla="*/ 103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2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7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63"/>
              <p:cNvSpPr/>
              <p:nvPr/>
            </p:nvSpPr>
            <p:spPr bwMode="auto">
              <a:xfrm>
                <a:off x="7824788" y="2903538"/>
                <a:ext cx="327025" cy="268288"/>
              </a:xfrm>
              <a:custGeom>
                <a:gdLst>
                  <a:gd fmla="*/ 0 w 206" name="T0"/>
                  <a:gd fmla="*/ 18 h 169" name="T1"/>
                  <a:gd fmla="*/ 0 w 206" name="T2"/>
                  <a:gd fmla="*/ 66 h 169" name="T3"/>
                  <a:gd fmla="*/ 206 w 206" name="T4"/>
                  <a:gd fmla="*/ 169 h 169" name="T5"/>
                  <a:gd fmla="*/ 206 w 206" name="T6"/>
                  <a:gd fmla="*/ 103 h 169" name="T7"/>
                  <a:gd fmla="*/ 0 w 206" name="T8"/>
                  <a:gd fmla="*/ 0 h 169" name="T9"/>
                  <a:gd fmla="*/ 0 w 206" name="T10"/>
                  <a:gd fmla="*/ 18 h 16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9" w="206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Freeform 64"/>
              <p:cNvSpPr/>
              <p:nvPr/>
            </p:nvSpPr>
            <p:spPr bwMode="auto">
              <a:xfrm>
                <a:off x="7824788" y="2528888"/>
                <a:ext cx="327025" cy="269875"/>
              </a:xfrm>
              <a:custGeom>
                <a:gdLst>
                  <a:gd fmla="*/ 0 w 206" name="T0"/>
                  <a:gd fmla="*/ 19 h 170" name="T1"/>
                  <a:gd fmla="*/ 0 w 206" name="T2"/>
                  <a:gd fmla="*/ 67 h 170" name="T3"/>
                  <a:gd fmla="*/ 206 w 206" name="T4"/>
                  <a:gd fmla="*/ 170 h 170" name="T5"/>
                  <a:gd fmla="*/ 206 w 206" name="T6"/>
                  <a:gd fmla="*/ 103 h 170" name="T7"/>
                  <a:gd fmla="*/ 0 w 206" name="T8"/>
                  <a:gd fmla="*/ 0 h 170" name="T9"/>
                  <a:gd fmla="*/ 0 w 206" name="T10"/>
                  <a:gd fmla="*/ 19 h 17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70" w="206">
                    <a:moveTo>
                      <a:pt x="0" y="19"/>
                    </a:moveTo>
                    <a:lnTo>
                      <a:pt x="0" y="67"/>
                    </a:lnTo>
                    <a:lnTo>
                      <a:pt x="206" y="17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65"/>
              <p:cNvSpPr/>
              <p:nvPr/>
            </p:nvSpPr>
            <p:spPr bwMode="auto">
              <a:xfrm>
                <a:off x="7078663" y="2319338"/>
                <a:ext cx="654050" cy="268288"/>
              </a:xfrm>
              <a:custGeom>
                <a:gdLst>
                  <a:gd fmla="*/ 0 w 412" name="T0"/>
                  <a:gd fmla="*/ 169 h 169" name="T1"/>
                  <a:gd fmla="*/ 206 w 412" name="T2"/>
                  <a:gd fmla="*/ 66 h 169" name="T3"/>
                  <a:gd fmla="*/ 412 w 412" name="T4"/>
                  <a:gd fmla="*/ 169 h 169" name="T5"/>
                  <a:gd fmla="*/ 412 w 412" name="T6"/>
                  <a:gd fmla="*/ 151 h 169" name="T7"/>
                  <a:gd fmla="*/ 412 w 412" name="T8"/>
                  <a:gd fmla="*/ 103 h 169" name="T9"/>
                  <a:gd fmla="*/ 206 w 412" name="T10"/>
                  <a:gd fmla="*/ 0 h 169" name="T11"/>
                  <a:gd fmla="*/ 0 w 412" name="T12"/>
                  <a:gd fmla="*/ 103 h 169" name="T13"/>
                  <a:gd fmla="*/ 0 w 412" name="T14"/>
                  <a:gd fmla="*/ 151 h 169" name="T15"/>
                  <a:gd fmla="*/ 0 w 412" name="T16"/>
                  <a:gd fmla="*/ 169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2">
                    <a:moveTo>
                      <a:pt x="0" y="169"/>
                    </a:move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66"/>
              <p:cNvSpPr/>
              <p:nvPr/>
            </p:nvSpPr>
            <p:spPr bwMode="auto">
              <a:xfrm>
                <a:off x="5586413" y="2319338"/>
                <a:ext cx="652463" cy="268288"/>
              </a:xfrm>
              <a:custGeom>
                <a:gdLst>
                  <a:gd fmla="*/ 0 w 411" name="T0"/>
                  <a:gd fmla="*/ 169 h 169" name="T1"/>
                  <a:gd fmla="*/ 205 w 411" name="T2"/>
                  <a:gd fmla="*/ 66 h 169" name="T3"/>
                  <a:gd fmla="*/ 411 w 411" name="T4"/>
                  <a:gd fmla="*/ 169 h 169" name="T5"/>
                  <a:gd fmla="*/ 411 w 411" name="T6"/>
                  <a:gd fmla="*/ 151 h 169" name="T7"/>
                  <a:gd fmla="*/ 411 w 411" name="T8"/>
                  <a:gd fmla="*/ 103 h 169" name="T9"/>
                  <a:gd fmla="*/ 205 w 411" name="T10"/>
                  <a:gd fmla="*/ 0 h 169" name="T11"/>
                  <a:gd fmla="*/ 0 w 411" name="T12"/>
                  <a:gd fmla="*/ 103 h 169" name="T13"/>
                  <a:gd fmla="*/ 0 w 411" name="T14"/>
                  <a:gd fmla="*/ 151 h 169" name="T15"/>
                  <a:gd fmla="*/ 0 w 411" name="T16"/>
                  <a:gd fmla="*/ 169 h 1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9" w="411">
                    <a:moveTo>
                      <a:pt x="0" y="169"/>
                    </a:moveTo>
                    <a:lnTo>
                      <a:pt x="205" y="66"/>
                    </a:lnTo>
                    <a:lnTo>
                      <a:pt x="411" y="169"/>
                    </a:lnTo>
                    <a:lnTo>
                      <a:pt x="411" y="151"/>
                    </a:lnTo>
                    <a:lnTo>
                      <a:pt x="411" y="103"/>
                    </a:lnTo>
                    <a:lnTo>
                      <a:pt x="205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67"/>
              <p:cNvSpPr/>
              <p:nvPr/>
            </p:nvSpPr>
            <p:spPr bwMode="auto">
              <a:xfrm>
                <a:off x="6332538" y="2528888"/>
                <a:ext cx="652463" cy="269875"/>
              </a:xfrm>
              <a:custGeom>
                <a:gdLst>
                  <a:gd fmla="*/ 0 w 411" name="T0"/>
                  <a:gd fmla="*/ 67 h 170" name="T1"/>
                  <a:gd fmla="*/ 206 w 411" name="T2"/>
                  <a:gd fmla="*/ 170 h 170" name="T3"/>
                  <a:gd fmla="*/ 411 w 411" name="T4"/>
                  <a:gd fmla="*/ 67 h 170" name="T5"/>
                  <a:gd fmla="*/ 411 w 411" name="T6"/>
                  <a:gd fmla="*/ 19 h 170" name="T7"/>
                  <a:gd fmla="*/ 411 w 411" name="T8"/>
                  <a:gd fmla="*/ 0 h 170" name="T9"/>
                  <a:gd fmla="*/ 206 w 411" name="T10"/>
                  <a:gd fmla="*/ 103 h 170" name="T11"/>
                  <a:gd fmla="*/ 0 w 411" name="T12"/>
                  <a:gd fmla="*/ 0 h 170" name="T13"/>
                  <a:gd fmla="*/ 0 w 411" name="T14"/>
                  <a:gd fmla="*/ 19 h 170" name="T15"/>
                  <a:gd fmla="*/ 0 w 411" name="T16"/>
                  <a:gd fmla="*/ 67 h 17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70" w="411">
                    <a:moveTo>
                      <a:pt x="0" y="67"/>
                    </a:moveTo>
                    <a:lnTo>
                      <a:pt x="206" y="170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68"/>
              <p:cNvSpPr/>
              <p:nvPr/>
            </p:nvSpPr>
            <p:spPr bwMode="auto">
              <a:xfrm>
                <a:off x="5492751" y="2162175"/>
                <a:ext cx="93663" cy="396875"/>
              </a:xfrm>
              <a:custGeom>
                <a:gdLst>
                  <a:gd fmla="*/ 29 w 59" name="T0"/>
                  <a:gd fmla="*/ 250 h 250" name="T1"/>
                  <a:gd fmla="*/ 16 w 59" name="T2"/>
                  <a:gd fmla="*/ 223 h 250" name="T3"/>
                  <a:gd fmla="*/ 59 w 59" name="T4"/>
                  <a:gd fmla="*/ 202 h 250" name="T5"/>
                  <a:gd fmla="*/ 59 w 59" name="T6"/>
                  <a:gd fmla="*/ 0 h 250" name="T7"/>
                  <a:gd fmla="*/ 0 w 59" name="T8"/>
                  <a:gd fmla="*/ 29 h 250" name="T9"/>
                  <a:gd fmla="*/ 0 w 59" name="T10"/>
                  <a:gd fmla="*/ 250 h 250" name="T11"/>
                  <a:gd fmla="*/ 29 w 59" name="T12"/>
                  <a:gd fmla="*/ 250 h 25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50" w="59">
                    <a:moveTo>
                      <a:pt x="29" y="250"/>
                    </a:moveTo>
                    <a:lnTo>
                      <a:pt x="16" y="223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50"/>
                    </a:lnTo>
                    <a:lnTo>
                      <a:pt x="29" y="25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69"/>
              <p:cNvSpPr/>
              <p:nvPr/>
            </p:nvSpPr>
            <p:spPr bwMode="auto">
              <a:xfrm>
                <a:off x="5518151" y="2482850"/>
                <a:ext cx="68263" cy="76200"/>
              </a:xfrm>
              <a:custGeom>
                <a:gdLst>
                  <a:gd fmla="*/ 43 w 43" name="T0"/>
                  <a:gd fmla="*/ 0 h 48" name="T1"/>
                  <a:gd fmla="*/ 0 w 43" name="T2"/>
                  <a:gd fmla="*/ 21 h 48" name="T3"/>
                  <a:gd fmla="*/ 13 w 43" name="T4"/>
                  <a:gd fmla="*/ 48 h 48" name="T5"/>
                  <a:gd fmla="*/ 43 w 43" name="T6"/>
                  <a:gd fmla="*/ 48 h 48" name="T7"/>
                  <a:gd fmla="*/ 43 w 43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3">
                    <a:moveTo>
                      <a:pt x="43" y="0"/>
                    </a:moveTo>
                    <a:lnTo>
                      <a:pt x="0" y="21"/>
                    </a:lnTo>
                    <a:lnTo>
                      <a:pt x="13" y="48"/>
                    </a:lnTo>
                    <a:lnTo>
                      <a:pt x="43" y="4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83"/>
              <p:cNvSpPr/>
              <p:nvPr/>
            </p:nvSpPr>
            <p:spPr bwMode="auto">
              <a:xfrm>
                <a:off x="5492751" y="2559050"/>
                <a:ext cx="93663" cy="373063"/>
              </a:xfrm>
              <a:custGeom>
                <a:gdLst>
                  <a:gd fmla="*/ 29 w 59" name="T0"/>
                  <a:gd fmla="*/ 235 h 235" name="T1"/>
                  <a:gd fmla="*/ 59 w 59" name="T2"/>
                  <a:gd fmla="*/ 235 h 235" name="T3"/>
                  <a:gd fmla="*/ 59 w 59" name="T4"/>
                  <a:gd fmla="*/ 18 h 235" name="T5"/>
                  <a:gd fmla="*/ 42 w 59" name="T6"/>
                  <a:gd fmla="*/ 26 h 235" name="T7"/>
                  <a:gd fmla="*/ 29 w 59" name="T8"/>
                  <a:gd fmla="*/ 0 h 235" name="T9"/>
                  <a:gd fmla="*/ 0 w 59" name="T10"/>
                  <a:gd fmla="*/ 0 h 235" name="T11"/>
                  <a:gd fmla="*/ 0 w 59" name="T12"/>
                  <a:gd fmla="*/ 217 h 235" name="T13"/>
                  <a:gd fmla="*/ 16 w 59" name="T14"/>
                  <a:gd fmla="*/ 208 h 235" name="T15"/>
                  <a:gd fmla="*/ 29 w 59" name="T16"/>
                  <a:gd fmla="*/ 235 h 235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35" w="59">
                    <a:moveTo>
                      <a:pt x="29" y="235"/>
                    </a:moveTo>
                    <a:lnTo>
                      <a:pt x="59" y="235"/>
                    </a:lnTo>
                    <a:lnTo>
                      <a:pt x="59" y="18"/>
                    </a:lnTo>
                    <a:lnTo>
                      <a:pt x="42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6" y="208"/>
                    </a:lnTo>
                    <a:lnTo>
                      <a:pt x="29" y="23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85"/>
              <p:cNvSpPr/>
              <p:nvPr/>
            </p:nvSpPr>
            <p:spPr bwMode="auto">
              <a:xfrm>
                <a:off x="5538788" y="2559050"/>
                <a:ext cx="47625" cy="41275"/>
              </a:xfrm>
              <a:custGeom>
                <a:gdLst>
                  <a:gd fmla="*/ 30 w 30" name="T0"/>
                  <a:gd fmla="*/ 18 h 26" name="T1"/>
                  <a:gd fmla="*/ 30 w 30" name="T2"/>
                  <a:gd fmla="*/ 0 h 26" name="T3"/>
                  <a:gd fmla="*/ 0 w 30" name="T4"/>
                  <a:gd fmla="*/ 0 h 26" name="T5"/>
                  <a:gd fmla="*/ 13 w 30" name="T6"/>
                  <a:gd fmla="*/ 26 h 26" name="T7"/>
                  <a:gd fmla="*/ 30 w 30" name="T8"/>
                  <a:gd fmla="*/ 18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30">
                    <a:moveTo>
                      <a:pt x="30" y="18"/>
                    </a:moveTo>
                    <a:lnTo>
                      <a:pt x="30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Freeform 86"/>
              <p:cNvSpPr/>
              <p:nvPr/>
            </p:nvSpPr>
            <p:spPr bwMode="auto">
              <a:xfrm>
                <a:off x="6238876" y="2162175"/>
                <a:ext cx="93663" cy="366713"/>
              </a:xfrm>
              <a:custGeom>
                <a:gdLst>
                  <a:gd fmla="*/ 42 w 59" name="T0"/>
                  <a:gd fmla="*/ 223 h 231" name="T1"/>
                  <a:gd fmla="*/ 59 w 59" name="T2"/>
                  <a:gd fmla="*/ 231 h 231" name="T3"/>
                  <a:gd fmla="*/ 59 w 59" name="T4"/>
                  <a:gd fmla="*/ 29 h 231" name="T5"/>
                  <a:gd fmla="*/ 0 w 59" name="T6"/>
                  <a:gd fmla="*/ 0 h 231" name="T7"/>
                  <a:gd fmla="*/ 0 w 59" name="T8"/>
                  <a:gd fmla="*/ 202 h 231" name="T9"/>
                  <a:gd fmla="*/ 42 w 59" name="T10"/>
                  <a:gd fmla="*/ 223 h 2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1" w="59">
                    <a:moveTo>
                      <a:pt x="42" y="223"/>
                    </a:moveTo>
                    <a:lnTo>
                      <a:pt x="59" y="231"/>
                    </a:lnTo>
                    <a:lnTo>
                      <a:pt x="59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87"/>
              <p:cNvSpPr/>
              <p:nvPr/>
            </p:nvSpPr>
            <p:spPr bwMode="auto">
              <a:xfrm>
                <a:off x="6238876" y="2482850"/>
                <a:ext cx="66675" cy="76200"/>
              </a:xfrm>
              <a:custGeom>
                <a:gdLst>
                  <a:gd fmla="*/ 29 w 42" name="T0"/>
                  <a:gd fmla="*/ 48 h 48" name="T1"/>
                  <a:gd fmla="*/ 42 w 42" name="T2"/>
                  <a:gd fmla="*/ 21 h 48" name="T3"/>
                  <a:gd fmla="*/ 0 w 42" name="T4"/>
                  <a:gd fmla="*/ 0 h 48" name="T5"/>
                  <a:gd fmla="*/ 0 w 42" name="T6"/>
                  <a:gd fmla="*/ 48 h 48" name="T7"/>
                  <a:gd fmla="*/ 29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88"/>
              <p:cNvSpPr/>
              <p:nvPr/>
            </p:nvSpPr>
            <p:spPr bwMode="auto">
              <a:xfrm>
                <a:off x="6284913" y="2516188"/>
                <a:ext cx="47625" cy="42863"/>
              </a:xfrm>
              <a:custGeom>
                <a:gdLst>
                  <a:gd fmla="*/ 30 w 30" name="T0"/>
                  <a:gd fmla="*/ 27 h 27" name="T1"/>
                  <a:gd fmla="*/ 30 w 30" name="T2"/>
                  <a:gd fmla="*/ 8 h 27" name="T3"/>
                  <a:gd fmla="*/ 13 w 30" name="T4"/>
                  <a:gd fmla="*/ 0 h 27" name="T5"/>
                  <a:gd fmla="*/ 0 w 30" name="T6"/>
                  <a:gd fmla="*/ 27 h 27" name="T7"/>
                  <a:gd fmla="*/ 30 w 30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30">
                    <a:moveTo>
                      <a:pt x="30" y="27"/>
                    </a:moveTo>
                    <a:lnTo>
                      <a:pt x="30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89"/>
              <p:cNvSpPr/>
              <p:nvPr/>
            </p:nvSpPr>
            <p:spPr bwMode="auto">
              <a:xfrm>
                <a:off x="6238876" y="2587625"/>
                <a:ext cx="93663" cy="344488"/>
              </a:xfrm>
              <a:custGeom>
                <a:gdLst>
                  <a:gd fmla="*/ 59 w 59" name="T0"/>
                  <a:gd fmla="*/ 217 h 217" name="T1"/>
                  <a:gd fmla="*/ 59 w 59" name="T2"/>
                  <a:gd fmla="*/ 30 h 217" name="T3"/>
                  <a:gd fmla="*/ 17 w 59" name="T4"/>
                  <a:gd fmla="*/ 8 h 217" name="T5"/>
                  <a:gd fmla="*/ 0 w 59" name="T6"/>
                  <a:gd fmla="*/ 0 h 217" name="T7"/>
                  <a:gd fmla="*/ 0 w 59" name="T8"/>
                  <a:gd fmla="*/ 217 h 217" name="T9"/>
                  <a:gd fmla="*/ 59 w 59" name="T10"/>
                  <a:gd fmla="*/ 217 h 21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16" w="59">
                    <a:moveTo>
                      <a:pt x="59" y="217"/>
                    </a:moveTo>
                    <a:lnTo>
                      <a:pt x="59" y="30"/>
                    </a:lnTo>
                    <a:lnTo>
                      <a:pt x="17" y="8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59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90"/>
              <p:cNvSpPr/>
              <p:nvPr/>
            </p:nvSpPr>
            <p:spPr bwMode="auto">
              <a:xfrm>
                <a:off x="6238876" y="2559050"/>
                <a:ext cx="46038" cy="41275"/>
              </a:xfrm>
              <a:custGeom>
                <a:gdLst>
                  <a:gd fmla="*/ 29 w 29" name="T0"/>
                  <a:gd fmla="*/ 0 h 26" name="T1"/>
                  <a:gd fmla="*/ 0 w 29" name="T2"/>
                  <a:gd fmla="*/ 0 h 26" name="T3"/>
                  <a:gd fmla="*/ 0 w 29" name="T4"/>
                  <a:gd fmla="*/ 18 h 26" name="T5"/>
                  <a:gd fmla="*/ 17 w 29" name="T6"/>
                  <a:gd fmla="*/ 26 h 26" name="T7"/>
                  <a:gd fmla="*/ 29 w 29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7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91"/>
              <p:cNvSpPr/>
              <p:nvPr/>
            </p:nvSpPr>
            <p:spPr bwMode="auto">
              <a:xfrm>
                <a:off x="6265863" y="2559050"/>
                <a:ext cx="66675" cy="76200"/>
              </a:xfrm>
              <a:custGeom>
                <a:gdLst>
                  <a:gd fmla="*/ 42 w 42" name="T0"/>
                  <a:gd fmla="*/ 48 h 48" name="T1"/>
                  <a:gd fmla="*/ 42 w 42" name="T2"/>
                  <a:gd fmla="*/ 0 h 48" name="T3"/>
                  <a:gd fmla="*/ 12 w 42" name="T4"/>
                  <a:gd fmla="*/ 0 h 48" name="T5"/>
                  <a:gd fmla="*/ 0 w 42" name="T6"/>
                  <a:gd fmla="*/ 26 h 48" name="T7"/>
                  <a:gd fmla="*/ 42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42" y="48"/>
                    </a:moveTo>
                    <a:lnTo>
                      <a:pt x="42" y="0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106"/>
              <p:cNvSpPr/>
              <p:nvPr/>
            </p:nvSpPr>
            <p:spPr bwMode="auto">
              <a:xfrm>
                <a:off x="6985001" y="2932113"/>
                <a:ext cx="93663" cy="373063"/>
              </a:xfrm>
              <a:custGeom>
                <a:gdLst>
                  <a:gd fmla="*/ 30 w 59" name="T0"/>
                  <a:gd fmla="*/ 0 h 235" name="T1"/>
                  <a:gd fmla="*/ 0 w 59" name="T2"/>
                  <a:gd fmla="*/ 0 h 235" name="T3"/>
                  <a:gd fmla="*/ 0 w 59" name="T4"/>
                  <a:gd fmla="*/ 217 h 235" name="T5"/>
                  <a:gd fmla="*/ 17 w 59" name="T6"/>
                  <a:gd fmla="*/ 209 h 235" name="T7"/>
                  <a:gd fmla="*/ 30 w 59" name="T8"/>
                  <a:gd fmla="*/ 235 h 235" name="T9"/>
                  <a:gd fmla="*/ 59 w 59" name="T10"/>
                  <a:gd fmla="*/ 235 h 235" name="T11"/>
                  <a:gd fmla="*/ 59 w 59" name="T12"/>
                  <a:gd fmla="*/ 18 h 235" name="T13"/>
                  <a:gd fmla="*/ 43 w 59" name="T14"/>
                  <a:gd fmla="*/ 27 h 235" name="T15"/>
                  <a:gd fmla="*/ 30 w 59" name="T16"/>
                  <a:gd fmla="*/ 0 h 235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35" w="59">
                    <a:moveTo>
                      <a:pt x="30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30" y="235"/>
                    </a:lnTo>
                    <a:lnTo>
                      <a:pt x="59" y="235"/>
                    </a:lnTo>
                    <a:lnTo>
                      <a:pt x="59" y="18"/>
                    </a:lnTo>
                    <a:lnTo>
                      <a:pt x="43" y="2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107"/>
              <p:cNvSpPr/>
              <p:nvPr/>
            </p:nvSpPr>
            <p:spPr bwMode="auto">
              <a:xfrm>
                <a:off x="6985001" y="3263900"/>
                <a:ext cx="47625" cy="41275"/>
              </a:xfrm>
              <a:custGeom>
                <a:gdLst>
                  <a:gd fmla="*/ 30 w 30" name="T0"/>
                  <a:gd fmla="*/ 26 h 26" name="T1"/>
                  <a:gd fmla="*/ 17 w 30" name="T2"/>
                  <a:gd fmla="*/ 0 h 26" name="T3"/>
                  <a:gd fmla="*/ 0 w 30" name="T4"/>
                  <a:gd fmla="*/ 8 h 26" name="T5"/>
                  <a:gd fmla="*/ 0 w 30" name="T6"/>
                  <a:gd fmla="*/ 26 h 26" name="T7"/>
                  <a:gd fmla="*/ 30 w 30" name="T8"/>
                  <a:gd fmla="*/ 26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30">
                    <a:moveTo>
                      <a:pt x="30" y="26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Freeform 108"/>
              <p:cNvSpPr/>
              <p:nvPr/>
            </p:nvSpPr>
            <p:spPr bwMode="auto">
              <a:xfrm>
                <a:off x="7032626" y="2932113"/>
                <a:ext cx="46038" cy="42863"/>
              </a:xfrm>
              <a:custGeom>
                <a:gdLst>
                  <a:gd fmla="*/ 13 w 29" name="T0"/>
                  <a:gd fmla="*/ 27 h 27" name="T1"/>
                  <a:gd fmla="*/ 29 w 29" name="T2"/>
                  <a:gd fmla="*/ 18 h 27" name="T3"/>
                  <a:gd fmla="*/ 29 w 29" name="T4"/>
                  <a:gd fmla="*/ 0 h 27" name="T5"/>
                  <a:gd fmla="*/ 0 w 29" name="T6"/>
                  <a:gd fmla="*/ 0 h 27" name="T7"/>
                  <a:gd fmla="*/ 13 w 29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13" y="27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Freeform 109"/>
              <p:cNvSpPr/>
              <p:nvPr/>
            </p:nvSpPr>
            <p:spPr bwMode="auto">
              <a:xfrm>
                <a:off x="6985001" y="3708400"/>
                <a:ext cx="93663" cy="314325"/>
              </a:xfrm>
              <a:custGeom>
                <a:gdLst>
                  <a:gd fmla="*/ 43 w 59" name="T0"/>
                  <a:gd fmla="*/ 8 h 198" name="T1"/>
                  <a:gd fmla="*/ 0 w 59" name="T2"/>
                  <a:gd fmla="*/ 29 h 198" name="T3"/>
                  <a:gd fmla="*/ 0 w 59" name="T4"/>
                  <a:gd fmla="*/ 198 h 198" name="T5"/>
                  <a:gd fmla="*/ 17 w 59" name="T6"/>
                  <a:gd fmla="*/ 190 h 198" name="T7"/>
                  <a:gd fmla="*/ 59 w 59" name="T8"/>
                  <a:gd fmla="*/ 169 h 198" name="T9"/>
                  <a:gd fmla="*/ 59 w 59" name="T10"/>
                  <a:gd fmla="*/ 0 h 198" name="T11"/>
                  <a:gd fmla="*/ 43 w 59" name="T12"/>
                  <a:gd fmla="*/ 8 h 19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8" w="59">
                    <a:moveTo>
                      <a:pt x="43" y="8"/>
                    </a:moveTo>
                    <a:lnTo>
                      <a:pt x="0" y="29"/>
                    </a:lnTo>
                    <a:lnTo>
                      <a:pt x="0" y="198"/>
                    </a:ln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Freeform 110"/>
              <p:cNvSpPr/>
              <p:nvPr/>
            </p:nvSpPr>
            <p:spPr bwMode="auto">
              <a:xfrm>
                <a:off x="6985001" y="4010025"/>
                <a:ext cx="47625" cy="42863"/>
              </a:xfrm>
              <a:custGeom>
                <a:gdLst>
                  <a:gd fmla="*/ 0 w 30" name="T0"/>
                  <a:gd fmla="*/ 8 h 27" name="T1"/>
                  <a:gd fmla="*/ 0 w 30" name="T2"/>
                  <a:gd fmla="*/ 27 h 27" name="T3"/>
                  <a:gd fmla="*/ 30 w 30" name="T4"/>
                  <a:gd fmla="*/ 27 h 27" name="T5"/>
                  <a:gd fmla="*/ 17 w 30" name="T6"/>
                  <a:gd fmla="*/ 0 h 27" name="T7"/>
                  <a:gd fmla="*/ 0 w 30" name="T8"/>
                  <a:gd fmla="*/ 8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30">
                    <a:moveTo>
                      <a:pt x="0" y="8"/>
                    </a:moveTo>
                    <a:lnTo>
                      <a:pt x="0" y="27"/>
                    </a:lnTo>
                    <a:lnTo>
                      <a:pt x="30" y="27"/>
                    </a:lnTo>
                    <a:lnTo>
                      <a:pt x="1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Freeform 111"/>
              <p:cNvSpPr/>
              <p:nvPr/>
            </p:nvSpPr>
            <p:spPr bwMode="auto">
              <a:xfrm>
                <a:off x="7011988" y="3976688"/>
                <a:ext cx="66675" cy="76200"/>
              </a:xfrm>
              <a:custGeom>
                <a:gdLst>
                  <a:gd fmla="*/ 13 w 42" name="T0"/>
                  <a:gd fmla="*/ 48 h 48" name="T1"/>
                  <a:gd fmla="*/ 42 w 42" name="T2"/>
                  <a:gd fmla="*/ 48 h 48" name="T3"/>
                  <a:gd fmla="*/ 42 w 42" name="T4"/>
                  <a:gd fmla="*/ 0 h 48" name="T5"/>
                  <a:gd fmla="*/ 0 w 42" name="T6"/>
                  <a:gd fmla="*/ 21 h 48" name="T7"/>
                  <a:gd fmla="*/ 13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112"/>
              <p:cNvSpPr/>
              <p:nvPr/>
            </p:nvSpPr>
            <p:spPr bwMode="auto">
              <a:xfrm>
                <a:off x="6985001" y="3679825"/>
                <a:ext cx="68263" cy="74613"/>
              </a:xfrm>
              <a:custGeom>
                <a:gdLst>
                  <a:gd fmla="*/ 0 w 43" name="T0"/>
                  <a:gd fmla="*/ 0 h 47" name="T1"/>
                  <a:gd fmla="*/ 0 w 43" name="T2"/>
                  <a:gd fmla="*/ 47 h 47" name="T3"/>
                  <a:gd fmla="*/ 43 w 43" name="T4"/>
                  <a:gd fmla="*/ 26 h 47" name="T5"/>
                  <a:gd fmla="*/ 30 w 43" name="T6"/>
                  <a:gd fmla="*/ 0 h 47" name="T7"/>
                  <a:gd fmla="*/ 0 w 43" name="T8"/>
                  <a:gd fmla="*/ 0 h 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7" w="43">
                    <a:moveTo>
                      <a:pt x="0" y="0"/>
                    </a:moveTo>
                    <a:lnTo>
                      <a:pt x="0" y="47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Freeform 113"/>
              <p:cNvSpPr/>
              <p:nvPr/>
            </p:nvSpPr>
            <p:spPr bwMode="auto">
              <a:xfrm>
                <a:off x="7032626" y="3679825"/>
                <a:ext cx="46038" cy="41275"/>
              </a:xfrm>
              <a:custGeom>
                <a:gdLst>
                  <a:gd fmla="*/ 13 w 29" name="T0"/>
                  <a:gd fmla="*/ 26 h 26" name="T1"/>
                  <a:gd fmla="*/ 29 w 29" name="T2"/>
                  <a:gd fmla="*/ 18 h 26" name="T3"/>
                  <a:gd fmla="*/ 29 w 29" name="T4"/>
                  <a:gd fmla="*/ 0 h 26" name="T5"/>
                  <a:gd fmla="*/ 0 w 29" name="T6"/>
                  <a:gd fmla="*/ 0 h 26" name="T7"/>
                  <a:gd fmla="*/ 13 w 29" name="T8"/>
                  <a:gd fmla="*/ 26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13" y="26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Freeform 114"/>
              <p:cNvSpPr/>
              <p:nvPr/>
            </p:nvSpPr>
            <p:spPr bwMode="auto">
              <a:xfrm>
                <a:off x="6985001" y="2162175"/>
                <a:ext cx="93663" cy="366713"/>
              </a:xfrm>
              <a:custGeom>
                <a:gdLst>
                  <a:gd fmla="*/ 17 w 59" name="T0"/>
                  <a:gd fmla="*/ 223 h 231" name="T1"/>
                  <a:gd fmla="*/ 59 w 59" name="T2"/>
                  <a:gd fmla="*/ 202 h 231" name="T3"/>
                  <a:gd fmla="*/ 59 w 59" name="T4"/>
                  <a:gd fmla="*/ 0 h 231" name="T5"/>
                  <a:gd fmla="*/ 0 w 59" name="T6"/>
                  <a:gd fmla="*/ 29 h 231" name="T7"/>
                  <a:gd fmla="*/ 0 w 59" name="T8"/>
                  <a:gd fmla="*/ 231 h 231" name="T9"/>
                  <a:gd fmla="*/ 17 w 59" name="T10"/>
                  <a:gd fmla="*/ 223 h 2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1" w="59">
                    <a:moveTo>
                      <a:pt x="17" y="223"/>
                    </a:move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31"/>
                    </a:lnTo>
                    <a:lnTo>
                      <a:pt x="17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Freeform 115"/>
              <p:cNvSpPr/>
              <p:nvPr/>
            </p:nvSpPr>
            <p:spPr bwMode="auto">
              <a:xfrm>
                <a:off x="7011988" y="2482850"/>
                <a:ext cx="66675" cy="76200"/>
              </a:xfrm>
              <a:custGeom>
                <a:gdLst>
                  <a:gd fmla="*/ 42 w 42" name="T0"/>
                  <a:gd fmla="*/ 48 h 48" name="T1"/>
                  <a:gd fmla="*/ 42 w 42" name="T2"/>
                  <a:gd fmla="*/ 0 h 48" name="T3"/>
                  <a:gd fmla="*/ 0 w 42" name="T4"/>
                  <a:gd fmla="*/ 21 h 48" name="T5"/>
                  <a:gd fmla="*/ 13 w 42" name="T6"/>
                  <a:gd fmla="*/ 48 h 48" name="T7"/>
                  <a:gd fmla="*/ 42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42" y="48"/>
                    </a:move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Freeform 116"/>
              <p:cNvSpPr/>
              <p:nvPr/>
            </p:nvSpPr>
            <p:spPr bwMode="auto">
              <a:xfrm>
                <a:off x="6985001" y="2516188"/>
                <a:ext cx="47625" cy="42863"/>
              </a:xfrm>
              <a:custGeom>
                <a:gdLst>
                  <a:gd fmla="*/ 30 w 30" name="T0"/>
                  <a:gd fmla="*/ 27 h 27" name="T1"/>
                  <a:gd fmla="*/ 17 w 30" name="T2"/>
                  <a:gd fmla="*/ 0 h 27" name="T3"/>
                  <a:gd fmla="*/ 0 w 30" name="T4"/>
                  <a:gd fmla="*/ 8 h 27" name="T5"/>
                  <a:gd fmla="*/ 0 w 30" name="T6"/>
                  <a:gd fmla="*/ 27 h 27" name="T7"/>
                  <a:gd fmla="*/ 30 w 30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30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117"/>
              <p:cNvSpPr/>
              <p:nvPr/>
            </p:nvSpPr>
            <p:spPr bwMode="auto">
              <a:xfrm>
                <a:off x="6985001" y="2587625"/>
                <a:ext cx="93663" cy="344488"/>
              </a:xfrm>
              <a:custGeom>
                <a:gdLst>
                  <a:gd fmla="*/ 30 w 59" name="T0"/>
                  <a:gd fmla="*/ 217 h 217" name="T1"/>
                  <a:gd fmla="*/ 17 w 59" name="T2"/>
                  <a:gd fmla="*/ 190 h 217" name="T3"/>
                  <a:gd fmla="*/ 59 w 59" name="T4"/>
                  <a:gd fmla="*/ 169 h 217" name="T5"/>
                  <a:gd fmla="*/ 59 w 59" name="T6"/>
                  <a:gd fmla="*/ 0 h 217" name="T7"/>
                  <a:gd fmla="*/ 43 w 59" name="T8"/>
                  <a:gd fmla="*/ 8 h 217" name="T9"/>
                  <a:gd fmla="*/ 0 w 59" name="T10"/>
                  <a:gd fmla="*/ 30 h 217" name="T11"/>
                  <a:gd fmla="*/ 0 w 59" name="T12"/>
                  <a:gd fmla="*/ 217 h 217" name="T13"/>
                  <a:gd fmla="*/ 30 w 59" name="T14"/>
                  <a:gd fmla="*/ 217 h 21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16" w="59">
                    <a:moveTo>
                      <a:pt x="30" y="217"/>
                    </a:move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lnTo>
                      <a:pt x="0" y="30"/>
                    </a:lnTo>
                    <a:lnTo>
                      <a:pt x="0" y="217"/>
                    </a:lnTo>
                    <a:lnTo>
                      <a:pt x="30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Freeform 118"/>
              <p:cNvSpPr/>
              <p:nvPr/>
            </p:nvSpPr>
            <p:spPr bwMode="auto">
              <a:xfrm>
                <a:off x="7011988" y="2855913"/>
                <a:ext cx="66675" cy="76200"/>
              </a:xfrm>
              <a:custGeom>
                <a:gdLst>
                  <a:gd fmla="*/ 13 w 42" name="T0"/>
                  <a:gd fmla="*/ 48 h 48" name="T1"/>
                  <a:gd fmla="*/ 42 w 42" name="T2"/>
                  <a:gd fmla="*/ 48 h 48" name="T3"/>
                  <a:gd fmla="*/ 42 w 42" name="T4"/>
                  <a:gd fmla="*/ 0 h 48" name="T5"/>
                  <a:gd fmla="*/ 0 w 42" name="T6"/>
                  <a:gd fmla="*/ 21 h 48" name="T7"/>
                  <a:gd fmla="*/ 13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Freeform 119"/>
              <p:cNvSpPr/>
              <p:nvPr/>
            </p:nvSpPr>
            <p:spPr bwMode="auto">
              <a:xfrm>
                <a:off x="7032626" y="2559050"/>
                <a:ext cx="46038" cy="41275"/>
              </a:xfrm>
              <a:custGeom>
                <a:gdLst>
                  <a:gd fmla="*/ 29 w 29" name="T0"/>
                  <a:gd fmla="*/ 18 h 26" name="T1"/>
                  <a:gd fmla="*/ 29 w 29" name="T2"/>
                  <a:gd fmla="*/ 0 h 26" name="T3"/>
                  <a:gd fmla="*/ 0 w 29" name="T4"/>
                  <a:gd fmla="*/ 0 h 26" name="T5"/>
                  <a:gd fmla="*/ 13 w 29" name="T6"/>
                  <a:gd fmla="*/ 26 h 26" name="T7"/>
                  <a:gd fmla="*/ 29 w 29" name="T8"/>
                  <a:gd fmla="*/ 18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29" y="18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Freeform 120"/>
              <p:cNvSpPr/>
              <p:nvPr/>
            </p:nvSpPr>
            <p:spPr bwMode="auto">
              <a:xfrm>
                <a:off x="6985001" y="2559050"/>
                <a:ext cx="68263" cy="76200"/>
              </a:xfrm>
              <a:custGeom>
                <a:gdLst>
                  <a:gd fmla="*/ 30 w 43" name="T0"/>
                  <a:gd fmla="*/ 0 h 48" name="T1"/>
                  <a:gd fmla="*/ 0 w 43" name="T2"/>
                  <a:gd fmla="*/ 0 h 48" name="T3"/>
                  <a:gd fmla="*/ 0 w 43" name="T4"/>
                  <a:gd fmla="*/ 48 h 48" name="T5"/>
                  <a:gd fmla="*/ 43 w 43" name="T6"/>
                  <a:gd fmla="*/ 26 h 48" name="T7"/>
                  <a:gd fmla="*/ 30 w 43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3">
                    <a:moveTo>
                      <a:pt x="30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Freeform 121"/>
              <p:cNvSpPr/>
              <p:nvPr/>
            </p:nvSpPr>
            <p:spPr bwMode="auto">
              <a:xfrm>
                <a:off x="6985001" y="4081463"/>
                <a:ext cx="93663" cy="368300"/>
              </a:xfrm>
              <a:custGeom>
                <a:gdLst>
                  <a:gd fmla="*/ 43 w 59" name="T0"/>
                  <a:gd fmla="*/ 8 h 232" name="T1"/>
                  <a:gd fmla="*/ 0 w 59" name="T2"/>
                  <a:gd fmla="*/ 30 h 232" name="T3"/>
                  <a:gd fmla="*/ 0 w 59" name="T4"/>
                  <a:gd fmla="*/ 232 h 232" name="T5"/>
                  <a:gd fmla="*/ 59 w 59" name="T6"/>
                  <a:gd fmla="*/ 202 h 232" name="T7"/>
                  <a:gd fmla="*/ 59 w 59" name="T8"/>
                  <a:gd fmla="*/ 0 h 232" name="T9"/>
                  <a:gd fmla="*/ 43 w 59" name="T10"/>
                  <a:gd fmla="*/ 8 h 23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1" w="59">
                    <a:moveTo>
                      <a:pt x="43" y="8"/>
                    </a:moveTo>
                    <a:lnTo>
                      <a:pt x="0" y="30"/>
                    </a:lnTo>
                    <a:lnTo>
                      <a:pt x="0" y="232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122"/>
              <p:cNvSpPr/>
              <p:nvPr/>
            </p:nvSpPr>
            <p:spPr bwMode="auto">
              <a:xfrm>
                <a:off x="6985001" y="4052888"/>
                <a:ext cx="68263" cy="76200"/>
              </a:xfrm>
              <a:custGeom>
                <a:gdLst>
                  <a:gd fmla="*/ 0 w 43" name="T0"/>
                  <a:gd fmla="*/ 0 h 48" name="T1"/>
                  <a:gd fmla="*/ 0 w 43" name="T2"/>
                  <a:gd fmla="*/ 48 h 48" name="T3"/>
                  <a:gd fmla="*/ 43 w 43" name="T4"/>
                  <a:gd fmla="*/ 26 h 48" name="T5"/>
                  <a:gd fmla="*/ 30 w 43" name="T6"/>
                  <a:gd fmla="*/ 0 h 48" name="T7"/>
                  <a:gd fmla="*/ 0 w 43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3">
                    <a:moveTo>
                      <a:pt x="0" y="0"/>
                    </a:move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Freeform 123"/>
              <p:cNvSpPr/>
              <p:nvPr/>
            </p:nvSpPr>
            <p:spPr bwMode="auto">
              <a:xfrm>
                <a:off x="7032626" y="4052888"/>
                <a:ext cx="46038" cy="41275"/>
              </a:xfrm>
              <a:custGeom>
                <a:gdLst>
                  <a:gd fmla="*/ 0 w 29" name="T0"/>
                  <a:gd fmla="*/ 0 h 26" name="T1"/>
                  <a:gd fmla="*/ 13 w 29" name="T2"/>
                  <a:gd fmla="*/ 26 h 26" name="T3"/>
                  <a:gd fmla="*/ 29 w 29" name="T4"/>
                  <a:gd fmla="*/ 18 h 26" name="T5"/>
                  <a:gd fmla="*/ 29 w 29" name="T6"/>
                  <a:gd fmla="*/ 0 h 26" name="T7"/>
                  <a:gd fmla="*/ 0 w 29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0" y="0"/>
                    </a:moveTo>
                    <a:lnTo>
                      <a:pt x="13" y="26"/>
                    </a:ln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Freeform 124"/>
              <p:cNvSpPr/>
              <p:nvPr/>
            </p:nvSpPr>
            <p:spPr bwMode="auto">
              <a:xfrm>
                <a:off x="6985001" y="3305175"/>
                <a:ext cx="93663" cy="344488"/>
              </a:xfrm>
              <a:custGeom>
                <a:gdLst>
                  <a:gd fmla="*/ 43 w 59" name="T0"/>
                  <a:gd fmla="*/ 27 h 217" name="T1"/>
                  <a:gd fmla="*/ 0 w 59" name="T2"/>
                  <a:gd fmla="*/ 48 h 217" name="T3"/>
                  <a:gd fmla="*/ 0 w 59" name="T4"/>
                  <a:gd fmla="*/ 217 h 217" name="T5"/>
                  <a:gd fmla="*/ 17 w 59" name="T6"/>
                  <a:gd fmla="*/ 209 h 217" name="T7"/>
                  <a:gd fmla="*/ 59 w 59" name="T8"/>
                  <a:gd fmla="*/ 188 h 217" name="T9"/>
                  <a:gd fmla="*/ 59 w 59" name="T10"/>
                  <a:gd fmla="*/ 0 h 217" name="T11"/>
                  <a:gd fmla="*/ 30 w 59" name="T12"/>
                  <a:gd fmla="*/ 0 h 217" name="T13"/>
                  <a:gd fmla="*/ 43 w 59" name="T14"/>
                  <a:gd fmla="*/ 27 h 21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16" w="59">
                    <a:moveTo>
                      <a:pt x="43" y="27"/>
                    </a:moveTo>
                    <a:lnTo>
                      <a:pt x="0" y="48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59" y="188"/>
                    </a:lnTo>
                    <a:lnTo>
                      <a:pt x="59" y="0"/>
                    </a:lnTo>
                    <a:lnTo>
                      <a:pt x="30" y="0"/>
                    </a:lnTo>
                    <a:lnTo>
                      <a:pt x="4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Freeform 125"/>
              <p:cNvSpPr/>
              <p:nvPr/>
            </p:nvSpPr>
            <p:spPr bwMode="auto">
              <a:xfrm>
                <a:off x="6985001" y="3636963"/>
                <a:ext cx="47625" cy="42863"/>
              </a:xfrm>
              <a:custGeom>
                <a:gdLst>
                  <a:gd fmla="*/ 30 w 30" name="T0"/>
                  <a:gd fmla="*/ 27 h 27" name="T1"/>
                  <a:gd fmla="*/ 17 w 30" name="T2"/>
                  <a:gd fmla="*/ 0 h 27" name="T3"/>
                  <a:gd fmla="*/ 0 w 30" name="T4"/>
                  <a:gd fmla="*/ 8 h 27" name="T5"/>
                  <a:gd fmla="*/ 0 w 30" name="T6"/>
                  <a:gd fmla="*/ 27 h 27" name="T7"/>
                  <a:gd fmla="*/ 30 w 30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30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Freeform 126"/>
              <p:cNvSpPr/>
              <p:nvPr/>
            </p:nvSpPr>
            <p:spPr bwMode="auto">
              <a:xfrm>
                <a:off x="7011988" y="3603625"/>
                <a:ext cx="66675" cy="76200"/>
              </a:xfrm>
              <a:custGeom>
                <a:gdLst>
                  <a:gd fmla="*/ 13 w 42" name="T0"/>
                  <a:gd fmla="*/ 48 h 48" name="T1"/>
                  <a:gd fmla="*/ 42 w 42" name="T2"/>
                  <a:gd fmla="*/ 48 h 48" name="T3"/>
                  <a:gd fmla="*/ 42 w 42" name="T4"/>
                  <a:gd fmla="*/ 0 h 48" name="T5"/>
                  <a:gd fmla="*/ 0 w 42" name="T6"/>
                  <a:gd fmla="*/ 21 h 48" name="T7"/>
                  <a:gd fmla="*/ 13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127"/>
              <p:cNvSpPr/>
              <p:nvPr/>
            </p:nvSpPr>
            <p:spPr bwMode="auto">
              <a:xfrm>
                <a:off x="6985001" y="3305175"/>
                <a:ext cx="68263" cy="76200"/>
              </a:xfrm>
              <a:custGeom>
                <a:gdLst>
                  <a:gd fmla="*/ 0 w 43" name="T0"/>
                  <a:gd fmla="*/ 48 h 48" name="T1"/>
                  <a:gd fmla="*/ 43 w 43" name="T2"/>
                  <a:gd fmla="*/ 27 h 48" name="T3"/>
                  <a:gd fmla="*/ 30 w 43" name="T4"/>
                  <a:gd fmla="*/ 0 h 48" name="T5"/>
                  <a:gd fmla="*/ 0 w 43" name="T6"/>
                  <a:gd fmla="*/ 0 h 48" name="T7"/>
                  <a:gd fmla="*/ 0 w 43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3">
                    <a:moveTo>
                      <a:pt x="0" y="48"/>
                    </a:moveTo>
                    <a:lnTo>
                      <a:pt x="43" y="27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Freeform 128"/>
              <p:cNvSpPr/>
              <p:nvPr/>
            </p:nvSpPr>
            <p:spPr bwMode="auto">
              <a:xfrm>
                <a:off x="7732713" y="2587625"/>
                <a:ext cx="92075" cy="315913"/>
              </a:xfrm>
              <a:custGeom>
                <a:gdLst>
                  <a:gd fmla="*/ 0 w 58" name="T0"/>
                  <a:gd fmla="*/ 0 h 199" name="T1"/>
                  <a:gd fmla="*/ 0 w 58" name="T2"/>
                  <a:gd fmla="*/ 169 h 199" name="T3"/>
                  <a:gd fmla="*/ 42 w 58" name="T4"/>
                  <a:gd fmla="*/ 190 h 199" name="T5"/>
                  <a:gd fmla="*/ 58 w 58" name="T6"/>
                  <a:gd fmla="*/ 199 h 199" name="T7"/>
                  <a:gd fmla="*/ 58 w 58" name="T8"/>
                  <a:gd fmla="*/ 30 h 199" name="T9"/>
                  <a:gd fmla="*/ 16 w 58" name="T10"/>
                  <a:gd fmla="*/ 8 h 199" name="T11"/>
                  <a:gd fmla="*/ 0 w 58" name="T12"/>
                  <a:gd fmla="*/ 0 h 19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9" w="57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Freeform 129"/>
              <p:cNvSpPr/>
              <p:nvPr/>
            </p:nvSpPr>
            <p:spPr bwMode="auto">
              <a:xfrm>
                <a:off x="7732713" y="2855913"/>
                <a:ext cx="66675" cy="76200"/>
              </a:xfrm>
              <a:custGeom>
                <a:gdLst>
                  <a:gd fmla="*/ 0 w 42" name="T0"/>
                  <a:gd fmla="*/ 0 h 48" name="T1"/>
                  <a:gd fmla="*/ 0 w 42" name="T2"/>
                  <a:gd fmla="*/ 48 h 48" name="T3"/>
                  <a:gd fmla="*/ 29 w 42" name="T4"/>
                  <a:gd fmla="*/ 48 h 48" name="T5"/>
                  <a:gd fmla="*/ 42 w 42" name="T6"/>
                  <a:gd fmla="*/ 21 h 48" name="T7"/>
                  <a:gd fmla="*/ 0 w 42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Freeform 130"/>
              <p:cNvSpPr/>
              <p:nvPr/>
            </p:nvSpPr>
            <p:spPr bwMode="auto">
              <a:xfrm>
                <a:off x="7778751" y="2889250"/>
                <a:ext cx="46038" cy="42863"/>
              </a:xfrm>
              <a:custGeom>
                <a:gdLst>
                  <a:gd fmla="*/ 0 w 29" name="T0"/>
                  <a:gd fmla="*/ 27 h 27" name="T1"/>
                  <a:gd fmla="*/ 29 w 29" name="T2"/>
                  <a:gd fmla="*/ 27 h 27" name="T3"/>
                  <a:gd fmla="*/ 29 w 29" name="T4"/>
                  <a:gd fmla="*/ 9 h 27" name="T5"/>
                  <a:gd fmla="*/ 13 w 29" name="T6"/>
                  <a:gd fmla="*/ 0 h 27" name="T7"/>
                  <a:gd fmla="*/ 0 w 29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0" y="27"/>
                    </a:moveTo>
                    <a:lnTo>
                      <a:pt x="29" y="27"/>
                    </a:lnTo>
                    <a:lnTo>
                      <a:pt x="29" y="9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Freeform 131"/>
              <p:cNvSpPr/>
              <p:nvPr/>
            </p:nvSpPr>
            <p:spPr bwMode="auto">
              <a:xfrm>
                <a:off x="7758113" y="2559050"/>
                <a:ext cx="66675" cy="76200"/>
              </a:xfrm>
              <a:custGeom>
                <a:gdLst>
                  <a:gd fmla="*/ 0 w 42" name="T0"/>
                  <a:gd fmla="*/ 26 h 48" name="T1"/>
                  <a:gd fmla="*/ 42 w 42" name="T2"/>
                  <a:gd fmla="*/ 48 h 48" name="T3"/>
                  <a:gd fmla="*/ 42 w 42" name="T4"/>
                  <a:gd fmla="*/ 0 h 48" name="T5"/>
                  <a:gd fmla="*/ 13 w 42" name="T6"/>
                  <a:gd fmla="*/ 0 h 48" name="T7"/>
                  <a:gd fmla="*/ 0 w 42" name="T8"/>
                  <a:gd fmla="*/ 26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0" y="26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132"/>
              <p:cNvSpPr/>
              <p:nvPr/>
            </p:nvSpPr>
            <p:spPr bwMode="auto">
              <a:xfrm>
                <a:off x="7732713" y="2559050"/>
                <a:ext cx="46038" cy="41275"/>
              </a:xfrm>
              <a:custGeom>
                <a:gdLst>
                  <a:gd fmla="*/ 29 w 29" name="T0"/>
                  <a:gd fmla="*/ 0 h 26" name="T1"/>
                  <a:gd fmla="*/ 0 w 29" name="T2"/>
                  <a:gd fmla="*/ 0 h 26" name="T3"/>
                  <a:gd fmla="*/ 0 w 29" name="T4"/>
                  <a:gd fmla="*/ 18 h 26" name="T5"/>
                  <a:gd fmla="*/ 16 w 29" name="T6"/>
                  <a:gd fmla="*/ 26 h 26" name="T7"/>
                  <a:gd fmla="*/ 29 w 29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6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133"/>
              <p:cNvSpPr/>
              <p:nvPr/>
            </p:nvSpPr>
            <p:spPr bwMode="auto">
              <a:xfrm>
                <a:off x="7732713" y="2960688"/>
                <a:ext cx="92075" cy="344488"/>
              </a:xfrm>
              <a:custGeom>
                <a:gdLst>
                  <a:gd fmla="*/ 0 w 58" name="T0"/>
                  <a:gd fmla="*/ 0 h 217" name="T1"/>
                  <a:gd fmla="*/ 0 w 58" name="T2"/>
                  <a:gd fmla="*/ 217 h 217" name="T3"/>
                  <a:gd fmla="*/ 29 w 58" name="T4"/>
                  <a:gd fmla="*/ 217 h 217" name="T5"/>
                  <a:gd fmla="*/ 42 w 58" name="T6"/>
                  <a:gd fmla="*/ 191 h 217" name="T7"/>
                  <a:gd fmla="*/ 58 w 58" name="T8"/>
                  <a:gd fmla="*/ 199 h 217" name="T9"/>
                  <a:gd fmla="*/ 58 w 58" name="T10"/>
                  <a:gd fmla="*/ 30 h 217" name="T11"/>
                  <a:gd fmla="*/ 16 w 58" name="T12"/>
                  <a:gd fmla="*/ 9 h 217" name="T13"/>
                  <a:gd fmla="*/ 0 w 58" name="T14"/>
                  <a:gd fmla="*/ 0 h 21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16" w="57">
                    <a:moveTo>
                      <a:pt x="0" y="0"/>
                    </a:moveTo>
                    <a:lnTo>
                      <a:pt x="0" y="217"/>
                    </a:lnTo>
                    <a:lnTo>
                      <a:pt x="29" y="217"/>
                    </a:lnTo>
                    <a:lnTo>
                      <a:pt x="42" y="191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134"/>
              <p:cNvSpPr/>
              <p:nvPr/>
            </p:nvSpPr>
            <p:spPr bwMode="auto">
              <a:xfrm>
                <a:off x="7778751" y="3263900"/>
                <a:ext cx="46038" cy="41275"/>
              </a:xfrm>
              <a:custGeom>
                <a:gdLst>
                  <a:gd fmla="*/ 0 w 29" name="T0"/>
                  <a:gd fmla="*/ 26 h 26" name="T1"/>
                  <a:gd fmla="*/ 29 w 29" name="T2"/>
                  <a:gd fmla="*/ 26 h 26" name="T3"/>
                  <a:gd fmla="*/ 29 w 29" name="T4"/>
                  <a:gd fmla="*/ 8 h 26" name="T5"/>
                  <a:gd fmla="*/ 13 w 29" name="T6"/>
                  <a:gd fmla="*/ 0 h 26" name="T7"/>
                  <a:gd fmla="*/ 0 w 29" name="T8"/>
                  <a:gd fmla="*/ 26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0" y="26"/>
                    </a:moveTo>
                    <a:lnTo>
                      <a:pt x="29" y="26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135"/>
              <p:cNvSpPr/>
              <p:nvPr/>
            </p:nvSpPr>
            <p:spPr bwMode="auto">
              <a:xfrm>
                <a:off x="7732713" y="2932113"/>
                <a:ext cx="46038" cy="42863"/>
              </a:xfrm>
              <a:custGeom>
                <a:gdLst>
                  <a:gd fmla="*/ 0 w 29" name="T0"/>
                  <a:gd fmla="*/ 18 h 27" name="T1"/>
                  <a:gd fmla="*/ 16 w 29" name="T2"/>
                  <a:gd fmla="*/ 27 h 27" name="T3"/>
                  <a:gd fmla="*/ 29 w 29" name="T4"/>
                  <a:gd fmla="*/ 0 h 27" name="T5"/>
                  <a:gd fmla="*/ 0 w 29" name="T6"/>
                  <a:gd fmla="*/ 0 h 27" name="T7"/>
                  <a:gd fmla="*/ 0 w 29" name="T8"/>
                  <a:gd fmla="*/ 18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0" y="18"/>
                    </a:moveTo>
                    <a:lnTo>
                      <a:pt x="16" y="27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Freeform 136"/>
              <p:cNvSpPr/>
              <p:nvPr/>
            </p:nvSpPr>
            <p:spPr bwMode="auto">
              <a:xfrm>
                <a:off x="7758113" y="2932113"/>
                <a:ext cx="66675" cy="76200"/>
              </a:xfrm>
              <a:custGeom>
                <a:gdLst>
                  <a:gd fmla="*/ 13 w 42" name="T0"/>
                  <a:gd fmla="*/ 0 h 48" name="T1"/>
                  <a:gd fmla="*/ 0 w 42" name="T2"/>
                  <a:gd fmla="*/ 27 h 48" name="T3"/>
                  <a:gd fmla="*/ 42 w 42" name="T4"/>
                  <a:gd fmla="*/ 48 h 48" name="T5"/>
                  <a:gd fmla="*/ 42 w 42" name="T6"/>
                  <a:gd fmla="*/ 0 h 48" name="T7"/>
                  <a:gd fmla="*/ 13 w 42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13" y="0"/>
                    </a:moveTo>
                    <a:lnTo>
                      <a:pt x="0" y="27"/>
                    </a:ln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137"/>
              <p:cNvSpPr/>
              <p:nvPr/>
            </p:nvSpPr>
            <p:spPr bwMode="auto">
              <a:xfrm>
                <a:off x="7732713" y="3305175"/>
                <a:ext cx="92075" cy="344488"/>
              </a:xfrm>
              <a:custGeom>
                <a:gdLst>
                  <a:gd fmla="*/ 29 w 58" name="T0"/>
                  <a:gd fmla="*/ 0 h 217" name="T1"/>
                  <a:gd fmla="*/ 0 w 58" name="T2"/>
                  <a:gd fmla="*/ 0 h 217" name="T3"/>
                  <a:gd fmla="*/ 0 w 58" name="T4"/>
                  <a:gd fmla="*/ 188 h 217" name="T5"/>
                  <a:gd fmla="*/ 42 w 58" name="T6"/>
                  <a:gd fmla="*/ 209 h 217" name="T7"/>
                  <a:gd fmla="*/ 58 w 58" name="T8"/>
                  <a:gd fmla="*/ 217 h 217" name="T9"/>
                  <a:gd fmla="*/ 58 w 58" name="T10"/>
                  <a:gd fmla="*/ 48 h 217" name="T11"/>
                  <a:gd fmla="*/ 16 w 58" name="T12"/>
                  <a:gd fmla="*/ 27 h 217" name="T13"/>
                  <a:gd fmla="*/ 29 w 58" name="T14"/>
                  <a:gd fmla="*/ 0 h 21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16" w="57">
                    <a:moveTo>
                      <a:pt x="2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42" y="209"/>
                    </a:lnTo>
                    <a:lnTo>
                      <a:pt x="58" y="217"/>
                    </a:lnTo>
                    <a:lnTo>
                      <a:pt x="58" y="48"/>
                    </a:lnTo>
                    <a:lnTo>
                      <a:pt x="16" y="2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Freeform 138"/>
              <p:cNvSpPr/>
              <p:nvPr/>
            </p:nvSpPr>
            <p:spPr bwMode="auto">
              <a:xfrm>
                <a:off x="7778751" y="3636963"/>
                <a:ext cx="46038" cy="42863"/>
              </a:xfrm>
              <a:custGeom>
                <a:gdLst>
                  <a:gd fmla="*/ 0 w 29" name="T0"/>
                  <a:gd fmla="*/ 27 h 27" name="T1"/>
                  <a:gd fmla="*/ 29 w 29" name="T2"/>
                  <a:gd fmla="*/ 27 h 27" name="T3"/>
                  <a:gd fmla="*/ 29 w 29" name="T4"/>
                  <a:gd fmla="*/ 8 h 27" name="T5"/>
                  <a:gd fmla="*/ 13 w 29" name="T6"/>
                  <a:gd fmla="*/ 0 h 27" name="T7"/>
                  <a:gd fmla="*/ 0 w 29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Freeform 139"/>
              <p:cNvSpPr/>
              <p:nvPr/>
            </p:nvSpPr>
            <p:spPr bwMode="auto">
              <a:xfrm>
                <a:off x="7732713" y="3603625"/>
                <a:ext cx="66675" cy="76200"/>
              </a:xfrm>
              <a:custGeom>
                <a:gdLst>
                  <a:gd fmla="*/ 29 w 42" name="T0"/>
                  <a:gd fmla="*/ 48 h 48" name="T1"/>
                  <a:gd fmla="*/ 42 w 42" name="T2"/>
                  <a:gd fmla="*/ 21 h 48" name="T3"/>
                  <a:gd fmla="*/ 0 w 42" name="T4"/>
                  <a:gd fmla="*/ 0 h 48" name="T5"/>
                  <a:gd fmla="*/ 0 w 42" name="T6"/>
                  <a:gd fmla="*/ 48 h 48" name="T7"/>
                  <a:gd fmla="*/ 29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Freeform 140"/>
              <p:cNvSpPr/>
              <p:nvPr/>
            </p:nvSpPr>
            <p:spPr bwMode="auto">
              <a:xfrm>
                <a:off x="7758113" y="3305175"/>
                <a:ext cx="66675" cy="76200"/>
              </a:xfrm>
              <a:custGeom>
                <a:gdLst>
                  <a:gd fmla="*/ 0 w 42" name="T0"/>
                  <a:gd fmla="*/ 27 h 48" name="T1"/>
                  <a:gd fmla="*/ 42 w 42" name="T2"/>
                  <a:gd fmla="*/ 48 h 48" name="T3"/>
                  <a:gd fmla="*/ 42 w 42" name="T4"/>
                  <a:gd fmla="*/ 0 h 48" name="T5"/>
                  <a:gd fmla="*/ 13 w 42" name="T6"/>
                  <a:gd fmla="*/ 0 h 48" name="T7"/>
                  <a:gd fmla="*/ 0 w 42" name="T8"/>
                  <a:gd fmla="*/ 27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0" y="27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Freeform 141"/>
              <p:cNvSpPr/>
              <p:nvPr/>
            </p:nvSpPr>
            <p:spPr bwMode="auto">
              <a:xfrm>
                <a:off x="7732713" y="3708400"/>
                <a:ext cx="92075" cy="314325"/>
              </a:xfrm>
              <a:custGeom>
                <a:gdLst>
                  <a:gd fmla="*/ 0 w 58" name="T0"/>
                  <a:gd fmla="*/ 0 h 198" name="T1"/>
                  <a:gd fmla="*/ 0 w 58" name="T2"/>
                  <a:gd fmla="*/ 169 h 198" name="T3"/>
                  <a:gd fmla="*/ 42 w 58" name="T4"/>
                  <a:gd fmla="*/ 190 h 198" name="T5"/>
                  <a:gd fmla="*/ 58 w 58" name="T6"/>
                  <a:gd fmla="*/ 198 h 198" name="T7"/>
                  <a:gd fmla="*/ 58 w 58" name="T8"/>
                  <a:gd fmla="*/ 29 h 198" name="T9"/>
                  <a:gd fmla="*/ 16 w 58" name="T10"/>
                  <a:gd fmla="*/ 8 h 198" name="T11"/>
                  <a:gd fmla="*/ 0 w 58" name="T12"/>
                  <a:gd fmla="*/ 0 h 19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8" w="57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8"/>
                    </a:lnTo>
                    <a:lnTo>
                      <a:pt x="58" y="29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142"/>
              <p:cNvSpPr/>
              <p:nvPr/>
            </p:nvSpPr>
            <p:spPr bwMode="auto">
              <a:xfrm>
                <a:off x="7732713" y="3976688"/>
                <a:ext cx="66675" cy="76200"/>
              </a:xfrm>
              <a:custGeom>
                <a:gdLst>
                  <a:gd fmla="*/ 0 w 42" name="T0"/>
                  <a:gd fmla="*/ 0 h 48" name="T1"/>
                  <a:gd fmla="*/ 0 w 42" name="T2"/>
                  <a:gd fmla="*/ 48 h 48" name="T3"/>
                  <a:gd fmla="*/ 29 w 42" name="T4"/>
                  <a:gd fmla="*/ 48 h 48" name="T5"/>
                  <a:gd fmla="*/ 42 w 42" name="T6"/>
                  <a:gd fmla="*/ 21 h 48" name="T7"/>
                  <a:gd fmla="*/ 0 w 42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Freeform 143"/>
              <p:cNvSpPr/>
              <p:nvPr/>
            </p:nvSpPr>
            <p:spPr bwMode="auto">
              <a:xfrm>
                <a:off x="7778751" y="4010025"/>
                <a:ext cx="46038" cy="42863"/>
              </a:xfrm>
              <a:custGeom>
                <a:gdLst>
                  <a:gd fmla="*/ 0 w 29" name="T0"/>
                  <a:gd fmla="*/ 27 h 27" name="T1"/>
                  <a:gd fmla="*/ 29 w 29" name="T2"/>
                  <a:gd fmla="*/ 27 h 27" name="T3"/>
                  <a:gd fmla="*/ 29 w 29" name="T4"/>
                  <a:gd fmla="*/ 8 h 27" name="T5"/>
                  <a:gd fmla="*/ 13 w 29" name="T6"/>
                  <a:gd fmla="*/ 0 h 27" name="T7"/>
                  <a:gd fmla="*/ 0 w 29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Freeform 144"/>
              <p:cNvSpPr/>
              <p:nvPr/>
            </p:nvSpPr>
            <p:spPr bwMode="auto">
              <a:xfrm>
                <a:off x="7758113" y="3679825"/>
                <a:ext cx="66675" cy="74613"/>
              </a:xfrm>
              <a:custGeom>
                <a:gdLst>
                  <a:gd fmla="*/ 0 w 42" name="T0"/>
                  <a:gd fmla="*/ 26 h 47" name="T1"/>
                  <a:gd fmla="*/ 42 w 42" name="T2"/>
                  <a:gd fmla="*/ 47 h 47" name="T3"/>
                  <a:gd fmla="*/ 42 w 42" name="T4"/>
                  <a:gd fmla="*/ 0 h 47" name="T5"/>
                  <a:gd fmla="*/ 13 w 42" name="T6"/>
                  <a:gd fmla="*/ 0 h 47" name="T7"/>
                  <a:gd fmla="*/ 0 w 42" name="T8"/>
                  <a:gd fmla="*/ 26 h 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7" w="42">
                    <a:moveTo>
                      <a:pt x="0" y="26"/>
                    </a:moveTo>
                    <a:lnTo>
                      <a:pt x="42" y="47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Freeform 145"/>
              <p:cNvSpPr/>
              <p:nvPr/>
            </p:nvSpPr>
            <p:spPr bwMode="auto">
              <a:xfrm>
                <a:off x="7732713" y="3679825"/>
                <a:ext cx="46038" cy="41275"/>
              </a:xfrm>
              <a:custGeom>
                <a:gdLst>
                  <a:gd fmla="*/ 0 w 29" name="T0"/>
                  <a:gd fmla="*/ 18 h 26" name="T1"/>
                  <a:gd fmla="*/ 16 w 29" name="T2"/>
                  <a:gd fmla="*/ 26 h 26" name="T3"/>
                  <a:gd fmla="*/ 29 w 29" name="T4"/>
                  <a:gd fmla="*/ 0 h 26" name="T5"/>
                  <a:gd fmla="*/ 0 w 29" name="T6"/>
                  <a:gd fmla="*/ 0 h 26" name="T7"/>
                  <a:gd fmla="*/ 0 w 29" name="T8"/>
                  <a:gd fmla="*/ 18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28">
                    <a:moveTo>
                      <a:pt x="0" y="18"/>
                    </a:moveTo>
                    <a:lnTo>
                      <a:pt x="16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Freeform 146"/>
              <p:cNvSpPr/>
              <p:nvPr/>
            </p:nvSpPr>
            <p:spPr bwMode="auto">
              <a:xfrm>
                <a:off x="7732713" y="2162175"/>
                <a:ext cx="92075" cy="366713"/>
              </a:xfrm>
              <a:custGeom>
                <a:gdLst>
                  <a:gd fmla="*/ 42 w 58" name="T0"/>
                  <a:gd fmla="*/ 223 h 231" name="T1"/>
                  <a:gd fmla="*/ 58 w 58" name="T2"/>
                  <a:gd fmla="*/ 231 h 231" name="T3"/>
                  <a:gd fmla="*/ 58 w 58" name="T4"/>
                  <a:gd fmla="*/ 29 h 231" name="T5"/>
                  <a:gd fmla="*/ 0 w 58" name="T6"/>
                  <a:gd fmla="*/ 0 h 231" name="T7"/>
                  <a:gd fmla="*/ 0 w 58" name="T8"/>
                  <a:gd fmla="*/ 202 h 231" name="T9"/>
                  <a:gd fmla="*/ 42 w 58" name="T10"/>
                  <a:gd fmla="*/ 223 h 2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1" w="57">
                    <a:moveTo>
                      <a:pt x="42" y="223"/>
                    </a:moveTo>
                    <a:lnTo>
                      <a:pt x="58" y="231"/>
                    </a:lnTo>
                    <a:lnTo>
                      <a:pt x="58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147"/>
              <p:cNvSpPr/>
              <p:nvPr/>
            </p:nvSpPr>
            <p:spPr bwMode="auto">
              <a:xfrm>
                <a:off x="7778751" y="2516188"/>
                <a:ext cx="46038" cy="42863"/>
              </a:xfrm>
              <a:custGeom>
                <a:gdLst>
                  <a:gd fmla="*/ 29 w 29" name="T0"/>
                  <a:gd fmla="*/ 27 h 27" name="T1"/>
                  <a:gd fmla="*/ 29 w 29" name="T2"/>
                  <a:gd fmla="*/ 8 h 27" name="T3"/>
                  <a:gd fmla="*/ 13 w 29" name="T4"/>
                  <a:gd fmla="*/ 0 h 27" name="T5"/>
                  <a:gd fmla="*/ 0 w 29" name="T6"/>
                  <a:gd fmla="*/ 27 h 27" name="T7"/>
                  <a:gd fmla="*/ 29 w 29" name="T8"/>
                  <a:gd fmla="*/ 27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8">
                    <a:moveTo>
                      <a:pt x="29" y="27"/>
                    </a:move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Freeform 148"/>
              <p:cNvSpPr/>
              <p:nvPr/>
            </p:nvSpPr>
            <p:spPr bwMode="auto">
              <a:xfrm>
                <a:off x="7732713" y="2482850"/>
                <a:ext cx="66675" cy="76200"/>
              </a:xfrm>
              <a:custGeom>
                <a:gdLst>
                  <a:gd fmla="*/ 29 w 42" name="T0"/>
                  <a:gd fmla="*/ 48 h 48" name="T1"/>
                  <a:gd fmla="*/ 42 w 42" name="T2"/>
                  <a:gd fmla="*/ 21 h 48" name="T3"/>
                  <a:gd fmla="*/ 0 w 42" name="T4"/>
                  <a:gd fmla="*/ 0 h 48" name="T5"/>
                  <a:gd fmla="*/ 0 w 42" name="T6"/>
                  <a:gd fmla="*/ 48 h 48" name="T7"/>
                  <a:gd fmla="*/ 29 w 42" name="T8"/>
                  <a:gd fmla="*/ 48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42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Oval 172"/>
              <p:cNvSpPr>
                <a:spLocks noChangeArrowheads="1"/>
              </p:cNvSpPr>
              <p:nvPr/>
            </p:nvSpPr>
            <p:spPr bwMode="auto">
              <a:xfrm>
                <a:off x="6729413" y="2357438"/>
                <a:ext cx="185738" cy="18732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42" name="Freeform 49"/>
            <p:cNvSpPr/>
            <p:nvPr/>
          </p:nvSpPr>
          <p:spPr bwMode="auto">
            <a:xfrm>
              <a:off x="5165726" y="4022725"/>
              <a:ext cx="327025" cy="268288"/>
            </a:xfrm>
            <a:custGeom>
              <a:gdLst>
                <a:gd fmla="*/ 206 w 206" name="T0"/>
                <a:gd fmla="*/ 19 h 169" name="T1"/>
                <a:gd fmla="*/ 206 w 206" name="T2"/>
                <a:gd fmla="*/ 0 h 169" name="T3"/>
                <a:gd fmla="*/ 0 w 206" name="T4"/>
                <a:gd fmla="*/ 103 h 169" name="T5"/>
                <a:gd fmla="*/ 0 w 206" name="T6"/>
                <a:gd fmla="*/ 169 h 169" name="T7"/>
                <a:gd fmla="*/ 206 w 206" name="T8"/>
                <a:gd fmla="*/ 67 h 169" name="T9"/>
                <a:gd fmla="*/ 206 w 206" name="T10"/>
                <a:gd fmla="*/ 19 h 1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9" w="206">
                  <a:moveTo>
                    <a:pt x="206" y="19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7"/>
                  </a:lnTo>
                  <a:lnTo>
                    <a:pt x="206" y="1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51"/>
            <p:cNvSpPr/>
            <p:nvPr/>
          </p:nvSpPr>
          <p:spPr bwMode="auto">
            <a:xfrm>
              <a:off x="5586413" y="3813175"/>
              <a:ext cx="652463" cy="268288"/>
            </a:xfrm>
            <a:custGeom>
              <a:gdLst>
                <a:gd fmla="*/ 411 w 411" name="T0"/>
                <a:gd fmla="*/ 103 h 169" name="T1"/>
                <a:gd fmla="*/ 205 w 411" name="T2"/>
                <a:gd fmla="*/ 0 h 169" name="T3"/>
                <a:gd fmla="*/ 0 w 411" name="T4"/>
                <a:gd fmla="*/ 103 h 169" name="T5"/>
                <a:gd fmla="*/ 0 w 411" name="T6"/>
                <a:gd fmla="*/ 151 h 169" name="T7"/>
                <a:gd fmla="*/ 0 w 411" name="T8"/>
                <a:gd fmla="*/ 169 h 169" name="T9"/>
                <a:gd fmla="*/ 205 w 411" name="T10"/>
                <a:gd fmla="*/ 66 h 169" name="T11"/>
                <a:gd fmla="*/ 411 w 411" name="T12"/>
                <a:gd fmla="*/ 169 h 169" name="T13"/>
                <a:gd fmla="*/ 411 w 411" name="T14"/>
                <a:gd fmla="*/ 151 h 169" name="T15"/>
                <a:gd fmla="*/ 411 w 411" name="T16"/>
                <a:gd fmla="*/ 103 h 16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9" w="411">
                  <a:moveTo>
                    <a:pt x="411" y="103"/>
                  </a:moveTo>
                  <a:lnTo>
                    <a:pt x="205" y="0"/>
                  </a:lnTo>
                  <a:lnTo>
                    <a:pt x="0" y="103"/>
                  </a:lnTo>
                  <a:lnTo>
                    <a:pt x="0" y="151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lnTo>
                    <a:pt x="411" y="151"/>
                  </a:lnTo>
                  <a:lnTo>
                    <a:pt x="411" y="1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59"/>
            <p:cNvSpPr/>
            <p:nvPr/>
          </p:nvSpPr>
          <p:spPr bwMode="auto">
            <a:xfrm>
              <a:off x="5165726" y="3276600"/>
              <a:ext cx="327025" cy="268288"/>
            </a:xfrm>
            <a:custGeom>
              <a:gdLst>
                <a:gd fmla="*/ 206 w 206" name="T0"/>
                <a:gd fmla="*/ 18 h 169" name="T1"/>
                <a:gd fmla="*/ 206 w 206" name="T2"/>
                <a:gd fmla="*/ 0 h 169" name="T3"/>
                <a:gd fmla="*/ 0 w 206" name="T4"/>
                <a:gd fmla="*/ 103 h 169" name="T5"/>
                <a:gd fmla="*/ 0 w 206" name="T6"/>
                <a:gd fmla="*/ 169 h 169" name="T7"/>
                <a:gd fmla="*/ 206 w 206" name="T8"/>
                <a:gd fmla="*/ 66 h 169" name="T9"/>
                <a:gd fmla="*/ 206 w 206" name="T10"/>
                <a:gd fmla="*/ 18 h 1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9" w="206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5586413" y="3067050"/>
              <a:ext cx="652463" cy="268288"/>
            </a:xfrm>
            <a:custGeom>
              <a:gdLst>
                <a:gd fmla="*/ 411 w 411" name="T0"/>
                <a:gd fmla="*/ 169 h 169" name="T1"/>
                <a:gd fmla="*/ 411 w 411" name="T2"/>
                <a:gd fmla="*/ 150 h 169" name="T3"/>
                <a:gd fmla="*/ 411 w 411" name="T4"/>
                <a:gd fmla="*/ 103 h 169" name="T5"/>
                <a:gd fmla="*/ 205 w 411" name="T6"/>
                <a:gd fmla="*/ 0 h 169" name="T7"/>
                <a:gd fmla="*/ 0 w 411" name="T8"/>
                <a:gd fmla="*/ 103 h 169" name="T9"/>
                <a:gd fmla="*/ 0 w 411" name="T10"/>
                <a:gd fmla="*/ 150 h 169" name="T11"/>
                <a:gd fmla="*/ 0 w 411" name="T12"/>
                <a:gd fmla="*/ 169 h 169" name="T13"/>
                <a:gd fmla="*/ 205 w 411" name="T14"/>
                <a:gd fmla="*/ 66 h 169" name="T15"/>
                <a:gd fmla="*/ 411 w 411" name="T16"/>
                <a:gd fmla="*/ 169 h 16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9" w="411">
                  <a:moveTo>
                    <a:pt x="411" y="169"/>
                  </a:moveTo>
                  <a:lnTo>
                    <a:pt x="411" y="150"/>
                  </a:lnTo>
                  <a:lnTo>
                    <a:pt x="411" y="103"/>
                  </a:lnTo>
                  <a:lnTo>
                    <a:pt x="205" y="0"/>
                  </a:lnTo>
                  <a:lnTo>
                    <a:pt x="0" y="103"/>
                  </a:lnTo>
                  <a:lnTo>
                    <a:pt x="0" y="150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62"/>
            <p:cNvSpPr/>
            <p:nvPr/>
          </p:nvSpPr>
          <p:spPr bwMode="auto">
            <a:xfrm>
              <a:off x="5165726" y="2903538"/>
              <a:ext cx="327025" cy="268288"/>
            </a:xfrm>
            <a:custGeom>
              <a:gdLst>
                <a:gd fmla="*/ 206 w 206" name="T0"/>
                <a:gd fmla="*/ 18 h 169" name="T1"/>
                <a:gd fmla="*/ 206 w 206" name="T2"/>
                <a:gd fmla="*/ 0 h 169" name="T3"/>
                <a:gd fmla="*/ 0 w 206" name="T4"/>
                <a:gd fmla="*/ 103 h 169" name="T5"/>
                <a:gd fmla="*/ 0 w 206" name="T6"/>
                <a:gd fmla="*/ 169 h 169" name="T7"/>
                <a:gd fmla="*/ 206 w 206" name="T8"/>
                <a:gd fmla="*/ 66 h 169" name="T9"/>
                <a:gd fmla="*/ 206 w 206" name="T10"/>
                <a:gd fmla="*/ 18 h 1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9" w="206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70"/>
            <p:cNvSpPr/>
            <p:nvPr/>
          </p:nvSpPr>
          <p:spPr bwMode="auto">
            <a:xfrm>
              <a:off x="5492751" y="2932113"/>
              <a:ext cx="93663" cy="344488"/>
            </a:xfrm>
            <a:custGeom>
              <a:gdLst>
                <a:gd fmla="*/ 59 w 59" name="T0"/>
                <a:gd fmla="*/ 188 h 217" name="T1"/>
                <a:gd fmla="*/ 59 w 59" name="T2"/>
                <a:gd fmla="*/ 0 h 217" name="T3"/>
                <a:gd fmla="*/ 29 w 59" name="T4"/>
                <a:gd fmla="*/ 0 h 217" name="T5"/>
                <a:gd fmla="*/ 42 w 59" name="T6"/>
                <a:gd fmla="*/ 27 h 217" name="T7"/>
                <a:gd fmla="*/ 0 w 59" name="T8"/>
                <a:gd fmla="*/ 48 h 217" name="T9"/>
                <a:gd fmla="*/ 0 w 59" name="T10"/>
                <a:gd fmla="*/ 217 h 217" name="T11"/>
                <a:gd fmla="*/ 16 w 59" name="T12"/>
                <a:gd fmla="*/ 209 h 217" name="T13"/>
                <a:gd fmla="*/ 59 w 59" name="T14"/>
                <a:gd fmla="*/ 188 h 21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6" w="59">
                  <a:moveTo>
                    <a:pt x="59" y="188"/>
                  </a:moveTo>
                  <a:lnTo>
                    <a:pt x="59" y="0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0" y="48"/>
                  </a:lnTo>
                  <a:lnTo>
                    <a:pt x="0" y="217"/>
                  </a:lnTo>
                  <a:lnTo>
                    <a:pt x="16" y="209"/>
                  </a:lnTo>
                  <a:lnTo>
                    <a:pt x="59" y="18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71"/>
            <p:cNvSpPr/>
            <p:nvPr/>
          </p:nvSpPr>
          <p:spPr bwMode="auto">
            <a:xfrm>
              <a:off x="5492751" y="3263900"/>
              <a:ext cx="46038" cy="41275"/>
            </a:xfrm>
            <a:custGeom>
              <a:gdLst>
                <a:gd fmla="*/ 16 w 29" name="T0"/>
                <a:gd fmla="*/ 0 h 26" name="T1"/>
                <a:gd fmla="*/ 0 w 29" name="T2"/>
                <a:gd fmla="*/ 8 h 26" name="T3"/>
                <a:gd fmla="*/ 0 w 29" name="T4"/>
                <a:gd fmla="*/ 26 h 26" name="T5"/>
                <a:gd fmla="*/ 29 w 29" name="T6"/>
                <a:gd fmla="*/ 26 h 26" name="T7"/>
                <a:gd fmla="*/ 16 w 29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8">
                  <a:moveTo>
                    <a:pt x="16" y="0"/>
                  </a:moveTo>
                  <a:lnTo>
                    <a:pt x="0" y="8"/>
                  </a:lnTo>
                  <a:lnTo>
                    <a:pt x="0" y="26"/>
                  </a:lnTo>
                  <a:lnTo>
                    <a:pt x="29" y="2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72"/>
            <p:cNvSpPr/>
            <p:nvPr/>
          </p:nvSpPr>
          <p:spPr bwMode="auto">
            <a:xfrm>
              <a:off x="5518151" y="3230563"/>
              <a:ext cx="68263" cy="74613"/>
            </a:xfrm>
            <a:custGeom>
              <a:gdLst>
                <a:gd fmla="*/ 43 w 43" name="T0"/>
                <a:gd fmla="*/ 0 h 47" name="T1"/>
                <a:gd fmla="*/ 0 w 43" name="T2"/>
                <a:gd fmla="*/ 21 h 47" name="T3"/>
                <a:gd fmla="*/ 13 w 43" name="T4"/>
                <a:gd fmla="*/ 47 h 47" name="T5"/>
                <a:gd fmla="*/ 43 w 43" name="T6"/>
                <a:gd fmla="*/ 47 h 47" name="T7"/>
                <a:gd fmla="*/ 43 w 43" name="T8"/>
                <a:gd fmla="*/ 0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43">
                  <a:moveTo>
                    <a:pt x="43" y="0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43" y="4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73"/>
            <p:cNvSpPr/>
            <p:nvPr/>
          </p:nvSpPr>
          <p:spPr bwMode="auto">
            <a:xfrm>
              <a:off x="5492751" y="2932113"/>
              <a:ext cx="66675" cy="76200"/>
            </a:xfrm>
            <a:custGeom>
              <a:gdLst>
                <a:gd fmla="*/ 29 w 42" name="T0"/>
                <a:gd fmla="*/ 0 h 48" name="T1"/>
                <a:gd fmla="*/ 0 w 42" name="T2"/>
                <a:gd fmla="*/ 0 h 48" name="T3"/>
                <a:gd fmla="*/ 0 w 42" name="T4"/>
                <a:gd fmla="*/ 48 h 48" name="T5"/>
                <a:gd fmla="*/ 42 w 42" name="T6"/>
                <a:gd fmla="*/ 27 h 48" name="T7"/>
                <a:gd fmla="*/ 29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74"/>
            <p:cNvSpPr/>
            <p:nvPr/>
          </p:nvSpPr>
          <p:spPr bwMode="auto">
            <a:xfrm>
              <a:off x="5492751" y="3335338"/>
              <a:ext cx="93663" cy="344488"/>
            </a:xfrm>
            <a:custGeom>
              <a:gdLst>
                <a:gd fmla="*/ 59 w 59" name="T0"/>
                <a:gd fmla="*/ 0 h 217" name="T1"/>
                <a:gd fmla="*/ 42 w 59" name="T2"/>
                <a:gd fmla="*/ 8 h 217" name="T3"/>
                <a:gd fmla="*/ 0 w 59" name="T4"/>
                <a:gd fmla="*/ 29 h 217" name="T5"/>
                <a:gd fmla="*/ 0 w 59" name="T6"/>
                <a:gd fmla="*/ 217 h 217" name="T7"/>
                <a:gd fmla="*/ 59 w 59" name="T8"/>
                <a:gd fmla="*/ 217 h 217" name="T9"/>
                <a:gd fmla="*/ 59 w 59" name="T10"/>
                <a:gd fmla="*/ 0 h 2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59">
                  <a:moveTo>
                    <a:pt x="59" y="0"/>
                  </a:moveTo>
                  <a:lnTo>
                    <a:pt x="42" y="8"/>
                  </a:lnTo>
                  <a:lnTo>
                    <a:pt x="0" y="29"/>
                  </a:lnTo>
                  <a:lnTo>
                    <a:pt x="0" y="217"/>
                  </a:lnTo>
                  <a:lnTo>
                    <a:pt x="59" y="21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75"/>
            <p:cNvSpPr/>
            <p:nvPr/>
          </p:nvSpPr>
          <p:spPr bwMode="auto">
            <a:xfrm>
              <a:off x="5492751" y="3305175"/>
              <a:ext cx="66675" cy="76200"/>
            </a:xfrm>
            <a:custGeom>
              <a:gdLst>
                <a:gd fmla="*/ 29 w 42" name="T0"/>
                <a:gd fmla="*/ 0 h 48" name="T1"/>
                <a:gd fmla="*/ 0 w 42" name="T2"/>
                <a:gd fmla="*/ 0 h 48" name="T3"/>
                <a:gd fmla="*/ 0 w 42" name="T4"/>
                <a:gd fmla="*/ 48 h 48" name="T5"/>
                <a:gd fmla="*/ 42 w 42" name="T6"/>
                <a:gd fmla="*/ 27 h 48" name="T7"/>
                <a:gd fmla="*/ 29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76"/>
            <p:cNvSpPr/>
            <p:nvPr/>
          </p:nvSpPr>
          <p:spPr bwMode="auto">
            <a:xfrm>
              <a:off x="5538788" y="3305175"/>
              <a:ext cx="47625" cy="42863"/>
            </a:xfrm>
            <a:custGeom>
              <a:gdLst>
                <a:gd fmla="*/ 0 w 30" name="T0"/>
                <a:gd fmla="*/ 0 h 27" name="T1"/>
                <a:gd fmla="*/ 13 w 30" name="T2"/>
                <a:gd fmla="*/ 27 h 27" name="T3"/>
                <a:gd fmla="*/ 30 w 30" name="T4"/>
                <a:gd fmla="*/ 19 h 27" name="T5"/>
                <a:gd fmla="*/ 30 w 30" name="T6"/>
                <a:gd fmla="*/ 0 h 27" name="T7"/>
                <a:gd fmla="*/ 0 w 30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30">
                  <a:moveTo>
                    <a:pt x="0" y="0"/>
                  </a:moveTo>
                  <a:lnTo>
                    <a:pt x="13" y="27"/>
                  </a:lnTo>
                  <a:lnTo>
                    <a:pt x="30" y="19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77"/>
            <p:cNvSpPr/>
            <p:nvPr/>
          </p:nvSpPr>
          <p:spPr bwMode="auto">
            <a:xfrm>
              <a:off x="5492751" y="4081463"/>
              <a:ext cx="93663" cy="368300"/>
            </a:xfrm>
            <a:custGeom>
              <a:gdLst>
                <a:gd fmla="*/ 42 w 59" name="T0"/>
                <a:gd fmla="*/ 8 h 232" name="T1"/>
                <a:gd fmla="*/ 0 w 59" name="T2"/>
                <a:gd fmla="*/ 30 h 232" name="T3"/>
                <a:gd fmla="*/ 0 w 59" name="T4"/>
                <a:gd fmla="*/ 232 h 232" name="T5"/>
                <a:gd fmla="*/ 59 w 59" name="T6"/>
                <a:gd fmla="*/ 202 h 232" name="T7"/>
                <a:gd fmla="*/ 59 w 59" name="T8"/>
                <a:gd fmla="*/ 0 h 232" name="T9"/>
                <a:gd fmla="*/ 42 w 59" name="T10"/>
                <a:gd fmla="*/ 8 h 2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1" w="59">
                  <a:moveTo>
                    <a:pt x="42" y="8"/>
                  </a:moveTo>
                  <a:lnTo>
                    <a:pt x="0" y="30"/>
                  </a:lnTo>
                  <a:lnTo>
                    <a:pt x="0" y="232"/>
                  </a:lnTo>
                  <a:lnTo>
                    <a:pt x="59" y="202"/>
                  </a:lnTo>
                  <a:lnTo>
                    <a:pt x="59" y="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78"/>
            <p:cNvSpPr/>
            <p:nvPr/>
          </p:nvSpPr>
          <p:spPr bwMode="auto">
            <a:xfrm>
              <a:off x="5492751" y="4052888"/>
              <a:ext cx="66675" cy="76200"/>
            </a:xfrm>
            <a:custGeom>
              <a:gdLst>
                <a:gd fmla="*/ 0 w 42" name="T0"/>
                <a:gd fmla="*/ 0 h 48" name="T1"/>
                <a:gd fmla="*/ 0 w 42" name="T2"/>
                <a:gd fmla="*/ 48 h 48" name="T3"/>
                <a:gd fmla="*/ 42 w 42" name="T4"/>
                <a:gd fmla="*/ 26 h 48" name="T5"/>
                <a:gd fmla="*/ 29 w 42" name="T6"/>
                <a:gd fmla="*/ 0 h 48" name="T7"/>
                <a:gd fmla="*/ 0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0" y="0"/>
                  </a:moveTo>
                  <a:lnTo>
                    <a:pt x="0" y="48"/>
                  </a:lnTo>
                  <a:lnTo>
                    <a:pt x="42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79"/>
            <p:cNvSpPr/>
            <p:nvPr/>
          </p:nvSpPr>
          <p:spPr bwMode="auto">
            <a:xfrm>
              <a:off x="5538788" y="4052888"/>
              <a:ext cx="47625" cy="41275"/>
            </a:xfrm>
            <a:custGeom>
              <a:gdLst>
                <a:gd fmla="*/ 0 w 30" name="T0"/>
                <a:gd fmla="*/ 0 h 26" name="T1"/>
                <a:gd fmla="*/ 13 w 30" name="T2"/>
                <a:gd fmla="*/ 26 h 26" name="T3"/>
                <a:gd fmla="*/ 30 w 30" name="T4"/>
                <a:gd fmla="*/ 18 h 26" name="T5"/>
                <a:gd fmla="*/ 30 w 30" name="T6"/>
                <a:gd fmla="*/ 0 h 26" name="T7"/>
                <a:gd fmla="*/ 0 w 30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30">
                  <a:moveTo>
                    <a:pt x="0" y="0"/>
                  </a:moveTo>
                  <a:lnTo>
                    <a:pt x="13" y="26"/>
                  </a:lnTo>
                  <a:lnTo>
                    <a:pt x="30" y="18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5492751" y="3679825"/>
              <a:ext cx="93663" cy="342900"/>
            </a:xfrm>
            <a:custGeom>
              <a:gdLst>
                <a:gd fmla="*/ 59 w 59" name="T0"/>
                <a:gd fmla="*/ 187 h 216" name="T1"/>
                <a:gd fmla="*/ 59 w 59" name="T2"/>
                <a:gd fmla="*/ 0 h 216" name="T3"/>
                <a:gd fmla="*/ 0 w 59" name="T4"/>
                <a:gd fmla="*/ 0 h 216" name="T5"/>
                <a:gd fmla="*/ 0 w 59" name="T6"/>
                <a:gd fmla="*/ 216 h 216" name="T7"/>
                <a:gd fmla="*/ 16 w 59" name="T8"/>
                <a:gd fmla="*/ 208 h 216" name="T9"/>
                <a:gd fmla="*/ 59 w 59" name="T10"/>
                <a:gd fmla="*/ 187 h 2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59">
                  <a:moveTo>
                    <a:pt x="59" y="18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16" y="208"/>
                  </a:lnTo>
                  <a:lnTo>
                    <a:pt x="59" y="18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81"/>
            <p:cNvSpPr/>
            <p:nvPr/>
          </p:nvSpPr>
          <p:spPr bwMode="auto">
            <a:xfrm>
              <a:off x="5492751" y="4010025"/>
              <a:ext cx="46038" cy="42863"/>
            </a:xfrm>
            <a:custGeom>
              <a:gdLst>
                <a:gd fmla="*/ 16 w 29" name="T0"/>
                <a:gd fmla="*/ 0 h 27" name="T1"/>
                <a:gd fmla="*/ 0 w 29" name="T2"/>
                <a:gd fmla="*/ 8 h 27" name="T3"/>
                <a:gd fmla="*/ 0 w 29" name="T4"/>
                <a:gd fmla="*/ 27 h 27" name="T5"/>
                <a:gd fmla="*/ 29 w 29" name="T6"/>
                <a:gd fmla="*/ 27 h 27" name="T7"/>
                <a:gd fmla="*/ 16 w 29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8">
                  <a:moveTo>
                    <a:pt x="16" y="0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82"/>
            <p:cNvSpPr/>
            <p:nvPr/>
          </p:nvSpPr>
          <p:spPr bwMode="auto">
            <a:xfrm>
              <a:off x="5518151" y="3976688"/>
              <a:ext cx="68263" cy="76200"/>
            </a:xfrm>
            <a:custGeom>
              <a:gdLst>
                <a:gd fmla="*/ 13 w 43" name="T0"/>
                <a:gd fmla="*/ 48 h 48" name="T1"/>
                <a:gd fmla="*/ 43 w 43" name="T2"/>
                <a:gd fmla="*/ 48 h 48" name="T3"/>
                <a:gd fmla="*/ 43 w 43" name="T4"/>
                <a:gd fmla="*/ 0 h 48" name="T5"/>
                <a:gd fmla="*/ 0 w 43" name="T6"/>
                <a:gd fmla="*/ 21 h 48" name="T7"/>
                <a:gd fmla="*/ 13 w 43" name="T8"/>
                <a:gd fmla="*/ 48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3">
                  <a:moveTo>
                    <a:pt x="13" y="48"/>
                  </a:moveTo>
                  <a:lnTo>
                    <a:pt x="43" y="48"/>
                  </a:lnTo>
                  <a:lnTo>
                    <a:pt x="43" y="0"/>
                  </a:lnTo>
                  <a:lnTo>
                    <a:pt x="0" y="21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5492751" y="2889250"/>
              <a:ext cx="46038" cy="42863"/>
            </a:xfrm>
            <a:custGeom>
              <a:gdLst>
                <a:gd fmla="*/ 16 w 29" name="T0"/>
                <a:gd fmla="*/ 0 h 27" name="T1"/>
                <a:gd fmla="*/ 0 w 29" name="T2"/>
                <a:gd fmla="*/ 9 h 27" name="T3"/>
                <a:gd fmla="*/ 0 w 29" name="T4"/>
                <a:gd fmla="*/ 27 h 27" name="T5"/>
                <a:gd fmla="*/ 29 w 29" name="T6"/>
                <a:gd fmla="*/ 27 h 27" name="T7"/>
                <a:gd fmla="*/ 16 w 29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8">
                  <a:moveTo>
                    <a:pt x="1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92"/>
            <p:cNvSpPr/>
            <p:nvPr/>
          </p:nvSpPr>
          <p:spPr bwMode="auto">
            <a:xfrm>
              <a:off x="6238876" y="2932113"/>
              <a:ext cx="93663" cy="344488"/>
            </a:xfrm>
            <a:custGeom>
              <a:gdLst>
                <a:gd fmla="*/ 59 w 59" name="T0"/>
                <a:gd fmla="*/ 217 h 217" name="T1"/>
                <a:gd fmla="*/ 59 w 59" name="T2"/>
                <a:gd fmla="*/ 0 h 217" name="T3"/>
                <a:gd fmla="*/ 0 w 59" name="T4"/>
                <a:gd fmla="*/ 0 h 217" name="T5"/>
                <a:gd fmla="*/ 0 w 59" name="T6"/>
                <a:gd fmla="*/ 188 h 217" name="T7"/>
                <a:gd fmla="*/ 42 w 59" name="T8"/>
                <a:gd fmla="*/ 209 h 217" name="T9"/>
                <a:gd fmla="*/ 59 w 59" name="T10"/>
                <a:gd fmla="*/ 217 h 2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59">
                  <a:moveTo>
                    <a:pt x="59" y="21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42" y="209"/>
                  </a:lnTo>
                  <a:lnTo>
                    <a:pt x="59" y="21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93"/>
            <p:cNvSpPr/>
            <p:nvPr/>
          </p:nvSpPr>
          <p:spPr bwMode="auto">
            <a:xfrm>
              <a:off x="6284913" y="3263900"/>
              <a:ext cx="47625" cy="41275"/>
            </a:xfrm>
            <a:custGeom>
              <a:gdLst>
                <a:gd fmla="*/ 0 w 30" name="T0"/>
                <a:gd fmla="*/ 26 h 26" name="T1"/>
                <a:gd fmla="*/ 30 w 30" name="T2"/>
                <a:gd fmla="*/ 26 h 26" name="T3"/>
                <a:gd fmla="*/ 30 w 30" name="T4"/>
                <a:gd fmla="*/ 8 h 26" name="T5"/>
                <a:gd fmla="*/ 13 w 30" name="T6"/>
                <a:gd fmla="*/ 0 h 26" name="T7"/>
                <a:gd fmla="*/ 0 w 30" name="T8"/>
                <a:gd fmla="*/ 26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30">
                  <a:moveTo>
                    <a:pt x="0" y="26"/>
                  </a:moveTo>
                  <a:lnTo>
                    <a:pt x="30" y="26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94"/>
            <p:cNvSpPr/>
            <p:nvPr/>
          </p:nvSpPr>
          <p:spPr bwMode="auto">
            <a:xfrm>
              <a:off x="6238876" y="3230563"/>
              <a:ext cx="66675" cy="74613"/>
            </a:xfrm>
            <a:custGeom>
              <a:gdLst>
                <a:gd fmla="*/ 42 w 42" name="T0"/>
                <a:gd fmla="*/ 21 h 47" name="T1"/>
                <a:gd fmla="*/ 0 w 42" name="T2"/>
                <a:gd fmla="*/ 0 h 47" name="T3"/>
                <a:gd fmla="*/ 0 w 42" name="T4"/>
                <a:gd fmla="*/ 47 h 47" name="T5"/>
                <a:gd fmla="*/ 29 w 42" name="T6"/>
                <a:gd fmla="*/ 47 h 47" name="T7"/>
                <a:gd fmla="*/ 42 w 42" name="T8"/>
                <a:gd fmla="*/ 21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42">
                  <a:moveTo>
                    <a:pt x="42" y="21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9" y="47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95"/>
            <p:cNvSpPr/>
            <p:nvPr/>
          </p:nvSpPr>
          <p:spPr bwMode="auto">
            <a:xfrm>
              <a:off x="6238876" y="3335338"/>
              <a:ext cx="93663" cy="344488"/>
            </a:xfrm>
            <a:custGeom>
              <a:gdLst>
                <a:gd fmla="*/ 59 w 59" name="T0"/>
                <a:gd fmla="*/ 198 h 217" name="T1"/>
                <a:gd fmla="*/ 59 w 59" name="T2"/>
                <a:gd fmla="*/ 29 h 217" name="T3"/>
                <a:gd fmla="*/ 17 w 59" name="T4"/>
                <a:gd fmla="*/ 8 h 217" name="T5"/>
                <a:gd fmla="*/ 0 w 59" name="T6"/>
                <a:gd fmla="*/ 0 h 217" name="T7"/>
                <a:gd fmla="*/ 0 w 59" name="T8"/>
                <a:gd fmla="*/ 217 h 217" name="T9"/>
                <a:gd fmla="*/ 29 w 59" name="T10"/>
                <a:gd fmla="*/ 217 h 217" name="T11"/>
                <a:gd fmla="*/ 42 w 59" name="T12"/>
                <a:gd fmla="*/ 190 h 217" name="T13"/>
                <a:gd fmla="*/ 59 w 59" name="T14"/>
                <a:gd fmla="*/ 198 h 21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6" w="59">
                  <a:moveTo>
                    <a:pt x="59" y="198"/>
                  </a:moveTo>
                  <a:lnTo>
                    <a:pt x="59" y="29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29" y="217"/>
                  </a:lnTo>
                  <a:lnTo>
                    <a:pt x="42" y="190"/>
                  </a:lnTo>
                  <a:lnTo>
                    <a:pt x="59" y="19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96"/>
            <p:cNvSpPr/>
            <p:nvPr/>
          </p:nvSpPr>
          <p:spPr bwMode="auto">
            <a:xfrm>
              <a:off x="6284913" y="3636963"/>
              <a:ext cx="47625" cy="42863"/>
            </a:xfrm>
            <a:custGeom>
              <a:gdLst>
                <a:gd fmla="*/ 30 w 30" name="T0"/>
                <a:gd fmla="*/ 8 h 27" name="T1"/>
                <a:gd fmla="*/ 13 w 30" name="T2"/>
                <a:gd fmla="*/ 0 h 27" name="T3"/>
                <a:gd fmla="*/ 0 w 30" name="T4"/>
                <a:gd fmla="*/ 27 h 27" name="T5"/>
                <a:gd fmla="*/ 30 w 30" name="T6"/>
                <a:gd fmla="*/ 27 h 27" name="T7"/>
                <a:gd fmla="*/ 30 w 30" name="T8"/>
                <a:gd fmla="*/ 8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30">
                  <a:moveTo>
                    <a:pt x="30" y="8"/>
                  </a:moveTo>
                  <a:lnTo>
                    <a:pt x="13" y="0"/>
                  </a:lnTo>
                  <a:lnTo>
                    <a:pt x="0" y="27"/>
                  </a:lnTo>
                  <a:lnTo>
                    <a:pt x="30" y="27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97"/>
            <p:cNvSpPr/>
            <p:nvPr/>
          </p:nvSpPr>
          <p:spPr bwMode="auto">
            <a:xfrm>
              <a:off x="6265863" y="3305175"/>
              <a:ext cx="66675" cy="76200"/>
            </a:xfrm>
            <a:custGeom>
              <a:gdLst>
                <a:gd fmla="*/ 12 w 42" name="T0"/>
                <a:gd fmla="*/ 0 h 48" name="T1"/>
                <a:gd fmla="*/ 0 w 42" name="T2"/>
                <a:gd fmla="*/ 27 h 48" name="T3"/>
                <a:gd fmla="*/ 42 w 42" name="T4"/>
                <a:gd fmla="*/ 48 h 48" name="T5"/>
                <a:gd fmla="*/ 42 w 42" name="T6"/>
                <a:gd fmla="*/ 0 h 48" name="T7"/>
                <a:gd fmla="*/ 12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12" y="0"/>
                  </a:moveTo>
                  <a:lnTo>
                    <a:pt x="0" y="27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98"/>
            <p:cNvSpPr/>
            <p:nvPr/>
          </p:nvSpPr>
          <p:spPr bwMode="auto">
            <a:xfrm>
              <a:off x="6238876" y="3305175"/>
              <a:ext cx="46038" cy="42863"/>
            </a:xfrm>
            <a:custGeom>
              <a:gdLst>
                <a:gd fmla="*/ 29 w 29" name="T0"/>
                <a:gd fmla="*/ 0 h 27" name="T1"/>
                <a:gd fmla="*/ 0 w 29" name="T2"/>
                <a:gd fmla="*/ 0 h 27" name="T3"/>
                <a:gd fmla="*/ 0 w 29" name="T4"/>
                <a:gd fmla="*/ 19 h 27" name="T5"/>
                <a:gd fmla="*/ 17 w 29" name="T6"/>
                <a:gd fmla="*/ 27 h 27" name="T7"/>
                <a:gd fmla="*/ 29 w 29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8">
                  <a:moveTo>
                    <a:pt x="2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7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99"/>
            <p:cNvSpPr/>
            <p:nvPr/>
          </p:nvSpPr>
          <p:spPr bwMode="auto">
            <a:xfrm>
              <a:off x="6238876" y="4081463"/>
              <a:ext cx="93663" cy="368300"/>
            </a:xfrm>
            <a:custGeom>
              <a:gdLst>
                <a:gd fmla="*/ 17 w 59" name="T0"/>
                <a:gd fmla="*/ 8 h 232" name="T1"/>
                <a:gd fmla="*/ 0 w 59" name="T2"/>
                <a:gd fmla="*/ 0 h 232" name="T3"/>
                <a:gd fmla="*/ 0 w 59" name="T4"/>
                <a:gd fmla="*/ 202 h 232" name="T5"/>
                <a:gd fmla="*/ 59 w 59" name="T6"/>
                <a:gd fmla="*/ 232 h 232" name="T7"/>
                <a:gd fmla="*/ 59 w 59" name="T8"/>
                <a:gd fmla="*/ 30 h 232" name="T9"/>
                <a:gd fmla="*/ 17 w 59" name="T10"/>
                <a:gd fmla="*/ 8 h 2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1" w="59">
                  <a:moveTo>
                    <a:pt x="17" y="8"/>
                  </a:moveTo>
                  <a:lnTo>
                    <a:pt x="0" y="0"/>
                  </a:lnTo>
                  <a:lnTo>
                    <a:pt x="0" y="202"/>
                  </a:lnTo>
                  <a:lnTo>
                    <a:pt x="59" y="232"/>
                  </a:lnTo>
                  <a:lnTo>
                    <a:pt x="59" y="3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100"/>
            <p:cNvSpPr/>
            <p:nvPr/>
          </p:nvSpPr>
          <p:spPr bwMode="auto">
            <a:xfrm>
              <a:off x="6265863" y="4052888"/>
              <a:ext cx="66675" cy="76200"/>
            </a:xfrm>
            <a:custGeom>
              <a:gdLst>
                <a:gd fmla="*/ 12 w 42" name="T0"/>
                <a:gd fmla="*/ 0 h 48" name="T1"/>
                <a:gd fmla="*/ 0 w 42" name="T2"/>
                <a:gd fmla="*/ 26 h 48" name="T3"/>
                <a:gd fmla="*/ 42 w 42" name="T4"/>
                <a:gd fmla="*/ 48 h 48" name="T5"/>
                <a:gd fmla="*/ 42 w 42" name="T6"/>
                <a:gd fmla="*/ 0 h 48" name="T7"/>
                <a:gd fmla="*/ 12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12" y="0"/>
                  </a:moveTo>
                  <a:lnTo>
                    <a:pt x="0" y="26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101"/>
            <p:cNvSpPr/>
            <p:nvPr/>
          </p:nvSpPr>
          <p:spPr bwMode="auto">
            <a:xfrm>
              <a:off x="6238876" y="4052888"/>
              <a:ext cx="46038" cy="41275"/>
            </a:xfrm>
            <a:custGeom>
              <a:gdLst>
                <a:gd fmla="*/ 0 w 29" name="T0"/>
                <a:gd fmla="*/ 0 h 26" name="T1"/>
                <a:gd fmla="*/ 0 w 29" name="T2"/>
                <a:gd fmla="*/ 18 h 26" name="T3"/>
                <a:gd fmla="*/ 17 w 29" name="T4"/>
                <a:gd fmla="*/ 26 h 26" name="T5"/>
                <a:gd fmla="*/ 29 w 29" name="T6"/>
                <a:gd fmla="*/ 0 h 26" name="T7"/>
                <a:gd fmla="*/ 0 w 29" name="T8"/>
                <a:gd fmla="*/ 0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8">
                  <a:moveTo>
                    <a:pt x="0" y="0"/>
                  </a:moveTo>
                  <a:lnTo>
                    <a:pt x="0" y="18"/>
                  </a:lnTo>
                  <a:lnTo>
                    <a:pt x="17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102"/>
            <p:cNvSpPr/>
            <p:nvPr/>
          </p:nvSpPr>
          <p:spPr bwMode="auto">
            <a:xfrm>
              <a:off x="6238876" y="3679825"/>
              <a:ext cx="93663" cy="342900"/>
            </a:xfrm>
            <a:custGeom>
              <a:gdLst>
                <a:gd fmla="*/ 17 w 59" name="T0"/>
                <a:gd fmla="*/ 26 h 216" name="T1"/>
                <a:gd fmla="*/ 29 w 59" name="T2"/>
                <a:gd fmla="*/ 0 h 216" name="T3"/>
                <a:gd fmla="*/ 0 w 59" name="T4"/>
                <a:gd fmla="*/ 0 h 216" name="T5"/>
                <a:gd fmla="*/ 0 w 59" name="T6"/>
                <a:gd fmla="*/ 187 h 216" name="T7"/>
                <a:gd fmla="*/ 42 w 59" name="T8"/>
                <a:gd fmla="*/ 208 h 216" name="T9"/>
                <a:gd fmla="*/ 59 w 59" name="T10"/>
                <a:gd fmla="*/ 216 h 216" name="T11"/>
                <a:gd fmla="*/ 59 w 59" name="T12"/>
                <a:gd fmla="*/ 47 h 216" name="T13"/>
                <a:gd fmla="*/ 17 w 59" name="T14"/>
                <a:gd fmla="*/ 26 h 21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6" w="59">
                  <a:moveTo>
                    <a:pt x="17" y="26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87"/>
                  </a:lnTo>
                  <a:lnTo>
                    <a:pt x="42" y="208"/>
                  </a:lnTo>
                  <a:lnTo>
                    <a:pt x="59" y="216"/>
                  </a:lnTo>
                  <a:lnTo>
                    <a:pt x="59" y="47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103"/>
            <p:cNvSpPr/>
            <p:nvPr/>
          </p:nvSpPr>
          <p:spPr bwMode="auto">
            <a:xfrm>
              <a:off x="6284913" y="4010025"/>
              <a:ext cx="47625" cy="42863"/>
            </a:xfrm>
            <a:custGeom>
              <a:gdLst>
                <a:gd fmla="*/ 0 w 30" name="T0"/>
                <a:gd fmla="*/ 27 h 27" name="T1"/>
                <a:gd fmla="*/ 30 w 30" name="T2"/>
                <a:gd fmla="*/ 27 h 27" name="T3"/>
                <a:gd fmla="*/ 30 w 30" name="T4"/>
                <a:gd fmla="*/ 8 h 27" name="T5"/>
                <a:gd fmla="*/ 13 w 30" name="T6"/>
                <a:gd fmla="*/ 0 h 27" name="T7"/>
                <a:gd fmla="*/ 0 w 30" name="T8"/>
                <a:gd fmla="*/ 27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30">
                  <a:moveTo>
                    <a:pt x="0" y="27"/>
                  </a:moveTo>
                  <a:lnTo>
                    <a:pt x="30" y="27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104"/>
            <p:cNvSpPr/>
            <p:nvPr/>
          </p:nvSpPr>
          <p:spPr bwMode="auto">
            <a:xfrm>
              <a:off x="6238876" y="3976688"/>
              <a:ext cx="66675" cy="76200"/>
            </a:xfrm>
            <a:custGeom>
              <a:gdLst>
                <a:gd fmla="*/ 0 w 42" name="T0"/>
                <a:gd fmla="*/ 0 h 48" name="T1"/>
                <a:gd fmla="*/ 0 w 42" name="T2"/>
                <a:gd fmla="*/ 48 h 48" name="T3"/>
                <a:gd fmla="*/ 29 w 42" name="T4"/>
                <a:gd fmla="*/ 48 h 48" name="T5"/>
                <a:gd fmla="*/ 42 w 42" name="T6"/>
                <a:gd fmla="*/ 21 h 48" name="T7"/>
                <a:gd fmla="*/ 0 w 42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2">
                  <a:moveTo>
                    <a:pt x="0" y="0"/>
                  </a:moveTo>
                  <a:lnTo>
                    <a:pt x="0" y="48"/>
                  </a:lnTo>
                  <a:lnTo>
                    <a:pt x="29" y="48"/>
                  </a:lnTo>
                  <a:lnTo>
                    <a:pt x="4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105"/>
            <p:cNvSpPr/>
            <p:nvPr/>
          </p:nvSpPr>
          <p:spPr bwMode="auto">
            <a:xfrm>
              <a:off x="6265863" y="3679825"/>
              <a:ext cx="66675" cy="74613"/>
            </a:xfrm>
            <a:custGeom>
              <a:gdLst>
                <a:gd fmla="*/ 12 w 42" name="T0"/>
                <a:gd fmla="*/ 0 h 47" name="T1"/>
                <a:gd fmla="*/ 0 w 42" name="T2"/>
                <a:gd fmla="*/ 26 h 47" name="T3"/>
                <a:gd fmla="*/ 42 w 42" name="T4"/>
                <a:gd fmla="*/ 47 h 47" name="T5"/>
                <a:gd fmla="*/ 42 w 42" name="T6"/>
                <a:gd fmla="*/ 0 h 47" name="T7"/>
                <a:gd fmla="*/ 12 w 42" name="T8"/>
                <a:gd fmla="*/ 0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42">
                  <a:moveTo>
                    <a:pt x="12" y="0"/>
                  </a:moveTo>
                  <a:lnTo>
                    <a:pt x="0" y="26"/>
                  </a:lnTo>
                  <a:lnTo>
                    <a:pt x="42" y="47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605338" y="2681288"/>
            <a:ext cx="2054225" cy="2614613"/>
            <a:chOff x="4605338" y="2681288"/>
            <a:chExt cx="2054225" cy="2614613"/>
          </a:xfrm>
        </p:grpSpPr>
        <p:sp>
          <p:nvSpPr>
            <p:cNvPr id="342" name="Freeform 149"/>
            <p:cNvSpPr/>
            <p:nvPr/>
          </p:nvSpPr>
          <p:spPr bwMode="auto">
            <a:xfrm>
              <a:off x="4605338" y="2681288"/>
              <a:ext cx="2054225" cy="2614613"/>
            </a:xfrm>
            <a:custGeom>
              <a:gdLst>
                <a:gd fmla="*/ 1408 w 1408" name="T0"/>
                <a:gd fmla="*/ 1728 h 1792" name="T1"/>
                <a:gd fmla="*/ 1344 w 1408" name="T2"/>
                <a:gd fmla="*/ 1792 h 1792" name="T3"/>
                <a:gd fmla="*/ 64 w 1408" name="T4"/>
                <a:gd fmla="*/ 1792 h 1792" name="T5"/>
                <a:gd fmla="*/ 0 w 1408" name="T6"/>
                <a:gd fmla="*/ 1728 h 1792" name="T7"/>
                <a:gd fmla="*/ 0 w 1408" name="T8"/>
                <a:gd fmla="*/ 64 h 1792" name="T9"/>
                <a:gd fmla="*/ 64 w 1408" name="T10"/>
                <a:gd fmla="*/ 0 h 1792" name="T11"/>
                <a:gd fmla="*/ 1344 w 1408" name="T12"/>
                <a:gd fmla="*/ 0 h 1792" name="T13"/>
                <a:gd fmla="*/ 1408 w 1408" name="T14"/>
                <a:gd fmla="*/ 64 h 1792" name="T15"/>
                <a:gd fmla="*/ 1408 w 1408" name="T16"/>
                <a:gd fmla="*/ 1728 h 179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92" w="1408">
                  <a:moveTo>
                    <a:pt x="1408" y="1728"/>
                  </a:moveTo>
                  <a:cubicBezTo>
                    <a:pt x="1408" y="1763"/>
                    <a:pt x="1379" y="1792"/>
                    <a:pt x="1344" y="1792"/>
                  </a:cubicBezTo>
                  <a:cubicBezTo>
                    <a:pt x="64" y="1792"/>
                    <a:pt x="64" y="1792"/>
                    <a:pt x="64" y="1792"/>
                  </a:cubicBezTo>
                  <a:cubicBezTo>
                    <a:pt x="29" y="1792"/>
                    <a:pt x="0" y="1763"/>
                    <a:pt x="0" y="172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379" y="0"/>
                    <a:pt x="1408" y="29"/>
                    <a:pt x="1408" y="64"/>
                  </a:cubicBezTo>
                  <a:lnTo>
                    <a:pt x="1408" y="1728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Rectangle 150"/>
            <p:cNvSpPr>
              <a:spLocks noChangeArrowheads="1"/>
            </p:cNvSpPr>
            <p:nvPr/>
          </p:nvSpPr>
          <p:spPr bwMode="auto">
            <a:xfrm>
              <a:off x="4792663" y="2868613"/>
              <a:ext cx="1679575" cy="1857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151"/>
            <p:cNvSpPr/>
            <p:nvPr/>
          </p:nvSpPr>
          <p:spPr bwMode="auto">
            <a:xfrm>
              <a:off x="4792663" y="3054350"/>
              <a:ext cx="1679575" cy="1493838"/>
            </a:xfrm>
            <a:custGeom>
              <a:gdLst>
                <a:gd fmla="*/ 0 w 1058" name="T0"/>
                <a:gd fmla="*/ 0 h 941" name="T1"/>
                <a:gd fmla="*/ 0 w 1058" name="T2"/>
                <a:gd fmla="*/ 471 h 941" name="T3"/>
                <a:gd fmla="*/ 0 w 1058" name="T4"/>
                <a:gd fmla="*/ 941 h 941" name="T5"/>
                <a:gd fmla="*/ 529 w 1058" name="T6"/>
                <a:gd fmla="*/ 941 h 941" name="T7"/>
                <a:gd fmla="*/ 1058 w 1058" name="T8"/>
                <a:gd fmla="*/ 941 h 941" name="T9"/>
                <a:gd fmla="*/ 1058 w 1058" name="T10"/>
                <a:gd fmla="*/ 471 h 941" name="T11"/>
                <a:gd fmla="*/ 1058 w 1058" name="T12"/>
                <a:gd fmla="*/ 0 h 941" name="T13"/>
                <a:gd fmla="*/ 0 w 1058" name="T14"/>
                <a:gd fmla="*/ 0 h 94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41" w="1058">
                  <a:moveTo>
                    <a:pt x="0" y="0"/>
                  </a:moveTo>
                  <a:lnTo>
                    <a:pt x="0" y="471"/>
                  </a:lnTo>
                  <a:lnTo>
                    <a:pt x="0" y="941"/>
                  </a:lnTo>
                  <a:lnTo>
                    <a:pt x="529" y="941"/>
                  </a:lnTo>
                  <a:lnTo>
                    <a:pt x="1058" y="941"/>
                  </a:lnTo>
                  <a:lnTo>
                    <a:pt x="1058" y="471"/>
                  </a:lnTo>
                  <a:lnTo>
                    <a:pt x="10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Rectangle 152"/>
            <p:cNvSpPr>
              <a:spLocks noChangeArrowheads="1"/>
            </p:cNvSpPr>
            <p:nvPr/>
          </p:nvSpPr>
          <p:spPr bwMode="auto">
            <a:xfrm>
              <a:off x="4792663" y="4548188"/>
              <a:ext cx="560388" cy="373063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Rectangle 153"/>
            <p:cNvSpPr>
              <a:spLocks noChangeArrowheads="1"/>
            </p:cNvSpPr>
            <p:nvPr/>
          </p:nvSpPr>
          <p:spPr bwMode="auto">
            <a:xfrm>
              <a:off x="5353051" y="4548188"/>
              <a:ext cx="558800" cy="3730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Rectangle 154"/>
            <p:cNvSpPr>
              <a:spLocks noChangeArrowheads="1"/>
            </p:cNvSpPr>
            <p:nvPr/>
          </p:nvSpPr>
          <p:spPr bwMode="auto">
            <a:xfrm>
              <a:off x="5911851" y="4548188"/>
              <a:ext cx="560388" cy="373063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Oval 168"/>
            <p:cNvSpPr>
              <a:spLocks noChangeArrowheads="1"/>
            </p:cNvSpPr>
            <p:nvPr/>
          </p:nvSpPr>
          <p:spPr bwMode="auto">
            <a:xfrm>
              <a:off x="5538788" y="5014913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Oval 169"/>
            <p:cNvSpPr>
              <a:spLocks noChangeArrowheads="1"/>
            </p:cNvSpPr>
            <p:nvPr/>
          </p:nvSpPr>
          <p:spPr bwMode="auto">
            <a:xfrm>
              <a:off x="4960938" y="4256088"/>
              <a:ext cx="222250" cy="2222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Oval 170"/>
            <p:cNvSpPr>
              <a:spLocks noChangeArrowheads="1"/>
            </p:cNvSpPr>
            <p:nvPr/>
          </p:nvSpPr>
          <p:spPr bwMode="auto">
            <a:xfrm>
              <a:off x="6081713" y="3135313"/>
              <a:ext cx="220663" cy="222250"/>
            </a:xfrm>
            <a:prstGeom prst="ellipse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" name="Freeform 171"/>
            <p:cNvSpPr/>
            <p:nvPr/>
          </p:nvSpPr>
          <p:spPr bwMode="auto">
            <a:xfrm>
              <a:off x="5011738" y="3371850"/>
              <a:ext cx="1241425" cy="868363"/>
            </a:xfrm>
            <a:custGeom>
              <a:gdLst>
                <a:gd fmla="*/ 426 w 852" name="T0"/>
                <a:gd fmla="*/ 596 h 596" name="T1"/>
                <a:gd fmla="*/ 256 w 852" name="T2"/>
                <a:gd fmla="*/ 426 h 596" name="T3"/>
                <a:gd fmla="*/ 256 w 852" name="T4"/>
                <a:gd fmla="*/ 170 h 596" name="T5"/>
                <a:gd fmla="*/ 170 w 852" name="T6"/>
                <a:gd fmla="*/ 84 h 596" name="T7"/>
                <a:gd fmla="*/ 84 w 852" name="T8"/>
                <a:gd fmla="*/ 170 h 596" name="T9"/>
                <a:gd fmla="*/ 84 w 852" name="T10"/>
                <a:gd fmla="*/ 554 h 596" name="T11"/>
                <a:gd fmla="*/ 0 w 852" name="T12"/>
                <a:gd fmla="*/ 554 h 596" name="T13"/>
                <a:gd fmla="*/ 0 w 852" name="T14"/>
                <a:gd fmla="*/ 170 h 596" name="T15"/>
                <a:gd fmla="*/ 170 w 852" name="T16"/>
                <a:gd fmla="*/ 0 h 596" name="T17"/>
                <a:gd fmla="*/ 340 w 852" name="T18"/>
                <a:gd fmla="*/ 170 h 596" name="T19"/>
                <a:gd fmla="*/ 340 w 852" name="T20"/>
                <a:gd fmla="*/ 426 h 596" name="T21"/>
                <a:gd fmla="*/ 426 w 852" name="T22"/>
                <a:gd fmla="*/ 512 h 596" name="T23"/>
                <a:gd fmla="*/ 512 w 852" name="T24"/>
                <a:gd fmla="*/ 426 h 596" name="T25"/>
                <a:gd fmla="*/ 682 w 852" name="T26"/>
                <a:gd fmla="*/ 256 h 596" name="T27"/>
                <a:gd fmla="*/ 768 w 852" name="T28"/>
                <a:gd fmla="*/ 170 h 596" name="T29"/>
                <a:gd fmla="*/ 768 w 852" name="T30"/>
                <a:gd fmla="*/ 42 h 596" name="T31"/>
                <a:gd fmla="*/ 852 w 852" name="T32"/>
                <a:gd fmla="*/ 42 h 596" name="T33"/>
                <a:gd fmla="*/ 852 w 852" name="T34"/>
                <a:gd fmla="*/ 170 h 596" name="T35"/>
                <a:gd fmla="*/ 682 w 852" name="T36"/>
                <a:gd fmla="*/ 340 h 596" name="T37"/>
                <a:gd fmla="*/ 596 w 852" name="T38"/>
                <a:gd fmla="*/ 426 h 596" name="T39"/>
                <a:gd fmla="*/ 426 w 852" name="T40"/>
                <a:gd fmla="*/ 596 h 59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96" w="852">
                  <a:moveTo>
                    <a:pt x="426" y="596"/>
                  </a:moveTo>
                  <a:cubicBezTo>
                    <a:pt x="332" y="596"/>
                    <a:pt x="256" y="520"/>
                    <a:pt x="256" y="426"/>
                  </a:cubicBezTo>
                  <a:cubicBezTo>
                    <a:pt x="256" y="170"/>
                    <a:pt x="256" y="170"/>
                    <a:pt x="256" y="170"/>
                  </a:cubicBezTo>
                  <a:cubicBezTo>
                    <a:pt x="256" y="123"/>
                    <a:pt x="217" y="84"/>
                    <a:pt x="170" y="84"/>
                  </a:cubicBezTo>
                  <a:cubicBezTo>
                    <a:pt x="123" y="84"/>
                    <a:pt x="84" y="123"/>
                    <a:pt x="84" y="170"/>
                  </a:cubicBezTo>
                  <a:cubicBezTo>
                    <a:pt x="84" y="554"/>
                    <a:pt x="84" y="554"/>
                    <a:pt x="84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7"/>
                    <a:pt x="76" y="0"/>
                    <a:pt x="170" y="0"/>
                  </a:cubicBezTo>
                  <a:cubicBezTo>
                    <a:pt x="264" y="0"/>
                    <a:pt x="340" y="77"/>
                    <a:pt x="340" y="170"/>
                  </a:cubicBezTo>
                  <a:cubicBezTo>
                    <a:pt x="340" y="426"/>
                    <a:pt x="340" y="426"/>
                    <a:pt x="340" y="426"/>
                  </a:cubicBezTo>
                  <a:cubicBezTo>
                    <a:pt x="340" y="474"/>
                    <a:pt x="379" y="512"/>
                    <a:pt x="426" y="512"/>
                  </a:cubicBezTo>
                  <a:cubicBezTo>
                    <a:pt x="473" y="512"/>
                    <a:pt x="512" y="474"/>
                    <a:pt x="512" y="426"/>
                  </a:cubicBezTo>
                  <a:cubicBezTo>
                    <a:pt x="512" y="333"/>
                    <a:pt x="588" y="256"/>
                    <a:pt x="682" y="256"/>
                  </a:cubicBezTo>
                  <a:cubicBezTo>
                    <a:pt x="729" y="256"/>
                    <a:pt x="768" y="218"/>
                    <a:pt x="768" y="170"/>
                  </a:cubicBezTo>
                  <a:cubicBezTo>
                    <a:pt x="768" y="42"/>
                    <a:pt x="768" y="42"/>
                    <a:pt x="768" y="42"/>
                  </a:cubicBezTo>
                  <a:cubicBezTo>
                    <a:pt x="852" y="42"/>
                    <a:pt x="852" y="42"/>
                    <a:pt x="852" y="42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264"/>
                    <a:pt x="776" y="340"/>
                    <a:pt x="682" y="340"/>
                  </a:cubicBezTo>
                  <a:cubicBezTo>
                    <a:pt x="635" y="340"/>
                    <a:pt x="596" y="379"/>
                    <a:pt x="596" y="426"/>
                  </a:cubicBezTo>
                  <a:cubicBezTo>
                    <a:pt x="596" y="520"/>
                    <a:pt x="520" y="596"/>
                    <a:pt x="426" y="596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6545263" y="1344613"/>
            <a:ext cx="552450" cy="1106488"/>
            <a:chOff x="6545263" y="1344613"/>
            <a:chExt cx="552450" cy="1106488"/>
          </a:xfrm>
        </p:grpSpPr>
        <p:sp>
          <p:nvSpPr>
            <p:cNvPr id="366" name="Freeform 173"/>
            <p:cNvSpPr/>
            <p:nvPr/>
          </p:nvSpPr>
          <p:spPr bwMode="auto">
            <a:xfrm>
              <a:off x="6545263" y="1344613"/>
              <a:ext cx="552450" cy="1106488"/>
            </a:xfrm>
            <a:custGeom>
              <a:gdLst>
                <a:gd fmla="*/ 379 w 379" name="T0"/>
                <a:gd fmla="*/ 190 h 758" name="T1"/>
                <a:gd fmla="*/ 190 w 379" name="T2"/>
                <a:gd fmla="*/ 758 h 758" name="T3"/>
                <a:gd fmla="*/ 0 w 379" name="T4"/>
                <a:gd fmla="*/ 190 h 758" name="T5"/>
                <a:gd fmla="*/ 190 w 379" name="T6"/>
                <a:gd fmla="*/ 0 h 758" name="T7"/>
                <a:gd fmla="*/ 379 w 379" name="T8"/>
                <a:gd fmla="*/ 190 h 7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58" w="379">
                  <a:moveTo>
                    <a:pt x="379" y="190"/>
                  </a:moveTo>
                  <a:cubicBezTo>
                    <a:pt x="379" y="294"/>
                    <a:pt x="190" y="758"/>
                    <a:pt x="190" y="758"/>
                  </a:cubicBezTo>
                  <a:cubicBezTo>
                    <a:pt x="190" y="758"/>
                    <a:pt x="0" y="294"/>
                    <a:pt x="0" y="190"/>
                  </a:cubicBezTo>
                  <a:cubicBezTo>
                    <a:pt x="0" y="85"/>
                    <a:pt x="85" y="0"/>
                    <a:pt x="190" y="0"/>
                  </a:cubicBezTo>
                  <a:cubicBezTo>
                    <a:pt x="295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" name="Oval 174"/>
            <p:cNvSpPr>
              <a:spLocks noChangeArrowheads="1"/>
            </p:cNvSpPr>
            <p:nvPr/>
          </p:nvSpPr>
          <p:spPr bwMode="auto">
            <a:xfrm>
              <a:off x="6686551" y="1504950"/>
              <a:ext cx="263525" cy="265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505076" y="2070100"/>
            <a:ext cx="1352550" cy="984251"/>
            <a:chOff x="2505076" y="2070100"/>
            <a:chExt cx="1352550" cy="984251"/>
          </a:xfrm>
        </p:grpSpPr>
        <p:sp>
          <p:nvSpPr>
            <p:cNvPr id="369" name="Rectangle 176"/>
            <p:cNvSpPr>
              <a:spLocks noChangeArrowheads="1"/>
            </p:cNvSpPr>
            <p:nvPr/>
          </p:nvSpPr>
          <p:spPr bwMode="auto">
            <a:xfrm>
              <a:off x="2582863" y="2471738"/>
              <a:ext cx="12017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177"/>
            <p:cNvSpPr>
              <a:spLocks noEditPoints="1"/>
            </p:cNvSpPr>
            <p:nvPr/>
          </p:nvSpPr>
          <p:spPr bwMode="auto">
            <a:xfrm>
              <a:off x="2530476" y="2308225"/>
              <a:ext cx="1301750" cy="746125"/>
            </a:xfrm>
            <a:custGeom>
              <a:gdLst>
                <a:gd fmla="*/ 858 w 892" name="T0"/>
                <a:gd fmla="*/ 32 h 512" name="T1"/>
                <a:gd fmla="*/ 802 w 892" name="T2"/>
                <a:gd fmla="*/ 476 h 512" name="T3"/>
                <a:gd fmla="*/ 798 w 892" name="T4"/>
                <a:gd fmla="*/ 480 h 512" name="T5"/>
                <a:gd fmla="*/ 94 w 892" name="T6"/>
                <a:gd fmla="*/ 480 h 512" name="T7"/>
                <a:gd fmla="*/ 90 w 892" name="T8"/>
                <a:gd fmla="*/ 476 h 512" name="T9"/>
                <a:gd fmla="*/ 34 w 892" name="T10"/>
                <a:gd fmla="*/ 32 h 512" name="T11"/>
                <a:gd fmla="*/ 858 w 892" name="T12"/>
                <a:gd fmla="*/ 32 h 512" name="T13"/>
                <a:gd fmla="*/ 862 w 892" name="T14"/>
                <a:gd fmla="*/ 0 h 512" name="T15"/>
                <a:gd fmla="*/ 30 w 892" name="T16"/>
                <a:gd fmla="*/ 0 h 512" name="T17"/>
                <a:gd fmla="*/ 2 w 892" name="T18"/>
                <a:gd fmla="*/ 32 h 512" name="T19"/>
                <a:gd fmla="*/ 58 w 892" name="T20"/>
                <a:gd fmla="*/ 480 h 512" name="T21"/>
                <a:gd fmla="*/ 94 w 892" name="T22"/>
                <a:gd fmla="*/ 512 h 512" name="T23"/>
                <a:gd fmla="*/ 798 w 892" name="T24"/>
                <a:gd fmla="*/ 512 h 512" name="T25"/>
                <a:gd fmla="*/ 834 w 892" name="T26"/>
                <a:gd fmla="*/ 480 h 512" name="T27"/>
                <a:gd fmla="*/ 890 w 892" name="T28"/>
                <a:gd fmla="*/ 32 h 512" name="T29"/>
                <a:gd fmla="*/ 862 w 892" name="T30"/>
                <a:gd fmla="*/ 0 h 51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512" w="892">
                  <a:moveTo>
                    <a:pt x="858" y="32"/>
                  </a:moveTo>
                  <a:cubicBezTo>
                    <a:pt x="802" y="476"/>
                    <a:pt x="802" y="476"/>
                    <a:pt x="802" y="476"/>
                  </a:cubicBezTo>
                  <a:cubicBezTo>
                    <a:pt x="802" y="478"/>
                    <a:pt x="799" y="480"/>
                    <a:pt x="798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80"/>
                    <a:pt x="90" y="478"/>
                    <a:pt x="90" y="476"/>
                  </a:cubicBezTo>
                  <a:cubicBezTo>
                    <a:pt x="34" y="32"/>
                    <a:pt x="34" y="32"/>
                    <a:pt x="34" y="32"/>
                  </a:cubicBezTo>
                  <a:lnTo>
                    <a:pt x="858" y="32"/>
                  </a:lnTo>
                  <a:close/>
                  <a:moveTo>
                    <a:pt x="8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2" y="0"/>
                    <a:pt x="0" y="14"/>
                    <a:pt x="2" y="32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60" y="498"/>
                    <a:pt x="76" y="512"/>
                    <a:pt x="94" y="512"/>
                  </a:cubicBezTo>
                  <a:cubicBezTo>
                    <a:pt x="798" y="512"/>
                    <a:pt x="798" y="512"/>
                    <a:pt x="798" y="512"/>
                  </a:cubicBezTo>
                  <a:cubicBezTo>
                    <a:pt x="816" y="512"/>
                    <a:pt x="832" y="498"/>
                    <a:pt x="834" y="480"/>
                  </a:cubicBezTo>
                  <a:cubicBezTo>
                    <a:pt x="890" y="32"/>
                    <a:pt x="890" y="32"/>
                    <a:pt x="890" y="32"/>
                  </a:cubicBezTo>
                  <a:cubicBezTo>
                    <a:pt x="892" y="14"/>
                    <a:pt x="880" y="0"/>
                    <a:pt x="8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Rectangle 178"/>
            <p:cNvSpPr>
              <a:spLocks noChangeArrowheads="1"/>
            </p:cNvSpPr>
            <p:nvPr/>
          </p:nvSpPr>
          <p:spPr bwMode="auto">
            <a:xfrm>
              <a:off x="2505076" y="2308225"/>
              <a:ext cx="1352550" cy="185738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Oval 179"/>
            <p:cNvSpPr>
              <a:spLocks noChangeArrowheads="1"/>
            </p:cNvSpPr>
            <p:nvPr/>
          </p:nvSpPr>
          <p:spPr bwMode="auto">
            <a:xfrm>
              <a:off x="3495676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Oval 180"/>
            <p:cNvSpPr>
              <a:spLocks noChangeArrowheads="1"/>
            </p:cNvSpPr>
            <p:nvPr/>
          </p:nvSpPr>
          <p:spPr bwMode="auto">
            <a:xfrm>
              <a:off x="2749551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181"/>
            <p:cNvSpPr/>
            <p:nvPr/>
          </p:nvSpPr>
          <p:spPr bwMode="auto">
            <a:xfrm>
              <a:off x="3275013" y="2120900"/>
              <a:ext cx="279400" cy="280988"/>
            </a:xfrm>
            <a:custGeom>
              <a:gdLst>
                <a:gd fmla="*/ 0 w 176" name="T0"/>
                <a:gd fmla="*/ 0 h 177" name="T1"/>
                <a:gd fmla="*/ 176 w 176" name="T2"/>
                <a:gd fmla="*/ 177 h 177" name="T3"/>
                <a:gd fmla="*/ 0 w 176" name="T4"/>
                <a:gd fmla="*/ 0 h 17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7" w="176">
                  <a:moveTo>
                    <a:pt x="0" y="0"/>
                  </a:moveTo>
                  <a:lnTo>
                    <a:pt x="176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182"/>
            <p:cNvSpPr/>
            <p:nvPr/>
          </p:nvSpPr>
          <p:spPr bwMode="auto">
            <a:xfrm>
              <a:off x="3224213" y="2070100"/>
              <a:ext cx="381000" cy="377825"/>
            </a:xfrm>
            <a:custGeom>
              <a:gdLst>
                <a:gd fmla="*/ 227 w 262" name="T0"/>
                <a:gd fmla="*/ 259 h 259" name="T1"/>
                <a:gd fmla="*/ 204 w 262" name="T2"/>
                <a:gd fmla="*/ 250 h 259" name="T3"/>
                <a:gd fmla="*/ 12 w 262" name="T4"/>
                <a:gd fmla="*/ 58 h 259" name="T5"/>
                <a:gd fmla="*/ 12 w 262" name="T6"/>
                <a:gd fmla="*/ 12 h 259" name="T7"/>
                <a:gd fmla="*/ 58 w 262" name="T8"/>
                <a:gd fmla="*/ 12 h 259" name="T9"/>
                <a:gd fmla="*/ 250 w 262" name="T10"/>
                <a:gd fmla="*/ 204 h 259" name="T11"/>
                <a:gd fmla="*/ 250 w 262" name="T12"/>
                <a:gd fmla="*/ 250 h 259" name="T13"/>
                <a:gd fmla="*/ 227 w 262" name="T14"/>
                <a:gd fmla="*/ 259 h 25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9" w="262">
                  <a:moveTo>
                    <a:pt x="227" y="259"/>
                  </a:moveTo>
                  <a:cubicBezTo>
                    <a:pt x="219" y="259"/>
                    <a:pt x="211" y="256"/>
                    <a:pt x="204" y="25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0" y="45"/>
                    <a:pt x="0" y="25"/>
                    <a:pt x="12" y="12"/>
                  </a:cubicBezTo>
                  <a:cubicBezTo>
                    <a:pt x="25" y="0"/>
                    <a:pt x="45" y="0"/>
                    <a:pt x="58" y="1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2" y="217"/>
                    <a:pt x="262" y="237"/>
                    <a:pt x="250" y="250"/>
                  </a:cubicBezTo>
                  <a:cubicBezTo>
                    <a:pt x="243" y="256"/>
                    <a:pt x="235" y="259"/>
                    <a:pt x="227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183"/>
            <p:cNvSpPr/>
            <p:nvPr/>
          </p:nvSpPr>
          <p:spPr bwMode="auto">
            <a:xfrm>
              <a:off x="2808288" y="2120900"/>
              <a:ext cx="279400" cy="280988"/>
            </a:xfrm>
            <a:custGeom>
              <a:gdLst>
                <a:gd fmla="*/ 0 w 176" name="T0"/>
                <a:gd fmla="*/ 177 h 177" name="T1"/>
                <a:gd fmla="*/ 176 w 176" name="T2"/>
                <a:gd fmla="*/ 0 h 177" name="T3"/>
                <a:gd fmla="*/ 0 w 176" name="T4"/>
                <a:gd fmla="*/ 177 h 17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7" w="176">
                  <a:moveTo>
                    <a:pt x="0" y="177"/>
                  </a:moveTo>
                  <a:lnTo>
                    <a:pt x="176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184"/>
            <p:cNvSpPr/>
            <p:nvPr/>
          </p:nvSpPr>
          <p:spPr bwMode="auto">
            <a:xfrm>
              <a:off x="2757488" y="2070100"/>
              <a:ext cx="381000" cy="377825"/>
            </a:xfrm>
            <a:custGeom>
              <a:gdLst>
                <a:gd fmla="*/ 35 w 262" name="T0"/>
                <a:gd fmla="*/ 259 h 259" name="T1"/>
                <a:gd fmla="*/ 12 w 262" name="T2"/>
                <a:gd fmla="*/ 250 h 259" name="T3"/>
                <a:gd fmla="*/ 12 w 262" name="T4"/>
                <a:gd fmla="*/ 204 h 259" name="T5"/>
                <a:gd fmla="*/ 204 w 262" name="T6"/>
                <a:gd fmla="*/ 12 h 259" name="T7"/>
                <a:gd fmla="*/ 250 w 262" name="T8"/>
                <a:gd fmla="*/ 12 h 259" name="T9"/>
                <a:gd fmla="*/ 250 w 262" name="T10"/>
                <a:gd fmla="*/ 58 h 259" name="T11"/>
                <a:gd fmla="*/ 58 w 262" name="T12"/>
                <a:gd fmla="*/ 250 h 259" name="T13"/>
                <a:gd fmla="*/ 35 w 262" name="T14"/>
                <a:gd fmla="*/ 259 h 25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9" w="262">
                  <a:moveTo>
                    <a:pt x="35" y="259"/>
                  </a:moveTo>
                  <a:cubicBezTo>
                    <a:pt x="27" y="259"/>
                    <a:pt x="19" y="256"/>
                    <a:pt x="12" y="250"/>
                  </a:cubicBezTo>
                  <a:cubicBezTo>
                    <a:pt x="0" y="237"/>
                    <a:pt x="0" y="217"/>
                    <a:pt x="12" y="204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17" y="0"/>
                    <a:pt x="237" y="0"/>
                    <a:pt x="250" y="12"/>
                  </a:cubicBezTo>
                  <a:cubicBezTo>
                    <a:pt x="262" y="25"/>
                    <a:pt x="262" y="45"/>
                    <a:pt x="250" y="58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1" y="256"/>
                    <a:pt x="43" y="259"/>
                    <a:pt x="35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Rectangle 185"/>
            <p:cNvSpPr>
              <a:spLocks noChangeArrowheads="1"/>
            </p:cNvSpPr>
            <p:nvPr/>
          </p:nvSpPr>
          <p:spPr bwMode="auto">
            <a:xfrm>
              <a:off x="2784476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Rectangle 186"/>
            <p:cNvSpPr>
              <a:spLocks noChangeArrowheads="1"/>
            </p:cNvSpPr>
            <p:nvPr/>
          </p:nvSpPr>
          <p:spPr bwMode="auto">
            <a:xfrm>
              <a:off x="2971801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Rectangle 187"/>
            <p:cNvSpPr>
              <a:spLocks noChangeArrowheads="1"/>
            </p:cNvSpPr>
            <p:nvPr/>
          </p:nvSpPr>
          <p:spPr bwMode="auto">
            <a:xfrm>
              <a:off x="3157538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Rectangle 188"/>
            <p:cNvSpPr>
              <a:spLocks noChangeArrowheads="1"/>
            </p:cNvSpPr>
            <p:nvPr/>
          </p:nvSpPr>
          <p:spPr bwMode="auto">
            <a:xfrm>
              <a:off x="3344863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Rectangle 189"/>
            <p:cNvSpPr>
              <a:spLocks noChangeArrowheads="1"/>
            </p:cNvSpPr>
            <p:nvPr/>
          </p:nvSpPr>
          <p:spPr bwMode="auto">
            <a:xfrm>
              <a:off x="3530601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Rectangle 190"/>
            <p:cNvSpPr>
              <a:spLocks noChangeArrowheads="1"/>
            </p:cNvSpPr>
            <p:nvPr/>
          </p:nvSpPr>
          <p:spPr bwMode="auto">
            <a:xfrm>
              <a:off x="2600326" y="2657475"/>
              <a:ext cx="11620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Rectangle 191"/>
            <p:cNvSpPr>
              <a:spLocks noChangeArrowheads="1"/>
            </p:cNvSpPr>
            <p:nvPr/>
          </p:nvSpPr>
          <p:spPr bwMode="auto">
            <a:xfrm>
              <a:off x="2620963" y="2844800"/>
              <a:ext cx="11207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0" name="组合 409"/>
          <p:cNvGrpSpPr/>
          <p:nvPr/>
        </p:nvGrpSpPr>
        <p:grpSpPr>
          <a:xfrm>
            <a:off x="2922588" y="5108575"/>
            <a:ext cx="936625" cy="933451"/>
            <a:chOff x="2922588" y="5108575"/>
            <a:chExt cx="936625" cy="933451"/>
          </a:xfrm>
        </p:grpSpPr>
        <p:sp>
          <p:nvSpPr>
            <p:cNvPr id="385" name="Rectangle 192"/>
            <p:cNvSpPr>
              <a:spLocks noChangeArrowheads="1"/>
            </p:cNvSpPr>
            <p:nvPr/>
          </p:nvSpPr>
          <p:spPr bwMode="auto">
            <a:xfrm>
              <a:off x="2922588" y="5856288"/>
              <a:ext cx="936625" cy="185738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Rectangle 193"/>
            <p:cNvSpPr>
              <a:spLocks noChangeArrowheads="1"/>
            </p:cNvSpPr>
            <p:nvPr/>
          </p:nvSpPr>
          <p:spPr bwMode="auto">
            <a:xfrm>
              <a:off x="2922588" y="5108575"/>
              <a:ext cx="936625" cy="74771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Rectangle 194"/>
            <p:cNvSpPr>
              <a:spLocks noChangeArrowheads="1"/>
            </p:cNvSpPr>
            <p:nvPr/>
          </p:nvSpPr>
          <p:spPr bwMode="auto">
            <a:xfrm>
              <a:off x="2925763" y="5435600"/>
              <a:ext cx="933450" cy="9366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195"/>
            <p:cNvSpPr>
              <a:spLocks noEditPoints="1"/>
            </p:cNvSpPr>
            <p:nvPr/>
          </p:nvSpPr>
          <p:spPr bwMode="auto">
            <a:xfrm>
              <a:off x="3321051" y="5167313"/>
              <a:ext cx="414338" cy="381000"/>
            </a:xfrm>
            <a:custGeom>
              <a:gdLst>
                <a:gd fmla="*/ 0 w 284" name="T0"/>
                <a:gd fmla="*/ 261 h 261" name="T1"/>
                <a:gd fmla="*/ 19 w 284" name="T2"/>
                <a:gd fmla="*/ 206 h 261" name="T3"/>
                <a:gd fmla="*/ 186 w 284" name="T4"/>
                <a:gd fmla="*/ 0 h 261" name="T5"/>
                <a:gd fmla="*/ 255 w 284" name="T6"/>
                <a:gd fmla="*/ 35 h 261" name="T7"/>
                <a:gd fmla="*/ 277 w 284" name="T8"/>
                <a:gd fmla="*/ 116 h 261" name="T9"/>
                <a:gd fmla="*/ 56 w 284" name="T10"/>
                <a:gd fmla="*/ 247 h 261" name="T11"/>
                <a:gd fmla="*/ 0 w 284" name="T12"/>
                <a:gd fmla="*/ 261 h 261" name="T13"/>
                <a:gd fmla="*/ 186 w 284" name="T14"/>
                <a:gd fmla="*/ 64 h 261" name="T15"/>
                <a:gd fmla="*/ 103 w 284" name="T16"/>
                <a:gd fmla="*/ 166 h 261" name="T17"/>
                <a:gd fmla="*/ 216 w 284" name="T18"/>
                <a:gd fmla="*/ 97 h 261" name="T19"/>
                <a:gd fmla="*/ 208 w 284" name="T20"/>
                <a:gd fmla="*/ 77 h 261" name="T21"/>
                <a:gd fmla="*/ 186 w 284" name="T22"/>
                <a:gd fmla="*/ 64 h 26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1" w="284">
                  <a:moveTo>
                    <a:pt x="0" y="261"/>
                  </a:moveTo>
                  <a:cubicBezTo>
                    <a:pt x="19" y="206"/>
                    <a:pt x="19" y="206"/>
                    <a:pt x="19" y="206"/>
                  </a:cubicBezTo>
                  <a:cubicBezTo>
                    <a:pt x="30" y="171"/>
                    <a:pt x="93" y="0"/>
                    <a:pt x="186" y="0"/>
                  </a:cubicBezTo>
                  <a:cubicBezTo>
                    <a:pt x="211" y="0"/>
                    <a:pt x="235" y="11"/>
                    <a:pt x="255" y="35"/>
                  </a:cubicBezTo>
                  <a:cubicBezTo>
                    <a:pt x="284" y="67"/>
                    <a:pt x="283" y="97"/>
                    <a:pt x="277" y="116"/>
                  </a:cubicBezTo>
                  <a:cubicBezTo>
                    <a:pt x="251" y="197"/>
                    <a:pt x="89" y="239"/>
                    <a:pt x="56" y="247"/>
                  </a:cubicBezTo>
                  <a:lnTo>
                    <a:pt x="0" y="261"/>
                  </a:lnTo>
                  <a:close/>
                  <a:moveTo>
                    <a:pt x="186" y="64"/>
                  </a:moveTo>
                  <a:cubicBezTo>
                    <a:pt x="167" y="64"/>
                    <a:pt x="133" y="104"/>
                    <a:pt x="103" y="166"/>
                  </a:cubicBezTo>
                  <a:cubicBezTo>
                    <a:pt x="157" y="147"/>
                    <a:pt x="208" y="120"/>
                    <a:pt x="216" y="97"/>
                  </a:cubicBezTo>
                  <a:cubicBezTo>
                    <a:pt x="216" y="95"/>
                    <a:pt x="218" y="89"/>
                    <a:pt x="208" y="77"/>
                  </a:cubicBezTo>
                  <a:cubicBezTo>
                    <a:pt x="202" y="71"/>
                    <a:pt x="194" y="64"/>
                    <a:pt x="186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196"/>
            <p:cNvSpPr>
              <a:spLocks noEditPoints="1"/>
            </p:cNvSpPr>
            <p:nvPr/>
          </p:nvSpPr>
          <p:spPr bwMode="auto">
            <a:xfrm>
              <a:off x="3049588" y="5167313"/>
              <a:ext cx="414338" cy="381000"/>
            </a:xfrm>
            <a:custGeom>
              <a:gdLst>
                <a:gd fmla="*/ 284 w 284" name="T0"/>
                <a:gd fmla="*/ 261 h 261" name="T1"/>
                <a:gd fmla="*/ 227 w 284" name="T2"/>
                <a:gd fmla="*/ 247 h 261" name="T3"/>
                <a:gd fmla="*/ 7 w 284" name="T4"/>
                <a:gd fmla="*/ 116 h 261" name="T5"/>
                <a:gd fmla="*/ 28 w 284" name="T6"/>
                <a:gd fmla="*/ 35 h 261" name="T7"/>
                <a:gd fmla="*/ 98 w 284" name="T8"/>
                <a:gd fmla="*/ 0 h 261" name="T9"/>
                <a:gd fmla="*/ 265 w 284" name="T10"/>
                <a:gd fmla="*/ 206 h 261" name="T11"/>
                <a:gd fmla="*/ 284 w 284" name="T12"/>
                <a:gd fmla="*/ 261 h 261" name="T13"/>
                <a:gd fmla="*/ 98 w 284" name="T14"/>
                <a:gd fmla="*/ 64 h 261" name="T15"/>
                <a:gd fmla="*/ 76 w 284" name="T16"/>
                <a:gd fmla="*/ 77 h 261" name="T17"/>
                <a:gd fmla="*/ 68 w 284" name="T18"/>
                <a:gd fmla="*/ 97 h 261" name="T19"/>
                <a:gd fmla="*/ 180 w 284" name="T20"/>
                <a:gd fmla="*/ 166 h 261" name="T21"/>
                <a:gd fmla="*/ 98 w 284" name="T22"/>
                <a:gd fmla="*/ 64 h 26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1" w="284">
                  <a:moveTo>
                    <a:pt x="284" y="261"/>
                  </a:moveTo>
                  <a:cubicBezTo>
                    <a:pt x="227" y="247"/>
                    <a:pt x="227" y="247"/>
                    <a:pt x="227" y="247"/>
                  </a:cubicBezTo>
                  <a:cubicBezTo>
                    <a:pt x="195" y="239"/>
                    <a:pt x="32" y="197"/>
                    <a:pt x="7" y="116"/>
                  </a:cubicBezTo>
                  <a:cubicBezTo>
                    <a:pt x="1" y="97"/>
                    <a:pt x="0" y="67"/>
                    <a:pt x="28" y="35"/>
                  </a:cubicBezTo>
                  <a:cubicBezTo>
                    <a:pt x="49" y="11"/>
                    <a:pt x="72" y="0"/>
                    <a:pt x="98" y="0"/>
                  </a:cubicBezTo>
                  <a:cubicBezTo>
                    <a:pt x="191" y="0"/>
                    <a:pt x="253" y="171"/>
                    <a:pt x="265" y="206"/>
                  </a:cubicBezTo>
                  <a:lnTo>
                    <a:pt x="284" y="261"/>
                  </a:lnTo>
                  <a:close/>
                  <a:moveTo>
                    <a:pt x="98" y="64"/>
                  </a:moveTo>
                  <a:cubicBezTo>
                    <a:pt x="90" y="64"/>
                    <a:pt x="82" y="71"/>
                    <a:pt x="76" y="77"/>
                  </a:cubicBezTo>
                  <a:cubicBezTo>
                    <a:pt x="65" y="89"/>
                    <a:pt x="67" y="95"/>
                    <a:pt x="68" y="97"/>
                  </a:cubicBezTo>
                  <a:cubicBezTo>
                    <a:pt x="75" y="120"/>
                    <a:pt x="127" y="147"/>
                    <a:pt x="180" y="166"/>
                  </a:cubicBezTo>
                  <a:cubicBezTo>
                    <a:pt x="153" y="110"/>
                    <a:pt x="120" y="64"/>
                    <a:pt x="98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Rectangle 197"/>
            <p:cNvSpPr>
              <a:spLocks noChangeArrowheads="1"/>
            </p:cNvSpPr>
            <p:nvPr/>
          </p:nvSpPr>
          <p:spPr bwMode="auto">
            <a:xfrm>
              <a:off x="3346451" y="5108575"/>
              <a:ext cx="93663" cy="74771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198"/>
            <p:cNvSpPr/>
            <p:nvPr/>
          </p:nvSpPr>
          <p:spPr bwMode="auto">
            <a:xfrm>
              <a:off x="3359151" y="5448300"/>
              <a:ext cx="252413" cy="254000"/>
            </a:xfrm>
            <a:custGeom>
              <a:gdLst>
                <a:gd fmla="*/ 118 w 159" name="T0"/>
                <a:gd fmla="*/ 160 h 160" name="T1"/>
                <a:gd fmla="*/ 0 w 159" name="T2"/>
                <a:gd fmla="*/ 42 h 160" name="T3"/>
                <a:gd fmla="*/ 41 w 159" name="T4"/>
                <a:gd fmla="*/ 0 h 160" name="T5"/>
                <a:gd fmla="*/ 159 w 159" name="T6"/>
                <a:gd fmla="*/ 118 h 160" name="T7"/>
                <a:gd fmla="*/ 118 w 159" name="T8"/>
                <a:gd fmla="*/ 160 h 1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0" w="159">
                  <a:moveTo>
                    <a:pt x="118" y="160"/>
                  </a:moveTo>
                  <a:lnTo>
                    <a:pt x="0" y="42"/>
                  </a:lnTo>
                  <a:lnTo>
                    <a:pt x="41" y="0"/>
                  </a:lnTo>
                  <a:lnTo>
                    <a:pt x="159" y="118"/>
                  </a:lnTo>
                  <a:lnTo>
                    <a:pt x="118" y="16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199"/>
            <p:cNvSpPr/>
            <p:nvPr/>
          </p:nvSpPr>
          <p:spPr bwMode="auto">
            <a:xfrm>
              <a:off x="3171826" y="5448300"/>
              <a:ext cx="252413" cy="254000"/>
            </a:xfrm>
            <a:custGeom>
              <a:gdLst>
                <a:gd fmla="*/ 42 w 159" name="T0"/>
                <a:gd fmla="*/ 160 h 160" name="T1"/>
                <a:gd fmla="*/ 0 w 159" name="T2"/>
                <a:gd fmla="*/ 118 h 160" name="T3"/>
                <a:gd fmla="*/ 118 w 159" name="T4"/>
                <a:gd fmla="*/ 0 h 160" name="T5"/>
                <a:gd fmla="*/ 159 w 159" name="T6"/>
                <a:gd fmla="*/ 42 h 160" name="T7"/>
                <a:gd fmla="*/ 42 w 159" name="T8"/>
                <a:gd fmla="*/ 160 h 1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0" w="159">
                  <a:moveTo>
                    <a:pt x="42" y="160"/>
                  </a:moveTo>
                  <a:lnTo>
                    <a:pt x="0" y="118"/>
                  </a:lnTo>
                  <a:lnTo>
                    <a:pt x="118" y="0"/>
                  </a:lnTo>
                  <a:lnTo>
                    <a:pt x="159" y="42"/>
                  </a:lnTo>
                  <a:lnTo>
                    <a:pt x="42" y="16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3" name="Rectangle 200"/>
            <p:cNvSpPr>
              <a:spLocks noChangeArrowheads="1"/>
            </p:cNvSpPr>
            <p:nvPr/>
          </p:nvSpPr>
          <p:spPr bwMode="auto">
            <a:xfrm>
              <a:off x="3346451" y="5856288"/>
              <a:ext cx="93663" cy="185738"/>
            </a:xfrm>
            <a:prstGeom prst="rect">
              <a:avLst/>
            </a:prstGeom>
            <a:solidFill>
              <a:srgbClr val="2C3C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2178051" y="5108575"/>
            <a:ext cx="560388" cy="373063"/>
            <a:chOff x="2178051" y="5108575"/>
            <a:chExt cx="560388" cy="373063"/>
          </a:xfrm>
        </p:grpSpPr>
        <p:sp>
          <p:nvSpPr>
            <p:cNvPr id="394" name="Freeform 201"/>
            <p:cNvSpPr/>
            <p:nvPr/>
          </p:nvSpPr>
          <p:spPr bwMode="auto">
            <a:xfrm>
              <a:off x="2178051" y="5295900"/>
              <a:ext cx="560388" cy="185738"/>
            </a:xfrm>
            <a:custGeom>
              <a:gdLst>
                <a:gd fmla="*/ 0 w 384" name="T0"/>
                <a:gd fmla="*/ 112 h 128" name="T1"/>
                <a:gd fmla="*/ 16 w 384" name="T2"/>
                <a:gd fmla="*/ 128 h 128" name="T3"/>
                <a:gd fmla="*/ 368 w 384" name="T4"/>
                <a:gd fmla="*/ 128 h 128" name="T5"/>
                <a:gd fmla="*/ 384 w 384" name="T6"/>
                <a:gd fmla="*/ 112 h 128" name="T7"/>
                <a:gd fmla="*/ 384 w 384" name="T8"/>
                <a:gd fmla="*/ 0 h 128" name="T9"/>
                <a:gd fmla="*/ 0 w 384" name="T10"/>
                <a:gd fmla="*/ 0 h 128" name="T11"/>
                <a:gd fmla="*/ 0 w 384" name="T12"/>
                <a:gd fmla="*/ 112 h 1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8" w="384">
                  <a:moveTo>
                    <a:pt x="0" y="112"/>
                  </a:moveTo>
                  <a:cubicBezTo>
                    <a:pt x="0" y="121"/>
                    <a:pt x="7" y="128"/>
                    <a:pt x="16" y="128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77" y="128"/>
                    <a:pt x="384" y="121"/>
                    <a:pt x="384" y="11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5" name="Freeform 202"/>
            <p:cNvSpPr/>
            <p:nvPr/>
          </p:nvSpPr>
          <p:spPr bwMode="auto">
            <a:xfrm>
              <a:off x="2178051" y="5108575"/>
              <a:ext cx="560388" cy="93663"/>
            </a:xfrm>
            <a:custGeom>
              <a:gdLst>
                <a:gd fmla="*/ 384 w 384" name="T0"/>
                <a:gd fmla="*/ 16 h 64" name="T1"/>
                <a:gd fmla="*/ 368 w 384" name="T2"/>
                <a:gd fmla="*/ 0 h 64" name="T3"/>
                <a:gd fmla="*/ 16 w 384" name="T4"/>
                <a:gd fmla="*/ 0 h 64" name="T5"/>
                <a:gd fmla="*/ 0 w 384" name="T6"/>
                <a:gd fmla="*/ 16 h 64" name="T7"/>
                <a:gd fmla="*/ 0 w 384" name="T8"/>
                <a:gd fmla="*/ 64 h 64" name="T9"/>
                <a:gd fmla="*/ 384 w 384" name="T10"/>
                <a:gd fmla="*/ 64 h 64" name="T11"/>
                <a:gd fmla="*/ 384 w 384" name="T12"/>
                <a:gd fmla="*/ 16 h 6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4" w="384">
                  <a:moveTo>
                    <a:pt x="384" y="16"/>
                  </a:moveTo>
                  <a:cubicBezTo>
                    <a:pt x="384" y="7"/>
                    <a:pt x="377" y="0"/>
                    <a:pt x="36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84" y="64"/>
                    <a:pt x="384" y="64"/>
                    <a:pt x="384" y="64"/>
                  </a:cubicBezTo>
                  <a:lnTo>
                    <a:pt x="384" y="16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6" name="Rectangle 203"/>
            <p:cNvSpPr>
              <a:spLocks noChangeArrowheads="1"/>
            </p:cNvSpPr>
            <p:nvPr/>
          </p:nvSpPr>
          <p:spPr bwMode="auto">
            <a:xfrm>
              <a:off x="2178051" y="5202238"/>
              <a:ext cx="560388" cy="93663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7" name="Rectangle 204"/>
            <p:cNvSpPr>
              <a:spLocks noChangeArrowheads="1"/>
            </p:cNvSpPr>
            <p:nvPr/>
          </p:nvSpPr>
          <p:spPr bwMode="auto">
            <a:xfrm>
              <a:off x="2224088" y="5330825"/>
              <a:ext cx="141288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Rectangle 206"/>
            <p:cNvSpPr>
              <a:spLocks noChangeArrowheads="1"/>
            </p:cNvSpPr>
            <p:nvPr/>
          </p:nvSpPr>
          <p:spPr bwMode="auto">
            <a:xfrm>
              <a:off x="2411413" y="5330825"/>
              <a:ext cx="279400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7"/>
            <p:cNvSpPr/>
            <p:nvPr/>
          </p:nvSpPr>
          <p:spPr bwMode="auto">
            <a:xfrm>
              <a:off x="2224088" y="5389563"/>
              <a:ext cx="71438" cy="46038"/>
            </a:xfrm>
            <a:custGeom>
              <a:gdLst>
                <a:gd fmla="*/ 40 w 48" name="T0"/>
                <a:gd fmla="*/ 0 h 32" name="T1"/>
                <a:gd fmla="*/ 24 w 48" name="T2"/>
                <a:gd fmla="*/ 0 h 32" name="T3"/>
                <a:gd fmla="*/ 8 w 48" name="T4"/>
                <a:gd fmla="*/ 0 h 32" name="T5"/>
                <a:gd fmla="*/ 0 w 48" name="T6"/>
                <a:gd fmla="*/ 8 h 32" name="T7"/>
                <a:gd fmla="*/ 0 w 48" name="T8"/>
                <a:gd fmla="*/ 24 h 32" name="T9"/>
                <a:gd fmla="*/ 8 w 48" name="T10"/>
                <a:gd fmla="*/ 32 h 32" name="T11"/>
                <a:gd fmla="*/ 24 w 48" name="T12"/>
                <a:gd fmla="*/ 32 h 32" name="T13"/>
                <a:gd fmla="*/ 40 w 48" name="T14"/>
                <a:gd fmla="*/ 32 h 32" name="T15"/>
                <a:gd fmla="*/ 48 w 48" name="T16"/>
                <a:gd fmla="*/ 24 h 32" name="T17"/>
                <a:gd fmla="*/ 48 w 48" name="T18"/>
                <a:gd fmla="*/ 8 h 32" name="T19"/>
                <a:gd fmla="*/ 40 w 48" name="T20"/>
                <a:gd fmla="*/ 0 h 3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2" w="48">
                  <a:moveTo>
                    <a:pt x="40" y="0"/>
                  </a:moveTo>
                  <a:cubicBezTo>
                    <a:pt x="36" y="0"/>
                    <a:pt x="28" y="0"/>
                    <a:pt x="24" y="0"/>
                  </a:cubicBezTo>
                  <a:cubicBezTo>
                    <a:pt x="20" y="0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20" y="32"/>
                    <a:pt x="24" y="32"/>
                  </a:cubicBezTo>
                  <a:cubicBezTo>
                    <a:pt x="28" y="32"/>
                    <a:pt x="36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2" name="组合 411"/>
          <p:cNvGrpSpPr/>
          <p:nvPr/>
        </p:nvGrpSpPr>
        <p:grpSpPr>
          <a:xfrm>
            <a:off x="2178051" y="5668963"/>
            <a:ext cx="582612" cy="373063"/>
            <a:chOff x="2178051" y="5668963"/>
            <a:chExt cx="582612" cy="373063"/>
          </a:xfrm>
        </p:grpSpPr>
        <p:sp>
          <p:nvSpPr>
            <p:cNvPr id="44" name="Oval 208"/>
            <p:cNvSpPr>
              <a:spLocks noChangeArrowheads="1"/>
            </p:cNvSpPr>
            <p:nvPr/>
          </p:nvSpPr>
          <p:spPr bwMode="auto">
            <a:xfrm>
              <a:off x="2178051" y="5668963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Oval 209"/>
            <p:cNvSpPr>
              <a:spLocks noChangeArrowheads="1"/>
            </p:cNvSpPr>
            <p:nvPr/>
          </p:nvSpPr>
          <p:spPr bwMode="auto">
            <a:xfrm>
              <a:off x="2178051" y="5926138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10"/>
            <p:cNvSpPr/>
            <p:nvPr/>
          </p:nvSpPr>
          <p:spPr bwMode="auto">
            <a:xfrm>
              <a:off x="2178051" y="5762625"/>
              <a:ext cx="560388" cy="279400"/>
            </a:xfrm>
            <a:custGeom>
              <a:gdLst>
                <a:gd fmla="*/ 376 w 384" name="T0"/>
                <a:gd fmla="*/ 0 h 192" name="T1"/>
                <a:gd fmla="*/ 352 w 384" name="T2"/>
                <a:gd fmla="*/ 0 h 192" name="T3"/>
                <a:gd fmla="*/ 264 w 384" name="T4"/>
                <a:gd fmla="*/ 0 h 192" name="T5"/>
                <a:gd fmla="*/ 128 w 384" name="T6"/>
                <a:gd fmla="*/ 0 h 192" name="T7"/>
                <a:gd fmla="*/ 0 w 384" name="T8"/>
                <a:gd fmla="*/ 0 h 192" name="T9"/>
                <a:gd fmla="*/ 0 w 384" name="T10"/>
                <a:gd fmla="*/ 128 h 192" name="T11"/>
                <a:gd fmla="*/ 64 w 384" name="T12"/>
                <a:gd fmla="*/ 192 h 192" name="T13"/>
                <a:gd fmla="*/ 128 w 384" name="T14"/>
                <a:gd fmla="*/ 192 h 192" name="T15"/>
                <a:gd fmla="*/ 264 w 384" name="T16"/>
                <a:gd fmla="*/ 192 h 192" name="T17"/>
                <a:gd fmla="*/ 315 w 384" name="T18"/>
                <a:gd fmla="*/ 192 h 192" name="T19"/>
                <a:gd fmla="*/ 344 w 384" name="T20"/>
                <a:gd fmla="*/ 192 h 192" name="T21"/>
                <a:gd fmla="*/ 376 w 384" name="T22"/>
                <a:gd fmla="*/ 192 h 192" name="T23"/>
                <a:gd fmla="*/ 384 w 384" name="T24"/>
                <a:gd fmla="*/ 184 h 192" name="T25"/>
                <a:gd fmla="*/ 384 w 384" name="T26"/>
                <a:gd fmla="*/ 8 h 192" name="T27"/>
                <a:gd fmla="*/ 376 w 384" name="T28"/>
                <a:gd fmla="*/ 0 h 1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92" w="384">
                  <a:moveTo>
                    <a:pt x="37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80" y="192"/>
                    <a:pt x="384" y="188"/>
                    <a:pt x="384" y="184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4"/>
                    <a:pt x="380" y="0"/>
                    <a:pt x="376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Oval 211"/>
            <p:cNvSpPr>
              <a:spLocks noChangeArrowheads="1"/>
            </p:cNvSpPr>
            <p:nvPr/>
          </p:nvSpPr>
          <p:spPr bwMode="auto">
            <a:xfrm>
              <a:off x="2201863" y="5692775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Rectangle 212"/>
            <p:cNvSpPr>
              <a:spLocks noChangeArrowheads="1"/>
            </p:cNvSpPr>
            <p:nvPr/>
          </p:nvSpPr>
          <p:spPr bwMode="auto">
            <a:xfrm>
              <a:off x="2236788" y="5692775"/>
              <a:ext cx="407988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Rectangle 213"/>
            <p:cNvSpPr>
              <a:spLocks noChangeArrowheads="1"/>
            </p:cNvSpPr>
            <p:nvPr/>
          </p:nvSpPr>
          <p:spPr bwMode="auto">
            <a:xfrm>
              <a:off x="2236788" y="5668963"/>
              <a:ext cx="407988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Rectangle 214"/>
            <p:cNvSpPr>
              <a:spLocks noChangeArrowheads="1"/>
            </p:cNvSpPr>
            <p:nvPr/>
          </p:nvSpPr>
          <p:spPr bwMode="auto">
            <a:xfrm>
              <a:off x="2178051" y="5727700"/>
              <a:ext cx="23813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Rectangle 215"/>
            <p:cNvSpPr>
              <a:spLocks noChangeArrowheads="1"/>
            </p:cNvSpPr>
            <p:nvPr/>
          </p:nvSpPr>
          <p:spPr bwMode="auto">
            <a:xfrm>
              <a:off x="2236788" y="5983288"/>
              <a:ext cx="34925" cy="5873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Rectangle 216"/>
            <p:cNvSpPr>
              <a:spLocks noChangeArrowheads="1"/>
            </p:cNvSpPr>
            <p:nvPr/>
          </p:nvSpPr>
          <p:spPr bwMode="auto">
            <a:xfrm>
              <a:off x="2178051" y="5948363"/>
              <a:ext cx="58738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Oval 217"/>
            <p:cNvSpPr>
              <a:spLocks noChangeArrowheads="1"/>
            </p:cNvSpPr>
            <p:nvPr/>
          </p:nvSpPr>
          <p:spPr bwMode="auto">
            <a:xfrm>
              <a:off x="2644776" y="5668963"/>
              <a:ext cx="46038" cy="460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Oval 218"/>
            <p:cNvSpPr>
              <a:spLocks noChangeArrowheads="1"/>
            </p:cNvSpPr>
            <p:nvPr/>
          </p:nvSpPr>
          <p:spPr bwMode="auto">
            <a:xfrm>
              <a:off x="2644776" y="5692775"/>
              <a:ext cx="23813" cy="222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Rectangle 219"/>
            <p:cNvSpPr>
              <a:spLocks noChangeArrowheads="1"/>
            </p:cNvSpPr>
            <p:nvPr/>
          </p:nvSpPr>
          <p:spPr bwMode="auto">
            <a:xfrm>
              <a:off x="2644776" y="5703888"/>
              <a:ext cx="23813" cy="587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Rectangle 220"/>
            <p:cNvSpPr>
              <a:spLocks noChangeArrowheads="1"/>
            </p:cNvSpPr>
            <p:nvPr/>
          </p:nvSpPr>
          <p:spPr bwMode="auto">
            <a:xfrm>
              <a:off x="2644776" y="5692775"/>
              <a:ext cx="11113" cy="111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Rectangle 221"/>
            <p:cNvSpPr>
              <a:spLocks noChangeArrowheads="1"/>
            </p:cNvSpPr>
            <p:nvPr/>
          </p:nvSpPr>
          <p:spPr bwMode="auto">
            <a:xfrm>
              <a:off x="2668588" y="5692775"/>
              <a:ext cx="22225" cy="6985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Rectangle 222"/>
            <p:cNvSpPr>
              <a:spLocks noChangeArrowheads="1"/>
            </p:cNvSpPr>
            <p:nvPr/>
          </p:nvSpPr>
          <p:spPr bwMode="auto">
            <a:xfrm>
              <a:off x="2644776" y="5668963"/>
              <a:ext cx="23813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23"/>
            <p:cNvSpPr/>
            <p:nvPr/>
          </p:nvSpPr>
          <p:spPr bwMode="auto">
            <a:xfrm>
              <a:off x="2551113" y="5856288"/>
              <a:ext cx="209550" cy="92075"/>
            </a:xfrm>
            <a:custGeom>
              <a:gdLst>
                <a:gd fmla="*/ 144 w 144" name="T0"/>
                <a:gd fmla="*/ 8 h 64" name="T1"/>
                <a:gd fmla="*/ 136 w 144" name="T2"/>
                <a:gd fmla="*/ 0 h 64" name="T3"/>
                <a:gd fmla="*/ 8 w 144" name="T4"/>
                <a:gd fmla="*/ 0 h 64" name="T5"/>
                <a:gd fmla="*/ 0 w 144" name="T6"/>
                <a:gd fmla="*/ 8 h 64" name="T7"/>
                <a:gd fmla="*/ 0 w 144" name="T8"/>
                <a:gd fmla="*/ 56 h 64" name="T9"/>
                <a:gd fmla="*/ 8 w 144" name="T10"/>
                <a:gd fmla="*/ 64 h 64" name="T11"/>
                <a:gd fmla="*/ 136 w 144" name="T12"/>
                <a:gd fmla="*/ 64 h 64" name="T13"/>
                <a:gd fmla="*/ 144 w 144" name="T14"/>
                <a:gd fmla="*/ 56 h 64" name="T15"/>
                <a:gd fmla="*/ 144 w 144" name="T16"/>
                <a:gd fmla="*/ 8 h 6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4" w="144">
                  <a:moveTo>
                    <a:pt x="144" y="8"/>
                  </a:move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0" y="64"/>
                    <a:pt x="144" y="60"/>
                    <a:pt x="144" y="56"/>
                  </a:cubicBez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Oval 224"/>
            <p:cNvSpPr>
              <a:spLocks noChangeArrowheads="1"/>
            </p:cNvSpPr>
            <p:nvPr/>
          </p:nvSpPr>
          <p:spPr bwMode="auto">
            <a:xfrm>
              <a:off x="2574926" y="5878513"/>
              <a:ext cx="46038" cy="47625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98476" y="4362450"/>
            <a:ext cx="373063" cy="558801"/>
            <a:chOff x="498476" y="4362450"/>
            <a:chExt cx="373063" cy="558801"/>
          </a:xfrm>
        </p:grpSpPr>
        <p:sp>
          <p:nvSpPr>
            <p:cNvPr id="368" name="Freeform 175"/>
            <p:cNvSpPr>
              <a:spLocks noEditPoints="1"/>
            </p:cNvSpPr>
            <p:nvPr/>
          </p:nvSpPr>
          <p:spPr bwMode="auto">
            <a:xfrm>
              <a:off x="557213" y="4362450"/>
              <a:ext cx="255588" cy="396875"/>
            </a:xfrm>
            <a:custGeom>
              <a:gdLst>
                <a:gd fmla="*/ 96 w 176" name="T0"/>
                <a:gd fmla="*/ 272 h 272" name="T1"/>
                <a:gd fmla="*/ 80 w 176" name="T2"/>
                <a:gd fmla="*/ 272 h 272" name="T3"/>
                <a:gd fmla="*/ 0 w 176" name="T4"/>
                <a:gd fmla="*/ 192 h 272" name="T5"/>
                <a:gd fmla="*/ 0 w 176" name="T6"/>
                <a:gd fmla="*/ 80 h 272" name="T7"/>
                <a:gd fmla="*/ 80 w 176" name="T8"/>
                <a:gd fmla="*/ 0 h 272" name="T9"/>
                <a:gd fmla="*/ 96 w 176" name="T10"/>
                <a:gd fmla="*/ 0 h 272" name="T11"/>
                <a:gd fmla="*/ 176 w 176" name="T12"/>
                <a:gd fmla="*/ 80 h 272" name="T13"/>
                <a:gd fmla="*/ 176 w 176" name="T14"/>
                <a:gd fmla="*/ 192 h 272" name="T15"/>
                <a:gd fmla="*/ 96 w 176" name="T16"/>
                <a:gd fmla="*/ 272 h 272" name="T17"/>
                <a:gd fmla="*/ 80 w 176" name="T18"/>
                <a:gd fmla="*/ 32 h 272" name="T19"/>
                <a:gd fmla="*/ 32 w 176" name="T20"/>
                <a:gd fmla="*/ 80 h 272" name="T21"/>
                <a:gd fmla="*/ 32 w 176" name="T22"/>
                <a:gd fmla="*/ 192 h 272" name="T23"/>
                <a:gd fmla="*/ 80 w 176" name="T24"/>
                <a:gd fmla="*/ 240 h 272" name="T25"/>
                <a:gd fmla="*/ 96 w 176" name="T26"/>
                <a:gd fmla="*/ 240 h 272" name="T27"/>
                <a:gd fmla="*/ 144 w 176" name="T28"/>
                <a:gd fmla="*/ 192 h 272" name="T29"/>
                <a:gd fmla="*/ 144 w 176" name="T30"/>
                <a:gd fmla="*/ 80 h 272" name="T31"/>
                <a:gd fmla="*/ 96 w 176" name="T32"/>
                <a:gd fmla="*/ 32 h 272" name="T33"/>
                <a:gd fmla="*/ 80 w 176" name="T34"/>
                <a:gd fmla="*/ 32 h 272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72" w="176">
                  <a:moveTo>
                    <a:pt x="96" y="272"/>
                  </a:moveTo>
                  <a:cubicBezTo>
                    <a:pt x="80" y="272"/>
                    <a:pt x="80" y="272"/>
                    <a:pt x="80" y="272"/>
                  </a:cubicBezTo>
                  <a:cubicBezTo>
                    <a:pt x="36" y="272"/>
                    <a:pt x="0" y="236"/>
                    <a:pt x="0" y="19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0" y="0"/>
                    <a:pt x="176" y="36"/>
                    <a:pt x="176" y="80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236"/>
                    <a:pt x="140" y="272"/>
                    <a:pt x="96" y="272"/>
                  </a:cubicBezTo>
                  <a:close/>
                  <a:moveTo>
                    <a:pt x="80" y="32"/>
                  </a:moveTo>
                  <a:cubicBezTo>
                    <a:pt x="54" y="32"/>
                    <a:pt x="32" y="54"/>
                    <a:pt x="32" y="80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218"/>
                    <a:pt x="54" y="240"/>
                    <a:pt x="80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122" y="240"/>
                    <a:pt x="144" y="218"/>
                    <a:pt x="144" y="192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54"/>
                    <a:pt x="122" y="32"/>
                    <a:pt x="96" y="32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Rectangle 225"/>
            <p:cNvSpPr>
              <a:spLocks noChangeArrowheads="1"/>
            </p:cNvSpPr>
            <p:nvPr/>
          </p:nvSpPr>
          <p:spPr bwMode="auto">
            <a:xfrm>
              <a:off x="498476" y="4875213"/>
              <a:ext cx="37306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Rectangle 226"/>
            <p:cNvSpPr>
              <a:spLocks noChangeArrowheads="1"/>
            </p:cNvSpPr>
            <p:nvPr/>
          </p:nvSpPr>
          <p:spPr bwMode="auto">
            <a:xfrm>
              <a:off x="498476" y="4548188"/>
              <a:ext cx="3730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Rectangle 227"/>
            <p:cNvSpPr>
              <a:spLocks noChangeArrowheads="1"/>
            </p:cNvSpPr>
            <p:nvPr/>
          </p:nvSpPr>
          <p:spPr bwMode="auto">
            <a:xfrm>
              <a:off x="498476" y="4595813"/>
              <a:ext cx="373063" cy="27940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Oval 228"/>
            <p:cNvSpPr>
              <a:spLocks noChangeArrowheads="1"/>
            </p:cNvSpPr>
            <p:nvPr/>
          </p:nvSpPr>
          <p:spPr bwMode="auto">
            <a:xfrm>
              <a:off x="638176" y="4648200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29"/>
            <p:cNvSpPr/>
            <p:nvPr/>
          </p:nvSpPr>
          <p:spPr bwMode="auto">
            <a:xfrm>
              <a:off x="661988" y="4670425"/>
              <a:ext cx="46038" cy="152400"/>
            </a:xfrm>
            <a:custGeom>
              <a:gdLst>
                <a:gd fmla="*/ 16 w 32" name="T0"/>
                <a:gd fmla="*/ 104 h 104" name="T1"/>
                <a:gd fmla="*/ 0 w 32" name="T2"/>
                <a:gd fmla="*/ 88 h 104" name="T3"/>
                <a:gd fmla="*/ 0 w 32" name="T4"/>
                <a:gd fmla="*/ 16 h 104" name="T5"/>
                <a:gd fmla="*/ 16 w 32" name="T6"/>
                <a:gd fmla="*/ 0 h 104" name="T7"/>
                <a:gd fmla="*/ 32 w 32" name="T8"/>
                <a:gd fmla="*/ 16 h 104" name="T9"/>
                <a:gd fmla="*/ 32 w 32" name="T10"/>
                <a:gd fmla="*/ 88 h 104" name="T11"/>
                <a:gd fmla="*/ 16 w 32" name="T12"/>
                <a:gd fmla="*/ 104 h 10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4" w="32">
                  <a:moveTo>
                    <a:pt x="16" y="104"/>
                  </a:moveTo>
                  <a:cubicBezTo>
                    <a:pt x="7" y="104"/>
                    <a:pt x="0" y="97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7"/>
                    <a:pt x="25" y="104"/>
                    <a:pt x="16" y="10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2176463" y="3241675"/>
            <a:ext cx="1682750" cy="1679575"/>
            <a:chOff x="2176463" y="3241675"/>
            <a:chExt cx="1682750" cy="1679575"/>
          </a:xfrm>
        </p:grpSpPr>
        <p:grpSp>
          <p:nvGrpSpPr>
            <p:cNvPr id="416" name="组合 415"/>
            <p:cNvGrpSpPr/>
            <p:nvPr/>
          </p:nvGrpSpPr>
          <p:grpSpPr>
            <a:xfrm>
              <a:off x="2176463" y="3241675"/>
              <a:ext cx="1682750" cy="1679575"/>
              <a:chOff x="2176463" y="3241675"/>
              <a:chExt cx="1682750" cy="1679575"/>
            </a:xfrm>
          </p:grpSpPr>
          <p:sp>
            <p:nvSpPr>
              <p:cNvPr id="66" name="Rectangle 230"/>
              <p:cNvSpPr>
                <a:spLocks noChangeArrowheads="1"/>
              </p:cNvSpPr>
              <p:nvPr/>
            </p:nvSpPr>
            <p:spPr bwMode="auto">
              <a:xfrm>
                <a:off x="2176463" y="3429000"/>
                <a:ext cx="1682750" cy="1492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" name="Rectangle 231"/>
              <p:cNvSpPr>
                <a:spLocks noChangeArrowheads="1"/>
              </p:cNvSpPr>
              <p:nvPr/>
            </p:nvSpPr>
            <p:spPr bwMode="auto">
              <a:xfrm>
                <a:off x="2176463" y="3241675"/>
                <a:ext cx="1682750" cy="187325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" name="Oval 232"/>
              <p:cNvSpPr>
                <a:spLocks noChangeArrowheads="1"/>
              </p:cNvSpPr>
              <p:nvPr/>
            </p:nvSpPr>
            <p:spPr bwMode="auto">
              <a:xfrm>
                <a:off x="36496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" name="Oval 233"/>
              <p:cNvSpPr>
                <a:spLocks noChangeArrowheads="1"/>
              </p:cNvSpPr>
              <p:nvPr/>
            </p:nvSpPr>
            <p:spPr bwMode="auto">
              <a:xfrm>
                <a:off x="371951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" name="Oval 234"/>
              <p:cNvSpPr>
                <a:spLocks noChangeArrowheads="1"/>
              </p:cNvSpPr>
              <p:nvPr/>
            </p:nvSpPr>
            <p:spPr bwMode="auto">
              <a:xfrm>
                <a:off x="37893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" name="Rectangle 235"/>
              <p:cNvSpPr>
                <a:spLocks noChangeArrowheads="1"/>
              </p:cNvSpPr>
              <p:nvPr/>
            </p:nvSpPr>
            <p:spPr bwMode="auto">
              <a:xfrm>
                <a:off x="2200276" y="3335338"/>
                <a:ext cx="13970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Rectangle 236"/>
              <p:cNvSpPr>
                <a:spLocks noChangeArrowheads="1"/>
              </p:cNvSpPr>
              <p:nvPr/>
            </p:nvSpPr>
            <p:spPr bwMode="auto">
              <a:xfrm>
                <a:off x="2363788" y="3335338"/>
                <a:ext cx="1379538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Rectangle 237"/>
              <p:cNvSpPr>
                <a:spLocks noChangeArrowheads="1"/>
              </p:cNvSpPr>
              <p:nvPr/>
            </p:nvSpPr>
            <p:spPr bwMode="auto">
              <a:xfrm>
                <a:off x="3765551" y="3335338"/>
                <a:ext cx="6985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2832101" y="4362450"/>
              <a:ext cx="744538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Rectangle 239"/>
            <p:cNvSpPr>
              <a:spLocks noChangeArrowheads="1"/>
            </p:cNvSpPr>
            <p:nvPr/>
          </p:nvSpPr>
          <p:spPr bwMode="auto">
            <a:xfrm>
              <a:off x="2830513" y="4454525"/>
              <a:ext cx="747713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Rectangle 240"/>
            <p:cNvSpPr>
              <a:spLocks noChangeArrowheads="1"/>
            </p:cNvSpPr>
            <p:nvPr/>
          </p:nvSpPr>
          <p:spPr bwMode="auto">
            <a:xfrm>
              <a:off x="2830513" y="4548188"/>
              <a:ext cx="746125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Rectangle 241"/>
            <p:cNvSpPr>
              <a:spLocks noChangeArrowheads="1"/>
            </p:cNvSpPr>
            <p:nvPr/>
          </p:nvSpPr>
          <p:spPr bwMode="auto">
            <a:xfrm>
              <a:off x="2830513" y="4641850"/>
              <a:ext cx="74612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>
              <a:off x="2830513" y="4735513"/>
              <a:ext cx="563563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Rectangle 246"/>
            <p:cNvSpPr>
              <a:spLocks noChangeArrowheads="1"/>
            </p:cNvSpPr>
            <p:nvPr/>
          </p:nvSpPr>
          <p:spPr bwMode="auto">
            <a:xfrm>
              <a:off x="2646363" y="3895725"/>
              <a:ext cx="56197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Rectangle 247"/>
            <p:cNvSpPr>
              <a:spLocks noChangeArrowheads="1"/>
            </p:cNvSpPr>
            <p:nvPr/>
          </p:nvSpPr>
          <p:spPr bwMode="auto">
            <a:xfrm>
              <a:off x="2435226" y="4362450"/>
              <a:ext cx="325438" cy="4191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Rectangle 248"/>
            <p:cNvSpPr>
              <a:spLocks noChangeArrowheads="1"/>
            </p:cNvSpPr>
            <p:nvPr/>
          </p:nvSpPr>
          <p:spPr bwMode="auto">
            <a:xfrm>
              <a:off x="2481263" y="4408488"/>
              <a:ext cx="233363" cy="327025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Rectangle 249"/>
            <p:cNvSpPr>
              <a:spLocks noChangeArrowheads="1"/>
            </p:cNvSpPr>
            <p:nvPr/>
          </p:nvSpPr>
          <p:spPr bwMode="auto">
            <a:xfrm>
              <a:off x="243363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Rectangle 250"/>
            <p:cNvSpPr>
              <a:spLocks noChangeArrowheads="1"/>
            </p:cNvSpPr>
            <p:nvPr/>
          </p:nvSpPr>
          <p:spPr bwMode="auto">
            <a:xfrm>
              <a:off x="2479676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Rectangle 251"/>
            <p:cNvSpPr>
              <a:spLocks noChangeArrowheads="1"/>
            </p:cNvSpPr>
            <p:nvPr/>
          </p:nvSpPr>
          <p:spPr bwMode="auto">
            <a:xfrm>
              <a:off x="274478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Rectangle 252"/>
            <p:cNvSpPr>
              <a:spLocks noChangeArrowheads="1"/>
            </p:cNvSpPr>
            <p:nvPr/>
          </p:nvSpPr>
          <p:spPr bwMode="auto">
            <a:xfrm>
              <a:off x="279241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Rectangle 253"/>
            <p:cNvSpPr>
              <a:spLocks noChangeArrowheads="1"/>
            </p:cNvSpPr>
            <p:nvPr/>
          </p:nvSpPr>
          <p:spPr bwMode="auto">
            <a:xfrm>
              <a:off x="336867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Rectangle 254"/>
            <p:cNvSpPr>
              <a:spLocks noChangeArrowheads="1"/>
            </p:cNvSpPr>
            <p:nvPr/>
          </p:nvSpPr>
          <p:spPr bwMode="auto">
            <a:xfrm>
              <a:off x="3416301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Rectangle 255"/>
            <p:cNvSpPr>
              <a:spLocks noChangeArrowheads="1"/>
            </p:cNvSpPr>
            <p:nvPr/>
          </p:nvSpPr>
          <p:spPr bwMode="auto">
            <a:xfrm>
              <a:off x="305752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Rectangle 256"/>
            <p:cNvSpPr>
              <a:spLocks noChangeArrowheads="1"/>
            </p:cNvSpPr>
            <p:nvPr/>
          </p:nvSpPr>
          <p:spPr bwMode="auto">
            <a:xfrm>
              <a:off x="310356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Rectangle 257"/>
            <p:cNvSpPr>
              <a:spLocks noChangeArrowheads="1"/>
            </p:cNvSpPr>
            <p:nvPr/>
          </p:nvSpPr>
          <p:spPr bwMode="auto">
            <a:xfrm>
              <a:off x="2436813" y="3754438"/>
              <a:ext cx="1165225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Rectangle 258"/>
            <p:cNvSpPr>
              <a:spLocks noChangeArrowheads="1"/>
            </p:cNvSpPr>
            <p:nvPr/>
          </p:nvSpPr>
          <p:spPr bwMode="auto">
            <a:xfrm>
              <a:off x="2482851" y="3802063"/>
              <a:ext cx="107315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9247188" y="3987800"/>
            <a:ext cx="1725613" cy="782638"/>
            <a:chOff x="9247188" y="3987800"/>
            <a:chExt cx="1725613" cy="782638"/>
          </a:xfrm>
        </p:grpSpPr>
        <p:sp>
          <p:nvSpPr>
            <p:cNvPr id="95" name="Rectangle 259"/>
            <p:cNvSpPr>
              <a:spLocks noChangeArrowheads="1"/>
            </p:cNvSpPr>
            <p:nvPr/>
          </p:nvSpPr>
          <p:spPr bwMode="auto">
            <a:xfrm>
              <a:off x="10950576" y="4548188"/>
              <a:ext cx="222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60"/>
            <p:cNvSpPr>
              <a:spLocks noEditPoints="1"/>
            </p:cNvSpPr>
            <p:nvPr/>
          </p:nvSpPr>
          <p:spPr bwMode="auto">
            <a:xfrm>
              <a:off x="10390188" y="4164013"/>
              <a:ext cx="560388" cy="431800"/>
            </a:xfrm>
            <a:custGeom>
              <a:gdLst>
                <a:gd fmla="*/ 384 w 384" name="T0"/>
                <a:gd fmla="*/ 232 h 296" name="T1"/>
                <a:gd fmla="*/ 352 w 384" name="T2"/>
                <a:gd fmla="*/ 232 h 296" name="T3"/>
                <a:gd fmla="*/ 352 w 384" name="T4"/>
                <a:gd fmla="*/ 168 h 296" name="T5"/>
                <a:gd fmla="*/ 384 w 384" name="T6"/>
                <a:gd fmla="*/ 168 h 296" name="T7"/>
                <a:gd fmla="*/ 384 w 384" name="T8"/>
                <a:gd fmla="*/ 136 h 296" name="T9"/>
                <a:gd fmla="*/ 320 w 384" name="T10"/>
                <a:gd fmla="*/ 136 h 296" name="T11"/>
                <a:gd fmla="*/ 265 w 384" name="T12"/>
                <a:gd fmla="*/ 136 h 296" name="T13"/>
                <a:gd fmla="*/ 197 w 384" name="T14"/>
                <a:gd fmla="*/ 0 h 296" name="T15"/>
                <a:gd fmla="*/ 136 w 384" name="T16"/>
                <a:gd fmla="*/ 0 h 296" name="T17"/>
                <a:gd fmla="*/ 120 w 384" name="T18"/>
                <a:gd fmla="*/ 0 h 296" name="T19"/>
                <a:gd fmla="*/ 0 w 384" name="T20"/>
                <a:gd fmla="*/ 0 h 296" name="T21"/>
                <a:gd fmla="*/ 0 w 384" name="T22"/>
                <a:gd fmla="*/ 8 h 296" name="T23"/>
                <a:gd fmla="*/ 0 w 384" name="T24"/>
                <a:gd fmla="*/ 72 h 296" name="T25"/>
                <a:gd fmla="*/ 0 w 384" name="T26"/>
                <a:gd fmla="*/ 136 h 296" name="T27"/>
                <a:gd fmla="*/ 0 w 384" name="T28"/>
                <a:gd fmla="*/ 200 h 296" name="T29"/>
                <a:gd fmla="*/ 0 w 384" name="T30"/>
                <a:gd fmla="*/ 264 h 296" name="T31"/>
                <a:gd fmla="*/ 0 w 384" name="T32"/>
                <a:gd fmla="*/ 296 h 296" name="T33"/>
                <a:gd fmla="*/ 64 w 384" name="T34"/>
                <a:gd fmla="*/ 296 h 296" name="T35"/>
                <a:gd fmla="*/ 101 w 384" name="T36"/>
                <a:gd fmla="*/ 296 h 296" name="T37"/>
                <a:gd fmla="*/ 192 w 384" name="T38"/>
                <a:gd fmla="*/ 232 h 296" name="T39"/>
                <a:gd fmla="*/ 283 w 384" name="T40"/>
                <a:gd fmla="*/ 296 h 296" name="T41"/>
                <a:gd fmla="*/ 368 w 384" name="T42"/>
                <a:gd fmla="*/ 296 h 296" name="T43"/>
                <a:gd fmla="*/ 384 w 384" name="T44"/>
                <a:gd fmla="*/ 296 h 296" name="T45"/>
                <a:gd fmla="*/ 384 w 384" name="T46"/>
                <a:gd fmla="*/ 264 h 296" name="T47"/>
                <a:gd fmla="*/ 384 w 384" name="T48"/>
                <a:gd fmla="*/ 232 h 296" name="T49"/>
                <a:gd fmla="*/ 136 w 384" name="T50"/>
                <a:gd fmla="*/ 16 h 296" name="T51"/>
                <a:gd fmla="*/ 187 w 384" name="T52"/>
                <a:gd fmla="*/ 16 h 296" name="T53"/>
                <a:gd fmla="*/ 247 w 384" name="T54"/>
                <a:gd fmla="*/ 136 h 296" name="T55"/>
                <a:gd fmla="*/ 192 w 384" name="T56"/>
                <a:gd fmla="*/ 136 h 296" name="T57"/>
                <a:gd fmla="*/ 136 w 384" name="T58"/>
                <a:gd fmla="*/ 136 h 296" name="T59"/>
                <a:gd fmla="*/ 136 w 384" name="T60"/>
                <a:gd fmla="*/ 16 h 296" name="T61"/>
                <a:gd fmla="*/ 64 w 384" name="T62"/>
                <a:gd fmla="*/ 16 h 296" name="T63"/>
                <a:gd fmla="*/ 120 w 384" name="T64"/>
                <a:gd fmla="*/ 16 h 296" name="T65"/>
                <a:gd fmla="*/ 120 w 384" name="T66"/>
                <a:gd fmla="*/ 136 h 296" name="T67"/>
                <a:gd fmla="*/ 64 w 384" name="T68"/>
                <a:gd fmla="*/ 136 h 296" name="T69"/>
                <a:gd fmla="*/ 64 w 384" name="T70"/>
                <a:gd fmla="*/ 16 h 296" name="T71"/>
                <a:gd fmla="*/ 128 w 384" name="T72"/>
                <a:gd fmla="*/ 164 h 296" name="T73"/>
                <a:gd fmla="*/ 124 w 384" name="T74"/>
                <a:gd fmla="*/ 160 h 296" name="T75"/>
                <a:gd fmla="*/ 128 w 384" name="T76"/>
                <a:gd fmla="*/ 156 h 296" name="T77"/>
                <a:gd fmla="*/ 192 w 384" name="T78"/>
                <a:gd fmla="*/ 156 h 296" name="T79"/>
                <a:gd fmla="*/ 196 w 384" name="T80"/>
                <a:gd fmla="*/ 160 h 296" name="T81"/>
                <a:gd fmla="*/ 192 w 384" name="T82"/>
                <a:gd fmla="*/ 164 h 296" name="T83"/>
                <a:gd fmla="*/ 128 w 384" name="T84"/>
                <a:gd fmla="*/ 164 h 29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96" w="384">
                  <a:moveTo>
                    <a:pt x="384" y="232"/>
                  </a:moveTo>
                  <a:cubicBezTo>
                    <a:pt x="352" y="232"/>
                    <a:pt x="352" y="232"/>
                    <a:pt x="352" y="232"/>
                  </a:cubicBezTo>
                  <a:cubicBezTo>
                    <a:pt x="352" y="168"/>
                    <a:pt x="352" y="168"/>
                    <a:pt x="352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15" y="258"/>
                    <a:pt x="150" y="232"/>
                    <a:pt x="192" y="232"/>
                  </a:cubicBezTo>
                  <a:cubicBezTo>
                    <a:pt x="234" y="232"/>
                    <a:pt x="269" y="258"/>
                    <a:pt x="283" y="296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64"/>
                    <a:pt x="384" y="264"/>
                    <a:pt x="384" y="264"/>
                  </a:cubicBezTo>
                  <a:lnTo>
                    <a:pt x="384" y="232"/>
                  </a:lnTo>
                  <a:close/>
                  <a:moveTo>
                    <a:pt x="136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36" y="136"/>
                    <a:pt x="136" y="136"/>
                    <a:pt x="136" y="136"/>
                  </a:cubicBezTo>
                  <a:lnTo>
                    <a:pt x="136" y="16"/>
                  </a:lnTo>
                  <a:close/>
                  <a:moveTo>
                    <a:pt x="64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6"/>
                  </a:lnTo>
                  <a:close/>
                  <a:moveTo>
                    <a:pt x="128" y="164"/>
                  </a:moveTo>
                  <a:cubicBezTo>
                    <a:pt x="126" y="164"/>
                    <a:pt x="124" y="163"/>
                    <a:pt x="124" y="160"/>
                  </a:cubicBezTo>
                  <a:cubicBezTo>
                    <a:pt x="124" y="158"/>
                    <a:pt x="126" y="156"/>
                    <a:pt x="128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4" y="156"/>
                    <a:pt x="196" y="158"/>
                    <a:pt x="196" y="160"/>
                  </a:cubicBezTo>
                  <a:cubicBezTo>
                    <a:pt x="196" y="163"/>
                    <a:pt x="194" y="164"/>
                    <a:pt x="192" y="164"/>
                  </a:cubicBezTo>
                  <a:lnTo>
                    <a:pt x="128" y="1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61"/>
            <p:cNvSpPr/>
            <p:nvPr/>
          </p:nvSpPr>
          <p:spPr bwMode="auto">
            <a:xfrm>
              <a:off x="9271001" y="3987800"/>
              <a:ext cx="1119188" cy="560388"/>
            </a:xfrm>
            <a:custGeom>
              <a:gdLst>
                <a:gd fmla="*/ 184 w 768" name="T0"/>
                <a:gd fmla="*/ 384 h 384" name="T1"/>
                <a:gd fmla="*/ 256 w 768" name="T2"/>
                <a:gd fmla="*/ 352 h 384" name="T3"/>
                <a:gd fmla="*/ 328 w 768" name="T4"/>
                <a:gd fmla="*/ 384 h 384" name="T5"/>
                <a:gd fmla="*/ 768 w 768" name="T6"/>
                <a:gd fmla="*/ 384 h 384" name="T7"/>
                <a:gd fmla="*/ 768 w 768" name="T8"/>
                <a:gd fmla="*/ 320 h 384" name="T9"/>
                <a:gd fmla="*/ 768 w 768" name="T10"/>
                <a:gd fmla="*/ 256 h 384" name="T11"/>
                <a:gd fmla="*/ 768 w 768" name="T12"/>
                <a:gd fmla="*/ 192 h 384" name="T13"/>
                <a:gd fmla="*/ 768 w 768" name="T14"/>
                <a:gd fmla="*/ 128 h 384" name="T15"/>
                <a:gd fmla="*/ 768 w 768" name="T16"/>
                <a:gd fmla="*/ 120 h 384" name="T17"/>
                <a:gd fmla="*/ 768 w 768" name="T18"/>
                <a:gd fmla="*/ 64 h 384" name="T19"/>
                <a:gd fmla="*/ 768 w 768" name="T20"/>
                <a:gd fmla="*/ 0 h 384" name="T21"/>
                <a:gd fmla="*/ 0 w 768" name="T22"/>
                <a:gd fmla="*/ 0 h 384" name="T23"/>
                <a:gd fmla="*/ 0 w 768" name="T24"/>
                <a:gd fmla="*/ 64 h 384" name="T25"/>
                <a:gd fmla="*/ 0 w 768" name="T26"/>
                <a:gd fmla="*/ 192 h 384" name="T27"/>
                <a:gd fmla="*/ 0 w 768" name="T28"/>
                <a:gd fmla="*/ 320 h 384" name="T29"/>
                <a:gd fmla="*/ 0 w 768" name="T30"/>
                <a:gd fmla="*/ 384 h 384" name="T31"/>
                <a:gd fmla="*/ 16 w 768" name="T32"/>
                <a:gd fmla="*/ 384 h 384" name="T33"/>
                <a:gd fmla="*/ 184 w 768" name="T34"/>
                <a:gd fmla="*/ 384 h 38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4" w="768">
                  <a:moveTo>
                    <a:pt x="184" y="384"/>
                  </a:moveTo>
                  <a:cubicBezTo>
                    <a:pt x="202" y="364"/>
                    <a:pt x="228" y="352"/>
                    <a:pt x="256" y="352"/>
                  </a:cubicBezTo>
                  <a:cubicBezTo>
                    <a:pt x="284" y="352"/>
                    <a:pt x="310" y="364"/>
                    <a:pt x="328" y="384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320"/>
                    <a:pt x="768" y="320"/>
                    <a:pt x="768" y="320"/>
                  </a:cubicBezTo>
                  <a:cubicBezTo>
                    <a:pt x="768" y="256"/>
                    <a:pt x="768" y="256"/>
                    <a:pt x="768" y="256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68" y="120"/>
                    <a:pt x="768" y="120"/>
                    <a:pt x="768" y="120"/>
                  </a:cubicBezTo>
                  <a:cubicBezTo>
                    <a:pt x="768" y="64"/>
                    <a:pt x="768" y="64"/>
                    <a:pt x="768" y="64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6" y="384"/>
                    <a:pt x="16" y="384"/>
                    <a:pt x="16" y="384"/>
                  </a:cubicBezTo>
                  <a:lnTo>
                    <a:pt x="184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62"/>
            <p:cNvSpPr/>
            <p:nvPr/>
          </p:nvSpPr>
          <p:spPr bwMode="auto">
            <a:xfrm>
              <a:off x="10802938" y="4595813"/>
              <a:ext cx="147638" cy="46038"/>
            </a:xfrm>
            <a:custGeom>
              <a:gdLst>
                <a:gd fmla="*/ 0 w 101" name="T0"/>
                <a:gd fmla="*/ 0 h 32" name="T1"/>
                <a:gd fmla="*/ 5 w 101" name="T2"/>
                <a:gd fmla="*/ 32 h 32" name="T3"/>
                <a:gd fmla="*/ 5 w 101" name="T4"/>
                <a:gd fmla="*/ 16 h 32" name="T5"/>
                <a:gd fmla="*/ 101 w 101" name="T6"/>
                <a:gd fmla="*/ 16 h 32" name="T7"/>
                <a:gd fmla="*/ 101 w 101" name="T8"/>
                <a:gd fmla="*/ 0 h 32" name="T9"/>
                <a:gd fmla="*/ 85 w 101" name="T10"/>
                <a:gd fmla="*/ 0 h 32" name="T11"/>
                <a:gd fmla="*/ 0 w 101" name="T12"/>
                <a:gd fmla="*/ 0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100">
                  <a:moveTo>
                    <a:pt x="0" y="0"/>
                  </a:move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63"/>
            <p:cNvSpPr/>
            <p:nvPr/>
          </p:nvSpPr>
          <p:spPr bwMode="auto">
            <a:xfrm>
              <a:off x="9775826" y="4595813"/>
              <a:ext cx="762000" cy="46038"/>
            </a:xfrm>
            <a:custGeom>
              <a:gdLst>
                <a:gd fmla="*/ 485 w 522" name="T0"/>
                <a:gd fmla="*/ 0 h 32" name="T1"/>
                <a:gd fmla="*/ 421 w 522" name="T2"/>
                <a:gd fmla="*/ 0 h 32" name="T3"/>
                <a:gd fmla="*/ 0 w 522" name="T4"/>
                <a:gd fmla="*/ 0 h 32" name="T5"/>
                <a:gd fmla="*/ 5 w 522" name="T6"/>
                <a:gd fmla="*/ 32 h 32" name="T7"/>
                <a:gd fmla="*/ 5 w 522" name="T8"/>
                <a:gd fmla="*/ 16 h 32" name="T9"/>
                <a:gd fmla="*/ 517 w 522" name="T10"/>
                <a:gd fmla="*/ 16 h 32" name="T11"/>
                <a:gd fmla="*/ 517 w 522" name="T12"/>
                <a:gd fmla="*/ 32 h 32" name="T13"/>
                <a:gd fmla="*/ 522 w 522" name="T14"/>
                <a:gd fmla="*/ 0 h 32" name="T15"/>
                <a:gd fmla="*/ 485 w 522" name="T16"/>
                <a:gd fmla="*/ 0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522">
                  <a:moveTo>
                    <a:pt x="485" y="0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17" y="16"/>
                    <a:pt x="517" y="16"/>
                    <a:pt x="517" y="16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20"/>
                    <a:pt x="519" y="10"/>
                    <a:pt x="522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64"/>
            <p:cNvSpPr/>
            <p:nvPr/>
          </p:nvSpPr>
          <p:spPr bwMode="auto">
            <a:xfrm>
              <a:off x="9271001" y="4595813"/>
              <a:ext cx="239713" cy="46038"/>
            </a:xfrm>
            <a:custGeom>
              <a:gdLst>
                <a:gd fmla="*/ 16 w 165" name="T0"/>
                <a:gd fmla="*/ 0 h 32" name="T1"/>
                <a:gd fmla="*/ 0 w 165" name="T2"/>
                <a:gd fmla="*/ 0 h 32" name="T3"/>
                <a:gd fmla="*/ 0 w 165" name="T4"/>
                <a:gd fmla="*/ 16 h 32" name="T5"/>
                <a:gd fmla="*/ 160 w 165" name="T6"/>
                <a:gd fmla="*/ 16 h 32" name="T7"/>
                <a:gd fmla="*/ 160 w 165" name="T8"/>
                <a:gd fmla="*/ 32 h 32" name="T9"/>
                <a:gd fmla="*/ 165 w 165" name="T10"/>
                <a:gd fmla="*/ 0 h 32" name="T11"/>
                <a:gd fmla="*/ 16 w 165" name="T12"/>
                <a:gd fmla="*/ 0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165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0"/>
                    <a:pt x="162" y="10"/>
                    <a:pt x="16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65"/>
            <p:cNvSpPr/>
            <p:nvPr/>
          </p:nvSpPr>
          <p:spPr bwMode="auto">
            <a:xfrm>
              <a:off x="10529888" y="4502150"/>
              <a:ext cx="279400" cy="139700"/>
            </a:xfrm>
            <a:custGeom>
              <a:gdLst>
                <a:gd fmla="*/ 96 w 192" name="T0"/>
                <a:gd fmla="*/ 0 h 96" name="T1"/>
                <a:gd fmla="*/ 5 w 192" name="T2"/>
                <a:gd fmla="*/ 64 h 96" name="T3"/>
                <a:gd fmla="*/ 0 w 192" name="T4"/>
                <a:gd fmla="*/ 96 h 96" name="T5"/>
                <a:gd fmla="*/ 8 w 192" name="T6"/>
                <a:gd fmla="*/ 96 h 96" name="T7"/>
                <a:gd fmla="*/ 96 w 192" name="T8"/>
                <a:gd fmla="*/ 8 h 96" name="T9"/>
                <a:gd fmla="*/ 184 w 192" name="T10"/>
                <a:gd fmla="*/ 96 h 96" name="T11"/>
                <a:gd fmla="*/ 192 w 192" name="T12"/>
                <a:gd fmla="*/ 96 h 96" name="T13"/>
                <a:gd fmla="*/ 187 w 192" name="T14"/>
                <a:gd fmla="*/ 64 h 96" name="T15"/>
                <a:gd fmla="*/ 96 w 192" name="T16"/>
                <a:gd fmla="*/ 0 h 9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6" w="192">
                  <a:moveTo>
                    <a:pt x="96" y="0"/>
                  </a:moveTo>
                  <a:cubicBezTo>
                    <a:pt x="54" y="0"/>
                    <a:pt x="19" y="26"/>
                    <a:pt x="5" y="64"/>
                  </a:cubicBezTo>
                  <a:cubicBezTo>
                    <a:pt x="2" y="74"/>
                    <a:pt x="0" y="84"/>
                    <a:pt x="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47"/>
                    <a:pt x="47" y="8"/>
                    <a:pt x="96" y="8"/>
                  </a:cubicBezTo>
                  <a:cubicBezTo>
                    <a:pt x="145" y="8"/>
                    <a:pt x="184" y="47"/>
                    <a:pt x="184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84"/>
                    <a:pt x="190" y="74"/>
                    <a:pt x="187" y="64"/>
                  </a:cubicBezTo>
                  <a:cubicBezTo>
                    <a:pt x="173" y="26"/>
                    <a:pt x="138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66"/>
            <p:cNvSpPr>
              <a:spLocks noEditPoints="1"/>
            </p:cNvSpPr>
            <p:nvPr/>
          </p:nvSpPr>
          <p:spPr bwMode="auto">
            <a:xfrm>
              <a:off x="10541001" y="4513263"/>
              <a:ext cx="257175" cy="257175"/>
            </a:xfrm>
            <a:custGeom>
              <a:gdLst>
                <a:gd fmla="*/ 88 w 176" name="T0"/>
                <a:gd fmla="*/ 0 h 176" name="T1"/>
                <a:gd fmla="*/ 0 w 176" name="T2"/>
                <a:gd fmla="*/ 88 h 176" name="T3"/>
                <a:gd fmla="*/ 88 w 176" name="T4"/>
                <a:gd fmla="*/ 176 h 176" name="T5"/>
                <a:gd fmla="*/ 176 w 176" name="T6"/>
                <a:gd fmla="*/ 88 h 176" name="T7"/>
                <a:gd fmla="*/ 88 w 176" name="T8"/>
                <a:gd fmla="*/ 0 h 176" name="T9"/>
                <a:gd fmla="*/ 88 w 176" name="T10"/>
                <a:gd fmla="*/ 128 h 176" name="T11"/>
                <a:gd fmla="*/ 48 w 176" name="T12"/>
                <a:gd fmla="*/ 88 h 176" name="T13"/>
                <a:gd fmla="*/ 88 w 176" name="T14"/>
                <a:gd fmla="*/ 48 h 176" name="T15"/>
                <a:gd fmla="*/ 128 w 176" name="T16"/>
                <a:gd fmla="*/ 88 h 176" name="T17"/>
                <a:gd fmla="*/ 88 w 176" name="T18"/>
                <a:gd fmla="*/ 128 h 17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6" w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Oval 267"/>
            <p:cNvSpPr>
              <a:spLocks noChangeArrowheads="1"/>
            </p:cNvSpPr>
            <p:nvPr/>
          </p:nvSpPr>
          <p:spPr bwMode="auto">
            <a:xfrm>
              <a:off x="10612438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Rectangle 268"/>
            <p:cNvSpPr>
              <a:spLocks noChangeArrowheads="1"/>
            </p:cNvSpPr>
            <p:nvPr/>
          </p:nvSpPr>
          <p:spPr bwMode="auto">
            <a:xfrm>
              <a:off x="9247188" y="4548188"/>
              <a:ext cx="23813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69"/>
            <p:cNvSpPr/>
            <p:nvPr/>
          </p:nvSpPr>
          <p:spPr bwMode="auto">
            <a:xfrm>
              <a:off x="9271001" y="4502150"/>
              <a:ext cx="1119188" cy="139700"/>
            </a:xfrm>
            <a:custGeom>
              <a:gdLst>
                <a:gd fmla="*/ 768 w 768" name="T0"/>
                <a:gd fmla="*/ 64 h 96" name="T1"/>
                <a:gd fmla="*/ 768 w 768" name="T2"/>
                <a:gd fmla="*/ 32 h 96" name="T3"/>
                <a:gd fmla="*/ 328 w 768" name="T4"/>
                <a:gd fmla="*/ 32 h 96" name="T5"/>
                <a:gd fmla="*/ 256 w 768" name="T6"/>
                <a:gd fmla="*/ 0 h 96" name="T7"/>
                <a:gd fmla="*/ 184 w 768" name="T8"/>
                <a:gd fmla="*/ 32 h 96" name="T9"/>
                <a:gd fmla="*/ 16 w 768" name="T10"/>
                <a:gd fmla="*/ 32 h 96" name="T11"/>
                <a:gd fmla="*/ 0 w 768" name="T12"/>
                <a:gd fmla="*/ 32 h 96" name="T13"/>
                <a:gd fmla="*/ 0 w 768" name="T14"/>
                <a:gd fmla="*/ 64 h 96" name="T15"/>
                <a:gd fmla="*/ 16 w 768" name="T16"/>
                <a:gd fmla="*/ 64 h 96" name="T17"/>
                <a:gd fmla="*/ 165 w 768" name="T18"/>
                <a:gd fmla="*/ 64 h 96" name="T19"/>
                <a:gd fmla="*/ 160 w 768" name="T20"/>
                <a:gd fmla="*/ 96 h 96" name="T21"/>
                <a:gd fmla="*/ 168 w 768" name="T22"/>
                <a:gd fmla="*/ 96 h 96" name="T23"/>
                <a:gd fmla="*/ 256 w 768" name="T24"/>
                <a:gd fmla="*/ 8 h 96" name="T25"/>
                <a:gd fmla="*/ 344 w 768" name="T26"/>
                <a:gd fmla="*/ 96 h 96" name="T27"/>
                <a:gd fmla="*/ 352 w 768" name="T28"/>
                <a:gd fmla="*/ 96 h 96" name="T29"/>
                <a:gd fmla="*/ 347 w 768" name="T30"/>
                <a:gd fmla="*/ 64 h 96" name="T31"/>
                <a:gd fmla="*/ 768 w 768" name="T32"/>
                <a:gd fmla="*/ 64 h 9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6" w="768">
                  <a:moveTo>
                    <a:pt x="768" y="64"/>
                  </a:moveTo>
                  <a:cubicBezTo>
                    <a:pt x="768" y="32"/>
                    <a:pt x="768" y="32"/>
                    <a:pt x="768" y="32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10" y="12"/>
                    <a:pt x="284" y="0"/>
                    <a:pt x="256" y="0"/>
                  </a:cubicBezTo>
                  <a:cubicBezTo>
                    <a:pt x="228" y="0"/>
                    <a:pt x="202" y="12"/>
                    <a:pt x="184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2" y="74"/>
                    <a:pt x="160" y="84"/>
                    <a:pt x="160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47"/>
                    <a:pt x="207" y="8"/>
                    <a:pt x="256" y="8"/>
                  </a:cubicBezTo>
                  <a:cubicBezTo>
                    <a:pt x="305" y="8"/>
                    <a:pt x="344" y="47"/>
                    <a:pt x="344" y="9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52" y="84"/>
                    <a:pt x="350" y="74"/>
                    <a:pt x="347" y="64"/>
                  </a:cubicBezTo>
                  <a:lnTo>
                    <a:pt x="768" y="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70"/>
            <p:cNvSpPr>
              <a:spLocks noEditPoints="1"/>
            </p:cNvSpPr>
            <p:nvPr/>
          </p:nvSpPr>
          <p:spPr bwMode="auto">
            <a:xfrm>
              <a:off x="9515476" y="4513263"/>
              <a:ext cx="257175" cy="257175"/>
            </a:xfrm>
            <a:custGeom>
              <a:gdLst>
                <a:gd fmla="*/ 88 w 176" name="T0"/>
                <a:gd fmla="*/ 0 h 176" name="T1"/>
                <a:gd fmla="*/ 0 w 176" name="T2"/>
                <a:gd fmla="*/ 88 h 176" name="T3"/>
                <a:gd fmla="*/ 88 w 176" name="T4"/>
                <a:gd fmla="*/ 176 h 176" name="T5"/>
                <a:gd fmla="*/ 176 w 176" name="T6"/>
                <a:gd fmla="*/ 88 h 176" name="T7"/>
                <a:gd fmla="*/ 88 w 176" name="T8"/>
                <a:gd fmla="*/ 0 h 176" name="T9"/>
                <a:gd fmla="*/ 88 w 176" name="T10"/>
                <a:gd fmla="*/ 128 h 176" name="T11"/>
                <a:gd fmla="*/ 48 w 176" name="T12"/>
                <a:gd fmla="*/ 88 h 176" name="T13"/>
                <a:gd fmla="*/ 88 w 176" name="T14"/>
                <a:gd fmla="*/ 48 h 176" name="T15"/>
                <a:gd fmla="*/ 128 w 176" name="T16"/>
                <a:gd fmla="*/ 88 h 176" name="T17"/>
                <a:gd fmla="*/ 88 w 176" name="T18"/>
                <a:gd fmla="*/ 128 h 17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6" w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Oval 271"/>
            <p:cNvSpPr>
              <a:spLocks noChangeArrowheads="1"/>
            </p:cNvSpPr>
            <p:nvPr/>
          </p:nvSpPr>
          <p:spPr bwMode="auto">
            <a:xfrm>
              <a:off x="9585326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72"/>
            <p:cNvSpPr/>
            <p:nvPr/>
          </p:nvSpPr>
          <p:spPr bwMode="auto">
            <a:xfrm>
              <a:off x="10571163" y="4391025"/>
              <a:ext cx="104775" cy="11113"/>
            </a:xfrm>
            <a:custGeom>
              <a:gdLst>
                <a:gd fmla="*/ 72 w 72" name="T0"/>
                <a:gd fmla="*/ 4 h 8" name="T1"/>
                <a:gd fmla="*/ 68 w 72" name="T2"/>
                <a:gd fmla="*/ 0 h 8" name="T3"/>
                <a:gd fmla="*/ 4 w 72" name="T4"/>
                <a:gd fmla="*/ 0 h 8" name="T5"/>
                <a:gd fmla="*/ 0 w 72" name="T6"/>
                <a:gd fmla="*/ 4 h 8" name="T7"/>
                <a:gd fmla="*/ 4 w 72" name="T8"/>
                <a:gd fmla="*/ 8 h 8" name="T9"/>
                <a:gd fmla="*/ 68 w 72" name="T10"/>
                <a:gd fmla="*/ 8 h 8" name="T11"/>
                <a:gd fmla="*/ 72 w 72" name="T12"/>
                <a:gd fmla="*/ 4 h 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" w="72">
                  <a:moveTo>
                    <a:pt x="72" y="4"/>
                  </a:moveTo>
                  <a:cubicBezTo>
                    <a:pt x="72" y="2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7"/>
                    <a:pt x="72" y="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73"/>
            <p:cNvSpPr/>
            <p:nvPr/>
          </p:nvSpPr>
          <p:spPr bwMode="auto">
            <a:xfrm>
              <a:off x="9271001" y="4618038"/>
              <a:ext cx="233363" cy="47625"/>
            </a:xfrm>
            <a:custGeom>
              <a:gdLst>
                <a:gd fmla="*/ 0 w 147" name="T0"/>
                <a:gd fmla="*/ 0 h 30" name="T1"/>
                <a:gd fmla="*/ 0 w 147" name="T2"/>
                <a:gd fmla="*/ 15 h 30" name="T3"/>
                <a:gd fmla="*/ 0 w 147" name="T4"/>
                <a:gd fmla="*/ 30 h 30" name="T5"/>
                <a:gd fmla="*/ 147 w 147" name="T6"/>
                <a:gd fmla="*/ 30 h 30" name="T7"/>
                <a:gd fmla="*/ 147 w 147" name="T8"/>
                <a:gd fmla="*/ 15 h 30" name="T9"/>
                <a:gd fmla="*/ 147 w 147" name="T10"/>
                <a:gd fmla="*/ 0 h 30" name="T11"/>
                <a:gd fmla="*/ 0 w 147" name="T12"/>
                <a:gd fmla="*/ 0 h 3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" w="147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147" y="30"/>
                  </a:lnTo>
                  <a:lnTo>
                    <a:pt x="147" y="15"/>
                  </a:lnTo>
                  <a:lnTo>
                    <a:pt x="1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74"/>
            <p:cNvSpPr/>
            <p:nvPr/>
          </p:nvSpPr>
          <p:spPr bwMode="auto">
            <a:xfrm>
              <a:off x="9783763" y="4618038"/>
              <a:ext cx="746125" cy="47625"/>
            </a:xfrm>
            <a:custGeom>
              <a:gdLst>
                <a:gd fmla="*/ 0 w 470" name="T0"/>
                <a:gd fmla="*/ 0 h 30" name="T1"/>
                <a:gd fmla="*/ 0 w 470" name="T2"/>
                <a:gd fmla="*/ 15 h 30" name="T3"/>
                <a:gd fmla="*/ 0 w 470" name="T4"/>
                <a:gd fmla="*/ 30 h 30" name="T5"/>
                <a:gd fmla="*/ 470 w 470" name="T6"/>
                <a:gd fmla="*/ 30 h 30" name="T7"/>
                <a:gd fmla="*/ 470 w 470" name="T8"/>
                <a:gd fmla="*/ 15 h 30" name="T9"/>
                <a:gd fmla="*/ 470 w 470" name="T10"/>
                <a:gd fmla="*/ 0 h 30" name="T11"/>
                <a:gd fmla="*/ 0 w 470" name="T12"/>
                <a:gd fmla="*/ 0 h 3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" w="47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470" y="30"/>
                  </a:lnTo>
                  <a:lnTo>
                    <a:pt x="470" y="15"/>
                  </a:lnTo>
                  <a:lnTo>
                    <a:pt x="4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75"/>
            <p:cNvSpPr/>
            <p:nvPr/>
          </p:nvSpPr>
          <p:spPr bwMode="auto">
            <a:xfrm>
              <a:off x="10809288" y="4618038"/>
              <a:ext cx="141288" cy="47625"/>
            </a:xfrm>
            <a:custGeom>
              <a:gdLst>
                <a:gd fmla="*/ 0 w 89" name="T0"/>
                <a:gd fmla="*/ 0 h 30" name="T1"/>
                <a:gd fmla="*/ 0 w 89" name="T2"/>
                <a:gd fmla="*/ 15 h 30" name="T3"/>
                <a:gd fmla="*/ 0 w 89" name="T4"/>
                <a:gd fmla="*/ 30 h 30" name="T5"/>
                <a:gd fmla="*/ 89 w 89" name="T6"/>
                <a:gd fmla="*/ 30 h 30" name="T7"/>
                <a:gd fmla="*/ 89 w 89" name="T8"/>
                <a:gd fmla="*/ 15 h 30" name="T9"/>
                <a:gd fmla="*/ 89 w 89" name="T10"/>
                <a:gd fmla="*/ 0 h 30" name="T11"/>
                <a:gd fmla="*/ 0 w 89" name="T12"/>
                <a:gd fmla="*/ 0 h 3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" w="89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89" y="30"/>
                  </a:lnTo>
                  <a:lnTo>
                    <a:pt x="89" y="15"/>
                  </a:lnTo>
                  <a:lnTo>
                    <a:pt x="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76"/>
            <p:cNvSpPr/>
            <p:nvPr/>
          </p:nvSpPr>
          <p:spPr bwMode="auto">
            <a:xfrm>
              <a:off x="10018713" y="4210050"/>
              <a:ext cx="187325" cy="187325"/>
            </a:xfrm>
            <a:custGeom>
              <a:gdLst>
                <a:gd fmla="*/ 0 w 118" name="T0"/>
                <a:gd fmla="*/ 118 h 118" name="T1"/>
                <a:gd fmla="*/ 118 w 118" name="T2"/>
                <a:gd fmla="*/ 59 h 118" name="T3"/>
                <a:gd fmla="*/ 0 w 118" name="T4"/>
                <a:gd fmla="*/ 0 h 118" name="T5"/>
                <a:gd fmla="*/ 0 w 118" name="T6"/>
                <a:gd fmla="*/ 118 h 1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8" w="118">
                  <a:moveTo>
                    <a:pt x="0" y="118"/>
                  </a:moveTo>
                  <a:lnTo>
                    <a:pt x="118" y="59"/>
                  </a:ln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Rectangle 277"/>
            <p:cNvSpPr>
              <a:spLocks noChangeArrowheads="1"/>
            </p:cNvSpPr>
            <p:nvPr/>
          </p:nvSpPr>
          <p:spPr bwMode="auto">
            <a:xfrm>
              <a:off x="9267826" y="4256088"/>
              <a:ext cx="804863" cy="9366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10577513" y="2308225"/>
            <a:ext cx="1119188" cy="933450"/>
            <a:chOff x="10577513" y="2308225"/>
            <a:chExt cx="1119188" cy="933450"/>
          </a:xfrm>
        </p:grpSpPr>
        <p:sp>
          <p:nvSpPr>
            <p:cNvPr id="114" name="Rectangle 278"/>
            <p:cNvSpPr>
              <a:spLocks noChangeArrowheads="1"/>
            </p:cNvSpPr>
            <p:nvPr/>
          </p:nvSpPr>
          <p:spPr bwMode="auto">
            <a:xfrm>
              <a:off x="10669588" y="2308225"/>
              <a:ext cx="933450" cy="746125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Rectangle 279"/>
            <p:cNvSpPr>
              <a:spLocks noChangeArrowheads="1"/>
            </p:cNvSpPr>
            <p:nvPr/>
          </p:nvSpPr>
          <p:spPr bwMode="auto">
            <a:xfrm>
              <a:off x="10763251" y="2844800"/>
              <a:ext cx="187325" cy="11588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Rectangle 280"/>
            <p:cNvSpPr>
              <a:spLocks noChangeArrowheads="1"/>
            </p:cNvSpPr>
            <p:nvPr/>
          </p:nvSpPr>
          <p:spPr bwMode="auto">
            <a:xfrm>
              <a:off x="10787063" y="2868613"/>
              <a:ext cx="139700" cy="22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Rectangle 281"/>
            <p:cNvSpPr>
              <a:spLocks noChangeArrowheads="1"/>
            </p:cNvSpPr>
            <p:nvPr/>
          </p:nvSpPr>
          <p:spPr bwMode="auto">
            <a:xfrm>
              <a:off x="10787063" y="2914650"/>
              <a:ext cx="139700" cy="23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Rectangle 282"/>
            <p:cNvSpPr>
              <a:spLocks noChangeArrowheads="1"/>
            </p:cNvSpPr>
            <p:nvPr/>
          </p:nvSpPr>
          <p:spPr bwMode="auto">
            <a:xfrm>
              <a:off x="10972801" y="2844800"/>
              <a:ext cx="11271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Rectangle 283"/>
            <p:cNvSpPr>
              <a:spLocks noChangeArrowheads="1"/>
            </p:cNvSpPr>
            <p:nvPr/>
          </p:nvSpPr>
          <p:spPr bwMode="auto">
            <a:xfrm>
              <a:off x="10972801" y="2914650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Rectangle 284"/>
            <p:cNvSpPr>
              <a:spLocks noChangeArrowheads="1"/>
            </p:cNvSpPr>
            <p:nvPr/>
          </p:nvSpPr>
          <p:spPr bwMode="auto">
            <a:xfrm>
              <a:off x="11042651" y="2308225"/>
              <a:ext cx="187325" cy="18573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Rectangle 285"/>
            <p:cNvSpPr>
              <a:spLocks noChangeArrowheads="1"/>
            </p:cNvSpPr>
            <p:nvPr/>
          </p:nvSpPr>
          <p:spPr bwMode="auto">
            <a:xfrm>
              <a:off x="10577513" y="3054350"/>
              <a:ext cx="558800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Rectangle 286"/>
            <p:cNvSpPr>
              <a:spLocks noChangeArrowheads="1"/>
            </p:cNvSpPr>
            <p:nvPr/>
          </p:nvSpPr>
          <p:spPr bwMode="auto">
            <a:xfrm>
              <a:off x="10623551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Rectangle 287"/>
            <p:cNvSpPr>
              <a:spLocks noChangeArrowheads="1"/>
            </p:cNvSpPr>
            <p:nvPr/>
          </p:nvSpPr>
          <p:spPr bwMode="auto">
            <a:xfrm>
              <a:off x="11136313" y="3054350"/>
              <a:ext cx="560388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Rectangle 288"/>
            <p:cNvSpPr>
              <a:spLocks noChangeArrowheads="1"/>
            </p:cNvSpPr>
            <p:nvPr/>
          </p:nvSpPr>
          <p:spPr bwMode="auto">
            <a:xfrm>
              <a:off x="11183938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Oval 289"/>
            <p:cNvSpPr>
              <a:spLocks noChangeArrowheads="1"/>
            </p:cNvSpPr>
            <p:nvPr/>
          </p:nvSpPr>
          <p:spPr bwMode="auto">
            <a:xfrm>
              <a:off x="11393488" y="2844800"/>
              <a:ext cx="115888" cy="11588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7031038" y="5365750"/>
            <a:ext cx="933451" cy="1236663"/>
            <a:chOff x="7031038" y="5365750"/>
            <a:chExt cx="933451" cy="1236663"/>
          </a:xfrm>
        </p:grpSpPr>
        <p:sp>
          <p:nvSpPr>
            <p:cNvPr id="126" name="Freeform 290"/>
            <p:cNvSpPr/>
            <p:nvPr/>
          </p:nvSpPr>
          <p:spPr bwMode="auto">
            <a:xfrm>
              <a:off x="7380288" y="5365750"/>
              <a:ext cx="420688" cy="512763"/>
            </a:xfrm>
            <a:custGeom>
              <a:gdLst>
                <a:gd fmla="*/ 272 w 288" name="T0"/>
                <a:gd fmla="*/ 352 h 352" name="T1"/>
                <a:gd fmla="*/ 256 w 288" name="T2"/>
                <a:gd fmla="*/ 336 h 352" name="T3"/>
                <a:gd fmla="*/ 256 w 288" name="T4"/>
                <a:gd fmla="*/ 144 h 352" name="T5"/>
                <a:gd fmla="*/ 144 w 288" name="T6"/>
                <a:gd fmla="*/ 32 h 352" name="T7"/>
                <a:gd fmla="*/ 32 w 288" name="T8"/>
                <a:gd fmla="*/ 144 h 352" name="T9"/>
                <a:gd fmla="*/ 32 w 288" name="T10"/>
                <a:gd fmla="*/ 336 h 352" name="T11"/>
                <a:gd fmla="*/ 16 w 288" name="T12"/>
                <a:gd fmla="*/ 352 h 352" name="T13"/>
                <a:gd fmla="*/ 0 w 288" name="T14"/>
                <a:gd fmla="*/ 336 h 352" name="T15"/>
                <a:gd fmla="*/ 0 w 288" name="T16"/>
                <a:gd fmla="*/ 144 h 352" name="T17"/>
                <a:gd fmla="*/ 144 w 288" name="T18"/>
                <a:gd fmla="*/ 0 h 352" name="T19"/>
                <a:gd fmla="*/ 288 w 288" name="T20"/>
                <a:gd fmla="*/ 144 h 352" name="T21"/>
                <a:gd fmla="*/ 288 w 288" name="T22"/>
                <a:gd fmla="*/ 336 h 352" name="T23"/>
                <a:gd fmla="*/ 272 w 288" name="T24"/>
                <a:gd fmla="*/ 352 h 3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52" w="288">
                  <a:moveTo>
                    <a:pt x="272" y="352"/>
                  </a:moveTo>
                  <a:cubicBezTo>
                    <a:pt x="263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2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7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Rectangle 291"/>
            <p:cNvSpPr>
              <a:spLocks noChangeArrowheads="1"/>
            </p:cNvSpPr>
            <p:nvPr/>
          </p:nvSpPr>
          <p:spPr bwMode="auto">
            <a:xfrm>
              <a:off x="7216776" y="5668963"/>
              <a:ext cx="747713" cy="933450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Rectangle 292"/>
            <p:cNvSpPr>
              <a:spLocks noChangeArrowheads="1"/>
            </p:cNvSpPr>
            <p:nvPr/>
          </p:nvSpPr>
          <p:spPr bwMode="auto">
            <a:xfrm>
              <a:off x="7031038" y="5668963"/>
              <a:ext cx="746125" cy="93345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93"/>
            <p:cNvSpPr/>
            <p:nvPr/>
          </p:nvSpPr>
          <p:spPr bwMode="auto">
            <a:xfrm>
              <a:off x="7192963" y="5365750"/>
              <a:ext cx="419100" cy="512763"/>
            </a:xfrm>
            <a:custGeom>
              <a:gdLst>
                <a:gd fmla="*/ 272 w 288" name="T0"/>
                <a:gd fmla="*/ 352 h 352" name="T1"/>
                <a:gd fmla="*/ 256 w 288" name="T2"/>
                <a:gd fmla="*/ 336 h 352" name="T3"/>
                <a:gd fmla="*/ 256 w 288" name="T4"/>
                <a:gd fmla="*/ 144 h 352" name="T5"/>
                <a:gd fmla="*/ 144 w 288" name="T6"/>
                <a:gd fmla="*/ 32 h 352" name="T7"/>
                <a:gd fmla="*/ 32 w 288" name="T8"/>
                <a:gd fmla="*/ 144 h 352" name="T9"/>
                <a:gd fmla="*/ 32 w 288" name="T10"/>
                <a:gd fmla="*/ 336 h 352" name="T11"/>
                <a:gd fmla="*/ 16 w 288" name="T12"/>
                <a:gd fmla="*/ 352 h 352" name="T13"/>
                <a:gd fmla="*/ 0 w 288" name="T14"/>
                <a:gd fmla="*/ 336 h 352" name="T15"/>
                <a:gd fmla="*/ 0 w 288" name="T16"/>
                <a:gd fmla="*/ 144 h 352" name="T17"/>
                <a:gd fmla="*/ 144 w 288" name="T18"/>
                <a:gd fmla="*/ 0 h 352" name="T19"/>
                <a:gd fmla="*/ 288 w 288" name="T20"/>
                <a:gd fmla="*/ 144 h 352" name="T21"/>
                <a:gd fmla="*/ 288 w 288" name="T22"/>
                <a:gd fmla="*/ 336 h 352" name="T23"/>
                <a:gd fmla="*/ 272 w 288" name="T24"/>
                <a:gd fmla="*/ 352 h 3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52" w="288">
                  <a:moveTo>
                    <a:pt x="272" y="352"/>
                  </a:moveTo>
                  <a:cubicBezTo>
                    <a:pt x="264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3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8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4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3763963" y="1187450"/>
            <a:ext cx="933450" cy="1866900"/>
            <a:chOff x="3763963" y="1187450"/>
            <a:chExt cx="933450" cy="1866900"/>
          </a:xfrm>
        </p:grpSpPr>
        <p:sp>
          <p:nvSpPr>
            <p:cNvPr id="130" name="Oval 294"/>
            <p:cNvSpPr>
              <a:spLocks noChangeArrowheads="1"/>
            </p:cNvSpPr>
            <p:nvPr/>
          </p:nvSpPr>
          <p:spPr bwMode="auto">
            <a:xfrm>
              <a:off x="3833813" y="1257300"/>
              <a:ext cx="793750" cy="79533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95"/>
            <p:cNvSpPr>
              <a:spLocks noEditPoints="1"/>
            </p:cNvSpPr>
            <p:nvPr/>
          </p:nvSpPr>
          <p:spPr bwMode="auto">
            <a:xfrm>
              <a:off x="3763963" y="1187450"/>
              <a:ext cx="933450" cy="933450"/>
            </a:xfrm>
            <a:custGeom>
              <a:gdLst>
                <a:gd fmla="*/ 320 w 640" name="T0"/>
                <a:gd fmla="*/ 64 h 640" name="T1"/>
                <a:gd fmla="*/ 576 w 640" name="T2"/>
                <a:gd fmla="*/ 320 h 640" name="T3"/>
                <a:gd fmla="*/ 320 w 640" name="T4"/>
                <a:gd fmla="*/ 576 h 640" name="T5"/>
                <a:gd fmla="*/ 64 w 640" name="T6"/>
                <a:gd fmla="*/ 320 h 640" name="T7"/>
                <a:gd fmla="*/ 320 w 640" name="T8"/>
                <a:gd fmla="*/ 64 h 640" name="T9"/>
                <a:gd fmla="*/ 320 w 640" name="T10"/>
                <a:gd fmla="*/ 0 h 640" name="T11"/>
                <a:gd fmla="*/ 0 w 640" name="T12"/>
                <a:gd fmla="*/ 320 h 640" name="T13"/>
                <a:gd fmla="*/ 320 w 640" name="T14"/>
                <a:gd fmla="*/ 640 h 640" name="T15"/>
                <a:gd fmla="*/ 640 w 640" name="T16"/>
                <a:gd fmla="*/ 320 h 640" name="T17"/>
                <a:gd fmla="*/ 320 w 640" name="T18"/>
                <a:gd fmla="*/ 0 h 64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40" w="640">
                  <a:moveTo>
                    <a:pt x="320" y="64"/>
                  </a:move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lose/>
                  <a:moveTo>
                    <a:pt x="320" y="0"/>
                  </a:moveTo>
                  <a:cubicBezTo>
                    <a:pt x="143" y="0"/>
                    <a:pt x="0" y="144"/>
                    <a:pt x="0" y="320"/>
                  </a:cubicBezTo>
                  <a:cubicBezTo>
                    <a:pt x="0" y="497"/>
                    <a:pt x="143" y="640"/>
                    <a:pt x="320" y="640"/>
                  </a:cubicBezTo>
                  <a:cubicBezTo>
                    <a:pt x="497" y="640"/>
                    <a:pt x="640" y="497"/>
                    <a:pt x="640" y="320"/>
                  </a:cubicBezTo>
                  <a:cubicBezTo>
                    <a:pt x="640" y="144"/>
                    <a:pt x="497" y="0"/>
                    <a:pt x="320" y="0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Rectangle 296"/>
            <p:cNvSpPr>
              <a:spLocks noChangeArrowheads="1"/>
            </p:cNvSpPr>
            <p:nvPr/>
          </p:nvSpPr>
          <p:spPr bwMode="auto">
            <a:xfrm>
              <a:off x="4184651" y="2120900"/>
              <a:ext cx="93663" cy="9334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Rectangle 297"/>
            <p:cNvSpPr>
              <a:spLocks noChangeArrowheads="1"/>
            </p:cNvSpPr>
            <p:nvPr/>
          </p:nvSpPr>
          <p:spPr bwMode="auto">
            <a:xfrm>
              <a:off x="4137026" y="2308225"/>
              <a:ext cx="187325" cy="7461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Oval 298"/>
            <p:cNvSpPr>
              <a:spLocks noChangeArrowheads="1"/>
            </p:cNvSpPr>
            <p:nvPr/>
          </p:nvSpPr>
          <p:spPr bwMode="auto">
            <a:xfrm>
              <a:off x="3997326" y="1420813"/>
              <a:ext cx="233363" cy="2333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Oval 299"/>
            <p:cNvSpPr>
              <a:spLocks noChangeArrowheads="1"/>
            </p:cNvSpPr>
            <p:nvPr/>
          </p:nvSpPr>
          <p:spPr bwMode="auto">
            <a:xfrm>
              <a:off x="4184651" y="1327150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5" name="组合 424"/>
          <p:cNvGrpSpPr/>
          <p:nvPr/>
        </p:nvGrpSpPr>
        <p:grpSpPr>
          <a:xfrm>
            <a:off x="7310438" y="3427413"/>
            <a:ext cx="1773238" cy="1587500"/>
            <a:chOff x="7310438" y="3427413"/>
            <a:chExt cx="1773238" cy="1587500"/>
          </a:xfrm>
        </p:grpSpPr>
        <p:sp>
          <p:nvSpPr>
            <p:cNvPr id="205" name="Freeform 12"/>
            <p:cNvSpPr>
              <a:spLocks noEditPoints="1"/>
            </p:cNvSpPr>
            <p:nvPr/>
          </p:nvSpPr>
          <p:spPr bwMode="auto">
            <a:xfrm>
              <a:off x="7508876" y="3717925"/>
              <a:ext cx="1400175" cy="1216025"/>
            </a:xfrm>
            <a:custGeom>
              <a:gdLst>
                <a:gd fmla="*/ 667 w 960" name="T0"/>
                <a:gd fmla="*/ 833 h 833" name="T1"/>
                <a:gd fmla="*/ 696 w 960" name="T2"/>
                <a:gd fmla="*/ 817 h 833" name="T3"/>
                <a:gd fmla="*/ 715 w 960" name="T4"/>
                <a:gd fmla="*/ 832 h 833" name="T5"/>
                <a:gd fmla="*/ 619 w 960" name="T6"/>
                <a:gd fmla="*/ 833 h 833" name="T7"/>
                <a:gd fmla="*/ 571 w 960" name="T8"/>
                <a:gd fmla="*/ 817 h 833" name="T9"/>
                <a:gd fmla="*/ 619 w 960" name="T10"/>
                <a:gd fmla="*/ 833 h 833" name="T11"/>
                <a:gd fmla="*/ 476 w 960" name="T12"/>
                <a:gd fmla="*/ 833 h 833" name="T13"/>
                <a:gd fmla="*/ 524 w 960" name="T14"/>
                <a:gd fmla="*/ 817 h 833" name="T15"/>
                <a:gd fmla="*/ 429 w 960" name="T16"/>
                <a:gd fmla="*/ 833 h 833" name="T17"/>
                <a:gd fmla="*/ 381 w 960" name="T18"/>
                <a:gd fmla="*/ 817 h 833" name="T19"/>
                <a:gd fmla="*/ 429 w 960" name="T20"/>
                <a:gd fmla="*/ 833 h 833" name="T21"/>
                <a:gd fmla="*/ 286 w 960" name="T22"/>
                <a:gd fmla="*/ 833 h 833" name="T23"/>
                <a:gd fmla="*/ 333 w 960" name="T24"/>
                <a:gd fmla="*/ 817 h 833" name="T25"/>
                <a:gd fmla="*/ 238 w 960" name="T26"/>
                <a:gd fmla="*/ 833 h 833" name="T27"/>
                <a:gd fmla="*/ 190 w 960" name="T28"/>
                <a:gd fmla="*/ 817 h 833" name="T29"/>
                <a:gd fmla="*/ 238 w 960" name="T30"/>
                <a:gd fmla="*/ 833 h 833" name="T31"/>
                <a:gd fmla="*/ 95 w 960" name="T32"/>
                <a:gd fmla="*/ 833 h 833" name="T33"/>
                <a:gd fmla="*/ 143 w 960" name="T34"/>
                <a:gd fmla="*/ 817 h 833" name="T35"/>
                <a:gd fmla="*/ 47 w 960" name="T36"/>
                <a:gd fmla="*/ 833 h 833" name="T37"/>
                <a:gd fmla="*/ 0 w 960" name="T38"/>
                <a:gd fmla="*/ 817 h 833" name="T39"/>
                <a:gd fmla="*/ 47 w 960" name="T40"/>
                <a:gd fmla="*/ 833 h 833" name="T41"/>
                <a:gd fmla="*/ 759 w 960" name="T42"/>
                <a:gd fmla="*/ 809 h 833" name="T43"/>
                <a:gd fmla="*/ 809 w 960" name="T44"/>
                <a:gd fmla="*/ 807 h 833" name="T45"/>
                <a:gd fmla="*/ 851 w 960" name="T46"/>
                <a:gd fmla="*/ 782 h 833" name="T47"/>
                <a:gd fmla="*/ 877 w 960" name="T48"/>
                <a:gd fmla="*/ 739 h 833" name="T49"/>
                <a:gd fmla="*/ 851 w 960" name="T50"/>
                <a:gd fmla="*/ 782 h 833" name="T51"/>
                <a:gd fmla="*/ 905 w 960" name="T52"/>
                <a:gd fmla="*/ 702 h 833" name="T53"/>
                <a:gd fmla="*/ 941 w 960" name="T54"/>
                <a:gd fmla="*/ 667 h 833" name="T55"/>
                <a:gd fmla="*/ 955 w 960" name="T56"/>
                <a:gd fmla="*/ 620 h 833" name="T57"/>
                <a:gd fmla="*/ 944 w 960" name="T58"/>
                <a:gd fmla="*/ 571 h 833" name="T59"/>
                <a:gd fmla="*/ 955 w 960" name="T60"/>
                <a:gd fmla="*/ 620 h 833" name="T61"/>
                <a:gd fmla="*/ 944 w 960" name="T62"/>
                <a:gd fmla="*/ 524 h 833" name="T63"/>
                <a:gd fmla="*/ 960 w 960" name="T64"/>
                <a:gd fmla="*/ 476 h 833" name="T65"/>
                <a:gd fmla="*/ 960 w 960" name="T66"/>
                <a:gd fmla="*/ 428 h 833" name="T67"/>
                <a:gd fmla="*/ 944 w 960" name="T68"/>
                <a:gd fmla="*/ 381 h 833" name="T69"/>
                <a:gd fmla="*/ 960 w 960" name="T70"/>
                <a:gd fmla="*/ 428 h 833" name="T71"/>
                <a:gd fmla="*/ 944 w 960" name="T72"/>
                <a:gd fmla="*/ 333 h 833" name="T73"/>
                <a:gd fmla="*/ 960 w 960" name="T74"/>
                <a:gd fmla="*/ 285 h 833" name="T75"/>
                <a:gd fmla="*/ 960 w 960" name="T76"/>
                <a:gd fmla="*/ 238 h 833" name="T77"/>
                <a:gd fmla="*/ 944 w 960" name="T78"/>
                <a:gd fmla="*/ 190 h 833" name="T79"/>
                <a:gd fmla="*/ 960 w 960" name="T80"/>
                <a:gd fmla="*/ 238 h 833" name="T81"/>
                <a:gd fmla="*/ 944 w 960" name="T82"/>
                <a:gd fmla="*/ 143 h 833" name="T83"/>
                <a:gd fmla="*/ 960 w 960" name="T84"/>
                <a:gd fmla="*/ 95 h 833" name="T85"/>
                <a:gd fmla="*/ 960 w 960" name="T86"/>
                <a:gd fmla="*/ 47 h 833" name="T87"/>
                <a:gd fmla="*/ 944 w 960" name="T88"/>
                <a:gd fmla="*/ 0 h 833" name="T89"/>
                <a:gd fmla="*/ 960 w 960" name="T90"/>
                <a:gd fmla="*/ 47 h 83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833" w="960">
                  <a:moveTo>
                    <a:pt x="696" y="833"/>
                  </a:moveTo>
                  <a:cubicBezTo>
                    <a:pt x="667" y="833"/>
                    <a:pt x="667" y="833"/>
                    <a:pt x="667" y="833"/>
                  </a:cubicBezTo>
                  <a:cubicBezTo>
                    <a:pt x="667" y="817"/>
                    <a:pt x="667" y="817"/>
                    <a:pt x="667" y="81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702" y="817"/>
                    <a:pt x="708" y="817"/>
                    <a:pt x="714" y="816"/>
                  </a:cubicBezTo>
                  <a:cubicBezTo>
                    <a:pt x="715" y="832"/>
                    <a:pt x="715" y="832"/>
                    <a:pt x="715" y="832"/>
                  </a:cubicBezTo>
                  <a:cubicBezTo>
                    <a:pt x="709" y="833"/>
                    <a:pt x="702" y="833"/>
                    <a:pt x="696" y="833"/>
                  </a:cubicBezTo>
                  <a:close/>
                  <a:moveTo>
                    <a:pt x="619" y="833"/>
                  </a:moveTo>
                  <a:cubicBezTo>
                    <a:pt x="571" y="833"/>
                    <a:pt x="571" y="833"/>
                    <a:pt x="571" y="833"/>
                  </a:cubicBezTo>
                  <a:cubicBezTo>
                    <a:pt x="571" y="817"/>
                    <a:pt x="571" y="817"/>
                    <a:pt x="571" y="817"/>
                  </a:cubicBezTo>
                  <a:cubicBezTo>
                    <a:pt x="619" y="817"/>
                    <a:pt x="619" y="817"/>
                    <a:pt x="619" y="817"/>
                  </a:cubicBezTo>
                  <a:lnTo>
                    <a:pt x="619" y="833"/>
                  </a:lnTo>
                  <a:close/>
                  <a:moveTo>
                    <a:pt x="524" y="833"/>
                  </a:moveTo>
                  <a:cubicBezTo>
                    <a:pt x="476" y="833"/>
                    <a:pt x="476" y="833"/>
                    <a:pt x="476" y="833"/>
                  </a:cubicBezTo>
                  <a:cubicBezTo>
                    <a:pt x="476" y="817"/>
                    <a:pt x="476" y="817"/>
                    <a:pt x="476" y="817"/>
                  </a:cubicBezTo>
                  <a:cubicBezTo>
                    <a:pt x="524" y="817"/>
                    <a:pt x="524" y="817"/>
                    <a:pt x="524" y="817"/>
                  </a:cubicBezTo>
                  <a:lnTo>
                    <a:pt x="524" y="833"/>
                  </a:lnTo>
                  <a:close/>
                  <a:moveTo>
                    <a:pt x="429" y="833"/>
                  </a:moveTo>
                  <a:cubicBezTo>
                    <a:pt x="381" y="833"/>
                    <a:pt x="381" y="833"/>
                    <a:pt x="381" y="833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429" y="817"/>
                    <a:pt x="429" y="817"/>
                    <a:pt x="429" y="817"/>
                  </a:cubicBezTo>
                  <a:lnTo>
                    <a:pt x="429" y="833"/>
                  </a:lnTo>
                  <a:close/>
                  <a:moveTo>
                    <a:pt x="333" y="833"/>
                  </a:moveTo>
                  <a:cubicBezTo>
                    <a:pt x="286" y="833"/>
                    <a:pt x="286" y="833"/>
                    <a:pt x="286" y="833"/>
                  </a:cubicBezTo>
                  <a:cubicBezTo>
                    <a:pt x="286" y="817"/>
                    <a:pt x="286" y="817"/>
                    <a:pt x="286" y="817"/>
                  </a:cubicBezTo>
                  <a:cubicBezTo>
                    <a:pt x="333" y="817"/>
                    <a:pt x="333" y="817"/>
                    <a:pt x="333" y="817"/>
                  </a:cubicBezTo>
                  <a:lnTo>
                    <a:pt x="333" y="833"/>
                  </a:lnTo>
                  <a:close/>
                  <a:moveTo>
                    <a:pt x="238" y="833"/>
                  </a:moveTo>
                  <a:cubicBezTo>
                    <a:pt x="190" y="833"/>
                    <a:pt x="190" y="833"/>
                    <a:pt x="190" y="833"/>
                  </a:cubicBezTo>
                  <a:cubicBezTo>
                    <a:pt x="190" y="817"/>
                    <a:pt x="190" y="817"/>
                    <a:pt x="190" y="817"/>
                  </a:cubicBezTo>
                  <a:cubicBezTo>
                    <a:pt x="238" y="817"/>
                    <a:pt x="238" y="817"/>
                    <a:pt x="238" y="817"/>
                  </a:cubicBezTo>
                  <a:lnTo>
                    <a:pt x="238" y="833"/>
                  </a:lnTo>
                  <a:close/>
                  <a:moveTo>
                    <a:pt x="143" y="833"/>
                  </a:moveTo>
                  <a:cubicBezTo>
                    <a:pt x="95" y="833"/>
                    <a:pt x="95" y="833"/>
                    <a:pt x="95" y="833"/>
                  </a:cubicBezTo>
                  <a:cubicBezTo>
                    <a:pt x="95" y="817"/>
                    <a:pt x="95" y="817"/>
                    <a:pt x="95" y="817"/>
                  </a:cubicBezTo>
                  <a:cubicBezTo>
                    <a:pt x="143" y="817"/>
                    <a:pt x="143" y="817"/>
                    <a:pt x="143" y="817"/>
                  </a:cubicBezTo>
                  <a:lnTo>
                    <a:pt x="143" y="833"/>
                  </a:lnTo>
                  <a:close/>
                  <a:moveTo>
                    <a:pt x="47" y="833"/>
                  </a:moveTo>
                  <a:cubicBezTo>
                    <a:pt x="0" y="833"/>
                    <a:pt x="0" y="833"/>
                    <a:pt x="0" y="833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47" y="817"/>
                    <a:pt x="47" y="817"/>
                    <a:pt x="47" y="817"/>
                  </a:cubicBezTo>
                  <a:lnTo>
                    <a:pt x="47" y="833"/>
                  </a:lnTo>
                  <a:close/>
                  <a:moveTo>
                    <a:pt x="763" y="824"/>
                  </a:moveTo>
                  <a:cubicBezTo>
                    <a:pt x="759" y="809"/>
                    <a:pt x="759" y="809"/>
                    <a:pt x="759" y="809"/>
                  </a:cubicBezTo>
                  <a:cubicBezTo>
                    <a:pt x="774" y="805"/>
                    <a:pt x="789" y="799"/>
                    <a:pt x="802" y="793"/>
                  </a:cubicBezTo>
                  <a:cubicBezTo>
                    <a:pt x="809" y="807"/>
                    <a:pt x="809" y="807"/>
                    <a:pt x="809" y="807"/>
                  </a:cubicBezTo>
                  <a:cubicBezTo>
                    <a:pt x="795" y="814"/>
                    <a:pt x="779" y="820"/>
                    <a:pt x="763" y="824"/>
                  </a:cubicBezTo>
                  <a:close/>
                  <a:moveTo>
                    <a:pt x="851" y="782"/>
                  </a:moveTo>
                  <a:cubicBezTo>
                    <a:pt x="842" y="769"/>
                    <a:pt x="842" y="769"/>
                    <a:pt x="842" y="769"/>
                  </a:cubicBezTo>
                  <a:cubicBezTo>
                    <a:pt x="854" y="760"/>
                    <a:pt x="866" y="750"/>
                    <a:pt x="877" y="739"/>
                  </a:cubicBezTo>
                  <a:cubicBezTo>
                    <a:pt x="888" y="750"/>
                    <a:pt x="888" y="750"/>
                    <a:pt x="888" y="750"/>
                  </a:cubicBezTo>
                  <a:cubicBezTo>
                    <a:pt x="877" y="761"/>
                    <a:pt x="865" y="772"/>
                    <a:pt x="851" y="782"/>
                  </a:cubicBezTo>
                  <a:close/>
                  <a:moveTo>
                    <a:pt x="918" y="711"/>
                  </a:moveTo>
                  <a:cubicBezTo>
                    <a:pt x="905" y="702"/>
                    <a:pt x="905" y="702"/>
                    <a:pt x="905" y="702"/>
                  </a:cubicBezTo>
                  <a:cubicBezTo>
                    <a:pt x="913" y="689"/>
                    <a:pt x="920" y="675"/>
                    <a:pt x="926" y="661"/>
                  </a:cubicBezTo>
                  <a:cubicBezTo>
                    <a:pt x="941" y="667"/>
                    <a:pt x="941" y="667"/>
                    <a:pt x="941" y="667"/>
                  </a:cubicBezTo>
                  <a:cubicBezTo>
                    <a:pt x="935" y="682"/>
                    <a:pt x="927" y="697"/>
                    <a:pt x="918" y="711"/>
                  </a:cubicBezTo>
                  <a:close/>
                  <a:moveTo>
                    <a:pt x="955" y="620"/>
                  </a:moveTo>
                  <a:cubicBezTo>
                    <a:pt x="939" y="617"/>
                    <a:pt x="939" y="617"/>
                    <a:pt x="939" y="617"/>
                  </a:cubicBezTo>
                  <a:cubicBezTo>
                    <a:pt x="942" y="602"/>
                    <a:pt x="944" y="587"/>
                    <a:pt x="944" y="571"/>
                  </a:cubicBezTo>
                  <a:cubicBezTo>
                    <a:pt x="960" y="571"/>
                    <a:pt x="960" y="571"/>
                    <a:pt x="960" y="571"/>
                  </a:cubicBezTo>
                  <a:cubicBezTo>
                    <a:pt x="960" y="588"/>
                    <a:pt x="958" y="604"/>
                    <a:pt x="955" y="620"/>
                  </a:cubicBezTo>
                  <a:close/>
                  <a:moveTo>
                    <a:pt x="960" y="524"/>
                  </a:moveTo>
                  <a:cubicBezTo>
                    <a:pt x="944" y="524"/>
                    <a:pt x="944" y="524"/>
                    <a:pt x="944" y="524"/>
                  </a:cubicBezTo>
                  <a:cubicBezTo>
                    <a:pt x="944" y="476"/>
                    <a:pt x="944" y="476"/>
                    <a:pt x="944" y="476"/>
                  </a:cubicBezTo>
                  <a:cubicBezTo>
                    <a:pt x="960" y="476"/>
                    <a:pt x="960" y="476"/>
                    <a:pt x="960" y="476"/>
                  </a:cubicBezTo>
                  <a:lnTo>
                    <a:pt x="960" y="524"/>
                  </a:lnTo>
                  <a:close/>
                  <a:moveTo>
                    <a:pt x="960" y="428"/>
                  </a:moveTo>
                  <a:cubicBezTo>
                    <a:pt x="944" y="428"/>
                    <a:pt x="944" y="428"/>
                    <a:pt x="944" y="428"/>
                  </a:cubicBezTo>
                  <a:cubicBezTo>
                    <a:pt x="944" y="381"/>
                    <a:pt x="944" y="381"/>
                    <a:pt x="944" y="381"/>
                  </a:cubicBezTo>
                  <a:cubicBezTo>
                    <a:pt x="960" y="381"/>
                    <a:pt x="960" y="381"/>
                    <a:pt x="960" y="381"/>
                  </a:cubicBezTo>
                  <a:lnTo>
                    <a:pt x="960" y="428"/>
                  </a:lnTo>
                  <a:close/>
                  <a:moveTo>
                    <a:pt x="960" y="333"/>
                  </a:moveTo>
                  <a:cubicBezTo>
                    <a:pt x="944" y="333"/>
                    <a:pt x="944" y="333"/>
                    <a:pt x="944" y="333"/>
                  </a:cubicBezTo>
                  <a:cubicBezTo>
                    <a:pt x="944" y="285"/>
                    <a:pt x="944" y="285"/>
                    <a:pt x="944" y="285"/>
                  </a:cubicBezTo>
                  <a:cubicBezTo>
                    <a:pt x="960" y="285"/>
                    <a:pt x="960" y="285"/>
                    <a:pt x="960" y="285"/>
                  </a:cubicBezTo>
                  <a:lnTo>
                    <a:pt x="960" y="333"/>
                  </a:lnTo>
                  <a:close/>
                  <a:moveTo>
                    <a:pt x="960" y="238"/>
                  </a:moveTo>
                  <a:cubicBezTo>
                    <a:pt x="944" y="238"/>
                    <a:pt x="944" y="238"/>
                    <a:pt x="944" y="238"/>
                  </a:cubicBezTo>
                  <a:cubicBezTo>
                    <a:pt x="944" y="190"/>
                    <a:pt x="944" y="190"/>
                    <a:pt x="944" y="190"/>
                  </a:cubicBezTo>
                  <a:cubicBezTo>
                    <a:pt x="960" y="190"/>
                    <a:pt x="960" y="190"/>
                    <a:pt x="960" y="190"/>
                  </a:cubicBezTo>
                  <a:lnTo>
                    <a:pt x="960" y="238"/>
                  </a:lnTo>
                  <a:close/>
                  <a:moveTo>
                    <a:pt x="960" y="143"/>
                  </a:moveTo>
                  <a:cubicBezTo>
                    <a:pt x="944" y="143"/>
                    <a:pt x="944" y="143"/>
                    <a:pt x="944" y="143"/>
                  </a:cubicBezTo>
                  <a:cubicBezTo>
                    <a:pt x="944" y="95"/>
                    <a:pt x="944" y="95"/>
                    <a:pt x="944" y="95"/>
                  </a:cubicBezTo>
                  <a:cubicBezTo>
                    <a:pt x="960" y="95"/>
                    <a:pt x="960" y="95"/>
                    <a:pt x="960" y="95"/>
                  </a:cubicBezTo>
                  <a:lnTo>
                    <a:pt x="960" y="143"/>
                  </a:lnTo>
                  <a:close/>
                  <a:moveTo>
                    <a:pt x="960" y="47"/>
                  </a:moveTo>
                  <a:cubicBezTo>
                    <a:pt x="944" y="47"/>
                    <a:pt x="944" y="47"/>
                    <a:pt x="944" y="47"/>
                  </a:cubicBezTo>
                  <a:cubicBezTo>
                    <a:pt x="944" y="0"/>
                    <a:pt x="944" y="0"/>
                    <a:pt x="944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9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Rectangle 13"/>
            <p:cNvSpPr>
              <a:spLocks noChangeArrowheads="1"/>
            </p:cNvSpPr>
            <p:nvPr/>
          </p:nvSpPr>
          <p:spPr bwMode="auto">
            <a:xfrm>
              <a:off x="8885238" y="3613150"/>
              <a:ext cx="23813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Oval 300"/>
            <p:cNvSpPr>
              <a:spLocks noChangeArrowheads="1"/>
            </p:cNvSpPr>
            <p:nvPr/>
          </p:nvSpPr>
          <p:spPr bwMode="auto">
            <a:xfrm>
              <a:off x="7310438" y="4829175"/>
              <a:ext cx="187325" cy="185738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Oval 301"/>
            <p:cNvSpPr>
              <a:spLocks noChangeArrowheads="1"/>
            </p:cNvSpPr>
            <p:nvPr/>
          </p:nvSpPr>
          <p:spPr bwMode="auto">
            <a:xfrm>
              <a:off x="8710613" y="3427413"/>
              <a:ext cx="373063" cy="373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137026" y="3346450"/>
            <a:ext cx="1587500" cy="2506663"/>
            <a:chOff x="4137026" y="3346450"/>
            <a:chExt cx="1587500" cy="2506663"/>
          </a:xfrm>
        </p:grpSpPr>
        <p:sp>
          <p:nvSpPr>
            <p:cNvPr id="203" name="Freeform 10"/>
            <p:cNvSpPr>
              <a:spLocks noEditPoints="1"/>
            </p:cNvSpPr>
            <p:nvPr/>
          </p:nvSpPr>
          <p:spPr bwMode="auto">
            <a:xfrm>
              <a:off x="4219576" y="3427413"/>
              <a:ext cx="1317625" cy="2249488"/>
            </a:xfrm>
            <a:custGeom>
              <a:gdLst>
                <a:gd fmla="*/ 856 w 904" name="T0"/>
                <a:gd fmla="*/ 1543 h 1543" name="T1"/>
                <a:gd fmla="*/ 904 w 904" name="T2"/>
                <a:gd fmla="*/ 1527 h 1543" name="T3"/>
                <a:gd fmla="*/ 808 w 904" name="T4"/>
                <a:gd fmla="*/ 1543 h 1543" name="T5"/>
                <a:gd fmla="*/ 760 w 904" name="T6"/>
                <a:gd fmla="*/ 1527 h 1543" name="T7"/>
                <a:gd fmla="*/ 808 w 904" name="T8"/>
                <a:gd fmla="*/ 1543 h 1543" name="T9"/>
                <a:gd fmla="*/ 664 w 904" name="T10"/>
                <a:gd fmla="*/ 1543 h 1543" name="T11"/>
                <a:gd fmla="*/ 712 w 904" name="T12"/>
                <a:gd fmla="*/ 1527 h 1543" name="T13"/>
                <a:gd fmla="*/ 616 w 904" name="T14"/>
                <a:gd fmla="*/ 1543 h 1543" name="T15"/>
                <a:gd fmla="*/ 568 w 904" name="T16"/>
                <a:gd fmla="*/ 1527 h 1543" name="T17"/>
                <a:gd fmla="*/ 616 w 904" name="T18"/>
                <a:gd fmla="*/ 1543 h 1543" name="T19"/>
                <a:gd fmla="*/ 472 w 904" name="T20"/>
                <a:gd fmla="*/ 1543 h 1543" name="T21"/>
                <a:gd fmla="*/ 520 w 904" name="T22"/>
                <a:gd fmla="*/ 1527 h 1543" name="T23"/>
                <a:gd fmla="*/ 424 w 904" name="T24"/>
                <a:gd fmla="*/ 1543 h 1543" name="T25"/>
                <a:gd fmla="*/ 376 w 904" name="T26"/>
                <a:gd fmla="*/ 1527 h 1543" name="T27"/>
                <a:gd fmla="*/ 424 w 904" name="T28"/>
                <a:gd fmla="*/ 1543 h 1543" name="T29"/>
                <a:gd fmla="*/ 280 w 904" name="T30"/>
                <a:gd fmla="*/ 1543 h 1543" name="T31"/>
                <a:gd fmla="*/ 328 w 904" name="T32"/>
                <a:gd fmla="*/ 1527 h 1543" name="T33"/>
                <a:gd fmla="*/ 231 w 904" name="T34"/>
                <a:gd fmla="*/ 1541 h 1543" name="T35"/>
                <a:gd fmla="*/ 188 w 904" name="T36"/>
                <a:gd fmla="*/ 1515 h 1543" name="T37"/>
                <a:gd fmla="*/ 231 w 904" name="T38"/>
                <a:gd fmla="*/ 1541 h 1543" name="T39"/>
                <a:gd fmla="*/ 97 w 904" name="T40"/>
                <a:gd fmla="*/ 1483 h 1543" name="T41"/>
                <a:gd fmla="*/ 145 w 904" name="T42"/>
                <a:gd fmla="*/ 1496 h 1543" name="T43"/>
                <a:gd fmla="*/ 62 w 904" name="T44"/>
                <a:gd fmla="*/ 1448 h 1543" name="T45"/>
                <a:gd fmla="*/ 47 w 904" name="T46"/>
                <a:gd fmla="*/ 1399 h 1543" name="T47"/>
                <a:gd fmla="*/ 62 w 904" name="T48"/>
                <a:gd fmla="*/ 1448 h 1543" name="T49"/>
                <a:gd fmla="*/ 2 w 904" name="T50"/>
                <a:gd fmla="*/ 1314 h 1543" name="T51"/>
                <a:gd fmla="*/ 29 w 904" name="T52"/>
                <a:gd fmla="*/ 1357 h 1543" name="T53"/>
                <a:gd fmla="*/ 16 w 904" name="T54"/>
                <a:gd fmla="*/ 1265 h 1543" name="T55"/>
                <a:gd fmla="*/ 0 w 904" name="T56"/>
                <a:gd fmla="*/ 1217 h 1543" name="T57"/>
                <a:gd fmla="*/ 16 w 904" name="T58"/>
                <a:gd fmla="*/ 1265 h 1543" name="T59"/>
                <a:gd fmla="*/ 0 w 904" name="T60"/>
                <a:gd fmla="*/ 1169 h 1543" name="T61"/>
                <a:gd fmla="*/ 16 w 904" name="T62"/>
                <a:gd fmla="*/ 1121 h 1543" name="T63"/>
                <a:gd fmla="*/ 16 w 904" name="T64"/>
                <a:gd fmla="*/ 1073 h 1543" name="T65"/>
                <a:gd fmla="*/ 0 w 904" name="T66"/>
                <a:gd fmla="*/ 1025 h 1543" name="T67"/>
                <a:gd fmla="*/ 16 w 904" name="T68"/>
                <a:gd fmla="*/ 1073 h 1543" name="T69"/>
                <a:gd fmla="*/ 0 w 904" name="T70"/>
                <a:gd fmla="*/ 977 h 1543" name="T71"/>
                <a:gd fmla="*/ 16 w 904" name="T72"/>
                <a:gd fmla="*/ 929 h 1543" name="T73"/>
                <a:gd fmla="*/ 16 w 904" name="T74"/>
                <a:gd fmla="*/ 881 h 1543" name="T75"/>
                <a:gd fmla="*/ 0 w 904" name="T76"/>
                <a:gd fmla="*/ 833 h 1543" name="T77"/>
                <a:gd fmla="*/ 16 w 904" name="T78"/>
                <a:gd fmla="*/ 881 h 1543" name="T79"/>
                <a:gd fmla="*/ 0 w 904" name="T80"/>
                <a:gd fmla="*/ 785 h 1543" name="T81"/>
                <a:gd fmla="*/ 16 w 904" name="T82"/>
                <a:gd fmla="*/ 737 h 1543" name="T83"/>
                <a:gd fmla="*/ 16 w 904" name="T84"/>
                <a:gd fmla="*/ 689 h 1543" name="T85"/>
                <a:gd fmla="*/ 0 w 904" name="T86"/>
                <a:gd fmla="*/ 641 h 1543" name="T87"/>
                <a:gd fmla="*/ 16 w 904" name="T88"/>
                <a:gd fmla="*/ 689 h 1543" name="T89"/>
                <a:gd fmla="*/ 0 w 904" name="T90"/>
                <a:gd fmla="*/ 593 h 1543" name="T91"/>
                <a:gd fmla="*/ 16 w 904" name="T92"/>
                <a:gd fmla="*/ 545 h 1543" name="T93"/>
                <a:gd fmla="*/ 16 w 904" name="T94"/>
                <a:gd fmla="*/ 497 h 1543" name="T95"/>
                <a:gd fmla="*/ 0 w 904" name="T96"/>
                <a:gd fmla="*/ 449 h 1543" name="T97"/>
                <a:gd fmla="*/ 16 w 904" name="T98"/>
                <a:gd fmla="*/ 497 h 1543" name="T99"/>
                <a:gd fmla="*/ 0 w 904" name="T100"/>
                <a:gd fmla="*/ 401 h 1543" name="T101"/>
                <a:gd fmla="*/ 16 w 904" name="T102"/>
                <a:gd fmla="*/ 353 h 1543" name="T103"/>
                <a:gd fmla="*/ 16 w 904" name="T104"/>
                <a:gd fmla="*/ 305 h 1543" name="T105"/>
                <a:gd fmla="*/ 0 w 904" name="T106"/>
                <a:gd fmla="*/ 257 h 1543" name="T107"/>
                <a:gd fmla="*/ 16 w 904" name="T108"/>
                <a:gd fmla="*/ 305 h 1543" name="T109"/>
                <a:gd fmla="*/ 0 w 904" name="T110"/>
                <a:gd fmla="*/ 209 h 1543" name="T111"/>
                <a:gd fmla="*/ 16 w 904" name="T112"/>
                <a:gd fmla="*/ 161 h 1543" name="T113"/>
                <a:gd fmla="*/ 16 w 904" name="T114"/>
                <a:gd fmla="*/ 113 h 1543" name="T115"/>
                <a:gd fmla="*/ 0 w 904" name="T116"/>
                <a:gd fmla="*/ 65 h 1543" name="T117"/>
                <a:gd fmla="*/ 16 w 904" name="T118"/>
                <a:gd fmla="*/ 113 h 1543" name="T119"/>
                <a:gd fmla="*/ 0 w 904" name="T120"/>
                <a:gd fmla="*/ 17 h 1543" name="T121"/>
                <a:gd fmla="*/ 16 w 904" name="T122"/>
                <a:gd fmla="*/ 0 h 1543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543" w="904">
                  <a:moveTo>
                    <a:pt x="904" y="1543"/>
                  </a:moveTo>
                  <a:cubicBezTo>
                    <a:pt x="856" y="1543"/>
                    <a:pt x="856" y="1543"/>
                    <a:pt x="856" y="1543"/>
                  </a:cubicBezTo>
                  <a:cubicBezTo>
                    <a:pt x="856" y="1527"/>
                    <a:pt x="856" y="1527"/>
                    <a:pt x="856" y="1527"/>
                  </a:cubicBezTo>
                  <a:cubicBezTo>
                    <a:pt x="904" y="1527"/>
                    <a:pt x="904" y="1527"/>
                    <a:pt x="904" y="1527"/>
                  </a:cubicBezTo>
                  <a:lnTo>
                    <a:pt x="904" y="1543"/>
                  </a:lnTo>
                  <a:close/>
                  <a:moveTo>
                    <a:pt x="808" y="1543"/>
                  </a:moveTo>
                  <a:cubicBezTo>
                    <a:pt x="760" y="1543"/>
                    <a:pt x="760" y="1543"/>
                    <a:pt x="760" y="1543"/>
                  </a:cubicBezTo>
                  <a:cubicBezTo>
                    <a:pt x="760" y="1527"/>
                    <a:pt x="760" y="1527"/>
                    <a:pt x="760" y="1527"/>
                  </a:cubicBezTo>
                  <a:cubicBezTo>
                    <a:pt x="808" y="1527"/>
                    <a:pt x="808" y="1527"/>
                    <a:pt x="808" y="1527"/>
                  </a:cubicBezTo>
                  <a:lnTo>
                    <a:pt x="808" y="1543"/>
                  </a:lnTo>
                  <a:close/>
                  <a:moveTo>
                    <a:pt x="712" y="1543"/>
                  </a:moveTo>
                  <a:cubicBezTo>
                    <a:pt x="664" y="1543"/>
                    <a:pt x="664" y="1543"/>
                    <a:pt x="664" y="1543"/>
                  </a:cubicBezTo>
                  <a:cubicBezTo>
                    <a:pt x="664" y="1527"/>
                    <a:pt x="664" y="1527"/>
                    <a:pt x="664" y="1527"/>
                  </a:cubicBezTo>
                  <a:cubicBezTo>
                    <a:pt x="712" y="1527"/>
                    <a:pt x="712" y="1527"/>
                    <a:pt x="712" y="1527"/>
                  </a:cubicBezTo>
                  <a:lnTo>
                    <a:pt x="712" y="1543"/>
                  </a:lnTo>
                  <a:close/>
                  <a:moveTo>
                    <a:pt x="616" y="1543"/>
                  </a:moveTo>
                  <a:cubicBezTo>
                    <a:pt x="568" y="1543"/>
                    <a:pt x="568" y="1543"/>
                    <a:pt x="568" y="1543"/>
                  </a:cubicBezTo>
                  <a:cubicBezTo>
                    <a:pt x="568" y="1527"/>
                    <a:pt x="568" y="1527"/>
                    <a:pt x="568" y="1527"/>
                  </a:cubicBezTo>
                  <a:cubicBezTo>
                    <a:pt x="616" y="1527"/>
                    <a:pt x="616" y="1527"/>
                    <a:pt x="616" y="1527"/>
                  </a:cubicBezTo>
                  <a:lnTo>
                    <a:pt x="616" y="1543"/>
                  </a:lnTo>
                  <a:close/>
                  <a:moveTo>
                    <a:pt x="520" y="1543"/>
                  </a:moveTo>
                  <a:cubicBezTo>
                    <a:pt x="472" y="1543"/>
                    <a:pt x="472" y="1543"/>
                    <a:pt x="472" y="1543"/>
                  </a:cubicBezTo>
                  <a:cubicBezTo>
                    <a:pt x="472" y="1527"/>
                    <a:pt x="472" y="1527"/>
                    <a:pt x="472" y="1527"/>
                  </a:cubicBezTo>
                  <a:cubicBezTo>
                    <a:pt x="520" y="1527"/>
                    <a:pt x="520" y="1527"/>
                    <a:pt x="520" y="1527"/>
                  </a:cubicBezTo>
                  <a:lnTo>
                    <a:pt x="520" y="1543"/>
                  </a:lnTo>
                  <a:close/>
                  <a:moveTo>
                    <a:pt x="424" y="1543"/>
                  </a:moveTo>
                  <a:cubicBezTo>
                    <a:pt x="376" y="1543"/>
                    <a:pt x="376" y="1543"/>
                    <a:pt x="376" y="1543"/>
                  </a:cubicBezTo>
                  <a:cubicBezTo>
                    <a:pt x="376" y="1527"/>
                    <a:pt x="376" y="1527"/>
                    <a:pt x="376" y="1527"/>
                  </a:cubicBezTo>
                  <a:cubicBezTo>
                    <a:pt x="424" y="1527"/>
                    <a:pt x="424" y="1527"/>
                    <a:pt x="424" y="1527"/>
                  </a:cubicBezTo>
                  <a:lnTo>
                    <a:pt x="424" y="1543"/>
                  </a:lnTo>
                  <a:close/>
                  <a:moveTo>
                    <a:pt x="328" y="1543"/>
                  </a:moveTo>
                  <a:cubicBezTo>
                    <a:pt x="280" y="1543"/>
                    <a:pt x="280" y="1543"/>
                    <a:pt x="280" y="1543"/>
                  </a:cubicBezTo>
                  <a:cubicBezTo>
                    <a:pt x="280" y="1527"/>
                    <a:pt x="280" y="1527"/>
                    <a:pt x="280" y="1527"/>
                  </a:cubicBezTo>
                  <a:cubicBezTo>
                    <a:pt x="328" y="1527"/>
                    <a:pt x="328" y="1527"/>
                    <a:pt x="328" y="1527"/>
                  </a:cubicBezTo>
                  <a:lnTo>
                    <a:pt x="328" y="1543"/>
                  </a:lnTo>
                  <a:close/>
                  <a:moveTo>
                    <a:pt x="231" y="1541"/>
                  </a:moveTo>
                  <a:cubicBezTo>
                    <a:pt x="215" y="1539"/>
                    <a:pt x="199" y="1535"/>
                    <a:pt x="183" y="1530"/>
                  </a:cubicBezTo>
                  <a:cubicBezTo>
                    <a:pt x="188" y="1515"/>
                    <a:pt x="188" y="1515"/>
                    <a:pt x="188" y="1515"/>
                  </a:cubicBezTo>
                  <a:cubicBezTo>
                    <a:pt x="203" y="1520"/>
                    <a:pt x="218" y="1523"/>
                    <a:pt x="233" y="1525"/>
                  </a:cubicBezTo>
                  <a:lnTo>
                    <a:pt x="231" y="1541"/>
                  </a:lnTo>
                  <a:close/>
                  <a:moveTo>
                    <a:pt x="138" y="1510"/>
                  </a:moveTo>
                  <a:cubicBezTo>
                    <a:pt x="123" y="1503"/>
                    <a:pt x="109" y="1493"/>
                    <a:pt x="97" y="1483"/>
                  </a:cubicBezTo>
                  <a:cubicBezTo>
                    <a:pt x="107" y="1470"/>
                    <a:pt x="107" y="1470"/>
                    <a:pt x="107" y="1470"/>
                  </a:cubicBezTo>
                  <a:cubicBezTo>
                    <a:pt x="119" y="1480"/>
                    <a:pt x="132" y="1489"/>
                    <a:pt x="145" y="1496"/>
                  </a:cubicBezTo>
                  <a:lnTo>
                    <a:pt x="138" y="1510"/>
                  </a:lnTo>
                  <a:close/>
                  <a:moveTo>
                    <a:pt x="62" y="1448"/>
                  </a:moveTo>
                  <a:cubicBezTo>
                    <a:pt x="51" y="1435"/>
                    <a:pt x="42" y="1422"/>
                    <a:pt x="33" y="1407"/>
                  </a:cubicBezTo>
                  <a:cubicBezTo>
                    <a:pt x="47" y="1399"/>
                    <a:pt x="47" y="1399"/>
                    <a:pt x="47" y="1399"/>
                  </a:cubicBezTo>
                  <a:cubicBezTo>
                    <a:pt x="55" y="1413"/>
                    <a:pt x="64" y="1426"/>
                    <a:pt x="74" y="1438"/>
                  </a:cubicBezTo>
                  <a:lnTo>
                    <a:pt x="62" y="1448"/>
                  </a:lnTo>
                  <a:close/>
                  <a:moveTo>
                    <a:pt x="13" y="1362"/>
                  </a:moveTo>
                  <a:cubicBezTo>
                    <a:pt x="8" y="1346"/>
                    <a:pt x="5" y="1330"/>
                    <a:pt x="2" y="1314"/>
                  </a:cubicBezTo>
                  <a:cubicBezTo>
                    <a:pt x="18" y="1312"/>
                    <a:pt x="18" y="1312"/>
                    <a:pt x="18" y="1312"/>
                  </a:cubicBezTo>
                  <a:cubicBezTo>
                    <a:pt x="20" y="1327"/>
                    <a:pt x="24" y="1342"/>
                    <a:pt x="29" y="1357"/>
                  </a:cubicBezTo>
                  <a:lnTo>
                    <a:pt x="13" y="1362"/>
                  </a:lnTo>
                  <a:close/>
                  <a:moveTo>
                    <a:pt x="16" y="1265"/>
                  </a:moveTo>
                  <a:cubicBezTo>
                    <a:pt x="0" y="1265"/>
                    <a:pt x="0" y="1265"/>
                    <a:pt x="0" y="1265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16" y="1217"/>
                    <a:pt x="16" y="1217"/>
                    <a:pt x="16" y="1217"/>
                  </a:cubicBezTo>
                  <a:lnTo>
                    <a:pt x="16" y="1265"/>
                  </a:lnTo>
                  <a:close/>
                  <a:moveTo>
                    <a:pt x="16" y="1169"/>
                  </a:moveTo>
                  <a:cubicBezTo>
                    <a:pt x="0" y="1169"/>
                    <a:pt x="0" y="1169"/>
                    <a:pt x="0" y="1169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16" y="1121"/>
                    <a:pt x="16" y="1121"/>
                    <a:pt x="16" y="1121"/>
                  </a:cubicBezTo>
                  <a:lnTo>
                    <a:pt x="16" y="1169"/>
                  </a:lnTo>
                  <a:close/>
                  <a:moveTo>
                    <a:pt x="16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25"/>
                    <a:pt x="0" y="1025"/>
                    <a:pt x="0" y="1025"/>
                  </a:cubicBezTo>
                  <a:cubicBezTo>
                    <a:pt x="16" y="1025"/>
                    <a:pt x="16" y="1025"/>
                    <a:pt x="16" y="1025"/>
                  </a:cubicBezTo>
                  <a:lnTo>
                    <a:pt x="16" y="1073"/>
                  </a:lnTo>
                  <a:close/>
                  <a:moveTo>
                    <a:pt x="16" y="977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16" y="929"/>
                    <a:pt x="16" y="929"/>
                    <a:pt x="16" y="929"/>
                  </a:cubicBezTo>
                  <a:lnTo>
                    <a:pt x="16" y="977"/>
                  </a:lnTo>
                  <a:close/>
                  <a:moveTo>
                    <a:pt x="16" y="881"/>
                  </a:moveTo>
                  <a:cubicBezTo>
                    <a:pt x="0" y="881"/>
                    <a:pt x="0" y="881"/>
                    <a:pt x="0" y="881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6" y="833"/>
                    <a:pt x="16" y="833"/>
                    <a:pt x="16" y="833"/>
                  </a:cubicBezTo>
                  <a:lnTo>
                    <a:pt x="16" y="881"/>
                  </a:lnTo>
                  <a:close/>
                  <a:moveTo>
                    <a:pt x="16" y="785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16" y="737"/>
                    <a:pt x="16" y="737"/>
                    <a:pt x="16" y="737"/>
                  </a:cubicBezTo>
                  <a:lnTo>
                    <a:pt x="16" y="785"/>
                  </a:lnTo>
                  <a:close/>
                  <a:moveTo>
                    <a:pt x="16" y="689"/>
                  </a:moveTo>
                  <a:cubicBezTo>
                    <a:pt x="0" y="689"/>
                    <a:pt x="0" y="689"/>
                    <a:pt x="0" y="68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16" y="641"/>
                    <a:pt x="16" y="641"/>
                    <a:pt x="16" y="641"/>
                  </a:cubicBezTo>
                  <a:lnTo>
                    <a:pt x="16" y="689"/>
                  </a:lnTo>
                  <a:close/>
                  <a:moveTo>
                    <a:pt x="16" y="593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6" y="545"/>
                    <a:pt x="16" y="545"/>
                    <a:pt x="16" y="545"/>
                  </a:cubicBezTo>
                  <a:lnTo>
                    <a:pt x="16" y="593"/>
                  </a:lnTo>
                  <a:close/>
                  <a:moveTo>
                    <a:pt x="16" y="497"/>
                  </a:moveTo>
                  <a:cubicBezTo>
                    <a:pt x="0" y="497"/>
                    <a:pt x="0" y="497"/>
                    <a:pt x="0" y="49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16" y="449"/>
                    <a:pt x="16" y="449"/>
                    <a:pt x="16" y="449"/>
                  </a:cubicBezTo>
                  <a:lnTo>
                    <a:pt x="16" y="497"/>
                  </a:lnTo>
                  <a:close/>
                  <a:moveTo>
                    <a:pt x="16" y="401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6" y="353"/>
                    <a:pt x="16" y="353"/>
                    <a:pt x="16" y="353"/>
                  </a:cubicBezTo>
                  <a:lnTo>
                    <a:pt x="16" y="401"/>
                  </a:lnTo>
                  <a:close/>
                  <a:moveTo>
                    <a:pt x="16" y="305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6" y="257"/>
                    <a:pt x="16" y="257"/>
                    <a:pt x="16" y="257"/>
                  </a:cubicBezTo>
                  <a:lnTo>
                    <a:pt x="16" y="305"/>
                  </a:lnTo>
                  <a:close/>
                  <a:moveTo>
                    <a:pt x="16" y="209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6" y="209"/>
                  </a:lnTo>
                  <a:close/>
                  <a:moveTo>
                    <a:pt x="16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65"/>
                    <a:pt x="16" y="65"/>
                    <a:pt x="16" y="65"/>
                  </a:cubicBezTo>
                  <a:lnTo>
                    <a:pt x="16" y="113"/>
                  </a:lnTo>
                  <a:close/>
                  <a:moveTo>
                    <a:pt x="16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Oval 302"/>
            <p:cNvSpPr>
              <a:spLocks noChangeArrowheads="1"/>
            </p:cNvSpPr>
            <p:nvPr/>
          </p:nvSpPr>
          <p:spPr bwMode="auto">
            <a:xfrm>
              <a:off x="5351463" y="5478463"/>
              <a:ext cx="373063" cy="37465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Oval 303"/>
            <p:cNvSpPr>
              <a:spLocks noChangeArrowheads="1"/>
            </p:cNvSpPr>
            <p:nvPr/>
          </p:nvSpPr>
          <p:spPr bwMode="auto">
            <a:xfrm>
              <a:off x="4137026" y="3346450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353051" y="908050"/>
            <a:ext cx="2505075" cy="1027113"/>
            <a:chOff x="5353051" y="908050"/>
            <a:chExt cx="2505075" cy="1027113"/>
          </a:xfrm>
        </p:grpSpPr>
        <p:sp>
          <p:nvSpPr>
            <p:cNvPr id="207" name="Freeform 14"/>
            <p:cNvSpPr>
              <a:spLocks noEditPoints="1"/>
            </p:cNvSpPr>
            <p:nvPr/>
          </p:nvSpPr>
          <p:spPr bwMode="auto">
            <a:xfrm>
              <a:off x="5527676" y="989013"/>
              <a:ext cx="2238375" cy="758825"/>
            </a:xfrm>
            <a:custGeom>
              <a:gdLst>
                <a:gd fmla="*/ 0 w 1535" name="T0"/>
                <a:gd fmla="*/ 520 h 520" name="T1"/>
                <a:gd fmla="*/ 16 w 1535" name="T2"/>
                <a:gd fmla="*/ 511 h 520" name="T3"/>
                <a:gd fmla="*/ 16 w 1535" name="T4"/>
                <a:gd fmla="*/ 463 h 520" name="T5"/>
                <a:gd fmla="*/ 0 w 1535" name="T6"/>
                <a:gd fmla="*/ 415 h 520" name="T7"/>
                <a:gd fmla="*/ 16 w 1535" name="T8"/>
                <a:gd fmla="*/ 463 h 520" name="T9"/>
                <a:gd fmla="*/ 0 w 1535" name="T10"/>
                <a:gd fmla="*/ 367 h 520" name="T11"/>
                <a:gd fmla="*/ 16 w 1535" name="T12"/>
                <a:gd fmla="*/ 319 h 520" name="T13"/>
                <a:gd fmla="*/ 16 w 1535" name="T14"/>
                <a:gd fmla="*/ 271 h 520" name="T15"/>
                <a:gd fmla="*/ 0 w 1535" name="T16"/>
                <a:gd fmla="*/ 264 h 520" name="T17"/>
                <a:gd fmla="*/ 19 w 1535" name="T18"/>
                <a:gd fmla="*/ 224 h 520" name="T19"/>
                <a:gd fmla="*/ 16 w 1535" name="T20"/>
                <a:gd fmla="*/ 271 h 520" name="T21"/>
                <a:gd fmla="*/ 16 w 1535" name="T22"/>
                <a:gd fmla="*/ 174 h 520" name="T23"/>
                <a:gd fmla="*/ 51 w 1535" name="T24"/>
                <a:gd fmla="*/ 138 h 520" name="T25"/>
                <a:gd fmla="*/ 78 w 1535" name="T26"/>
                <a:gd fmla="*/ 100 h 520" name="T27"/>
                <a:gd fmla="*/ 102 w 1535" name="T28"/>
                <a:gd fmla="*/ 56 h 520" name="T29"/>
                <a:gd fmla="*/ 78 w 1535" name="T30"/>
                <a:gd fmla="*/ 100 h 520" name="T31"/>
                <a:gd fmla="*/ 144 w 1535" name="T32"/>
                <a:gd fmla="*/ 29 h 520" name="T33"/>
                <a:gd fmla="*/ 194 w 1535" name="T34"/>
                <a:gd fmla="*/ 26 h 520" name="T35"/>
                <a:gd fmla="*/ 240 w 1535" name="T36"/>
                <a:gd fmla="*/ 17 h 520" name="T37"/>
                <a:gd fmla="*/ 264 w 1535" name="T38"/>
                <a:gd fmla="*/ 0 h 520" name="T39"/>
                <a:gd fmla="*/ 287 w 1535" name="T40"/>
                <a:gd fmla="*/ 16 h 520" name="T41"/>
                <a:gd fmla="*/ 240 w 1535" name="T42"/>
                <a:gd fmla="*/ 17 h 520" name="T43"/>
                <a:gd fmla="*/ 1487 w 1535" name="T44"/>
                <a:gd fmla="*/ 16 h 520" name="T45"/>
                <a:gd fmla="*/ 1535 w 1535" name="T46"/>
                <a:gd fmla="*/ 0 h 520" name="T47"/>
                <a:gd fmla="*/ 1439 w 1535" name="T48"/>
                <a:gd fmla="*/ 16 h 520" name="T49"/>
                <a:gd fmla="*/ 1391 w 1535" name="T50"/>
                <a:gd fmla="*/ 0 h 520" name="T51"/>
                <a:gd fmla="*/ 1439 w 1535" name="T52"/>
                <a:gd fmla="*/ 16 h 520" name="T53"/>
                <a:gd fmla="*/ 1295 w 1535" name="T54"/>
                <a:gd fmla="*/ 16 h 520" name="T55"/>
                <a:gd fmla="*/ 1343 w 1535" name="T56"/>
                <a:gd fmla="*/ 0 h 520" name="T57"/>
                <a:gd fmla="*/ 1247 w 1535" name="T58"/>
                <a:gd fmla="*/ 16 h 520" name="T59"/>
                <a:gd fmla="*/ 1199 w 1535" name="T60"/>
                <a:gd fmla="*/ 0 h 520" name="T61"/>
                <a:gd fmla="*/ 1247 w 1535" name="T62"/>
                <a:gd fmla="*/ 16 h 520" name="T63"/>
                <a:gd fmla="*/ 1103 w 1535" name="T64"/>
                <a:gd fmla="*/ 16 h 520" name="T65"/>
                <a:gd fmla="*/ 1151 w 1535" name="T66"/>
                <a:gd fmla="*/ 0 h 520" name="T67"/>
                <a:gd fmla="*/ 1055 w 1535" name="T68"/>
                <a:gd fmla="*/ 16 h 520" name="T69"/>
                <a:gd fmla="*/ 1007 w 1535" name="T70"/>
                <a:gd fmla="*/ 0 h 520" name="T71"/>
                <a:gd fmla="*/ 1055 w 1535" name="T72"/>
                <a:gd fmla="*/ 16 h 520" name="T73"/>
                <a:gd fmla="*/ 911 w 1535" name="T74"/>
                <a:gd fmla="*/ 16 h 520" name="T75"/>
                <a:gd fmla="*/ 959 w 1535" name="T76"/>
                <a:gd fmla="*/ 0 h 520" name="T77"/>
                <a:gd fmla="*/ 863 w 1535" name="T78"/>
                <a:gd fmla="*/ 16 h 520" name="T79"/>
                <a:gd fmla="*/ 815 w 1535" name="T80"/>
                <a:gd fmla="*/ 0 h 520" name="T81"/>
                <a:gd fmla="*/ 863 w 1535" name="T82"/>
                <a:gd fmla="*/ 16 h 520" name="T83"/>
                <a:gd fmla="*/ 719 w 1535" name="T84"/>
                <a:gd fmla="*/ 16 h 520" name="T85"/>
                <a:gd fmla="*/ 767 w 1535" name="T86"/>
                <a:gd fmla="*/ 0 h 520" name="T87"/>
                <a:gd fmla="*/ 671 w 1535" name="T88"/>
                <a:gd fmla="*/ 16 h 520" name="T89"/>
                <a:gd fmla="*/ 623 w 1535" name="T90"/>
                <a:gd fmla="*/ 0 h 520" name="T91"/>
                <a:gd fmla="*/ 671 w 1535" name="T92"/>
                <a:gd fmla="*/ 16 h 520" name="T93"/>
                <a:gd fmla="*/ 527 w 1535" name="T94"/>
                <a:gd fmla="*/ 16 h 520" name="T95"/>
                <a:gd fmla="*/ 575 w 1535" name="T96"/>
                <a:gd fmla="*/ 0 h 520" name="T97"/>
                <a:gd fmla="*/ 479 w 1535" name="T98"/>
                <a:gd fmla="*/ 16 h 520" name="T99"/>
                <a:gd fmla="*/ 431 w 1535" name="T100"/>
                <a:gd fmla="*/ 0 h 520" name="T101"/>
                <a:gd fmla="*/ 479 w 1535" name="T102"/>
                <a:gd fmla="*/ 16 h 520" name="T103"/>
                <a:gd fmla="*/ 335 w 1535" name="T104"/>
                <a:gd fmla="*/ 16 h 520" name="T105"/>
                <a:gd fmla="*/ 383 w 1535" name="T106"/>
                <a:gd fmla="*/ 0 h 52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520" w="1535">
                  <a:moveTo>
                    <a:pt x="16" y="520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16" y="511"/>
                    <a:pt x="16" y="511"/>
                    <a:pt x="16" y="511"/>
                  </a:cubicBezTo>
                  <a:lnTo>
                    <a:pt x="16" y="520"/>
                  </a:lnTo>
                  <a:close/>
                  <a:moveTo>
                    <a:pt x="16" y="463"/>
                  </a:moveTo>
                  <a:cubicBezTo>
                    <a:pt x="0" y="463"/>
                    <a:pt x="0" y="463"/>
                    <a:pt x="0" y="463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6" y="415"/>
                    <a:pt x="16" y="415"/>
                    <a:pt x="16" y="415"/>
                  </a:cubicBezTo>
                  <a:lnTo>
                    <a:pt x="16" y="463"/>
                  </a:lnTo>
                  <a:close/>
                  <a:moveTo>
                    <a:pt x="16" y="367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6" y="319"/>
                    <a:pt x="16" y="319"/>
                    <a:pt x="16" y="319"/>
                  </a:cubicBezTo>
                  <a:lnTo>
                    <a:pt x="16" y="367"/>
                  </a:lnTo>
                  <a:close/>
                  <a:moveTo>
                    <a:pt x="16" y="271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0"/>
                    <a:pt x="1" y="236"/>
                    <a:pt x="3" y="222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7" y="237"/>
                    <a:pt x="16" y="251"/>
                    <a:pt x="16" y="264"/>
                  </a:cubicBezTo>
                  <a:lnTo>
                    <a:pt x="16" y="271"/>
                  </a:lnTo>
                  <a:close/>
                  <a:moveTo>
                    <a:pt x="31" y="179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21" y="158"/>
                    <a:pt x="29" y="143"/>
                    <a:pt x="37" y="12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3" y="151"/>
                    <a:pt x="36" y="165"/>
                    <a:pt x="31" y="179"/>
                  </a:cubicBezTo>
                  <a:close/>
                  <a:moveTo>
                    <a:pt x="78" y="100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77" y="77"/>
                    <a:pt x="89" y="66"/>
                    <a:pt x="102" y="56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0" y="78"/>
                    <a:pt x="89" y="88"/>
                    <a:pt x="78" y="100"/>
                  </a:cubicBezTo>
                  <a:close/>
                  <a:moveTo>
                    <a:pt x="151" y="43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59" y="21"/>
                    <a:pt x="174" y="15"/>
                    <a:pt x="190" y="11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0" y="30"/>
                    <a:pt x="165" y="36"/>
                    <a:pt x="151" y="43"/>
                  </a:cubicBezTo>
                  <a:close/>
                  <a:moveTo>
                    <a:pt x="240" y="17"/>
                  </a:moveTo>
                  <a:cubicBezTo>
                    <a:pt x="238" y="1"/>
                    <a:pt x="238" y="1"/>
                    <a:pt x="238" y="1"/>
                  </a:cubicBezTo>
                  <a:cubicBezTo>
                    <a:pt x="247" y="0"/>
                    <a:pt x="255" y="0"/>
                    <a:pt x="26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6" y="16"/>
                    <a:pt x="248" y="16"/>
                    <a:pt x="240" y="17"/>
                  </a:cubicBezTo>
                  <a:close/>
                  <a:moveTo>
                    <a:pt x="1535" y="16"/>
                  </a:moveTo>
                  <a:cubicBezTo>
                    <a:pt x="1487" y="16"/>
                    <a:pt x="1487" y="16"/>
                    <a:pt x="1487" y="16"/>
                  </a:cubicBezTo>
                  <a:cubicBezTo>
                    <a:pt x="1487" y="0"/>
                    <a:pt x="1487" y="0"/>
                    <a:pt x="1487" y="0"/>
                  </a:cubicBezTo>
                  <a:cubicBezTo>
                    <a:pt x="1535" y="0"/>
                    <a:pt x="1535" y="0"/>
                    <a:pt x="1535" y="0"/>
                  </a:cubicBezTo>
                  <a:lnTo>
                    <a:pt x="1535" y="16"/>
                  </a:lnTo>
                  <a:close/>
                  <a:moveTo>
                    <a:pt x="1439" y="16"/>
                  </a:moveTo>
                  <a:cubicBezTo>
                    <a:pt x="1391" y="16"/>
                    <a:pt x="1391" y="16"/>
                    <a:pt x="1391" y="16"/>
                  </a:cubicBezTo>
                  <a:cubicBezTo>
                    <a:pt x="1391" y="0"/>
                    <a:pt x="1391" y="0"/>
                    <a:pt x="1391" y="0"/>
                  </a:cubicBezTo>
                  <a:cubicBezTo>
                    <a:pt x="1439" y="0"/>
                    <a:pt x="1439" y="0"/>
                    <a:pt x="1439" y="0"/>
                  </a:cubicBezTo>
                  <a:lnTo>
                    <a:pt x="1439" y="16"/>
                  </a:lnTo>
                  <a:close/>
                  <a:moveTo>
                    <a:pt x="1343" y="16"/>
                  </a:moveTo>
                  <a:cubicBezTo>
                    <a:pt x="1295" y="16"/>
                    <a:pt x="1295" y="16"/>
                    <a:pt x="1295" y="16"/>
                  </a:cubicBezTo>
                  <a:cubicBezTo>
                    <a:pt x="1295" y="0"/>
                    <a:pt x="1295" y="0"/>
                    <a:pt x="1295" y="0"/>
                  </a:cubicBezTo>
                  <a:cubicBezTo>
                    <a:pt x="1343" y="0"/>
                    <a:pt x="1343" y="0"/>
                    <a:pt x="1343" y="0"/>
                  </a:cubicBezTo>
                  <a:lnTo>
                    <a:pt x="1343" y="16"/>
                  </a:lnTo>
                  <a:close/>
                  <a:moveTo>
                    <a:pt x="1247" y="16"/>
                  </a:moveTo>
                  <a:cubicBezTo>
                    <a:pt x="1199" y="16"/>
                    <a:pt x="1199" y="16"/>
                    <a:pt x="1199" y="16"/>
                  </a:cubicBezTo>
                  <a:cubicBezTo>
                    <a:pt x="1199" y="0"/>
                    <a:pt x="1199" y="0"/>
                    <a:pt x="1199" y="0"/>
                  </a:cubicBezTo>
                  <a:cubicBezTo>
                    <a:pt x="1247" y="0"/>
                    <a:pt x="1247" y="0"/>
                    <a:pt x="1247" y="0"/>
                  </a:cubicBezTo>
                  <a:lnTo>
                    <a:pt x="1247" y="16"/>
                  </a:lnTo>
                  <a:close/>
                  <a:moveTo>
                    <a:pt x="1151" y="16"/>
                  </a:moveTo>
                  <a:cubicBezTo>
                    <a:pt x="1103" y="16"/>
                    <a:pt x="1103" y="16"/>
                    <a:pt x="1103" y="16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151" y="0"/>
                    <a:pt x="1151" y="0"/>
                    <a:pt x="1151" y="0"/>
                  </a:cubicBezTo>
                  <a:lnTo>
                    <a:pt x="1151" y="16"/>
                  </a:lnTo>
                  <a:close/>
                  <a:moveTo>
                    <a:pt x="1055" y="16"/>
                  </a:moveTo>
                  <a:cubicBezTo>
                    <a:pt x="1007" y="16"/>
                    <a:pt x="1007" y="16"/>
                    <a:pt x="1007" y="16"/>
                  </a:cubicBezTo>
                  <a:cubicBezTo>
                    <a:pt x="1007" y="0"/>
                    <a:pt x="1007" y="0"/>
                    <a:pt x="1007" y="0"/>
                  </a:cubicBezTo>
                  <a:cubicBezTo>
                    <a:pt x="1055" y="0"/>
                    <a:pt x="1055" y="0"/>
                    <a:pt x="1055" y="0"/>
                  </a:cubicBezTo>
                  <a:lnTo>
                    <a:pt x="1055" y="16"/>
                  </a:lnTo>
                  <a:close/>
                  <a:moveTo>
                    <a:pt x="959" y="16"/>
                  </a:moveTo>
                  <a:cubicBezTo>
                    <a:pt x="911" y="16"/>
                    <a:pt x="911" y="16"/>
                    <a:pt x="911" y="16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59" y="0"/>
                    <a:pt x="959" y="0"/>
                    <a:pt x="959" y="0"/>
                  </a:cubicBezTo>
                  <a:lnTo>
                    <a:pt x="959" y="16"/>
                  </a:lnTo>
                  <a:close/>
                  <a:moveTo>
                    <a:pt x="863" y="16"/>
                  </a:moveTo>
                  <a:cubicBezTo>
                    <a:pt x="815" y="16"/>
                    <a:pt x="815" y="16"/>
                    <a:pt x="815" y="16"/>
                  </a:cubicBezTo>
                  <a:cubicBezTo>
                    <a:pt x="815" y="0"/>
                    <a:pt x="815" y="0"/>
                    <a:pt x="815" y="0"/>
                  </a:cubicBezTo>
                  <a:cubicBezTo>
                    <a:pt x="863" y="0"/>
                    <a:pt x="863" y="0"/>
                    <a:pt x="863" y="0"/>
                  </a:cubicBezTo>
                  <a:lnTo>
                    <a:pt x="863" y="16"/>
                  </a:lnTo>
                  <a:close/>
                  <a:moveTo>
                    <a:pt x="767" y="16"/>
                  </a:moveTo>
                  <a:cubicBezTo>
                    <a:pt x="719" y="16"/>
                    <a:pt x="719" y="16"/>
                    <a:pt x="719" y="16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16"/>
                  </a:lnTo>
                  <a:close/>
                  <a:moveTo>
                    <a:pt x="671" y="16"/>
                  </a:moveTo>
                  <a:cubicBezTo>
                    <a:pt x="623" y="16"/>
                    <a:pt x="623" y="16"/>
                    <a:pt x="623" y="16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71" y="0"/>
                    <a:pt x="671" y="0"/>
                    <a:pt x="671" y="0"/>
                  </a:cubicBezTo>
                  <a:lnTo>
                    <a:pt x="671" y="16"/>
                  </a:lnTo>
                  <a:close/>
                  <a:moveTo>
                    <a:pt x="575" y="16"/>
                  </a:moveTo>
                  <a:cubicBezTo>
                    <a:pt x="527" y="16"/>
                    <a:pt x="527" y="16"/>
                    <a:pt x="527" y="16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75" y="0"/>
                    <a:pt x="575" y="0"/>
                    <a:pt x="575" y="0"/>
                  </a:cubicBezTo>
                  <a:lnTo>
                    <a:pt x="575" y="16"/>
                  </a:lnTo>
                  <a:close/>
                  <a:moveTo>
                    <a:pt x="479" y="16"/>
                  </a:moveTo>
                  <a:cubicBezTo>
                    <a:pt x="431" y="16"/>
                    <a:pt x="431" y="16"/>
                    <a:pt x="431" y="16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79" y="0"/>
                    <a:pt x="479" y="0"/>
                    <a:pt x="479" y="0"/>
                  </a:cubicBezTo>
                  <a:lnTo>
                    <a:pt x="479" y="16"/>
                  </a:lnTo>
                  <a:close/>
                  <a:moveTo>
                    <a:pt x="383" y="16"/>
                  </a:moveTo>
                  <a:cubicBezTo>
                    <a:pt x="335" y="16"/>
                    <a:pt x="335" y="16"/>
                    <a:pt x="335" y="16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38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Oval 304"/>
            <p:cNvSpPr>
              <a:spLocks noChangeArrowheads="1"/>
            </p:cNvSpPr>
            <p:nvPr/>
          </p:nvSpPr>
          <p:spPr bwMode="auto">
            <a:xfrm>
              <a:off x="5353051" y="1560513"/>
              <a:ext cx="373063" cy="3746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Oval 305"/>
            <p:cNvSpPr>
              <a:spLocks noChangeArrowheads="1"/>
            </p:cNvSpPr>
            <p:nvPr/>
          </p:nvSpPr>
          <p:spPr bwMode="auto">
            <a:xfrm>
              <a:off x="7672388" y="908050"/>
              <a:ext cx="185738" cy="185738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1338263" y="3895725"/>
            <a:ext cx="652463" cy="1025525"/>
            <a:chOff x="1338263" y="3895725"/>
            <a:chExt cx="652463" cy="1025525"/>
          </a:xfrm>
        </p:grpSpPr>
        <p:sp>
          <p:nvSpPr>
            <p:cNvPr id="142" name="Freeform 306"/>
            <p:cNvSpPr/>
            <p:nvPr/>
          </p:nvSpPr>
          <p:spPr bwMode="auto">
            <a:xfrm>
              <a:off x="1338263" y="3895725"/>
              <a:ext cx="652463" cy="1025525"/>
            </a:xfrm>
            <a:custGeom>
              <a:gdLst>
                <a:gd fmla="*/ 448 w 448" name="T0"/>
                <a:gd fmla="*/ 640 h 704" name="T1"/>
                <a:gd fmla="*/ 384 w 448" name="T2"/>
                <a:gd fmla="*/ 704 h 704" name="T3"/>
                <a:gd fmla="*/ 64 w 448" name="T4"/>
                <a:gd fmla="*/ 704 h 704" name="T5"/>
                <a:gd fmla="*/ 0 w 448" name="T6"/>
                <a:gd fmla="*/ 640 h 704" name="T7"/>
                <a:gd fmla="*/ 0 w 448" name="T8"/>
                <a:gd fmla="*/ 64 h 704" name="T9"/>
                <a:gd fmla="*/ 64 w 448" name="T10"/>
                <a:gd fmla="*/ 0 h 704" name="T11"/>
                <a:gd fmla="*/ 384 w 448" name="T12"/>
                <a:gd fmla="*/ 0 h 704" name="T13"/>
                <a:gd fmla="*/ 448 w 448" name="T14"/>
                <a:gd fmla="*/ 64 h 704" name="T15"/>
                <a:gd fmla="*/ 448 w 448" name="T16"/>
                <a:gd fmla="*/ 640 h 70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04" w="448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Rectangle 307"/>
            <p:cNvSpPr>
              <a:spLocks noChangeArrowheads="1"/>
            </p:cNvSpPr>
            <p:nvPr/>
          </p:nvSpPr>
          <p:spPr bwMode="auto">
            <a:xfrm>
              <a:off x="1431926" y="3987800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Oval 308"/>
            <p:cNvSpPr>
              <a:spLocks noChangeArrowheads="1"/>
            </p:cNvSpPr>
            <p:nvPr/>
          </p:nvSpPr>
          <p:spPr bwMode="auto">
            <a:xfrm>
              <a:off x="1630363" y="4794250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Rectangle 309"/>
            <p:cNvSpPr>
              <a:spLocks noChangeArrowheads="1"/>
            </p:cNvSpPr>
            <p:nvPr/>
          </p:nvSpPr>
          <p:spPr bwMode="auto">
            <a:xfrm>
              <a:off x="1490663" y="4203700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Rectangle 310"/>
            <p:cNvSpPr>
              <a:spLocks noChangeArrowheads="1"/>
            </p:cNvSpPr>
            <p:nvPr/>
          </p:nvSpPr>
          <p:spPr bwMode="auto">
            <a:xfrm>
              <a:off x="1490663" y="4335463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Rectangle 311"/>
            <p:cNvSpPr>
              <a:spLocks noChangeArrowheads="1"/>
            </p:cNvSpPr>
            <p:nvPr/>
          </p:nvSpPr>
          <p:spPr bwMode="auto">
            <a:xfrm>
              <a:off x="1577976" y="4467225"/>
              <a:ext cx="174625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Oval 312"/>
            <p:cNvSpPr>
              <a:spLocks noChangeArrowheads="1"/>
            </p:cNvSpPr>
            <p:nvPr/>
          </p:nvSpPr>
          <p:spPr bwMode="auto">
            <a:xfrm>
              <a:off x="151765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Oval 313"/>
            <p:cNvSpPr>
              <a:spLocks noChangeArrowheads="1"/>
            </p:cNvSpPr>
            <p:nvPr/>
          </p:nvSpPr>
          <p:spPr bwMode="auto">
            <a:xfrm>
              <a:off x="160496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Oval 314"/>
            <p:cNvSpPr>
              <a:spLocks noChangeArrowheads="1"/>
            </p:cNvSpPr>
            <p:nvPr/>
          </p:nvSpPr>
          <p:spPr bwMode="auto">
            <a:xfrm>
              <a:off x="156210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Oval 315"/>
            <p:cNvSpPr>
              <a:spLocks noChangeArrowheads="1"/>
            </p:cNvSpPr>
            <p:nvPr/>
          </p:nvSpPr>
          <p:spPr bwMode="auto">
            <a:xfrm>
              <a:off x="164941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Oval 316"/>
            <p:cNvSpPr>
              <a:spLocks noChangeArrowheads="1"/>
            </p:cNvSpPr>
            <p:nvPr/>
          </p:nvSpPr>
          <p:spPr bwMode="auto">
            <a:xfrm>
              <a:off x="151765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Oval 317"/>
            <p:cNvSpPr>
              <a:spLocks noChangeArrowheads="1"/>
            </p:cNvSpPr>
            <p:nvPr/>
          </p:nvSpPr>
          <p:spPr bwMode="auto">
            <a:xfrm>
              <a:off x="1692276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Oval 318"/>
            <p:cNvSpPr>
              <a:spLocks noChangeArrowheads="1"/>
            </p:cNvSpPr>
            <p:nvPr/>
          </p:nvSpPr>
          <p:spPr bwMode="auto">
            <a:xfrm>
              <a:off x="160496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Oval 319"/>
            <p:cNvSpPr>
              <a:spLocks noChangeArrowheads="1"/>
            </p:cNvSpPr>
            <p:nvPr/>
          </p:nvSpPr>
          <p:spPr bwMode="auto">
            <a:xfrm>
              <a:off x="156210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Oval 320"/>
            <p:cNvSpPr>
              <a:spLocks noChangeArrowheads="1"/>
            </p:cNvSpPr>
            <p:nvPr/>
          </p:nvSpPr>
          <p:spPr bwMode="auto">
            <a:xfrm>
              <a:off x="164941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150226" y="5670550"/>
            <a:ext cx="933450" cy="673100"/>
            <a:chOff x="8150226" y="5670550"/>
            <a:chExt cx="933450" cy="673100"/>
          </a:xfrm>
        </p:grpSpPr>
        <p:sp>
          <p:nvSpPr>
            <p:cNvPr id="157" name="Freeform 321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gdLst>
                <a:gd fmla="*/ 0 w 294" name="T0"/>
                <a:gd fmla="*/ 0 h 424" name="T1"/>
                <a:gd fmla="*/ 0 w 294" name="T2"/>
                <a:gd fmla="*/ 424 h 424" name="T3"/>
                <a:gd fmla="*/ 294 w 294" name="T4"/>
                <a:gd fmla="*/ 212 h 424" name="T5"/>
                <a:gd fmla="*/ 0 w 294" name="T6"/>
                <a:gd fmla="*/ 0 h 4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3" w="29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22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gdLst>
                <a:gd fmla="*/ 0 w 294" name="T0"/>
                <a:gd fmla="*/ 0 h 424" name="T1"/>
                <a:gd fmla="*/ 0 w 294" name="T2"/>
                <a:gd fmla="*/ 424 h 424" name="T3"/>
                <a:gd fmla="*/ 294 w 294" name="T4"/>
                <a:gd fmla="*/ 212 h 424" name="T5"/>
                <a:gd fmla="*/ 0 w 294" name="T6"/>
                <a:gd fmla="*/ 0 h 4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3" w="29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23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gdLst>
                <a:gd fmla="*/ 0 w 588" name="T0"/>
                <a:gd fmla="*/ 212 h 212" name="T1"/>
                <a:gd fmla="*/ 588 w 588" name="T2"/>
                <a:gd fmla="*/ 212 h 212" name="T3"/>
                <a:gd fmla="*/ 294 w 588" name="T4"/>
                <a:gd fmla="*/ 0 h 212" name="T5"/>
                <a:gd fmla="*/ 0 w 588" name="T6"/>
                <a:gd fmla="*/ 212 h 2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1" w="588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324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gdLst>
                <a:gd fmla="*/ 0 w 588" name="T0"/>
                <a:gd fmla="*/ 212 h 212" name="T1"/>
                <a:gd fmla="*/ 588 w 588" name="T2"/>
                <a:gd fmla="*/ 212 h 212" name="T3"/>
                <a:gd fmla="*/ 294 w 588" name="T4"/>
                <a:gd fmla="*/ 0 h 212" name="T5"/>
                <a:gd fmla="*/ 0 w 588" name="T6"/>
                <a:gd fmla="*/ 212 h 2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1" w="588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325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gdLst>
                <a:gd fmla="*/ 0 w 294" name="T0"/>
                <a:gd fmla="*/ 212 h 424" name="T1"/>
                <a:gd fmla="*/ 294 w 294" name="T2"/>
                <a:gd fmla="*/ 424 h 424" name="T3"/>
                <a:gd fmla="*/ 294 w 294" name="T4"/>
                <a:gd fmla="*/ 0 h 424" name="T5"/>
                <a:gd fmla="*/ 0 w 294" name="T6"/>
                <a:gd fmla="*/ 212 h 4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3" w="29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326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gdLst>
                <a:gd fmla="*/ 0 w 294" name="T0"/>
                <a:gd fmla="*/ 212 h 424" name="T1"/>
                <a:gd fmla="*/ 294 w 294" name="T2"/>
                <a:gd fmla="*/ 424 h 424" name="T3"/>
                <a:gd fmla="*/ 294 w 294" name="T4"/>
                <a:gd fmla="*/ 0 h 424" name="T5"/>
                <a:gd fmla="*/ 0 w 294" name="T6"/>
                <a:gd fmla="*/ 212 h 4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3" w="29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327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gdLst>
                <a:gd fmla="*/ 588 w 588" name="T0"/>
                <a:gd fmla="*/ 0 h 253" name="T1"/>
                <a:gd fmla="*/ 0 w 588" name="T2"/>
                <a:gd fmla="*/ 0 h 253" name="T3"/>
                <a:gd fmla="*/ 294 w 588" name="T4"/>
                <a:gd fmla="*/ 212 h 253" name="T5"/>
                <a:gd fmla="*/ 350 w 588" name="T6"/>
                <a:gd fmla="*/ 253 h 253" name="T7"/>
                <a:gd fmla="*/ 294 w 588" name="T8"/>
                <a:gd fmla="*/ 212 h 253" name="T9"/>
                <a:gd fmla="*/ 588 w 588" name="T10"/>
                <a:gd fmla="*/ 0 h 2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3" w="588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328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gdLst>
                <a:gd fmla="*/ 588 w 588" name="T0"/>
                <a:gd fmla="*/ 0 h 253" name="T1"/>
                <a:gd fmla="*/ 0 w 588" name="T2"/>
                <a:gd fmla="*/ 0 h 253" name="T3"/>
                <a:gd fmla="*/ 294 w 588" name="T4"/>
                <a:gd fmla="*/ 212 h 253" name="T5"/>
                <a:gd fmla="*/ 350 w 588" name="T6"/>
                <a:gd fmla="*/ 253 h 253" name="T7"/>
                <a:gd fmla="*/ 294 w 588" name="T8"/>
                <a:gd fmla="*/ 212 h 253" name="T9"/>
                <a:gd fmla="*/ 588 w 588" name="T10"/>
                <a:gd fmla="*/ 0 h 2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3" w="588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329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gdLst>
                <a:gd fmla="*/ 0 w 294" name="T0"/>
                <a:gd fmla="*/ 0 h 253" name="T1"/>
                <a:gd fmla="*/ 238 w 294" name="T2"/>
                <a:gd fmla="*/ 253 h 253" name="T3"/>
                <a:gd fmla="*/ 294 w 294" name="T4"/>
                <a:gd fmla="*/ 212 h 253" name="T5"/>
                <a:gd fmla="*/ 0 w 294" name="T6"/>
                <a:gd fmla="*/ 0 h 2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3" w="294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330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gdLst>
                <a:gd fmla="*/ 0 w 294" name="T0"/>
                <a:gd fmla="*/ 0 h 253" name="T1"/>
                <a:gd fmla="*/ 238 w 294" name="T2"/>
                <a:gd fmla="*/ 253 h 253" name="T3"/>
                <a:gd fmla="*/ 294 w 294" name="T4"/>
                <a:gd fmla="*/ 212 h 253" name="T5"/>
                <a:gd fmla="*/ 0 w 294" name="T6"/>
                <a:gd fmla="*/ 0 h 2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3" w="294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331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gdLst>
                <a:gd fmla="*/ 56 w 112" name="T0"/>
                <a:gd fmla="*/ 0 h 100" name="T1"/>
                <a:gd fmla="*/ 56 w 112" name="T2"/>
                <a:gd fmla="*/ 0 h 100" name="T3"/>
                <a:gd fmla="*/ 0 w 112" name="T4"/>
                <a:gd fmla="*/ 41 h 100" name="T5"/>
                <a:gd fmla="*/ 56 w 112" name="T6"/>
                <a:gd fmla="*/ 100 h 100" name="T7"/>
                <a:gd fmla="*/ 112 w 112" name="T8"/>
                <a:gd fmla="*/ 41 h 100" name="T9"/>
                <a:gd fmla="*/ 56 w 112" name="T10"/>
                <a:gd fmla="*/ 0 h 10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0" w="112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699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332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gdLst>
                <a:gd fmla="*/ 56 w 112" name="T0"/>
                <a:gd fmla="*/ 0 h 100" name="T1"/>
                <a:gd fmla="*/ 56 w 112" name="T2"/>
                <a:gd fmla="*/ 0 h 100" name="T3"/>
                <a:gd fmla="*/ 0 w 112" name="T4"/>
                <a:gd fmla="*/ 41 h 100" name="T5"/>
                <a:gd fmla="*/ 56 w 112" name="T6"/>
                <a:gd fmla="*/ 100 h 100" name="T7"/>
                <a:gd fmla="*/ 112 w 112" name="T8"/>
                <a:gd fmla="*/ 41 h 100" name="T9"/>
                <a:gd fmla="*/ 56 w 112" name="T10"/>
                <a:gd fmla="*/ 0 h 10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0" w="112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333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gdLst>
                <a:gd fmla="*/ 294 w 294" name="T0"/>
                <a:gd fmla="*/ 0 h 253" name="T1"/>
                <a:gd fmla="*/ 0 w 294" name="T2"/>
                <a:gd fmla="*/ 212 h 253" name="T3"/>
                <a:gd fmla="*/ 56 w 294" name="T4"/>
                <a:gd fmla="*/ 253 h 253" name="T5"/>
                <a:gd fmla="*/ 294 w 294" name="T6"/>
                <a:gd fmla="*/ 0 h 2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3" w="294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334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gdLst>
                <a:gd fmla="*/ 294 w 294" name="T0"/>
                <a:gd fmla="*/ 0 h 253" name="T1"/>
                <a:gd fmla="*/ 0 w 294" name="T2"/>
                <a:gd fmla="*/ 212 h 253" name="T3"/>
                <a:gd fmla="*/ 56 w 294" name="T4"/>
                <a:gd fmla="*/ 253 h 253" name="T5"/>
                <a:gd fmla="*/ 294 w 294" name="T6"/>
                <a:gd fmla="*/ 0 h 2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3" w="294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335"/>
            <p:cNvSpPr/>
            <p:nvPr/>
          </p:nvSpPr>
          <p:spPr bwMode="auto">
            <a:xfrm>
              <a:off x="8150226" y="5670550"/>
              <a:ext cx="933450" cy="450850"/>
            </a:xfrm>
            <a:custGeom>
              <a:gdLst>
                <a:gd fmla="*/ 588 w 588" name="T0"/>
                <a:gd fmla="*/ 0 h 284" name="T1"/>
                <a:gd fmla="*/ 0 w 588" name="T2"/>
                <a:gd fmla="*/ 0 h 284" name="T3"/>
                <a:gd fmla="*/ 294 w 588" name="T4"/>
                <a:gd fmla="*/ 284 h 284" name="T5"/>
                <a:gd fmla="*/ 588 w 588" name="T6"/>
                <a:gd fmla="*/ 0 h 2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4" w="588">
                  <a:moveTo>
                    <a:pt x="588" y="0"/>
                  </a:moveTo>
                  <a:lnTo>
                    <a:pt x="0" y="0"/>
                  </a:lnTo>
                  <a:lnTo>
                    <a:pt x="294" y="28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73" name="Oval 337"/>
          <p:cNvSpPr>
            <a:spLocks noChangeArrowheads="1"/>
          </p:cNvSpPr>
          <p:nvPr/>
        </p:nvSpPr>
        <p:spPr bwMode="auto">
          <a:xfrm>
            <a:off x="1058863" y="3416300"/>
            <a:ext cx="373063" cy="373063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24" name="组合 423"/>
          <p:cNvGrpSpPr/>
          <p:nvPr/>
        </p:nvGrpSpPr>
        <p:grpSpPr>
          <a:xfrm>
            <a:off x="9456738" y="3429000"/>
            <a:ext cx="1773238" cy="373063"/>
            <a:chOff x="9456738" y="3429000"/>
            <a:chExt cx="1773238" cy="373063"/>
          </a:xfrm>
        </p:grpSpPr>
        <p:sp>
          <p:nvSpPr>
            <p:cNvPr id="202" name="Freeform 9"/>
            <p:cNvSpPr>
              <a:spLocks noEditPoints="1"/>
            </p:cNvSpPr>
            <p:nvPr/>
          </p:nvSpPr>
          <p:spPr bwMode="auto">
            <a:xfrm>
              <a:off x="9666288" y="3602038"/>
              <a:ext cx="1470025" cy="23813"/>
            </a:xfrm>
            <a:custGeom>
              <a:gdLst>
                <a:gd fmla="*/ 926 w 926" name="T0"/>
                <a:gd fmla="*/ 15 h 15" name="T1"/>
                <a:gd fmla="*/ 882 w 926" name="T2"/>
                <a:gd fmla="*/ 15 h 15" name="T3"/>
                <a:gd fmla="*/ 882 w 926" name="T4"/>
                <a:gd fmla="*/ 0 h 15" name="T5"/>
                <a:gd fmla="*/ 926 w 926" name="T6"/>
                <a:gd fmla="*/ 0 h 15" name="T7"/>
                <a:gd fmla="*/ 926 w 926" name="T8"/>
                <a:gd fmla="*/ 15 h 15" name="T9"/>
                <a:gd fmla="*/ 838 w 926" name="T10"/>
                <a:gd fmla="*/ 15 h 15" name="T11"/>
                <a:gd fmla="*/ 794 w 926" name="T12"/>
                <a:gd fmla="*/ 15 h 15" name="T13"/>
                <a:gd fmla="*/ 794 w 926" name="T14"/>
                <a:gd fmla="*/ 0 h 15" name="T15"/>
                <a:gd fmla="*/ 838 w 926" name="T16"/>
                <a:gd fmla="*/ 0 h 15" name="T17"/>
                <a:gd fmla="*/ 838 w 926" name="T18"/>
                <a:gd fmla="*/ 15 h 15" name="T19"/>
                <a:gd fmla="*/ 750 w 926" name="T20"/>
                <a:gd fmla="*/ 15 h 15" name="T21"/>
                <a:gd fmla="*/ 706 w 926" name="T22"/>
                <a:gd fmla="*/ 15 h 15" name="T23"/>
                <a:gd fmla="*/ 706 w 926" name="T24"/>
                <a:gd fmla="*/ 0 h 15" name="T25"/>
                <a:gd fmla="*/ 750 w 926" name="T26"/>
                <a:gd fmla="*/ 0 h 15" name="T27"/>
                <a:gd fmla="*/ 750 w 926" name="T28"/>
                <a:gd fmla="*/ 15 h 15" name="T29"/>
                <a:gd fmla="*/ 662 w 926" name="T30"/>
                <a:gd fmla="*/ 15 h 15" name="T31"/>
                <a:gd fmla="*/ 618 w 926" name="T32"/>
                <a:gd fmla="*/ 15 h 15" name="T33"/>
                <a:gd fmla="*/ 618 w 926" name="T34"/>
                <a:gd fmla="*/ 0 h 15" name="T35"/>
                <a:gd fmla="*/ 662 w 926" name="T36"/>
                <a:gd fmla="*/ 0 h 15" name="T37"/>
                <a:gd fmla="*/ 662 w 926" name="T38"/>
                <a:gd fmla="*/ 15 h 15" name="T39"/>
                <a:gd fmla="*/ 574 w 926" name="T40"/>
                <a:gd fmla="*/ 15 h 15" name="T41"/>
                <a:gd fmla="*/ 529 w 926" name="T42"/>
                <a:gd fmla="*/ 15 h 15" name="T43"/>
                <a:gd fmla="*/ 529 w 926" name="T44"/>
                <a:gd fmla="*/ 0 h 15" name="T45"/>
                <a:gd fmla="*/ 574 w 926" name="T46"/>
                <a:gd fmla="*/ 0 h 15" name="T47"/>
                <a:gd fmla="*/ 574 w 926" name="T48"/>
                <a:gd fmla="*/ 15 h 15" name="T49"/>
                <a:gd fmla="*/ 485 w 926" name="T50"/>
                <a:gd fmla="*/ 15 h 15" name="T51"/>
                <a:gd fmla="*/ 441 w 926" name="T52"/>
                <a:gd fmla="*/ 15 h 15" name="T53"/>
                <a:gd fmla="*/ 441 w 926" name="T54"/>
                <a:gd fmla="*/ 0 h 15" name="T55"/>
                <a:gd fmla="*/ 485 w 926" name="T56"/>
                <a:gd fmla="*/ 0 h 15" name="T57"/>
                <a:gd fmla="*/ 485 w 926" name="T58"/>
                <a:gd fmla="*/ 15 h 15" name="T59"/>
                <a:gd fmla="*/ 397 w 926" name="T60"/>
                <a:gd fmla="*/ 15 h 15" name="T61"/>
                <a:gd fmla="*/ 353 w 926" name="T62"/>
                <a:gd fmla="*/ 15 h 15" name="T63"/>
                <a:gd fmla="*/ 353 w 926" name="T64"/>
                <a:gd fmla="*/ 0 h 15" name="T65"/>
                <a:gd fmla="*/ 397 w 926" name="T66"/>
                <a:gd fmla="*/ 0 h 15" name="T67"/>
                <a:gd fmla="*/ 397 w 926" name="T68"/>
                <a:gd fmla="*/ 15 h 15" name="T69"/>
                <a:gd fmla="*/ 309 w 926" name="T70"/>
                <a:gd fmla="*/ 15 h 15" name="T71"/>
                <a:gd fmla="*/ 265 w 926" name="T72"/>
                <a:gd fmla="*/ 15 h 15" name="T73"/>
                <a:gd fmla="*/ 265 w 926" name="T74"/>
                <a:gd fmla="*/ 0 h 15" name="T75"/>
                <a:gd fmla="*/ 309 w 926" name="T76"/>
                <a:gd fmla="*/ 0 h 15" name="T77"/>
                <a:gd fmla="*/ 309 w 926" name="T78"/>
                <a:gd fmla="*/ 15 h 15" name="T79"/>
                <a:gd fmla="*/ 221 w 926" name="T80"/>
                <a:gd fmla="*/ 15 h 15" name="T81"/>
                <a:gd fmla="*/ 177 w 926" name="T82"/>
                <a:gd fmla="*/ 15 h 15" name="T83"/>
                <a:gd fmla="*/ 177 w 926" name="T84"/>
                <a:gd fmla="*/ 0 h 15" name="T85"/>
                <a:gd fmla="*/ 221 w 926" name="T86"/>
                <a:gd fmla="*/ 0 h 15" name="T87"/>
                <a:gd fmla="*/ 221 w 926" name="T88"/>
                <a:gd fmla="*/ 15 h 15" name="T89"/>
                <a:gd fmla="*/ 133 w 926" name="T90"/>
                <a:gd fmla="*/ 15 h 15" name="T91"/>
                <a:gd fmla="*/ 89 w 926" name="T92"/>
                <a:gd fmla="*/ 15 h 15" name="T93"/>
                <a:gd fmla="*/ 89 w 926" name="T94"/>
                <a:gd fmla="*/ 0 h 15" name="T95"/>
                <a:gd fmla="*/ 133 w 926" name="T96"/>
                <a:gd fmla="*/ 0 h 15" name="T97"/>
                <a:gd fmla="*/ 133 w 926" name="T98"/>
                <a:gd fmla="*/ 15 h 15" name="T99"/>
                <a:gd fmla="*/ 44 w 926" name="T100"/>
                <a:gd fmla="*/ 15 h 15" name="T101"/>
                <a:gd fmla="*/ 0 w 926" name="T102"/>
                <a:gd fmla="*/ 15 h 15" name="T103"/>
                <a:gd fmla="*/ 0 w 926" name="T104"/>
                <a:gd fmla="*/ 0 h 15" name="T105"/>
                <a:gd fmla="*/ 44 w 926" name="T106"/>
                <a:gd fmla="*/ 0 h 15" name="T107"/>
                <a:gd fmla="*/ 44 w 926" name="T108"/>
                <a:gd fmla="*/ 15 h 1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5" w="925">
                  <a:moveTo>
                    <a:pt x="926" y="15"/>
                  </a:moveTo>
                  <a:lnTo>
                    <a:pt x="882" y="15"/>
                  </a:lnTo>
                  <a:lnTo>
                    <a:pt x="882" y="0"/>
                  </a:lnTo>
                  <a:lnTo>
                    <a:pt x="926" y="0"/>
                  </a:lnTo>
                  <a:lnTo>
                    <a:pt x="926" y="15"/>
                  </a:lnTo>
                  <a:close/>
                  <a:moveTo>
                    <a:pt x="838" y="15"/>
                  </a:moveTo>
                  <a:lnTo>
                    <a:pt x="794" y="15"/>
                  </a:lnTo>
                  <a:lnTo>
                    <a:pt x="794" y="0"/>
                  </a:lnTo>
                  <a:lnTo>
                    <a:pt x="838" y="0"/>
                  </a:lnTo>
                  <a:lnTo>
                    <a:pt x="838" y="15"/>
                  </a:lnTo>
                  <a:close/>
                  <a:moveTo>
                    <a:pt x="750" y="15"/>
                  </a:moveTo>
                  <a:lnTo>
                    <a:pt x="706" y="15"/>
                  </a:lnTo>
                  <a:lnTo>
                    <a:pt x="706" y="0"/>
                  </a:lnTo>
                  <a:lnTo>
                    <a:pt x="750" y="0"/>
                  </a:lnTo>
                  <a:lnTo>
                    <a:pt x="750" y="15"/>
                  </a:lnTo>
                  <a:close/>
                  <a:moveTo>
                    <a:pt x="662" y="15"/>
                  </a:moveTo>
                  <a:lnTo>
                    <a:pt x="618" y="15"/>
                  </a:lnTo>
                  <a:lnTo>
                    <a:pt x="618" y="0"/>
                  </a:lnTo>
                  <a:lnTo>
                    <a:pt x="662" y="0"/>
                  </a:lnTo>
                  <a:lnTo>
                    <a:pt x="662" y="15"/>
                  </a:lnTo>
                  <a:close/>
                  <a:moveTo>
                    <a:pt x="574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Oval 336"/>
            <p:cNvSpPr>
              <a:spLocks noChangeArrowheads="1"/>
            </p:cNvSpPr>
            <p:nvPr/>
          </p:nvSpPr>
          <p:spPr bwMode="auto">
            <a:xfrm>
              <a:off x="9456738" y="3429000"/>
              <a:ext cx="373063" cy="373063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Oval 338"/>
            <p:cNvSpPr>
              <a:spLocks noChangeArrowheads="1"/>
            </p:cNvSpPr>
            <p:nvPr/>
          </p:nvSpPr>
          <p:spPr bwMode="auto">
            <a:xfrm>
              <a:off x="11042651" y="3519488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8431213" y="5108575"/>
            <a:ext cx="1119188" cy="1016000"/>
            <a:chOff x="8431213" y="5108575"/>
            <a:chExt cx="1119188" cy="1016000"/>
          </a:xfrm>
        </p:grpSpPr>
        <p:sp>
          <p:nvSpPr>
            <p:cNvPr id="201" name="Freeform 8"/>
            <p:cNvSpPr>
              <a:spLocks noEditPoints="1"/>
            </p:cNvSpPr>
            <p:nvPr/>
          </p:nvSpPr>
          <p:spPr bwMode="auto">
            <a:xfrm>
              <a:off x="8616951" y="5283200"/>
              <a:ext cx="850900" cy="747713"/>
            </a:xfrm>
            <a:custGeom>
              <a:gdLst>
                <a:gd fmla="*/ 584 w 584" name="T0"/>
                <a:gd fmla="*/ 512 h 512" name="T1"/>
                <a:gd fmla="*/ 568 w 584" name="T2"/>
                <a:gd fmla="*/ 512 h 512" name="T3"/>
                <a:gd fmla="*/ 568 w 584" name="T4"/>
                <a:gd fmla="*/ 501 h 512" name="T5"/>
                <a:gd fmla="*/ 584 w 584" name="T6"/>
                <a:gd fmla="*/ 501 h 512" name="T7"/>
                <a:gd fmla="*/ 584 w 584" name="T8"/>
                <a:gd fmla="*/ 512 h 512" name="T9"/>
                <a:gd fmla="*/ 584 w 584" name="T10"/>
                <a:gd fmla="*/ 453 h 512" name="T11"/>
                <a:gd fmla="*/ 568 w 584" name="T12"/>
                <a:gd fmla="*/ 453 h 512" name="T13"/>
                <a:gd fmla="*/ 568 w 584" name="T14"/>
                <a:gd fmla="*/ 405 h 512" name="T15"/>
                <a:gd fmla="*/ 584 w 584" name="T16"/>
                <a:gd fmla="*/ 405 h 512" name="T17"/>
                <a:gd fmla="*/ 584 w 584" name="T18"/>
                <a:gd fmla="*/ 453 h 512" name="T19"/>
                <a:gd fmla="*/ 584 w 584" name="T20"/>
                <a:gd fmla="*/ 357 h 512" name="T21"/>
                <a:gd fmla="*/ 568 w 584" name="T22"/>
                <a:gd fmla="*/ 357 h 512" name="T23"/>
                <a:gd fmla="*/ 568 w 584" name="T24"/>
                <a:gd fmla="*/ 309 h 512" name="T25"/>
                <a:gd fmla="*/ 584 w 584" name="T26"/>
                <a:gd fmla="*/ 309 h 512" name="T27"/>
                <a:gd fmla="*/ 584 w 584" name="T28"/>
                <a:gd fmla="*/ 357 h 512" name="T29"/>
                <a:gd fmla="*/ 584 w 584" name="T30"/>
                <a:gd fmla="*/ 261 h 512" name="T31"/>
                <a:gd fmla="*/ 568 w 584" name="T32"/>
                <a:gd fmla="*/ 261 h 512" name="T33"/>
                <a:gd fmla="*/ 568 w 584" name="T34"/>
                <a:gd fmla="*/ 260 h 512" name="T35"/>
                <a:gd fmla="*/ 564 w 584" name="T36"/>
                <a:gd fmla="*/ 215 h 512" name="T37"/>
                <a:gd fmla="*/ 579 w 584" name="T38"/>
                <a:gd fmla="*/ 211 h 512" name="T39"/>
                <a:gd fmla="*/ 584 w 584" name="T40"/>
                <a:gd fmla="*/ 260 h 512" name="T41"/>
                <a:gd fmla="*/ 584 w 584" name="T42"/>
                <a:gd fmla="*/ 261 h 512" name="T43"/>
                <a:gd fmla="*/ 551 w 584" name="T44"/>
                <a:gd fmla="*/ 170 h 512" name="T45"/>
                <a:gd fmla="*/ 529 w 584" name="T46"/>
                <a:gd fmla="*/ 129 h 512" name="T47"/>
                <a:gd fmla="*/ 543 w 584" name="T48"/>
                <a:gd fmla="*/ 120 h 512" name="T49"/>
                <a:gd fmla="*/ 565 w 584" name="T50"/>
                <a:gd fmla="*/ 164 h 512" name="T51"/>
                <a:gd fmla="*/ 551 w 584" name="T52"/>
                <a:gd fmla="*/ 170 h 512" name="T53"/>
                <a:gd fmla="*/ 500 w 584" name="T54"/>
                <a:gd fmla="*/ 93 h 512" name="T55"/>
                <a:gd fmla="*/ 465 w 584" name="T56"/>
                <a:gd fmla="*/ 62 h 512" name="T57"/>
                <a:gd fmla="*/ 475 w 584" name="T58"/>
                <a:gd fmla="*/ 49 h 512" name="T59"/>
                <a:gd fmla="*/ 512 w 584" name="T60"/>
                <a:gd fmla="*/ 81 h 512" name="T61"/>
                <a:gd fmla="*/ 500 w 584" name="T62"/>
                <a:gd fmla="*/ 93 h 512" name="T63"/>
                <a:gd fmla="*/ 425 w 584" name="T64"/>
                <a:gd fmla="*/ 39 h 512" name="T65"/>
                <a:gd fmla="*/ 381 w 584" name="T66"/>
                <a:gd fmla="*/ 23 h 512" name="T67"/>
                <a:gd fmla="*/ 385 w 584" name="T68"/>
                <a:gd fmla="*/ 8 h 512" name="T69"/>
                <a:gd fmla="*/ 432 w 584" name="T70"/>
                <a:gd fmla="*/ 24 h 512" name="T71"/>
                <a:gd fmla="*/ 425 w 584" name="T72"/>
                <a:gd fmla="*/ 39 h 512" name="T73"/>
                <a:gd fmla="*/ 335 w 584" name="T74"/>
                <a:gd fmla="*/ 16 h 512" name="T75"/>
                <a:gd fmla="*/ 320 w 584" name="T76"/>
                <a:gd fmla="*/ 16 h 512" name="T77"/>
                <a:gd fmla="*/ 288 w 584" name="T78"/>
                <a:gd fmla="*/ 16 h 512" name="T79"/>
                <a:gd fmla="*/ 288 w 584" name="T80"/>
                <a:gd fmla="*/ 0 h 512" name="T81"/>
                <a:gd fmla="*/ 320 w 584" name="T82"/>
                <a:gd fmla="*/ 0 h 512" name="T83"/>
                <a:gd fmla="*/ 336 w 584" name="T84"/>
                <a:gd fmla="*/ 0 h 512" name="T85"/>
                <a:gd fmla="*/ 335 w 584" name="T86"/>
                <a:gd fmla="*/ 16 h 512" name="T87"/>
                <a:gd fmla="*/ 240 w 584" name="T88"/>
                <a:gd fmla="*/ 16 h 512" name="T89"/>
                <a:gd fmla="*/ 192 w 584" name="T90"/>
                <a:gd fmla="*/ 16 h 512" name="T91"/>
                <a:gd fmla="*/ 192 w 584" name="T92"/>
                <a:gd fmla="*/ 0 h 512" name="T93"/>
                <a:gd fmla="*/ 240 w 584" name="T94"/>
                <a:gd fmla="*/ 0 h 512" name="T95"/>
                <a:gd fmla="*/ 240 w 584" name="T96"/>
                <a:gd fmla="*/ 16 h 512" name="T97"/>
                <a:gd fmla="*/ 144 w 584" name="T98"/>
                <a:gd fmla="*/ 16 h 512" name="T99"/>
                <a:gd fmla="*/ 96 w 584" name="T100"/>
                <a:gd fmla="*/ 16 h 512" name="T101"/>
                <a:gd fmla="*/ 96 w 584" name="T102"/>
                <a:gd fmla="*/ 0 h 512" name="T103"/>
                <a:gd fmla="*/ 144 w 584" name="T104"/>
                <a:gd fmla="*/ 0 h 512" name="T105"/>
                <a:gd fmla="*/ 144 w 584" name="T106"/>
                <a:gd fmla="*/ 16 h 512" name="T107"/>
                <a:gd fmla="*/ 48 w 584" name="T108"/>
                <a:gd fmla="*/ 16 h 512" name="T109"/>
                <a:gd fmla="*/ 0 w 584" name="T110"/>
                <a:gd fmla="*/ 16 h 512" name="T111"/>
                <a:gd fmla="*/ 0 w 584" name="T112"/>
                <a:gd fmla="*/ 0 h 512" name="T113"/>
                <a:gd fmla="*/ 48 w 584" name="T114"/>
                <a:gd fmla="*/ 0 h 512" name="T115"/>
                <a:gd fmla="*/ 48 w 584" name="T116"/>
                <a:gd fmla="*/ 16 h 512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512" w="584">
                  <a:moveTo>
                    <a:pt x="584" y="512"/>
                  </a:moveTo>
                  <a:cubicBezTo>
                    <a:pt x="568" y="512"/>
                    <a:pt x="568" y="512"/>
                    <a:pt x="568" y="512"/>
                  </a:cubicBezTo>
                  <a:cubicBezTo>
                    <a:pt x="568" y="501"/>
                    <a:pt x="568" y="501"/>
                    <a:pt x="568" y="501"/>
                  </a:cubicBezTo>
                  <a:cubicBezTo>
                    <a:pt x="584" y="501"/>
                    <a:pt x="584" y="501"/>
                    <a:pt x="584" y="501"/>
                  </a:cubicBezTo>
                  <a:lnTo>
                    <a:pt x="584" y="512"/>
                  </a:lnTo>
                  <a:close/>
                  <a:moveTo>
                    <a:pt x="584" y="453"/>
                  </a:moveTo>
                  <a:cubicBezTo>
                    <a:pt x="568" y="453"/>
                    <a:pt x="568" y="453"/>
                    <a:pt x="568" y="453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84" y="405"/>
                    <a:pt x="584" y="405"/>
                    <a:pt x="584" y="405"/>
                  </a:cubicBezTo>
                  <a:lnTo>
                    <a:pt x="584" y="453"/>
                  </a:lnTo>
                  <a:close/>
                  <a:moveTo>
                    <a:pt x="584" y="357"/>
                  </a:moveTo>
                  <a:cubicBezTo>
                    <a:pt x="568" y="357"/>
                    <a:pt x="568" y="357"/>
                    <a:pt x="568" y="357"/>
                  </a:cubicBezTo>
                  <a:cubicBezTo>
                    <a:pt x="568" y="309"/>
                    <a:pt x="568" y="309"/>
                    <a:pt x="568" y="309"/>
                  </a:cubicBezTo>
                  <a:cubicBezTo>
                    <a:pt x="584" y="309"/>
                    <a:pt x="584" y="309"/>
                    <a:pt x="584" y="309"/>
                  </a:cubicBezTo>
                  <a:lnTo>
                    <a:pt x="584" y="357"/>
                  </a:lnTo>
                  <a:close/>
                  <a:moveTo>
                    <a:pt x="584" y="261"/>
                  </a:moveTo>
                  <a:cubicBezTo>
                    <a:pt x="568" y="261"/>
                    <a:pt x="568" y="261"/>
                    <a:pt x="568" y="261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8" y="245"/>
                    <a:pt x="567" y="229"/>
                    <a:pt x="564" y="215"/>
                  </a:cubicBezTo>
                  <a:cubicBezTo>
                    <a:pt x="579" y="211"/>
                    <a:pt x="579" y="211"/>
                    <a:pt x="579" y="211"/>
                  </a:cubicBezTo>
                  <a:cubicBezTo>
                    <a:pt x="582" y="227"/>
                    <a:pt x="584" y="244"/>
                    <a:pt x="584" y="260"/>
                  </a:cubicBezTo>
                  <a:lnTo>
                    <a:pt x="584" y="261"/>
                  </a:lnTo>
                  <a:close/>
                  <a:moveTo>
                    <a:pt x="551" y="170"/>
                  </a:moveTo>
                  <a:cubicBezTo>
                    <a:pt x="545" y="156"/>
                    <a:pt x="538" y="142"/>
                    <a:pt x="529" y="129"/>
                  </a:cubicBezTo>
                  <a:cubicBezTo>
                    <a:pt x="543" y="120"/>
                    <a:pt x="543" y="120"/>
                    <a:pt x="543" y="120"/>
                  </a:cubicBezTo>
                  <a:cubicBezTo>
                    <a:pt x="552" y="134"/>
                    <a:pt x="559" y="149"/>
                    <a:pt x="565" y="164"/>
                  </a:cubicBezTo>
                  <a:lnTo>
                    <a:pt x="551" y="170"/>
                  </a:lnTo>
                  <a:close/>
                  <a:moveTo>
                    <a:pt x="500" y="93"/>
                  </a:moveTo>
                  <a:cubicBezTo>
                    <a:pt x="490" y="81"/>
                    <a:pt x="478" y="71"/>
                    <a:pt x="465" y="62"/>
                  </a:cubicBezTo>
                  <a:cubicBezTo>
                    <a:pt x="475" y="49"/>
                    <a:pt x="475" y="49"/>
                    <a:pt x="475" y="49"/>
                  </a:cubicBezTo>
                  <a:cubicBezTo>
                    <a:pt x="488" y="59"/>
                    <a:pt x="500" y="70"/>
                    <a:pt x="512" y="81"/>
                  </a:cubicBezTo>
                  <a:lnTo>
                    <a:pt x="500" y="93"/>
                  </a:lnTo>
                  <a:close/>
                  <a:moveTo>
                    <a:pt x="425" y="39"/>
                  </a:moveTo>
                  <a:cubicBezTo>
                    <a:pt x="411" y="32"/>
                    <a:pt x="396" y="27"/>
                    <a:pt x="381" y="2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401" y="12"/>
                    <a:pt x="417" y="17"/>
                    <a:pt x="432" y="24"/>
                  </a:cubicBezTo>
                  <a:lnTo>
                    <a:pt x="425" y="39"/>
                  </a:lnTo>
                  <a:close/>
                  <a:moveTo>
                    <a:pt x="335" y="16"/>
                  </a:moveTo>
                  <a:cubicBezTo>
                    <a:pt x="330" y="16"/>
                    <a:pt x="325" y="16"/>
                    <a:pt x="320" y="16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1" y="0"/>
                    <a:pt x="336" y="0"/>
                  </a:cubicBezTo>
                  <a:lnTo>
                    <a:pt x="335" y="16"/>
                  </a:lnTo>
                  <a:close/>
                  <a:moveTo>
                    <a:pt x="240" y="16"/>
                  </a:moveTo>
                  <a:cubicBezTo>
                    <a:pt x="192" y="16"/>
                    <a:pt x="192" y="16"/>
                    <a:pt x="192" y="16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240" y="16"/>
                  </a:lnTo>
                  <a:close/>
                  <a:moveTo>
                    <a:pt x="144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144" y="16"/>
                  </a:lnTo>
                  <a:close/>
                  <a:moveTo>
                    <a:pt x="48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Oval 339"/>
            <p:cNvSpPr>
              <a:spLocks noChangeArrowheads="1"/>
            </p:cNvSpPr>
            <p:nvPr/>
          </p:nvSpPr>
          <p:spPr bwMode="auto">
            <a:xfrm>
              <a:off x="8431213" y="5108575"/>
              <a:ext cx="373063" cy="37147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Oval 340"/>
            <p:cNvSpPr>
              <a:spLocks noChangeArrowheads="1"/>
            </p:cNvSpPr>
            <p:nvPr/>
          </p:nvSpPr>
          <p:spPr bwMode="auto">
            <a:xfrm>
              <a:off x="9363076" y="5937250"/>
              <a:ext cx="187325" cy="187325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92138" y="5108575"/>
            <a:ext cx="1258888" cy="373063"/>
            <a:chOff x="592138" y="5108575"/>
            <a:chExt cx="1258888" cy="373063"/>
          </a:xfrm>
        </p:grpSpPr>
        <p:sp>
          <p:nvSpPr>
            <p:cNvPr id="200" name="Freeform 7"/>
            <p:cNvSpPr>
              <a:spLocks noEditPoints="1"/>
            </p:cNvSpPr>
            <p:nvPr/>
          </p:nvSpPr>
          <p:spPr bwMode="auto">
            <a:xfrm>
              <a:off x="685801" y="5283200"/>
              <a:ext cx="909638" cy="23813"/>
            </a:xfrm>
            <a:custGeom>
              <a:gdLst>
                <a:gd fmla="*/ 573 w 573" name="T0"/>
                <a:gd fmla="*/ 15 h 15" name="T1"/>
                <a:gd fmla="*/ 529 w 573" name="T2"/>
                <a:gd fmla="*/ 15 h 15" name="T3"/>
                <a:gd fmla="*/ 529 w 573" name="T4"/>
                <a:gd fmla="*/ 0 h 15" name="T5"/>
                <a:gd fmla="*/ 573 w 573" name="T6"/>
                <a:gd fmla="*/ 0 h 15" name="T7"/>
                <a:gd fmla="*/ 573 w 573" name="T8"/>
                <a:gd fmla="*/ 15 h 15" name="T9"/>
                <a:gd fmla="*/ 484 w 573" name="T10"/>
                <a:gd fmla="*/ 15 h 15" name="T11"/>
                <a:gd fmla="*/ 440 w 573" name="T12"/>
                <a:gd fmla="*/ 15 h 15" name="T13"/>
                <a:gd fmla="*/ 440 w 573" name="T14"/>
                <a:gd fmla="*/ 0 h 15" name="T15"/>
                <a:gd fmla="*/ 484 w 573" name="T16"/>
                <a:gd fmla="*/ 0 h 15" name="T17"/>
                <a:gd fmla="*/ 484 w 573" name="T18"/>
                <a:gd fmla="*/ 15 h 15" name="T19"/>
                <a:gd fmla="*/ 396 w 573" name="T20"/>
                <a:gd fmla="*/ 15 h 15" name="T21"/>
                <a:gd fmla="*/ 352 w 573" name="T22"/>
                <a:gd fmla="*/ 15 h 15" name="T23"/>
                <a:gd fmla="*/ 352 w 573" name="T24"/>
                <a:gd fmla="*/ 0 h 15" name="T25"/>
                <a:gd fmla="*/ 396 w 573" name="T26"/>
                <a:gd fmla="*/ 0 h 15" name="T27"/>
                <a:gd fmla="*/ 396 w 573" name="T28"/>
                <a:gd fmla="*/ 15 h 15" name="T29"/>
                <a:gd fmla="*/ 308 w 573" name="T30"/>
                <a:gd fmla="*/ 15 h 15" name="T31"/>
                <a:gd fmla="*/ 264 w 573" name="T32"/>
                <a:gd fmla="*/ 15 h 15" name="T33"/>
                <a:gd fmla="*/ 264 w 573" name="T34"/>
                <a:gd fmla="*/ 0 h 15" name="T35"/>
                <a:gd fmla="*/ 308 w 573" name="T36"/>
                <a:gd fmla="*/ 0 h 15" name="T37"/>
                <a:gd fmla="*/ 308 w 573" name="T38"/>
                <a:gd fmla="*/ 15 h 15" name="T39"/>
                <a:gd fmla="*/ 220 w 573" name="T40"/>
                <a:gd fmla="*/ 15 h 15" name="T41"/>
                <a:gd fmla="*/ 176 w 573" name="T42"/>
                <a:gd fmla="*/ 15 h 15" name="T43"/>
                <a:gd fmla="*/ 176 w 573" name="T44"/>
                <a:gd fmla="*/ 0 h 15" name="T45"/>
                <a:gd fmla="*/ 220 w 573" name="T46"/>
                <a:gd fmla="*/ 0 h 15" name="T47"/>
                <a:gd fmla="*/ 220 w 573" name="T48"/>
                <a:gd fmla="*/ 15 h 15" name="T49"/>
                <a:gd fmla="*/ 132 w 573" name="T50"/>
                <a:gd fmla="*/ 15 h 15" name="T51"/>
                <a:gd fmla="*/ 88 w 573" name="T52"/>
                <a:gd fmla="*/ 15 h 15" name="T53"/>
                <a:gd fmla="*/ 88 w 573" name="T54"/>
                <a:gd fmla="*/ 0 h 15" name="T55"/>
                <a:gd fmla="*/ 132 w 573" name="T56"/>
                <a:gd fmla="*/ 0 h 15" name="T57"/>
                <a:gd fmla="*/ 132 w 573" name="T58"/>
                <a:gd fmla="*/ 15 h 15" name="T59"/>
                <a:gd fmla="*/ 44 w 573" name="T60"/>
                <a:gd fmla="*/ 15 h 15" name="T61"/>
                <a:gd fmla="*/ 0 w 573" name="T62"/>
                <a:gd fmla="*/ 15 h 15" name="T63"/>
                <a:gd fmla="*/ 0 w 573" name="T64"/>
                <a:gd fmla="*/ 0 h 15" name="T65"/>
                <a:gd fmla="*/ 44 w 573" name="T66"/>
                <a:gd fmla="*/ 0 h 15" name="T67"/>
                <a:gd fmla="*/ 44 w 573" name="T68"/>
                <a:gd fmla="*/ 15 h 1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5" w="573">
                  <a:moveTo>
                    <a:pt x="573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3" y="0"/>
                  </a:lnTo>
                  <a:lnTo>
                    <a:pt x="573" y="15"/>
                  </a:lnTo>
                  <a:close/>
                  <a:moveTo>
                    <a:pt x="484" y="15"/>
                  </a:moveTo>
                  <a:lnTo>
                    <a:pt x="440" y="15"/>
                  </a:lnTo>
                  <a:lnTo>
                    <a:pt x="440" y="0"/>
                  </a:lnTo>
                  <a:lnTo>
                    <a:pt x="484" y="0"/>
                  </a:lnTo>
                  <a:lnTo>
                    <a:pt x="484" y="15"/>
                  </a:lnTo>
                  <a:close/>
                  <a:moveTo>
                    <a:pt x="396" y="15"/>
                  </a:moveTo>
                  <a:lnTo>
                    <a:pt x="352" y="15"/>
                  </a:lnTo>
                  <a:lnTo>
                    <a:pt x="352" y="0"/>
                  </a:lnTo>
                  <a:lnTo>
                    <a:pt x="396" y="0"/>
                  </a:lnTo>
                  <a:lnTo>
                    <a:pt x="396" y="15"/>
                  </a:lnTo>
                  <a:close/>
                  <a:moveTo>
                    <a:pt x="308" y="15"/>
                  </a:moveTo>
                  <a:lnTo>
                    <a:pt x="264" y="15"/>
                  </a:lnTo>
                  <a:lnTo>
                    <a:pt x="264" y="0"/>
                  </a:lnTo>
                  <a:lnTo>
                    <a:pt x="308" y="0"/>
                  </a:lnTo>
                  <a:lnTo>
                    <a:pt x="308" y="15"/>
                  </a:lnTo>
                  <a:close/>
                  <a:moveTo>
                    <a:pt x="220" y="15"/>
                  </a:moveTo>
                  <a:lnTo>
                    <a:pt x="176" y="15"/>
                  </a:lnTo>
                  <a:lnTo>
                    <a:pt x="176" y="0"/>
                  </a:lnTo>
                  <a:lnTo>
                    <a:pt x="220" y="0"/>
                  </a:lnTo>
                  <a:lnTo>
                    <a:pt x="220" y="15"/>
                  </a:lnTo>
                  <a:close/>
                  <a:moveTo>
                    <a:pt x="132" y="15"/>
                  </a:moveTo>
                  <a:lnTo>
                    <a:pt x="88" y="15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32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Oval 341"/>
            <p:cNvSpPr>
              <a:spLocks noChangeArrowheads="1"/>
            </p:cNvSpPr>
            <p:nvPr/>
          </p:nvSpPr>
          <p:spPr bwMode="auto">
            <a:xfrm>
              <a:off x="1477963" y="5108575"/>
              <a:ext cx="373063" cy="3730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Oval 342"/>
            <p:cNvSpPr>
              <a:spLocks noChangeArrowheads="1"/>
            </p:cNvSpPr>
            <p:nvPr/>
          </p:nvSpPr>
          <p:spPr bwMode="auto">
            <a:xfrm>
              <a:off x="592138" y="5202238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571626" y="1455738"/>
            <a:ext cx="1820862" cy="2392363"/>
            <a:chOff x="1571626" y="1455738"/>
            <a:chExt cx="1820862" cy="2392363"/>
          </a:xfrm>
        </p:grpSpPr>
        <p:sp>
          <p:nvSpPr>
            <p:cNvPr id="199" name="Freeform 6"/>
            <p:cNvSpPr>
              <a:spLocks noEditPoints="1"/>
            </p:cNvSpPr>
            <p:nvPr/>
          </p:nvSpPr>
          <p:spPr bwMode="auto">
            <a:xfrm>
              <a:off x="1652588" y="1643063"/>
              <a:ext cx="1520825" cy="1952625"/>
            </a:xfrm>
            <a:custGeom>
              <a:gdLst>
                <a:gd fmla="*/ 0 w 1043" name="T0"/>
                <a:gd fmla="*/ 1339 h 1339" name="T1"/>
                <a:gd fmla="*/ 16 w 1043" name="T2"/>
                <a:gd fmla="*/ 1291 h 1339" name="T3"/>
                <a:gd fmla="*/ 16 w 1043" name="T4"/>
                <a:gd fmla="*/ 1243 h 1339" name="T5"/>
                <a:gd fmla="*/ 0 w 1043" name="T6"/>
                <a:gd fmla="*/ 1195 h 1339" name="T7"/>
                <a:gd fmla="*/ 16 w 1043" name="T8"/>
                <a:gd fmla="*/ 1243 h 1339" name="T9"/>
                <a:gd fmla="*/ 0 w 1043" name="T10"/>
                <a:gd fmla="*/ 1147 h 1339" name="T11"/>
                <a:gd fmla="*/ 16 w 1043" name="T12"/>
                <a:gd fmla="*/ 1099 h 1339" name="T13"/>
                <a:gd fmla="*/ 16 w 1043" name="T14"/>
                <a:gd fmla="*/ 1051 h 1339" name="T15"/>
                <a:gd fmla="*/ 0 w 1043" name="T16"/>
                <a:gd fmla="*/ 1003 h 1339" name="T17"/>
                <a:gd fmla="*/ 16 w 1043" name="T18"/>
                <a:gd fmla="*/ 1051 h 1339" name="T19"/>
                <a:gd fmla="*/ 0 w 1043" name="T20"/>
                <a:gd fmla="*/ 955 h 1339" name="T21"/>
                <a:gd fmla="*/ 16 w 1043" name="T22"/>
                <a:gd fmla="*/ 907 h 1339" name="T23"/>
                <a:gd fmla="*/ 16 w 1043" name="T24"/>
                <a:gd fmla="*/ 859 h 1339" name="T25"/>
                <a:gd fmla="*/ 0 w 1043" name="T26"/>
                <a:gd fmla="*/ 811 h 1339" name="T27"/>
                <a:gd fmla="*/ 16 w 1043" name="T28"/>
                <a:gd fmla="*/ 859 h 1339" name="T29"/>
                <a:gd fmla="*/ 0 w 1043" name="T30"/>
                <a:gd fmla="*/ 763 h 1339" name="T31"/>
                <a:gd fmla="*/ 16 w 1043" name="T32"/>
                <a:gd fmla="*/ 715 h 1339" name="T33"/>
                <a:gd fmla="*/ 16 w 1043" name="T34"/>
                <a:gd fmla="*/ 667 h 1339" name="T35"/>
                <a:gd fmla="*/ 0 w 1043" name="T36"/>
                <a:gd fmla="*/ 619 h 1339" name="T37"/>
                <a:gd fmla="*/ 16 w 1043" name="T38"/>
                <a:gd fmla="*/ 667 h 1339" name="T39"/>
                <a:gd fmla="*/ 0 w 1043" name="T40"/>
                <a:gd fmla="*/ 571 h 1339" name="T41"/>
                <a:gd fmla="*/ 16 w 1043" name="T42"/>
                <a:gd fmla="*/ 523 h 1339" name="T43"/>
                <a:gd fmla="*/ 16 w 1043" name="T44"/>
                <a:gd fmla="*/ 475 h 1339" name="T45"/>
                <a:gd fmla="*/ 0 w 1043" name="T46"/>
                <a:gd fmla="*/ 427 h 1339" name="T47"/>
                <a:gd fmla="*/ 16 w 1043" name="T48"/>
                <a:gd fmla="*/ 475 h 1339" name="T49"/>
                <a:gd fmla="*/ 0 w 1043" name="T50"/>
                <a:gd fmla="*/ 379 h 1339" name="T51"/>
                <a:gd fmla="*/ 16 w 1043" name="T52"/>
                <a:gd fmla="*/ 331 h 1339" name="T53"/>
                <a:gd fmla="*/ 16 w 1043" name="T54"/>
                <a:gd fmla="*/ 283 h 1339" name="T55"/>
                <a:gd fmla="*/ 0 w 1043" name="T56"/>
                <a:gd fmla="*/ 264 h 1339" name="T57"/>
                <a:gd fmla="*/ 18 w 1043" name="T58"/>
                <a:gd fmla="*/ 236 h 1339" name="T59"/>
                <a:gd fmla="*/ 16 w 1043" name="T60"/>
                <a:gd fmla="*/ 283 h 1339" name="T61"/>
                <a:gd fmla="*/ 12 w 1043" name="T62"/>
                <a:gd fmla="*/ 186 h 1339" name="T63"/>
                <a:gd fmla="*/ 45 w 1043" name="T64"/>
                <a:gd fmla="*/ 148 h 1339" name="T65"/>
                <a:gd fmla="*/ 71 w 1043" name="T66"/>
                <a:gd fmla="*/ 110 h 1339" name="T67"/>
                <a:gd fmla="*/ 93 w 1043" name="T68"/>
                <a:gd fmla="*/ 64 h 1339" name="T69"/>
                <a:gd fmla="*/ 71 w 1043" name="T70"/>
                <a:gd fmla="*/ 110 h 1339" name="T71"/>
                <a:gd fmla="*/ 133 w 1043" name="T72"/>
                <a:gd fmla="*/ 35 h 1339" name="T73"/>
                <a:gd fmla="*/ 183 w 1043" name="T74"/>
                <a:gd fmla="*/ 30 h 1339" name="T75"/>
                <a:gd fmla="*/ 228 w 1043" name="T76"/>
                <a:gd fmla="*/ 19 h 1339" name="T77"/>
                <a:gd fmla="*/ 264 w 1043" name="T78"/>
                <a:gd fmla="*/ 0 h 1339" name="T79"/>
                <a:gd fmla="*/ 275 w 1043" name="T80"/>
                <a:gd fmla="*/ 16 h 1339" name="T81"/>
                <a:gd fmla="*/ 228 w 1043" name="T82"/>
                <a:gd fmla="*/ 19 h 1339" name="T83"/>
                <a:gd fmla="*/ 995 w 1043" name="T84"/>
                <a:gd fmla="*/ 16 h 1339" name="T85"/>
                <a:gd fmla="*/ 1043 w 1043" name="T86"/>
                <a:gd fmla="*/ 0 h 1339" name="T87"/>
                <a:gd fmla="*/ 947 w 1043" name="T88"/>
                <a:gd fmla="*/ 16 h 1339" name="T89"/>
                <a:gd fmla="*/ 899 w 1043" name="T90"/>
                <a:gd fmla="*/ 0 h 1339" name="T91"/>
                <a:gd fmla="*/ 947 w 1043" name="T92"/>
                <a:gd fmla="*/ 16 h 1339" name="T93"/>
                <a:gd fmla="*/ 803 w 1043" name="T94"/>
                <a:gd fmla="*/ 16 h 1339" name="T95"/>
                <a:gd fmla="*/ 851 w 1043" name="T96"/>
                <a:gd fmla="*/ 0 h 1339" name="T97"/>
                <a:gd fmla="*/ 755 w 1043" name="T98"/>
                <a:gd fmla="*/ 16 h 1339" name="T99"/>
                <a:gd fmla="*/ 707 w 1043" name="T100"/>
                <a:gd fmla="*/ 0 h 1339" name="T101"/>
                <a:gd fmla="*/ 755 w 1043" name="T102"/>
                <a:gd fmla="*/ 16 h 1339" name="T103"/>
                <a:gd fmla="*/ 611 w 1043" name="T104"/>
                <a:gd fmla="*/ 16 h 1339" name="T105"/>
                <a:gd fmla="*/ 659 w 1043" name="T106"/>
                <a:gd fmla="*/ 0 h 1339" name="T107"/>
                <a:gd fmla="*/ 563 w 1043" name="T108"/>
                <a:gd fmla="*/ 16 h 1339" name="T109"/>
                <a:gd fmla="*/ 515 w 1043" name="T110"/>
                <a:gd fmla="*/ 0 h 1339" name="T111"/>
                <a:gd fmla="*/ 563 w 1043" name="T112"/>
                <a:gd fmla="*/ 16 h 1339" name="T113"/>
                <a:gd fmla="*/ 419 w 1043" name="T114"/>
                <a:gd fmla="*/ 16 h 1339" name="T115"/>
                <a:gd fmla="*/ 467 w 1043" name="T116"/>
                <a:gd fmla="*/ 0 h 1339" name="T117"/>
                <a:gd fmla="*/ 371 w 1043" name="T118"/>
                <a:gd fmla="*/ 16 h 1339" name="T119"/>
                <a:gd fmla="*/ 323 w 1043" name="T120"/>
                <a:gd fmla="*/ 0 h 1339" name="T121"/>
                <a:gd fmla="*/ 371 w 1043" name="T122"/>
                <a:gd fmla="*/ 16 h 1339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39" w="1043">
                  <a:moveTo>
                    <a:pt x="16" y="1339"/>
                  </a:moveTo>
                  <a:cubicBezTo>
                    <a:pt x="0" y="1339"/>
                    <a:pt x="0" y="1339"/>
                    <a:pt x="0" y="1339"/>
                  </a:cubicBezTo>
                  <a:cubicBezTo>
                    <a:pt x="0" y="1291"/>
                    <a:pt x="0" y="1291"/>
                    <a:pt x="0" y="1291"/>
                  </a:cubicBezTo>
                  <a:cubicBezTo>
                    <a:pt x="16" y="1291"/>
                    <a:pt x="16" y="1291"/>
                    <a:pt x="16" y="1291"/>
                  </a:cubicBezTo>
                  <a:lnTo>
                    <a:pt x="16" y="1339"/>
                  </a:lnTo>
                  <a:close/>
                  <a:moveTo>
                    <a:pt x="16" y="1243"/>
                  </a:moveTo>
                  <a:cubicBezTo>
                    <a:pt x="0" y="1243"/>
                    <a:pt x="0" y="1243"/>
                    <a:pt x="0" y="1243"/>
                  </a:cubicBezTo>
                  <a:cubicBezTo>
                    <a:pt x="0" y="1195"/>
                    <a:pt x="0" y="1195"/>
                    <a:pt x="0" y="1195"/>
                  </a:cubicBezTo>
                  <a:cubicBezTo>
                    <a:pt x="16" y="1195"/>
                    <a:pt x="16" y="1195"/>
                    <a:pt x="16" y="1195"/>
                  </a:cubicBezTo>
                  <a:lnTo>
                    <a:pt x="16" y="1243"/>
                  </a:lnTo>
                  <a:close/>
                  <a:moveTo>
                    <a:pt x="16" y="1147"/>
                  </a:moveTo>
                  <a:cubicBezTo>
                    <a:pt x="0" y="1147"/>
                    <a:pt x="0" y="1147"/>
                    <a:pt x="0" y="1147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16" y="1099"/>
                    <a:pt x="16" y="1099"/>
                    <a:pt x="16" y="1099"/>
                  </a:cubicBezTo>
                  <a:lnTo>
                    <a:pt x="16" y="1147"/>
                  </a:lnTo>
                  <a:close/>
                  <a:moveTo>
                    <a:pt x="16" y="1051"/>
                  </a:moveTo>
                  <a:cubicBezTo>
                    <a:pt x="0" y="1051"/>
                    <a:pt x="0" y="1051"/>
                    <a:pt x="0" y="105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16" y="1003"/>
                    <a:pt x="16" y="1003"/>
                    <a:pt x="16" y="1003"/>
                  </a:cubicBezTo>
                  <a:lnTo>
                    <a:pt x="16" y="1051"/>
                  </a:lnTo>
                  <a:close/>
                  <a:moveTo>
                    <a:pt x="16" y="955"/>
                  </a:moveTo>
                  <a:cubicBezTo>
                    <a:pt x="0" y="955"/>
                    <a:pt x="0" y="955"/>
                    <a:pt x="0" y="955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16" y="907"/>
                    <a:pt x="16" y="907"/>
                    <a:pt x="16" y="907"/>
                  </a:cubicBezTo>
                  <a:lnTo>
                    <a:pt x="16" y="955"/>
                  </a:lnTo>
                  <a:close/>
                  <a:moveTo>
                    <a:pt x="16" y="859"/>
                  </a:moveTo>
                  <a:cubicBezTo>
                    <a:pt x="0" y="859"/>
                    <a:pt x="0" y="859"/>
                    <a:pt x="0" y="859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16" y="811"/>
                    <a:pt x="16" y="811"/>
                    <a:pt x="16" y="811"/>
                  </a:cubicBezTo>
                  <a:lnTo>
                    <a:pt x="16" y="859"/>
                  </a:lnTo>
                  <a:close/>
                  <a:moveTo>
                    <a:pt x="16" y="763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15"/>
                    <a:pt x="0" y="715"/>
                    <a:pt x="0" y="715"/>
                  </a:cubicBezTo>
                  <a:cubicBezTo>
                    <a:pt x="16" y="715"/>
                    <a:pt x="16" y="715"/>
                    <a:pt x="16" y="715"/>
                  </a:cubicBezTo>
                  <a:lnTo>
                    <a:pt x="16" y="763"/>
                  </a:lnTo>
                  <a:close/>
                  <a:moveTo>
                    <a:pt x="16" y="667"/>
                  </a:moveTo>
                  <a:cubicBezTo>
                    <a:pt x="0" y="667"/>
                    <a:pt x="0" y="667"/>
                    <a:pt x="0" y="667"/>
                  </a:cubicBezTo>
                  <a:cubicBezTo>
                    <a:pt x="0" y="619"/>
                    <a:pt x="0" y="619"/>
                    <a:pt x="0" y="619"/>
                  </a:cubicBezTo>
                  <a:cubicBezTo>
                    <a:pt x="16" y="619"/>
                    <a:pt x="16" y="619"/>
                    <a:pt x="16" y="619"/>
                  </a:cubicBezTo>
                  <a:lnTo>
                    <a:pt x="16" y="667"/>
                  </a:lnTo>
                  <a:close/>
                  <a:moveTo>
                    <a:pt x="16" y="571"/>
                  </a:moveTo>
                  <a:cubicBezTo>
                    <a:pt x="0" y="571"/>
                    <a:pt x="0" y="571"/>
                    <a:pt x="0" y="571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16" y="523"/>
                    <a:pt x="16" y="523"/>
                    <a:pt x="16" y="523"/>
                  </a:cubicBezTo>
                  <a:lnTo>
                    <a:pt x="16" y="571"/>
                  </a:lnTo>
                  <a:close/>
                  <a:moveTo>
                    <a:pt x="16" y="475"/>
                  </a:moveTo>
                  <a:cubicBezTo>
                    <a:pt x="0" y="475"/>
                    <a:pt x="0" y="475"/>
                    <a:pt x="0" y="475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16" y="427"/>
                    <a:pt x="16" y="427"/>
                    <a:pt x="16" y="427"/>
                  </a:cubicBezTo>
                  <a:lnTo>
                    <a:pt x="16" y="475"/>
                  </a:lnTo>
                  <a:close/>
                  <a:moveTo>
                    <a:pt x="16" y="379"/>
                  </a:moveTo>
                  <a:cubicBezTo>
                    <a:pt x="0" y="379"/>
                    <a:pt x="0" y="379"/>
                    <a:pt x="0" y="37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16" y="331"/>
                    <a:pt x="16" y="331"/>
                    <a:pt x="16" y="331"/>
                  </a:cubicBezTo>
                  <a:lnTo>
                    <a:pt x="16" y="379"/>
                  </a:lnTo>
                  <a:close/>
                  <a:moveTo>
                    <a:pt x="16" y="283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4"/>
                    <a:pt x="1" y="244"/>
                    <a:pt x="2" y="235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46"/>
                    <a:pt x="16" y="255"/>
                    <a:pt x="16" y="264"/>
                  </a:cubicBezTo>
                  <a:lnTo>
                    <a:pt x="16" y="283"/>
                  </a:lnTo>
                  <a:close/>
                  <a:moveTo>
                    <a:pt x="27" y="191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7" y="171"/>
                    <a:pt x="23" y="155"/>
                    <a:pt x="31" y="141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8" y="162"/>
                    <a:pt x="32" y="176"/>
                    <a:pt x="27" y="191"/>
                  </a:cubicBezTo>
                  <a:close/>
                  <a:moveTo>
                    <a:pt x="71" y="110"/>
                  </a:moveTo>
                  <a:cubicBezTo>
                    <a:pt x="58" y="99"/>
                    <a:pt x="58" y="99"/>
                    <a:pt x="58" y="99"/>
                  </a:cubicBezTo>
                  <a:cubicBezTo>
                    <a:pt x="69" y="87"/>
                    <a:pt x="80" y="75"/>
                    <a:pt x="93" y="6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91" y="86"/>
                    <a:pt x="80" y="97"/>
                    <a:pt x="71" y="110"/>
                  </a:cubicBezTo>
                  <a:close/>
                  <a:moveTo>
                    <a:pt x="141" y="49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47" y="27"/>
                    <a:pt x="162" y="20"/>
                    <a:pt x="178" y="1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69" y="35"/>
                    <a:pt x="154" y="42"/>
                    <a:pt x="141" y="49"/>
                  </a:cubicBezTo>
                  <a:close/>
                  <a:moveTo>
                    <a:pt x="228" y="19"/>
                  </a:moveTo>
                  <a:cubicBezTo>
                    <a:pt x="226" y="3"/>
                    <a:pt x="226" y="3"/>
                    <a:pt x="226" y="3"/>
                  </a:cubicBezTo>
                  <a:cubicBezTo>
                    <a:pt x="238" y="1"/>
                    <a:pt x="251" y="0"/>
                    <a:pt x="264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2" y="16"/>
                    <a:pt x="240" y="17"/>
                    <a:pt x="228" y="19"/>
                  </a:cubicBezTo>
                  <a:close/>
                  <a:moveTo>
                    <a:pt x="1043" y="16"/>
                  </a:moveTo>
                  <a:cubicBezTo>
                    <a:pt x="995" y="16"/>
                    <a:pt x="995" y="16"/>
                    <a:pt x="995" y="16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43" y="0"/>
                    <a:pt x="1043" y="0"/>
                    <a:pt x="1043" y="0"/>
                  </a:cubicBezTo>
                  <a:lnTo>
                    <a:pt x="1043" y="16"/>
                  </a:lnTo>
                  <a:close/>
                  <a:moveTo>
                    <a:pt x="947" y="16"/>
                  </a:moveTo>
                  <a:cubicBezTo>
                    <a:pt x="899" y="16"/>
                    <a:pt x="899" y="16"/>
                    <a:pt x="899" y="16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947" y="16"/>
                  </a:lnTo>
                  <a:close/>
                  <a:moveTo>
                    <a:pt x="851" y="16"/>
                  </a:moveTo>
                  <a:cubicBezTo>
                    <a:pt x="803" y="16"/>
                    <a:pt x="803" y="16"/>
                    <a:pt x="803" y="16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51" y="0"/>
                    <a:pt x="851" y="0"/>
                    <a:pt x="851" y="0"/>
                  </a:cubicBezTo>
                  <a:lnTo>
                    <a:pt x="851" y="16"/>
                  </a:lnTo>
                  <a:close/>
                  <a:moveTo>
                    <a:pt x="755" y="16"/>
                  </a:moveTo>
                  <a:cubicBezTo>
                    <a:pt x="707" y="16"/>
                    <a:pt x="707" y="16"/>
                    <a:pt x="707" y="16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55" y="0"/>
                    <a:pt x="755" y="0"/>
                    <a:pt x="755" y="0"/>
                  </a:cubicBezTo>
                  <a:lnTo>
                    <a:pt x="755" y="16"/>
                  </a:lnTo>
                  <a:close/>
                  <a:moveTo>
                    <a:pt x="659" y="16"/>
                  </a:moveTo>
                  <a:cubicBezTo>
                    <a:pt x="611" y="16"/>
                    <a:pt x="611" y="16"/>
                    <a:pt x="611" y="16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59" y="0"/>
                    <a:pt x="659" y="0"/>
                    <a:pt x="659" y="0"/>
                  </a:cubicBezTo>
                  <a:lnTo>
                    <a:pt x="659" y="16"/>
                  </a:lnTo>
                  <a:close/>
                  <a:moveTo>
                    <a:pt x="563" y="16"/>
                  </a:moveTo>
                  <a:cubicBezTo>
                    <a:pt x="515" y="16"/>
                    <a:pt x="515" y="16"/>
                    <a:pt x="515" y="16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63" y="0"/>
                    <a:pt x="563" y="0"/>
                    <a:pt x="563" y="0"/>
                  </a:cubicBezTo>
                  <a:lnTo>
                    <a:pt x="563" y="16"/>
                  </a:lnTo>
                  <a:close/>
                  <a:moveTo>
                    <a:pt x="467" y="16"/>
                  </a:moveTo>
                  <a:cubicBezTo>
                    <a:pt x="419" y="16"/>
                    <a:pt x="419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467" y="16"/>
                  </a:lnTo>
                  <a:close/>
                  <a:moveTo>
                    <a:pt x="371" y="16"/>
                  </a:moveTo>
                  <a:cubicBezTo>
                    <a:pt x="323" y="16"/>
                    <a:pt x="323" y="16"/>
                    <a:pt x="323" y="16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1" y="0"/>
                    <a:pt x="371" y="0"/>
                    <a:pt x="371" y="0"/>
                  </a:cubicBezTo>
                  <a:lnTo>
                    <a:pt x="37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>
              <a:off x="2922588" y="3521075"/>
              <a:ext cx="1873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Rectangle 244"/>
            <p:cNvSpPr>
              <a:spLocks noChangeArrowheads="1"/>
            </p:cNvSpPr>
            <p:nvPr/>
          </p:nvSpPr>
          <p:spPr bwMode="auto">
            <a:xfrm>
              <a:off x="2646363" y="3614738"/>
              <a:ext cx="7461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Rectangle 245"/>
            <p:cNvSpPr>
              <a:spLocks noChangeArrowheads="1"/>
            </p:cNvSpPr>
            <p:nvPr/>
          </p:nvSpPr>
          <p:spPr bwMode="auto">
            <a:xfrm>
              <a:off x="2646363" y="3802063"/>
              <a:ext cx="744538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Oval 343"/>
            <p:cNvSpPr>
              <a:spLocks noChangeArrowheads="1"/>
            </p:cNvSpPr>
            <p:nvPr/>
          </p:nvSpPr>
          <p:spPr bwMode="auto">
            <a:xfrm>
              <a:off x="2974976" y="1455738"/>
              <a:ext cx="398463" cy="3984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Oval 344"/>
            <p:cNvSpPr>
              <a:spLocks noChangeArrowheads="1"/>
            </p:cNvSpPr>
            <p:nvPr/>
          </p:nvSpPr>
          <p:spPr bwMode="auto">
            <a:xfrm>
              <a:off x="1571626" y="3519488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2363788" y="6229350"/>
            <a:ext cx="1120775" cy="185738"/>
            <a:chOff x="2363788" y="6229350"/>
            <a:chExt cx="1120775" cy="185738"/>
          </a:xfrm>
        </p:grpSpPr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2455863" y="6310313"/>
              <a:ext cx="911225" cy="23813"/>
            </a:xfrm>
            <a:custGeom>
              <a:gdLst>
                <a:gd fmla="*/ 574 w 574" name="T0"/>
                <a:gd fmla="*/ 15 h 15" name="T1"/>
                <a:gd fmla="*/ 530 w 574" name="T2"/>
                <a:gd fmla="*/ 15 h 15" name="T3"/>
                <a:gd fmla="*/ 530 w 574" name="T4"/>
                <a:gd fmla="*/ 0 h 15" name="T5"/>
                <a:gd fmla="*/ 574 w 574" name="T6"/>
                <a:gd fmla="*/ 0 h 15" name="T7"/>
                <a:gd fmla="*/ 574 w 574" name="T8"/>
                <a:gd fmla="*/ 15 h 15" name="T9"/>
                <a:gd fmla="*/ 485 w 574" name="T10"/>
                <a:gd fmla="*/ 15 h 15" name="T11"/>
                <a:gd fmla="*/ 441 w 574" name="T12"/>
                <a:gd fmla="*/ 15 h 15" name="T13"/>
                <a:gd fmla="*/ 441 w 574" name="T14"/>
                <a:gd fmla="*/ 0 h 15" name="T15"/>
                <a:gd fmla="*/ 485 w 574" name="T16"/>
                <a:gd fmla="*/ 0 h 15" name="T17"/>
                <a:gd fmla="*/ 485 w 574" name="T18"/>
                <a:gd fmla="*/ 15 h 15" name="T19"/>
                <a:gd fmla="*/ 397 w 574" name="T20"/>
                <a:gd fmla="*/ 15 h 15" name="T21"/>
                <a:gd fmla="*/ 353 w 574" name="T22"/>
                <a:gd fmla="*/ 15 h 15" name="T23"/>
                <a:gd fmla="*/ 353 w 574" name="T24"/>
                <a:gd fmla="*/ 0 h 15" name="T25"/>
                <a:gd fmla="*/ 397 w 574" name="T26"/>
                <a:gd fmla="*/ 0 h 15" name="T27"/>
                <a:gd fmla="*/ 397 w 574" name="T28"/>
                <a:gd fmla="*/ 15 h 15" name="T29"/>
                <a:gd fmla="*/ 309 w 574" name="T30"/>
                <a:gd fmla="*/ 15 h 15" name="T31"/>
                <a:gd fmla="*/ 265 w 574" name="T32"/>
                <a:gd fmla="*/ 15 h 15" name="T33"/>
                <a:gd fmla="*/ 265 w 574" name="T34"/>
                <a:gd fmla="*/ 0 h 15" name="T35"/>
                <a:gd fmla="*/ 309 w 574" name="T36"/>
                <a:gd fmla="*/ 0 h 15" name="T37"/>
                <a:gd fmla="*/ 309 w 574" name="T38"/>
                <a:gd fmla="*/ 15 h 15" name="T39"/>
                <a:gd fmla="*/ 221 w 574" name="T40"/>
                <a:gd fmla="*/ 15 h 15" name="T41"/>
                <a:gd fmla="*/ 177 w 574" name="T42"/>
                <a:gd fmla="*/ 15 h 15" name="T43"/>
                <a:gd fmla="*/ 177 w 574" name="T44"/>
                <a:gd fmla="*/ 0 h 15" name="T45"/>
                <a:gd fmla="*/ 221 w 574" name="T46"/>
                <a:gd fmla="*/ 0 h 15" name="T47"/>
                <a:gd fmla="*/ 221 w 574" name="T48"/>
                <a:gd fmla="*/ 15 h 15" name="T49"/>
                <a:gd fmla="*/ 133 w 574" name="T50"/>
                <a:gd fmla="*/ 15 h 15" name="T51"/>
                <a:gd fmla="*/ 89 w 574" name="T52"/>
                <a:gd fmla="*/ 15 h 15" name="T53"/>
                <a:gd fmla="*/ 89 w 574" name="T54"/>
                <a:gd fmla="*/ 0 h 15" name="T55"/>
                <a:gd fmla="*/ 133 w 574" name="T56"/>
                <a:gd fmla="*/ 0 h 15" name="T57"/>
                <a:gd fmla="*/ 133 w 574" name="T58"/>
                <a:gd fmla="*/ 15 h 15" name="T59"/>
                <a:gd fmla="*/ 45 w 574" name="T60"/>
                <a:gd fmla="*/ 15 h 15" name="T61"/>
                <a:gd fmla="*/ 0 w 574" name="T62"/>
                <a:gd fmla="*/ 15 h 15" name="T63"/>
                <a:gd fmla="*/ 0 w 574" name="T64"/>
                <a:gd fmla="*/ 0 h 15" name="T65"/>
                <a:gd fmla="*/ 45 w 574" name="T66"/>
                <a:gd fmla="*/ 0 h 15" name="T67"/>
                <a:gd fmla="*/ 45 w 574" name="T68"/>
                <a:gd fmla="*/ 15 h 1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5" w="574">
                  <a:moveTo>
                    <a:pt x="574" y="15"/>
                  </a:moveTo>
                  <a:lnTo>
                    <a:pt x="530" y="15"/>
                  </a:lnTo>
                  <a:lnTo>
                    <a:pt x="530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5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Oval 345"/>
            <p:cNvSpPr>
              <a:spLocks noChangeArrowheads="1"/>
            </p:cNvSpPr>
            <p:nvPr/>
          </p:nvSpPr>
          <p:spPr bwMode="auto">
            <a:xfrm>
              <a:off x="2363788" y="6229350"/>
              <a:ext cx="185738" cy="1857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Oval 346"/>
            <p:cNvSpPr>
              <a:spLocks noChangeArrowheads="1"/>
            </p:cNvSpPr>
            <p:nvPr/>
          </p:nvSpPr>
          <p:spPr bwMode="auto">
            <a:xfrm>
              <a:off x="3297238" y="6229350"/>
              <a:ext cx="187325" cy="1857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9739313" y="4857750"/>
            <a:ext cx="933450" cy="817563"/>
            <a:chOff x="9739313" y="4857750"/>
            <a:chExt cx="933450" cy="817563"/>
          </a:xfrm>
        </p:grpSpPr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9739313" y="5114925"/>
              <a:ext cx="933450" cy="56038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9832976" y="5208588"/>
              <a:ext cx="746125" cy="373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349"/>
            <p:cNvSpPr>
              <a:spLocks noEditPoints="1"/>
            </p:cNvSpPr>
            <p:nvPr/>
          </p:nvSpPr>
          <p:spPr bwMode="auto">
            <a:xfrm>
              <a:off x="9931401" y="5299075"/>
              <a:ext cx="119063" cy="188913"/>
            </a:xfrm>
            <a:custGeom>
              <a:gdLst>
                <a:gd fmla="*/ 82 w 82" name="T0"/>
                <a:gd fmla="*/ 112 h 129" name="T1"/>
                <a:gd fmla="*/ 80 w 82" name="T2"/>
                <a:gd fmla="*/ 117 h 129" name="T3"/>
                <a:gd fmla="*/ 70 w 82" name="T4"/>
                <a:gd fmla="*/ 127 h 129" name="T5"/>
                <a:gd fmla="*/ 65 w 82" name="T6"/>
                <a:gd fmla="*/ 129 h 129" name="T7"/>
                <a:gd fmla="*/ 17 w 82" name="T8"/>
                <a:gd fmla="*/ 129 h 129" name="T9"/>
                <a:gd fmla="*/ 13 w 82" name="T10"/>
                <a:gd fmla="*/ 127 h 129" name="T11"/>
                <a:gd fmla="*/ 2 w 82" name="T12"/>
                <a:gd fmla="*/ 117 h 129" name="T13"/>
                <a:gd fmla="*/ 0 w 82" name="T14"/>
                <a:gd fmla="*/ 112 h 129" name="T15"/>
                <a:gd fmla="*/ 0 w 82" name="T16"/>
                <a:gd fmla="*/ 17 h 129" name="T17"/>
                <a:gd fmla="*/ 2 w 82" name="T18"/>
                <a:gd fmla="*/ 13 h 129" name="T19"/>
                <a:gd fmla="*/ 13 w 82" name="T20"/>
                <a:gd fmla="*/ 2 h 129" name="T21"/>
                <a:gd fmla="*/ 17 w 82" name="T22"/>
                <a:gd fmla="*/ 0 h 129" name="T23"/>
                <a:gd fmla="*/ 65 w 82" name="T24"/>
                <a:gd fmla="*/ 0 h 129" name="T25"/>
                <a:gd fmla="*/ 70 w 82" name="T26"/>
                <a:gd fmla="*/ 2 h 129" name="T27"/>
                <a:gd fmla="*/ 80 w 82" name="T28"/>
                <a:gd fmla="*/ 13 h 129" name="T29"/>
                <a:gd fmla="*/ 82 w 82" name="T30"/>
                <a:gd fmla="*/ 17 h 129" name="T31"/>
                <a:gd fmla="*/ 82 w 82" name="T32"/>
                <a:gd fmla="*/ 112 h 129" name="T33"/>
                <a:gd fmla="*/ 32 w 82" name="T34"/>
                <a:gd fmla="*/ 27 h 129" name="T35"/>
                <a:gd fmla="*/ 31 w 82" name="T36"/>
                <a:gd fmla="*/ 28 h 129" name="T37"/>
                <a:gd fmla="*/ 28 w 82" name="T38"/>
                <a:gd fmla="*/ 31 h 129" name="T39"/>
                <a:gd fmla="*/ 27 w 82" name="T40"/>
                <a:gd fmla="*/ 32 h 129" name="T41"/>
                <a:gd fmla="*/ 27 w 82" name="T42"/>
                <a:gd fmla="*/ 98 h 129" name="T43"/>
                <a:gd fmla="*/ 28 w 82" name="T44"/>
                <a:gd fmla="*/ 99 h 129" name="T45"/>
                <a:gd fmla="*/ 31 w 82" name="T46"/>
                <a:gd fmla="*/ 102 h 129" name="T47"/>
                <a:gd fmla="*/ 52 w 82" name="T48"/>
                <a:gd fmla="*/ 102 h 129" name="T49"/>
                <a:gd fmla="*/ 54 w 82" name="T50"/>
                <a:gd fmla="*/ 99 h 129" name="T51"/>
                <a:gd fmla="*/ 55 w 82" name="T52"/>
                <a:gd fmla="*/ 98 h 129" name="T53"/>
                <a:gd fmla="*/ 55 w 82" name="T54"/>
                <a:gd fmla="*/ 32 h 129" name="T55"/>
                <a:gd fmla="*/ 54 w 82" name="T56"/>
                <a:gd fmla="*/ 31 h 129" name="T57"/>
                <a:gd fmla="*/ 51 w 82" name="T58"/>
                <a:gd fmla="*/ 28 h 129" name="T59"/>
                <a:gd fmla="*/ 50 w 82" name="T60"/>
                <a:gd fmla="*/ 27 h 129" name="T61"/>
                <a:gd fmla="*/ 32 w 82" name="T62"/>
                <a:gd fmla="*/ 27 h 129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29" w="82">
                  <a:moveTo>
                    <a:pt x="82" y="112"/>
                  </a:moveTo>
                  <a:cubicBezTo>
                    <a:pt x="82" y="112"/>
                    <a:pt x="82" y="114"/>
                    <a:pt x="80" y="11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9"/>
                    <a:pt x="65" y="129"/>
                    <a:pt x="65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5" y="129"/>
                    <a:pt x="13" y="12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0" y="114"/>
                    <a:pt x="0" y="112"/>
                    <a:pt x="0" y="1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5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7" y="0"/>
                    <a:pt x="1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7" y="0"/>
                    <a:pt x="70" y="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5"/>
                    <a:pt x="82" y="17"/>
                    <a:pt x="82" y="17"/>
                  </a:cubicBezTo>
                  <a:lnTo>
                    <a:pt x="82" y="112"/>
                  </a:lnTo>
                  <a:close/>
                  <a:moveTo>
                    <a:pt x="32" y="27"/>
                  </a:moveTo>
                  <a:cubicBezTo>
                    <a:pt x="32" y="27"/>
                    <a:pt x="31" y="27"/>
                    <a:pt x="31" y="2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8"/>
                    <a:pt x="55" y="9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1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0" y="27"/>
                    <a:pt x="50" y="27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350"/>
            <p:cNvSpPr>
              <a:spLocks noEditPoints="1"/>
            </p:cNvSpPr>
            <p:nvPr/>
          </p:nvSpPr>
          <p:spPr bwMode="auto">
            <a:xfrm>
              <a:off x="10079038" y="5299075"/>
              <a:ext cx="115888" cy="188913"/>
            </a:xfrm>
            <a:custGeom>
              <a:gdLst>
                <a:gd fmla="*/ 79 w 79" name="T0"/>
                <a:gd fmla="*/ 64 h 129" name="T1"/>
                <a:gd fmla="*/ 78 w 79" name="T2"/>
                <a:gd fmla="*/ 64 h 129" name="T3"/>
                <a:gd fmla="*/ 79 w 79" name="T4"/>
                <a:gd fmla="*/ 64 h 129" name="T5"/>
                <a:gd fmla="*/ 77 w 79" name="T6"/>
                <a:gd fmla="*/ 69 h 129" name="T7"/>
                <a:gd fmla="*/ 66 w 79" name="T8"/>
                <a:gd fmla="*/ 80 h 129" name="T9"/>
                <a:gd fmla="*/ 62 w 79" name="T10"/>
                <a:gd fmla="*/ 82 h 129" name="T11"/>
                <a:gd fmla="*/ 27 w 79" name="T12"/>
                <a:gd fmla="*/ 82 h 129" name="T13"/>
                <a:gd fmla="*/ 27 w 79" name="T14"/>
                <a:gd fmla="*/ 126 h 129" name="T15"/>
                <a:gd fmla="*/ 25 w 79" name="T16"/>
                <a:gd fmla="*/ 129 h 129" name="T17"/>
                <a:gd fmla="*/ 3 w 79" name="T18"/>
                <a:gd fmla="*/ 129 h 129" name="T19"/>
                <a:gd fmla="*/ 0 w 79" name="T20"/>
                <a:gd fmla="*/ 126 h 129" name="T21"/>
                <a:gd fmla="*/ 0 w 79" name="T22"/>
                <a:gd fmla="*/ 3 h 129" name="T23"/>
                <a:gd fmla="*/ 3 w 79" name="T24"/>
                <a:gd fmla="*/ 0 h 129" name="T25"/>
                <a:gd fmla="*/ 62 w 79" name="T26"/>
                <a:gd fmla="*/ 0 h 129" name="T27"/>
                <a:gd fmla="*/ 66 w 79" name="T28"/>
                <a:gd fmla="*/ 2 h 129" name="T29"/>
                <a:gd fmla="*/ 77 w 79" name="T30"/>
                <a:gd fmla="*/ 13 h 129" name="T31"/>
                <a:gd fmla="*/ 79 w 79" name="T32"/>
                <a:gd fmla="*/ 17 h 129" name="T33"/>
                <a:gd fmla="*/ 79 w 79" name="T34"/>
                <a:gd fmla="*/ 64 h 129" name="T35"/>
                <a:gd fmla="*/ 27 w 79" name="T36"/>
                <a:gd fmla="*/ 54 h 129" name="T37"/>
                <a:gd fmla="*/ 46 w 79" name="T38"/>
                <a:gd fmla="*/ 54 h 129" name="T39"/>
                <a:gd fmla="*/ 48 w 79" name="T40"/>
                <a:gd fmla="*/ 54 h 129" name="T41"/>
                <a:gd fmla="*/ 51 w 79" name="T42"/>
                <a:gd fmla="*/ 51 h 129" name="T43"/>
                <a:gd fmla="*/ 52 w 79" name="T44"/>
                <a:gd fmla="*/ 50 h 129" name="T45"/>
                <a:gd fmla="*/ 52 w 79" name="T46"/>
                <a:gd fmla="*/ 32 h 129" name="T47"/>
                <a:gd fmla="*/ 51 w 79" name="T48"/>
                <a:gd fmla="*/ 31 h 129" name="T49"/>
                <a:gd fmla="*/ 48 w 79" name="T50"/>
                <a:gd fmla="*/ 28 h 129" name="T51"/>
                <a:gd fmla="*/ 46 w 79" name="T52"/>
                <a:gd fmla="*/ 27 h 129" name="T53"/>
                <a:gd fmla="*/ 27 w 79" name="T54"/>
                <a:gd fmla="*/ 27 h 129" name="T55"/>
                <a:gd fmla="*/ 27 w 79" name="T56"/>
                <a:gd fmla="*/ 54 h 12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29" w="79">
                  <a:moveTo>
                    <a:pt x="79" y="64"/>
                  </a:moveTo>
                  <a:cubicBezTo>
                    <a:pt x="78" y="64"/>
                    <a:pt x="78" y="64"/>
                    <a:pt x="7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7"/>
                    <a:pt x="77" y="6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2"/>
                    <a:pt x="62" y="82"/>
                    <a:pt x="62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2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4" y="0"/>
                    <a:pt x="66" y="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5"/>
                    <a:pt x="79" y="17"/>
                    <a:pt x="79" y="17"/>
                  </a:cubicBezTo>
                  <a:lnTo>
                    <a:pt x="79" y="64"/>
                  </a:lnTo>
                  <a:close/>
                  <a:moveTo>
                    <a:pt x="27" y="54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5"/>
                    <a:pt x="48" y="5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1" y="31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351"/>
            <p:cNvSpPr/>
            <p:nvPr/>
          </p:nvSpPr>
          <p:spPr bwMode="auto">
            <a:xfrm>
              <a:off x="10223501" y="5299075"/>
              <a:ext cx="104775" cy="188913"/>
            </a:xfrm>
            <a:custGeom>
              <a:gdLst>
                <a:gd fmla="*/ 27 w 72" name="T0"/>
                <a:gd fmla="*/ 51 h 129" name="T1"/>
                <a:gd fmla="*/ 60 w 72" name="T2"/>
                <a:gd fmla="*/ 51 h 129" name="T3"/>
                <a:gd fmla="*/ 62 w 72" name="T4"/>
                <a:gd fmla="*/ 54 h 129" name="T5"/>
                <a:gd fmla="*/ 62 w 72" name="T6"/>
                <a:gd fmla="*/ 76 h 129" name="T7"/>
                <a:gd fmla="*/ 60 w 72" name="T8"/>
                <a:gd fmla="*/ 78 h 129" name="T9"/>
                <a:gd fmla="*/ 27 w 72" name="T10"/>
                <a:gd fmla="*/ 78 h 129" name="T11"/>
                <a:gd fmla="*/ 27 w 72" name="T12"/>
                <a:gd fmla="*/ 102 h 129" name="T13"/>
                <a:gd fmla="*/ 70 w 72" name="T14"/>
                <a:gd fmla="*/ 102 h 129" name="T15"/>
                <a:gd fmla="*/ 72 w 72" name="T16"/>
                <a:gd fmla="*/ 105 h 129" name="T17"/>
                <a:gd fmla="*/ 72 w 72" name="T18"/>
                <a:gd fmla="*/ 126 h 129" name="T19"/>
                <a:gd fmla="*/ 70 w 72" name="T20"/>
                <a:gd fmla="*/ 129 h 129" name="T21"/>
                <a:gd fmla="*/ 3 w 72" name="T22"/>
                <a:gd fmla="*/ 129 h 129" name="T23"/>
                <a:gd fmla="*/ 0 w 72" name="T24"/>
                <a:gd fmla="*/ 126 h 129" name="T25"/>
                <a:gd fmla="*/ 0 w 72" name="T26"/>
                <a:gd fmla="*/ 3 h 129" name="T27"/>
                <a:gd fmla="*/ 3 w 72" name="T28"/>
                <a:gd fmla="*/ 0 h 129" name="T29"/>
                <a:gd fmla="*/ 70 w 72" name="T30"/>
                <a:gd fmla="*/ 0 h 129" name="T31"/>
                <a:gd fmla="*/ 72 w 72" name="T32"/>
                <a:gd fmla="*/ 3 h 129" name="T33"/>
                <a:gd fmla="*/ 72 w 72" name="T34"/>
                <a:gd fmla="*/ 25 h 129" name="T35"/>
                <a:gd fmla="*/ 70 w 72" name="T36"/>
                <a:gd fmla="*/ 27 h 129" name="T37"/>
                <a:gd fmla="*/ 27 w 72" name="T38"/>
                <a:gd fmla="*/ 27 h 129" name="T39"/>
                <a:gd fmla="*/ 27 w 72" name="T40"/>
                <a:gd fmla="*/ 51 h 12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29" w="72">
                  <a:moveTo>
                    <a:pt x="27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2" y="52"/>
                    <a:pt x="62" y="5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1" y="78"/>
                    <a:pt x="6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1" y="102"/>
                    <a:pt x="72" y="103"/>
                    <a:pt x="72" y="10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8"/>
                    <a:pt x="71" y="129"/>
                    <a:pt x="70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7"/>
                    <a:pt x="70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352"/>
            <p:cNvSpPr/>
            <p:nvPr/>
          </p:nvSpPr>
          <p:spPr bwMode="auto">
            <a:xfrm>
              <a:off x="10360026" y="5299075"/>
              <a:ext cx="122238" cy="188913"/>
            </a:xfrm>
            <a:custGeom>
              <a:gdLst>
                <a:gd fmla="*/ 84 w 84" name="T0"/>
                <a:gd fmla="*/ 3 h 129" name="T1"/>
                <a:gd fmla="*/ 84 w 84" name="T2"/>
                <a:gd fmla="*/ 126 h 129" name="T3"/>
                <a:gd fmla="*/ 81 w 84" name="T4"/>
                <a:gd fmla="*/ 129 h 129" name="T5"/>
                <a:gd fmla="*/ 52 w 84" name="T6"/>
                <a:gd fmla="*/ 129 h 129" name="T7"/>
                <a:gd fmla="*/ 49 w 84" name="T8"/>
                <a:gd fmla="*/ 126 h 129" name="T9"/>
                <a:gd fmla="*/ 27 w 84" name="T10"/>
                <a:gd fmla="*/ 65 h 129" name="T11"/>
                <a:gd fmla="*/ 27 w 84" name="T12"/>
                <a:gd fmla="*/ 126 h 129" name="T13"/>
                <a:gd fmla="*/ 24 w 84" name="T14"/>
                <a:gd fmla="*/ 129 h 129" name="T15"/>
                <a:gd fmla="*/ 2 w 84" name="T16"/>
                <a:gd fmla="*/ 129 h 129" name="T17"/>
                <a:gd fmla="*/ 0 w 84" name="T18"/>
                <a:gd fmla="*/ 126 h 129" name="T19"/>
                <a:gd fmla="*/ 0 w 84" name="T20"/>
                <a:gd fmla="*/ 3 h 129" name="T21"/>
                <a:gd fmla="*/ 2 w 84" name="T22"/>
                <a:gd fmla="*/ 0 h 129" name="T23"/>
                <a:gd fmla="*/ 30 w 84" name="T24"/>
                <a:gd fmla="*/ 0 h 129" name="T25"/>
                <a:gd fmla="*/ 32 w 84" name="T26"/>
                <a:gd fmla="*/ 3 h 129" name="T27"/>
                <a:gd fmla="*/ 32 w 84" name="T28"/>
                <a:gd fmla="*/ 3 h 129" name="T29"/>
                <a:gd fmla="*/ 57 w 84" name="T30"/>
                <a:gd fmla="*/ 74 h 129" name="T31"/>
                <a:gd fmla="*/ 57 w 84" name="T32"/>
                <a:gd fmla="*/ 76 h 129" name="T33"/>
                <a:gd fmla="*/ 57 w 84" name="T34"/>
                <a:gd fmla="*/ 3 h 129" name="T35"/>
                <a:gd fmla="*/ 60 w 84" name="T36"/>
                <a:gd fmla="*/ 0 h 129" name="T37"/>
                <a:gd fmla="*/ 81 w 84" name="T38"/>
                <a:gd fmla="*/ 0 h 129" name="T39"/>
                <a:gd fmla="*/ 84 w 84" name="T40"/>
                <a:gd fmla="*/ 3 h 12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29" w="84">
                  <a:moveTo>
                    <a:pt x="84" y="3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9"/>
                    <a:pt x="50" y="128"/>
                    <a:pt x="49" y="12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5" y="129"/>
                    <a:pt x="24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8" y="0"/>
                    <a:pt x="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1"/>
                    <a:pt x="84" y="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353"/>
            <p:cNvSpPr/>
            <p:nvPr/>
          </p:nvSpPr>
          <p:spPr bwMode="auto">
            <a:xfrm>
              <a:off x="9994901" y="4894263"/>
              <a:ext cx="423863" cy="246063"/>
            </a:xfrm>
            <a:custGeom>
              <a:gdLst>
                <a:gd fmla="*/ 273 w 291" name="T0"/>
                <a:gd fmla="*/ 167 h 169" name="T1"/>
                <a:gd fmla="*/ 262 w 291" name="T2"/>
                <a:gd fmla="*/ 162 h 169" name="T3"/>
                <a:gd fmla="*/ 145 w 291" name="T4"/>
                <a:gd fmla="*/ 46 h 169" name="T5"/>
                <a:gd fmla="*/ 29 w 291" name="T6"/>
                <a:gd fmla="*/ 162 h 169" name="T7"/>
                <a:gd fmla="*/ 6 w 291" name="T8"/>
                <a:gd fmla="*/ 162 h 169" name="T9"/>
                <a:gd fmla="*/ 6 w 291" name="T10"/>
                <a:gd fmla="*/ 140 h 169" name="T11"/>
                <a:gd fmla="*/ 145 w 291" name="T12"/>
                <a:gd fmla="*/ 0 h 169" name="T13"/>
                <a:gd fmla="*/ 285 w 291" name="T14"/>
                <a:gd fmla="*/ 140 h 169" name="T15"/>
                <a:gd fmla="*/ 285 w 291" name="T16"/>
                <a:gd fmla="*/ 162 h 169" name="T17"/>
                <a:gd fmla="*/ 273 w 291" name="T18"/>
                <a:gd fmla="*/ 167 h 16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9" w="291">
                  <a:moveTo>
                    <a:pt x="273" y="167"/>
                  </a:moveTo>
                  <a:cubicBezTo>
                    <a:pt x="269" y="167"/>
                    <a:pt x="265" y="165"/>
                    <a:pt x="262" y="16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2" y="169"/>
                    <a:pt x="12" y="169"/>
                    <a:pt x="6" y="162"/>
                  </a:cubicBezTo>
                  <a:cubicBezTo>
                    <a:pt x="0" y="156"/>
                    <a:pt x="0" y="146"/>
                    <a:pt x="6" y="14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91" y="146"/>
                    <a:pt x="291" y="156"/>
                    <a:pt x="285" y="162"/>
                  </a:cubicBezTo>
                  <a:cubicBezTo>
                    <a:pt x="282" y="165"/>
                    <a:pt x="277" y="167"/>
                    <a:pt x="273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Oval 354"/>
            <p:cNvSpPr>
              <a:spLocks noChangeArrowheads="1"/>
            </p:cNvSpPr>
            <p:nvPr/>
          </p:nvSpPr>
          <p:spPr bwMode="auto">
            <a:xfrm>
              <a:off x="10136188" y="4857750"/>
              <a:ext cx="139700" cy="13970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9874251" y="5849938"/>
            <a:ext cx="700087" cy="654050"/>
            <a:chOff x="9874251" y="5849938"/>
            <a:chExt cx="700087" cy="654050"/>
          </a:xfrm>
        </p:grpSpPr>
        <p:sp>
          <p:nvSpPr>
            <p:cNvPr id="191" name="Freeform 355"/>
            <p:cNvSpPr/>
            <p:nvPr/>
          </p:nvSpPr>
          <p:spPr bwMode="auto">
            <a:xfrm>
              <a:off x="10387013" y="6175375"/>
              <a:ext cx="187325" cy="187325"/>
            </a:xfrm>
            <a:custGeom>
              <a:gdLst>
                <a:gd fmla="*/ 0 w 118" name="T0"/>
                <a:gd fmla="*/ 0 h 118" name="T1"/>
                <a:gd fmla="*/ 59 w 118" name="T2"/>
                <a:gd fmla="*/ 118 h 118" name="T3"/>
                <a:gd fmla="*/ 118 w 118" name="T4"/>
                <a:gd fmla="*/ 0 h 118" name="T5"/>
                <a:gd fmla="*/ 0 w 118" name="T6"/>
                <a:gd fmla="*/ 0 h 1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8" w="118">
                  <a:moveTo>
                    <a:pt x="0" y="0"/>
                  </a:moveTo>
                  <a:lnTo>
                    <a:pt x="59" y="118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356"/>
            <p:cNvSpPr/>
            <p:nvPr/>
          </p:nvSpPr>
          <p:spPr bwMode="auto">
            <a:xfrm>
              <a:off x="10201276" y="5849938"/>
              <a:ext cx="325438" cy="327025"/>
            </a:xfrm>
            <a:custGeom>
              <a:gdLst>
                <a:gd fmla="*/ 0 w 224" name="T0"/>
                <a:gd fmla="*/ 0 h 224" name="T1"/>
                <a:gd fmla="*/ 0 w 224" name="T2"/>
                <a:gd fmla="*/ 64 h 224" name="T3"/>
                <a:gd fmla="*/ 160 w 224" name="T4"/>
                <a:gd fmla="*/ 224 h 224" name="T5"/>
                <a:gd fmla="*/ 224 w 224" name="T6"/>
                <a:gd fmla="*/ 224 h 224" name="T7"/>
                <a:gd fmla="*/ 0 w 224" name="T8"/>
                <a:gd fmla="*/ 0 h 2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4" w="22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160" y="135"/>
                    <a:pt x="160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00"/>
                    <a:pt x="1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357"/>
            <p:cNvSpPr/>
            <p:nvPr/>
          </p:nvSpPr>
          <p:spPr bwMode="auto">
            <a:xfrm>
              <a:off x="9874251" y="6176963"/>
              <a:ext cx="327025" cy="327025"/>
            </a:xfrm>
            <a:custGeom>
              <a:gdLst>
                <a:gd fmla="*/ 64 w 224" name="T0"/>
                <a:gd fmla="*/ 0 h 224" name="T1"/>
                <a:gd fmla="*/ 0 w 224" name="T2"/>
                <a:gd fmla="*/ 0 h 224" name="T3"/>
                <a:gd fmla="*/ 224 w 224" name="T4"/>
                <a:gd fmla="*/ 224 h 224" name="T5"/>
                <a:gd fmla="*/ 224 w 224" name="T6"/>
                <a:gd fmla="*/ 160 h 224" name="T7"/>
                <a:gd fmla="*/ 64 w 224" name="T8"/>
                <a:gd fmla="*/ 0 h 2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4" w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101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36" y="160"/>
                    <a:pt x="64" y="88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358"/>
            <p:cNvSpPr/>
            <p:nvPr/>
          </p:nvSpPr>
          <p:spPr bwMode="auto">
            <a:xfrm>
              <a:off x="9874251" y="5849938"/>
              <a:ext cx="327025" cy="327025"/>
            </a:xfrm>
            <a:custGeom>
              <a:gdLst>
                <a:gd fmla="*/ 224 w 224" name="T0"/>
                <a:gd fmla="*/ 64 h 224" name="T1"/>
                <a:gd fmla="*/ 224 w 224" name="T2"/>
                <a:gd fmla="*/ 0 h 224" name="T3"/>
                <a:gd fmla="*/ 0 w 224" name="T4"/>
                <a:gd fmla="*/ 224 h 224" name="T5"/>
                <a:gd fmla="*/ 64 w 224" name="T6"/>
                <a:gd fmla="*/ 224 h 224" name="T7"/>
                <a:gd fmla="*/ 224 w 224" name="T8"/>
                <a:gd fmla="*/ 64 h 2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4" w="224">
                  <a:moveTo>
                    <a:pt x="224" y="64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01" y="0"/>
                    <a:pt x="0" y="100"/>
                    <a:pt x="0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135"/>
                    <a:pt x="136" y="64"/>
                    <a:pt x="22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Oval 359"/>
            <p:cNvSpPr>
              <a:spLocks noChangeArrowheads="1"/>
            </p:cNvSpPr>
            <p:nvPr/>
          </p:nvSpPr>
          <p:spPr bwMode="auto">
            <a:xfrm>
              <a:off x="10107613" y="6083300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360"/>
            <p:cNvSpPr/>
            <p:nvPr/>
          </p:nvSpPr>
          <p:spPr bwMode="auto">
            <a:xfrm>
              <a:off x="10177463" y="5964238"/>
              <a:ext cx="46038" cy="234950"/>
            </a:xfrm>
            <a:custGeom>
              <a:gdLst>
                <a:gd fmla="*/ 16 w 32" name="T0"/>
                <a:gd fmla="*/ 161 h 161" name="T1"/>
                <a:gd fmla="*/ 0 w 32" name="T2"/>
                <a:gd fmla="*/ 145 h 161" name="T3"/>
                <a:gd fmla="*/ 0 w 32" name="T4"/>
                <a:gd fmla="*/ 16 h 161" name="T5"/>
                <a:gd fmla="*/ 16 w 32" name="T6"/>
                <a:gd fmla="*/ 0 h 161" name="T7"/>
                <a:gd fmla="*/ 32 w 32" name="T8"/>
                <a:gd fmla="*/ 16 h 161" name="T9"/>
                <a:gd fmla="*/ 32 w 32" name="T10"/>
                <a:gd fmla="*/ 145 h 161" name="T11"/>
                <a:gd fmla="*/ 16 w 32" name="T12"/>
                <a:gd fmla="*/ 161 h 16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1" w="32">
                  <a:moveTo>
                    <a:pt x="16" y="161"/>
                  </a:moveTo>
                  <a:cubicBezTo>
                    <a:pt x="7" y="161"/>
                    <a:pt x="0" y="153"/>
                    <a:pt x="0" y="14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53"/>
                    <a:pt x="25" y="161"/>
                    <a:pt x="16" y="16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361"/>
            <p:cNvSpPr/>
            <p:nvPr/>
          </p:nvSpPr>
          <p:spPr bwMode="auto">
            <a:xfrm>
              <a:off x="10063163" y="6149975"/>
              <a:ext cx="163513" cy="160338"/>
            </a:xfrm>
            <a:custGeom>
              <a:gdLst>
                <a:gd fmla="*/ 18 w 112" name="T0"/>
                <a:gd fmla="*/ 110 h 110" name="T1"/>
                <a:gd fmla="*/ 7 w 112" name="T2"/>
                <a:gd fmla="*/ 105 h 110" name="T3"/>
                <a:gd fmla="*/ 7 w 112" name="T4"/>
                <a:gd fmla="*/ 82 h 110" name="T5"/>
                <a:gd fmla="*/ 83 w 112" name="T6"/>
                <a:gd fmla="*/ 6 h 110" name="T7"/>
                <a:gd fmla="*/ 105 w 112" name="T8"/>
                <a:gd fmla="*/ 6 h 110" name="T9"/>
                <a:gd fmla="*/ 105 w 112" name="T10"/>
                <a:gd fmla="*/ 29 h 110" name="T11"/>
                <a:gd fmla="*/ 29 w 112" name="T12"/>
                <a:gd fmla="*/ 105 h 110" name="T13"/>
                <a:gd fmla="*/ 18 w 112" name="T14"/>
                <a:gd fmla="*/ 110 h 11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0" w="112">
                  <a:moveTo>
                    <a:pt x="18" y="110"/>
                  </a:moveTo>
                  <a:cubicBezTo>
                    <a:pt x="14" y="110"/>
                    <a:pt x="10" y="108"/>
                    <a:pt x="7" y="105"/>
                  </a:cubicBezTo>
                  <a:cubicBezTo>
                    <a:pt x="0" y="99"/>
                    <a:pt x="0" y="88"/>
                    <a:pt x="7" y="82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9" y="0"/>
                    <a:pt x="99" y="0"/>
                    <a:pt x="105" y="6"/>
                  </a:cubicBezTo>
                  <a:cubicBezTo>
                    <a:pt x="112" y="12"/>
                    <a:pt x="112" y="23"/>
                    <a:pt x="105" y="29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2" y="110"/>
                    <a:pt x="18" y="11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1278627208"/>
      </p:ext>
    </p:extLst>
  </p:cSld>
  <p:clrMapOvr>
    <a:masterClrMapping/>
  </p:clrMapOvr>
  <mc:AlternateContent>
    <mc:Choice Requires="p14">
      <p:transition advClick="0" advTm="5000" p14:dur="2000" spd="slow"/>
    </mc:Choice>
    <mc:Fallback>
      <p:transition advClick="0" advTm="500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3" presetSubtype="52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12"/>
                                        <p:tgtEl>
                                          <p:spTgt spid="4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3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4"/>
                                        <p:tgtEl>
                                          <p:spTgt spid="4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7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22"/>
                                        <p:tgtEl>
                                          <p:spTgt spid="4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4"/>
                                        <p:tgtEl>
                                          <p:spTgt spid="4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23" presetSubtype="528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9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0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32"/>
                                        <p:tgtEl>
                                          <p:spTgt spid="4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3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34"/>
                                        <p:tgtEl>
                                          <p:spTgt spid="42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23" presetSubtype="52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7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8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9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0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4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42"/>
                                        <p:tgtEl>
                                          <p:spTgt spid="4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43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44"/>
                                        <p:tgtEl>
                                          <p:spTgt spid="41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4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7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8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9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0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5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52"/>
                                        <p:tgtEl>
                                          <p:spTgt spid="4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5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54"/>
                                        <p:tgtEl>
                                          <p:spTgt spid="41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5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7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8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9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0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6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62"/>
                                        <p:tgtEl>
                                          <p:spTgt spid="4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6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64"/>
                                        <p:tgtEl>
                                          <p:spTgt spid="4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65" nodeType="withEffect" presetClass="entr" presetID="23" presetSubtype="528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67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8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9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71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72"/>
                                        <p:tgtEl>
                                          <p:spTgt spid="1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grpId="2" id="73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74"/>
                                        <p:tgtEl>
                                          <p:spTgt spid="17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5" nodeType="withEffect" presetClass="entr" presetID="23" presetSubtype="528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7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8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79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0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8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82"/>
                                        <p:tgtEl>
                                          <p:spTgt spid="4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8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84"/>
                                        <p:tgtEl>
                                          <p:spTgt spid="41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87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8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9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0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92"/>
                                        <p:tgtEl>
                                          <p:spTgt spid="4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9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94"/>
                                        <p:tgtEl>
                                          <p:spTgt spid="4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95" nodeType="withEffect" presetClass="entr" presetID="23" presetSubtype="528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97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8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99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0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0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102"/>
                                        <p:tgtEl>
                                          <p:spTgt spid="4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0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104"/>
                                        <p:tgtEl>
                                          <p:spTgt spid="41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0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07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8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09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0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1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12"/>
                                        <p:tgtEl>
                                          <p:spTgt spid="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1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14"/>
                                        <p:tgtEl>
                                          <p:spTgt spid="41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15" nodeType="withEffect" presetClass="entr" presetID="23" presetSubtype="528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1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17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8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19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0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21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22"/>
                                        <p:tgtEl>
                                          <p:spTgt spid="4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23" nodeType="withEffect" presetClass="emph" presetID="6" presetSubtype="0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dur="150" fill="hold" id="124"/>
                                        <p:tgtEl>
                                          <p:spTgt spid="41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2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27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8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9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0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3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32"/>
                                        <p:tgtEl>
                                          <p:spTgt spid="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3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34"/>
                                        <p:tgtEl>
                                          <p:spTgt spid="4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3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37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8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39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0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4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42"/>
                                        <p:tgtEl>
                                          <p:spTgt spid="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4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44"/>
                                        <p:tgtEl>
                                          <p:spTgt spid="41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4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47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8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9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0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5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152"/>
                                        <p:tgtEl>
                                          <p:spTgt spid="4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5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154"/>
                                        <p:tgtEl>
                                          <p:spTgt spid="4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55" nodeType="withEffect" presetClass="entr" presetID="23" presetSubtype="52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57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8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59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6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6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162"/>
                                        <p:tgtEl>
                                          <p:spTgt spid="4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63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64"/>
                                        <p:tgtEl>
                                          <p:spTgt spid="40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6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67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68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69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0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7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72"/>
                                        <p:tgtEl>
                                          <p:spTgt spid="4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7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74"/>
                                        <p:tgtEl>
                                          <p:spTgt spid="40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75" nodeType="withEffect" presetClass="entr" presetID="23" presetSubtype="528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1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77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8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9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0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8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182"/>
                                        <p:tgtEl>
                                          <p:spTgt spid="4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8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184"/>
                                        <p:tgtEl>
                                          <p:spTgt spid="4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8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87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8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89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0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19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192"/>
                                        <p:tgtEl>
                                          <p:spTgt spid="4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19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194"/>
                                        <p:tgtEl>
                                          <p:spTgt spid="40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97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8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9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0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0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202"/>
                                        <p:tgtEl>
                                          <p:spTgt spid="40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0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04"/>
                                        <p:tgtEl>
                                          <p:spTgt spid="40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0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07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8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9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0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1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12"/>
                                        <p:tgtEl>
                                          <p:spTgt spid="4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1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214"/>
                                        <p:tgtEl>
                                          <p:spTgt spid="40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1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17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8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19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0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2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222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2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24"/>
                                        <p:tgtEl>
                                          <p:spTgt spid="4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25" nodeType="withEffect" presetClass="entr" presetID="23" presetSubtype="52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27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8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9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30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3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232"/>
                                        <p:tgtEl>
                                          <p:spTgt spid="4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33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34"/>
                                        <p:tgtEl>
                                          <p:spTgt spid="40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37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38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39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40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4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42"/>
                                        <p:tgtEl>
                                          <p:spTgt spid="4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4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244"/>
                                        <p:tgtEl>
                                          <p:spTgt spid="4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4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47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48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49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5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252"/>
                                        <p:tgtEl>
                                          <p:spTgt spid="4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5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54"/>
                                        <p:tgtEl>
                                          <p:spTgt spid="40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5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57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8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59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6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62"/>
                                        <p:tgtEl>
                                          <p:spTgt spid="4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6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264"/>
                                        <p:tgtEl>
                                          <p:spTgt spid="40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65" nodeType="withEffect" presetClass="entr" presetID="23" presetSubtype="52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7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8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9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7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50" fill="hold" id="272"/>
                                        <p:tgtEl>
                                          <p:spTgt spid="4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73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74"/>
                                        <p:tgtEl>
                                          <p:spTgt spid="40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75" nodeType="withEffect" presetClass="entr" presetID="23" presetSubtype="528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77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8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9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0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8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282"/>
                                        <p:tgtEl>
                                          <p:spTgt spid="4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83" nodeType="withEffect" presetClass="emph" presetID="6" presetSubtype="0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50" fill="hold" id="284"/>
                                        <p:tgtEl>
                                          <p:spTgt spid="42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85" nodeType="withEffect" presetClass="entr" presetID="23" presetSubtype="528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87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8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89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90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291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50" fill="hold" id="292"/>
                                        <p:tgtEl>
                                          <p:spTgt spid="4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93" nodeType="withEffect" presetClass="emph" presetID="6" presetSubtype="0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dur="150" fill="hold" id="294"/>
                                        <p:tgtEl>
                                          <p:spTgt spid="4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95" nodeType="withEffect" presetClass="entr" presetID="23" presetSubtype="528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97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98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99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30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302"/>
                                        <p:tgtEl>
                                          <p:spTgt spid="4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30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50" fill="hold" id="304"/>
                                        <p:tgtEl>
                                          <p:spTgt spid="4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305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07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08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309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0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2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4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6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18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0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2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4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6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28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0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2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4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0" id="33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06 -1.11111E-06 L 0.06589 0.00093" pathEditMode="relative" ptsTypes="AA" rAng="0">
                                      <p:cBhvr>
                                        <p:cTn dur="200" fill="hold" id="337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3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06 -1.11111E-06 L 0.06263 -0.06319" pathEditMode="relative" ptsTypes="AA" rAng="0">
                                      <p:cBhvr>
                                        <p:cTn dur="200" fill="hold" id="339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0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07 3.7037E-06 L 0.03307 -0.10209" pathEditMode="relative" ptsTypes="AA" rAng="0">
                                      <p:cBhvr>
                                        <p:cTn dur="200" fill="hold" id="341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2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06 -4.81481E-06 L -0.00039 -0.12268" pathEditMode="relative" ptsTypes="AA" rAng="0">
                                      <p:cBhvr>
                                        <p:cTn dur="200" fill="hold" id="343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4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06 -4.81481E-06 L -0.03529 -0.10625" pathEditMode="relative" ptsTypes="AA" rAng="0">
                                      <p:cBhvr>
                                        <p:cTn dur="200" fill="hold" id="345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06 -4.81481E-06 L -0.06055 -0.06134" pathEditMode="relative" ptsTypes="AA" rAng="0">
                                      <p:cBhvr>
                                        <p:cTn dur="200" fill="hold" id="347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4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06 -1.11111E-06 L -0.07005 -1.11111E-06" pathEditMode="relative" ptsTypes="AA" rAng="0">
                                      <p:cBhvr>
                                        <p:cTn dur="200" fill="hold" id="349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50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3.7037E-07 L -0.06133 0.06319" pathEditMode="relative" ptsTypes="AA" rAng="0">
                                      <p:cBhvr>
                                        <p:cTn dur="200" fill="hold" id="351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52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07 4.07407E-06 L -0.03516 0.10902" pathEditMode="relative" ptsTypes="AA" rAng="0">
                                      <p:cBhvr>
                                        <p:cTn dur="200" fill="hold" id="353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54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06 4.07407E-06 L -0.00052 0.12268" pathEditMode="relative" ptsTypes="AA" rAng="0">
                                      <p:cBhvr>
                                        <p:cTn dur="200" fill="hold" id="355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5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07 2.59259E-06 L 0.03398 0.10532" pathEditMode="relative" ptsTypes="AA" rAng="0">
                                      <p:cBhvr>
                                        <p:cTn dur="200" fill="hold" id="357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5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1.11111E-06 L 0.05755 0.05972" pathEditMode="relative" ptsTypes="AA" rAng="0">
                                      <p:cBhvr>
                                        <p:cTn dur="200" fill="hold" id="359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36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61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62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63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6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66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67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68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6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7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71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72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73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7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76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77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78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7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8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81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82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83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8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8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86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87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88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8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9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91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92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93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9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9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96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97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98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9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0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401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402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403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0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406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407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408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10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411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412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413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14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15" nodeType="withEffect" presetClass="exit" presetID="53" presetSubtype="0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416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417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418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1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57"/>
      <p:bldP grpId="1" spid="457"/>
      <p:bldP grpId="2" spid="457"/>
      <p:bldP grpId="0" spid="458"/>
      <p:bldP grpId="1" spid="458"/>
      <p:bldP grpId="2" spid="458"/>
      <p:bldP grpId="0" spid="459"/>
      <p:bldP grpId="1" spid="459"/>
      <p:bldP grpId="2" spid="459"/>
      <p:bldP grpId="0" spid="460"/>
      <p:bldP grpId="1" spid="460"/>
      <p:bldP grpId="2" spid="460"/>
      <p:bldP grpId="0" spid="461"/>
      <p:bldP grpId="1" spid="461"/>
      <p:bldP grpId="2" spid="461"/>
      <p:bldP grpId="0" spid="462"/>
      <p:bldP grpId="1" spid="462"/>
      <p:bldP grpId="2" spid="462"/>
      <p:bldP grpId="0" spid="463"/>
      <p:bldP grpId="1" spid="463"/>
      <p:bldP grpId="2" spid="463"/>
      <p:bldP grpId="0" spid="464"/>
      <p:bldP grpId="1" spid="464"/>
      <p:bldP grpId="2" spid="464"/>
      <p:bldP grpId="0" spid="465"/>
      <p:bldP grpId="1" spid="465"/>
      <p:bldP grpId="2" spid="465"/>
      <p:bldP grpId="0" spid="466"/>
      <p:bldP grpId="1" spid="466"/>
      <p:bldP grpId="2" spid="466"/>
      <p:bldP grpId="0" spid="467"/>
      <p:bldP grpId="1" spid="467"/>
      <p:bldP grpId="2" spid="467"/>
      <p:bldP grpId="0" spid="468"/>
      <p:bldP grpId="1" spid="468"/>
      <p:bldP grpId="2" spid="468"/>
      <p:bldP grpId="0" spid="173"/>
      <p:bldP grpId="1" spid="173"/>
      <p:bldP grpId="2" spid="173"/>
    </p:bldLst>
  </p:timing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1" name="圆角矩形 60"/>
          <p:cNvSpPr/>
          <p:nvPr/>
        </p:nvSpPr>
        <p:spPr>
          <a:xfrm>
            <a:off x="-564077" y="-1430594"/>
            <a:ext cx="13320154" cy="9719189"/>
          </a:xfrm>
          <a:prstGeom prst="roundRect">
            <a:avLst>
              <a:gd fmla="val 29813" name="adj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菱形 20"/>
          <p:cNvSpPr/>
          <p:nvPr/>
        </p:nvSpPr>
        <p:spPr>
          <a:xfrm>
            <a:off x="5891107" y="3218207"/>
            <a:ext cx="431112" cy="431112"/>
          </a:xfrm>
          <a:prstGeom prst="diamond">
            <a:avLst/>
          </a:pr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" name="文本框 5"/>
          <p:cNvSpPr txBox="1"/>
          <p:nvPr/>
        </p:nvSpPr>
        <p:spPr>
          <a:xfrm>
            <a:off x="6431624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保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7238942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护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8046262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环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8853582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境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2718173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节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3525492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约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332811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用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140133" y="3105835"/>
            <a:ext cx="640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3600">
                <a:solidFill>
                  <a:srgbClr val="4F5D6A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纸</a:t>
            </a:r>
          </a:p>
        </p:txBody>
      </p:sp>
      <p:sp>
        <p:nvSpPr>
          <p:cNvPr id="51" name="菱形 50"/>
          <p:cNvSpPr/>
          <p:nvPr/>
        </p:nvSpPr>
        <p:spPr>
          <a:xfrm flipH="1" rot="10837084">
            <a:off x="6181311" y="3357626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菱形 51"/>
          <p:cNvSpPr/>
          <p:nvPr/>
        </p:nvSpPr>
        <p:spPr>
          <a:xfrm flipH="1" rot="10837084">
            <a:off x="6109351" y="3427735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菱形 52"/>
          <p:cNvSpPr/>
          <p:nvPr/>
        </p:nvSpPr>
        <p:spPr>
          <a:xfrm flipH="1" rot="10837084">
            <a:off x="6036361" y="3498893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菱形 53"/>
          <p:cNvSpPr/>
          <p:nvPr/>
        </p:nvSpPr>
        <p:spPr>
          <a:xfrm flipH="1" rot="10837084">
            <a:off x="6109868" y="3284592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" name="菱形 55"/>
          <p:cNvSpPr/>
          <p:nvPr/>
        </p:nvSpPr>
        <p:spPr>
          <a:xfrm flipH="1" rot="10837084">
            <a:off x="5964920" y="3425871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菱形 56"/>
          <p:cNvSpPr/>
          <p:nvPr/>
        </p:nvSpPr>
        <p:spPr>
          <a:xfrm flipH="1" rot="10837084">
            <a:off x="6039476" y="3212349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8" name="菱形 57"/>
          <p:cNvSpPr/>
          <p:nvPr/>
        </p:nvSpPr>
        <p:spPr>
          <a:xfrm flipH="1" rot="10837084">
            <a:off x="5966472" y="3283507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9" name="菱形 58"/>
          <p:cNvSpPr/>
          <p:nvPr/>
        </p:nvSpPr>
        <p:spPr>
          <a:xfrm flipH="1" rot="10837084">
            <a:off x="5894260" y="3354140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4" name="菱形 63"/>
          <p:cNvSpPr/>
          <p:nvPr/>
        </p:nvSpPr>
        <p:spPr>
          <a:xfrm flipH="1" rot="10837084">
            <a:off x="6037915" y="3356298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3" name="菱形 22"/>
          <p:cNvSpPr/>
          <p:nvPr/>
        </p:nvSpPr>
        <p:spPr>
          <a:xfrm flipH="1" rot="10837084">
            <a:off x="6179749" y="336117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4" name="菱形 23"/>
          <p:cNvSpPr/>
          <p:nvPr/>
        </p:nvSpPr>
        <p:spPr>
          <a:xfrm flipH="1" rot="10837084">
            <a:off x="6104203" y="343167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菱形 24"/>
          <p:cNvSpPr/>
          <p:nvPr/>
        </p:nvSpPr>
        <p:spPr>
          <a:xfrm flipH="1" rot="10837084">
            <a:off x="6033423" y="3502175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菱形 28"/>
          <p:cNvSpPr/>
          <p:nvPr/>
        </p:nvSpPr>
        <p:spPr>
          <a:xfrm flipH="1" rot="10837084">
            <a:off x="6106577" y="329248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菱形 29"/>
          <p:cNvSpPr/>
          <p:nvPr/>
        </p:nvSpPr>
        <p:spPr>
          <a:xfrm flipH="1" rot="10837084">
            <a:off x="6033415" y="335822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菱形 30"/>
          <p:cNvSpPr/>
          <p:nvPr/>
        </p:nvSpPr>
        <p:spPr>
          <a:xfrm flipH="1" rot="10837084">
            <a:off x="5957871" y="342872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菱形 32"/>
          <p:cNvSpPr/>
          <p:nvPr/>
        </p:nvSpPr>
        <p:spPr>
          <a:xfrm flipH="1" rot="10837084">
            <a:off x="6033408" y="322141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菱形 33"/>
          <p:cNvSpPr/>
          <p:nvPr/>
        </p:nvSpPr>
        <p:spPr>
          <a:xfrm flipH="1" rot="10837084">
            <a:off x="5962627" y="3291914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菱形 34"/>
          <p:cNvSpPr/>
          <p:nvPr/>
        </p:nvSpPr>
        <p:spPr>
          <a:xfrm flipH="1" rot="10837084">
            <a:off x="5889465" y="3362416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菱形 37"/>
          <p:cNvSpPr/>
          <p:nvPr/>
        </p:nvSpPr>
        <p:spPr>
          <a:xfrm flipH="1" rot="10837084">
            <a:off x="6254208" y="337036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菱形 38"/>
          <p:cNvSpPr/>
          <p:nvPr/>
        </p:nvSpPr>
        <p:spPr>
          <a:xfrm flipH="1" rot="10837084">
            <a:off x="6167161" y="347735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菱形 39"/>
          <p:cNvSpPr/>
          <p:nvPr/>
        </p:nvSpPr>
        <p:spPr>
          <a:xfrm flipH="1" rot="10837084">
            <a:off x="6099005" y="357315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菱形 40"/>
          <p:cNvSpPr/>
          <p:nvPr/>
        </p:nvSpPr>
        <p:spPr>
          <a:xfrm flipH="1" rot="10837084">
            <a:off x="6168942" y="3290867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3" name="菱形 42"/>
          <p:cNvSpPr/>
          <p:nvPr/>
        </p:nvSpPr>
        <p:spPr>
          <a:xfrm flipH="1" rot="10837084">
            <a:off x="5959781" y="349816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4" name="菱形 43"/>
          <p:cNvSpPr/>
          <p:nvPr/>
        </p:nvSpPr>
        <p:spPr>
          <a:xfrm flipH="1" rot="12394326">
            <a:off x="6132438" y="3220663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5" name="菱形 44"/>
          <p:cNvSpPr/>
          <p:nvPr/>
        </p:nvSpPr>
        <p:spPr>
          <a:xfrm flipH="1" rot="10837084">
            <a:off x="5958877" y="3291839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菱形 45"/>
          <p:cNvSpPr/>
          <p:nvPr/>
        </p:nvSpPr>
        <p:spPr>
          <a:xfrm flipH="1" rot="10837084">
            <a:off x="5882035" y="337818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菱形 46"/>
          <p:cNvSpPr/>
          <p:nvPr/>
        </p:nvSpPr>
        <p:spPr>
          <a:xfrm flipH="1" rot="12394326">
            <a:off x="6062110" y="3198636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菱形 47"/>
          <p:cNvSpPr/>
          <p:nvPr/>
        </p:nvSpPr>
        <p:spPr>
          <a:xfrm flipH="1" rot="10837084">
            <a:off x="6256299" y="3451932"/>
            <a:ext cx="56251" cy="5625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菱形 48"/>
          <p:cNvSpPr/>
          <p:nvPr/>
        </p:nvSpPr>
        <p:spPr>
          <a:xfrm flipH="1" rot="10837084">
            <a:off x="6035138" y="3524364"/>
            <a:ext cx="70589" cy="70589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菱形 49"/>
          <p:cNvSpPr/>
          <p:nvPr/>
        </p:nvSpPr>
        <p:spPr>
          <a:xfrm flipH="1" rot="10837084">
            <a:off x="5949100" y="3441723"/>
            <a:ext cx="48788" cy="48788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5" name="菱形 64"/>
          <p:cNvSpPr/>
          <p:nvPr/>
        </p:nvSpPr>
        <p:spPr>
          <a:xfrm flipH="1" rot="10837084">
            <a:off x="5986464" y="327800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1" name="任意多边形 70"/>
          <p:cNvSpPr/>
          <p:nvPr/>
        </p:nvSpPr>
        <p:spPr>
          <a:xfrm>
            <a:off x="6108243" y="3187873"/>
            <a:ext cx="240506" cy="481012"/>
          </a:xfrm>
          <a:custGeom>
            <a:gdLst>
              <a:gd fmla="*/ 0 w 240506" name="connsiteX0"/>
              <a:gd fmla="*/ 0 h 481012" name="connsiteY0"/>
              <a:gd fmla="*/ 240506 w 240506" name="connsiteX1"/>
              <a:gd fmla="*/ 240506 h 481012" name="connsiteY1"/>
              <a:gd fmla="*/ 0 w 240506" name="connsiteX2"/>
              <a:gd fmla="*/ 481012 h 481012" name="connsiteY2"/>
              <a:gd fmla="*/ 91440 w 240506" name="connsiteX3"/>
              <a:gd fmla="*/ 91440 h 48101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481012" w="240506">
                <a:moveTo>
                  <a:pt x="0" y="0"/>
                </a:moveTo>
                <a:cubicBezTo>
                  <a:pt x="132828" y="0"/>
                  <a:pt x="240506" y="107678"/>
                  <a:pt x="240506" y="240506"/>
                </a:cubicBezTo>
                <a:cubicBezTo>
                  <a:pt x="240506" y="373334"/>
                  <a:pt x="132828" y="481012"/>
                  <a:pt x="0" y="481012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9" name="任意多边形 68"/>
          <p:cNvSpPr/>
          <p:nvPr/>
        </p:nvSpPr>
        <p:spPr>
          <a:xfrm>
            <a:off x="5867737" y="3187873"/>
            <a:ext cx="240506" cy="481012"/>
          </a:xfrm>
          <a:custGeom>
            <a:gdLst>
              <a:gd fmla="*/ 240506 w 240506" name="connsiteX0"/>
              <a:gd fmla="*/ 481012 h 481012" name="connsiteY0"/>
              <a:gd fmla="*/ 0 w 240506" name="connsiteX1"/>
              <a:gd fmla="*/ 240506 h 481012" name="connsiteY1"/>
              <a:gd fmla="*/ 240506 w 240506" name="connsiteX2"/>
              <a:gd fmla="*/ 0 h 481012" name="connsiteY2"/>
              <a:gd fmla="*/ 331946 w 331946" name="connsiteX3"/>
              <a:gd fmla="*/ 572452 h 57245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481012" w="240506">
                <a:moveTo>
                  <a:pt x="240506" y="481012"/>
                </a:moveTo>
                <a:cubicBezTo>
                  <a:pt x="107678" y="481012"/>
                  <a:pt x="0" y="373334"/>
                  <a:pt x="0" y="240506"/>
                </a:cubicBezTo>
                <a:cubicBezTo>
                  <a:pt x="0" y="107678"/>
                  <a:pt x="107678" y="0"/>
                  <a:pt x="240506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7" name="椭圆 86"/>
          <p:cNvSpPr/>
          <p:nvPr/>
        </p:nvSpPr>
        <p:spPr>
          <a:xfrm>
            <a:off x="7375684" y="3668885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9" name="椭圆 88"/>
          <p:cNvSpPr/>
          <p:nvPr/>
        </p:nvSpPr>
        <p:spPr>
          <a:xfrm>
            <a:off x="8337984" y="3650212"/>
            <a:ext cx="191654" cy="19165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0" name="椭圆 89"/>
          <p:cNvSpPr/>
          <p:nvPr/>
        </p:nvSpPr>
        <p:spPr>
          <a:xfrm>
            <a:off x="3877933" y="3715547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1" name="椭圆 90"/>
          <p:cNvSpPr/>
          <p:nvPr/>
        </p:nvSpPr>
        <p:spPr>
          <a:xfrm>
            <a:off x="5360074" y="3654523"/>
            <a:ext cx="219824" cy="21982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8" name="矩形 17"/>
          <p:cNvSpPr/>
          <p:nvPr/>
        </p:nvSpPr>
        <p:spPr>
          <a:xfrm>
            <a:off x="2492076" y="3644649"/>
            <a:ext cx="7155543" cy="32385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0" name="圆角矩形 59"/>
          <p:cNvSpPr/>
          <p:nvPr/>
        </p:nvSpPr>
        <p:spPr>
          <a:xfrm>
            <a:off x="5703094" y="3125045"/>
            <a:ext cx="845344" cy="616814"/>
          </a:xfrm>
          <a:prstGeom prst="roundRect">
            <a:avLst>
              <a:gd fmla="val 29813" name="adj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圆角矩形 2"/>
          <p:cNvSpPr/>
          <p:nvPr/>
        </p:nvSpPr>
        <p:spPr>
          <a:xfrm>
            <a:off x="5609708" y="3056904"/>
            <a:ext cx="1032116" cy="753096"/>
          </a:xfrm>
          <a:prstGeom prst="roundRect">
            <a:avLst>
              <a:gd fmla="val 42219" name="adj"/>
            </a:avLst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5" name="任意多边形 84"/>
          <p:cNvSpPr/>
          <p:nvPr/>
        </p:nvSpPr>
        <p:spPr>
          <a:xfrm flipV="1" rot="12701217">
            <a:off x="5923957" y="3302676"/>
            <a:ext cx="332420" cy="328314"/>
          </a:xfrm>
          <a:custGeom>
            <a:gdLst>
              <a:gd fmla="*/ 26077 w 2860434" name="connsiteX0"/>
              <a:gd fmla="*/ 346294 h 2825119" name="connsiteY0"/>
              <a:gd fmla="*/ 162863 w 2860434" name="connsiteX1"/>
              <a:gd fmla="*/ 133289 h 2825119" name="connsiteY1"/>
              <a:gd fmla="*/ 2603716 w 2860434" name="connsiteX2"/>
              <a:gd fmla="*/ 6129 h 2825119" name="connsiteY2"/>
              <a:gd fmla="*/ 2820619 w 2860434" name="connsiteX3"/>
              <a:gd fmla="*/ 278112 h 2825119" name="connsiteY3"/>
              <a:gd fmla="*/ 1332033 w 2860434" name="connsiteX4"/>
              <a:gd fmla="*/ 2703783 h 2825119" name="connsiteY4"/>
              <a:gd fmla="*/ 961510 w 2860434" name="connsiteX5"/>
              <a:gd fmla="*/ 2658250 h 2825119" name="connsiteY5"/>
              <a:gd fmla="*/ 26077 w 2860434" name="connsiteX6"/>
              <a:gd fmla="*/ 346294 h 2825119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b="b" l="l" r="r" t="t"/>
            <a:pathLst>
              <a:path h="2825119" w="2860434">
                <a:moveTo>
                  <a:pt x="26077" y="346294"/>
                </a:moveTo>
                <a:cubicBezTo>
                  <a:pt x="-36762" y="231962"/>
                  <a:pt x="15939" y="131360"/>
                  <a:pt x="162863" y="133289"/>
                </a:cubicBezTo>
                <a:lnTo>
                  <a:pt x="2603716" y="6129"/>
                </a:lnTo>
                <a:cubicBezTo>
                  <a:pt x="2749781" y="-22753"/>
                  <a:pt x="2945483" y="47589"/>
                  <a:pt x="2820619" y="278112"/>
                </a:cubicBezTo>
                <a:lnTo>
                  <a:pt x="1332033" y="2703783"/>
                </a:lnTo>
                <a:cubicBezTo>
                  <a:pt x="1226337" y="2891358"/>
                  <a:pt x="1047767" y="2850014"/>
                  <a:pt x="961510" y="2658250"/>
                </a:cubicBezTo>
                <a:lnTo>
                  <a:pt x="26077" y="346294"/>
                </a:lnTo>
                <a:close/>
              </a:path>
            </a:pathLst>
          </a:cu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 flipH="1">
            <a:off x="6296690" y="3325594"/>
            <a:ext cx="0" cy="0"/>
          </a:xfrm>
          <a:prstGeom prst="rect">
            <a:avLst/>
          </a:prstGeom>
          <a:noFill/>
        </p:spPr>
        <p:txBody>
          <a:bodyPr bIns="0" lIns="0" rIns="0" rtlCol="0" tIns="0" wrap="none">
            <a:spAutoFit/>
          </a:bodyPr>
          <a:lstStyle/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5" name="文本框 54"/>
          <p:cNvSpPr txBox="1"/>
          <p:nvPr/>
        </p:nvSpPr>
        <p:spPr>
          <a:xfrm flipH="1">
            <a:off x="5840427" y="3333347"/>
            <a:ext cx="0" cy="0"/>
          </a:xfrm>
          <a:prstGeom prst="rect">
            <a:avLst/>
          </a:prstGeom>
          <a:noFill/>
        </p:spPr>
        <p:txBody>
          <a:bodyPr bIns="0" lIns="0" rIns="0" rtlCol="0" tIns="0" wrap="none">
            <a:spAutoFit/>
          </a:bodyPr>
          <a:lstStyle/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椭圆 4"/>
          <p:cNvSpPr/>
          <p:nvPr/>
        </p:nvSpPr>
        <p:spPr>
          <a:xfrm>
            <a:off x="5661163" y="3956913"/>
            <a:ext cx="938730" cy="76200"/>
          </a:xfrm>
          <a:prstGeom prst="ellipse">
            <a:avLst/>
          </a:prstGeom>
          <a:gradFill flip="none" rotWithShape="1">
            <a:gsLst>
              <a:gs pos="12000">
                <a:srgbClr val="BDCCD1"/>
              </a:gs>
              <a:gs pos="100000">
                <a:srgbClr val="E1E8EA">
                  <a:alpha val="0"/>
                </a:srgb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0" name="椭圆 9"/>
          <p:cNvSpPr/>
          <p:nvPr/>
        </p:nvSpPr>
        <p:spPr>
          <a:xfrm>
            <a:off x="-1972425" y="-4639425"/>
            <a:ext cx="16136851" cy="16136851"/>
          </a:xfrm>
          <a:prstGeom prst="ellipse">
            <a:avLst/>
          </a:prstGeom>
          <a:solidFill>
            <a:srgbClr val="B8D1E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712406126"/>
      </p:ext>
    </p:extLst>
  </p:cSld>
  <p:clrMapOvr>
    <a:masterClrMapping/>
  </p:clrMapOvr>
  <mc:AlternateContent>
    <mc:Choice Requires="p14">
      <p:transition advClick="0" p14:dur="700" spd="med">
        <p:fade/>
      </p:transition>
    </mc:Choice>
    <mc:Fallback>
      <p:transition advClick="0" spd="med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28000" fill="hold" grpId="1" id="9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10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1" nodeType="withEffect" presetClass="emph" presetID="6" presetSubtype="0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dur="100" fill="hold" id="12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7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04167E-06 -7.40741E-07 L 0.00964 -0.01296" pathEditMode="relative" ptsTypes="AA" rAng="0">
                                      <p:cBhvr>
                                        <p:cTn dur="250" fill="hold" id="18" spd="-100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648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19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0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1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22"/>
                                        <p:tgtEl>
                                          <p:spTgt spid="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5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7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16667E-06 -3.7037E-06 L 0.01159 -0.02268" pathEditMode="relative" ptsTypes="AA" rAng="0">
                                      <p:cBhvr>
                                        <p:cTn dur="250" fill="hold" id="28" spd="-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3" y="-1134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9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30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3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00" fill="hold" id="32"/>
                                        <p:tgtEl>
                                          <p:spTgt spid="4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23" presetSubtype="16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3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3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37" nodeType="withEffect" presetClass="path" presetID="42" presetSubtype="0">
                                  <p:stCondLst>
                                    <p:cond delay="50"/>
                                  </p:stCondLst>
                                  <p:childTnLst>
                                    <p:animMotion origin="layout" path="M -6.25E-07 -4.44444E-06 L 0.01172 -0.00555" pathEditMode="relative" ptsTypes="AA" rAng="0">
                                      <p:cBhvr>
                                        <p:cTn dur="250" fill="hold" id="38" spd="-100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6" y="-278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39" nodeType="withEffect" presetClass="emph" presetID="8" presetSubtype="0">
                                  <p:stCondLst>
                                    <p:cond delay="5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40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41" nodeType="withEffect" presetClass="emph" presetID="6" presetSubtype="0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dur="100" fill="hold" id="42"/>
                                        <p:tgtEl>
                                          <p:spTgt spid="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43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44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4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4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50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58333E-06 2.22222E-06 L 0.01028 -0.0125" pathEditMode="relative" ptsTypes="AA" rAng="0">
                                      <p:cBhvr>
                                        <p:cTn dur="250" fill="hold" id="51" spd="-100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8" y="-625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52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53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54" nodeType="withEffect" presetClass="emph" presetID="6" presetSubtype="0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dur="100" fill="hold" id="55"/>
                                        <p:tgtEl>
                                          <p:spTgt spid="3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56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5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23" presetSubtype="16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6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6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63" nodeType="withEffect" presetClass="path" presetID="42" presetSubtype="0">
                                  <p:stCondLst>
                                    <p:cond delay="80"/>
                                  </p:stCondLst>
                                  <p:childTnLst>
                                    <p:animMotion origin="layout" path="M -6.25E-07 -1.11111E-06 L 0.00781 0.01412" pathEditMode="relative" ptsTypes="AA" rAng="0">
                                      <p:cBhvr>
                                        <p:cTn dur="250" fill="hold" id="64" spd="-100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694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65" nodeType="withEffect" presetClass="emph" presetID="8" presetSubtype="0">
                                  <p:stCondLst>
                                    <p:cond delay="8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66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67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68"/>
                                        <p:tgtEl>
                                          <p:spTgt spid="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7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7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73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95833E-06 2.96296E-06 L 0.00795 0.00856" pathEditMode="relative" ptsTypes="AA" rAng="0">
                                      <p:cBhvr>
                                        <p:cTn dur="250" fill="hold" id="74" spd="-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417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75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76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77" nodeType="withEffect" presetClass="emph" presetID="6" presetSubtype="0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dur="100" fill="hold" id="78"/>
                                        <p:tgtEl>
                                          <p:spTgt spid="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79" nodeType="withEffect" presetClass="entr" presetID="23" presetSubtype="16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81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82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83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45833E-06 3.7037E-06 L 0.00235 0.01782" pathEditMode="relative" ptsTypes="AA" rAng="0">
                                      <p:cBhvr>
                                        <p:cTn dur="250" fill="hold" id="84" spd="-100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880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85" nodeType="withEffect" presetClass="emph" presetID="8" presetSubtype="0">
                                  <p:stCondLst>
                                    <p:cond delay="25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86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87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00" fill="hold" id="88"/>
                                        <p:tgtEl>
                                          <p:spTgt spid="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89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91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92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93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06 -4.07407E-06 L 0.01276 -0.02754" pathEditMode="relative" ptsTypes="AA" rAng="0">
                                      <p:cBhvr>
                                        <p:cTn dur="250" fill="hold" id="94" spd="-100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8" y="-1389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95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96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97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98"/>
                                        <p:tgtEl>
                                          <p:spTgt spid="3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99" nodeType="withEffect" presetClass="entr" presetID="23" presetSubtype="16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0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0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03" nodeType="withEffect" presetClass="path" presetID="42" presetSubtype="0">
                                  <p:stCondLst>
                                    <p:cond delay="130"/>
                                  </p:stCondLst>
                                  <p:childTnLst>
                                    <p:animMotion origin="layout" path="M 8.33333E-07 -3.7037E-07 L 0.01354 -0.02685" pathEditMode="relative" ptsTypes="AA" rAng="0">
                                      <p:cBhvr>
                                        <p:cTn dur="250" fill="hold" id="104" spd="-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-1343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105" nodeType="withEffect" presetClass="emph" presetID="8" presetSubtype="0">
                                  <p:stCondLst>
                                    <p:cond delay="13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106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07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108"/>
                                        <p:tgtEl>
                                          <p:spTgt spid="4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109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1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2" nodeType="withEffect" presetClass="entr" presetID="23" presetSubtype="16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1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1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16" nodeType="withEffect" presetClass="path" presetID="42" presetSubtype="0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06 -1.11111E-06 L 0.01797 -0.03194" pathEditMode="relative" ptsTypes="AA" rAng="0">
                                      <p:cBhvr>
                                        <p:cTn dur="250" fill="hold" id="117" spd="-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" y="-1597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118" nodeType="withEffect" presetClass="emph" presetID="8" presetSubtype="0">
                                  <p:stCondLst>
                                    <p:cond delay="15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119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20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121"/>
                                        <p:tgtEl>
                                          <p:spTgt spid="4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122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23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25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2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28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29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06 1.85185E-06 L -0.00182 0.01944" pathEditMode="relative" ptsTypes="AA" rAng="0">
                                      <p:cBhvr>
                                        <p:cTn dur="250" fill="hold" id="130" spd="-100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972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131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132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33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134"/>
                                        <p:tgtEl>
                                          <p:spTgt spid="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3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3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3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39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06 4.07407E-06 L -0.0108 0.01226" pathEditMode="relative" ptsTypes="AA" rAng="0">
                                      <p:cBhvr>
                                        <p:cTn dur="250" fill="hold" id="140" spd="-100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7" y="602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141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142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43" nodeType="withEffect" presetClass="emph" presetID="6" presetSubtype="0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dur="100" fill="hold" id="144"/>
                                        <p:tgtEl>
                                          <p:spTgt spid="3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45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147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14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149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08333E-06 -7.40741E-07 L -0.00664 -0.01782" pathEditMode="relative" ptsTypes="AA" rAng="0">
                                      <p:cBhvr>
                                        <p:cTn dur="250" fill="hold" id="150" spd="-100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" y="-903"/>
                                    </p:animMotion>
                                  </p:childTnLst>
                                </p:cTn>
                              </p:par>
                              <p:par>
                                <p:cTn accel="21000" decel="46000" fill="hold" grpId="1" id="151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-10800000">
                                      <p:cBhvr>
                                        <p:cTn dur="200" fill="hold" id="152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153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00" fill="hold" id="154"/>
                                        <p:tgtEl>
                                          <p:spTgt spid="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155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56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5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58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59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61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62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64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6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67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68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6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70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7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73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74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176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77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8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79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8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82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8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85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86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88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89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0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91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92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194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195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97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19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0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0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3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05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6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08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9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11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14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5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17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8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2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1" nodeType="withEffect" presetClass="entr" presetID="9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dur="100" id="22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4" nodeType="withEffect" presetClass="entr" presetID="23" presetSubtype="16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26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2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28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06 2.59259E-06 L 0.00546 0.01203" pathEditMode="relative" ptsTypes="AA" rAng="0">
                                      <p:cBhvr>
                                        <p:cTn dur="250" fill="hold" id="229" spd="-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602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30" nodeType="withEffect" presetClass="emph" presetID="8" presetSubtype="0">
                                  <p:stCondLst>
                                    <p:cond delay="25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31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32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00" fill="hold" id="233"/>
                                        <p:tgtEl>
                                          <p:spTgt spid="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34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3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37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38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06 2.22222E-06 L -0.00339 0.01736" pathEditMode="relative" ptsTypes="AA" rAng="0">
                                      <p:cBhvr>
                                        <p:cTn dur="250" fill="hold" id="239" spd="-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9" y="856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40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41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42" nodeType="withEffect" presetClass="emph" presetID="6" presetSubtype="0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dur="100" fill="hold" id="243"/>
                                        <p:tgtEl>
                                          <p:spTgt spid="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4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47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48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4.81481E-06 L -0.01185 0.00671" pathEditMode="relative" ptsTypes="AA" rAng="0">
                                      <p:cBhvr>
                                        <p:cTn dur="250" fill="hold" id="249" spd="-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" y="324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50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51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52" nodeType="withEffect" presetClass="emph" presetID="6" presetSubtype="0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dur="100" fill="hold" id="253"/>
                                        <p:tgtEl>
                                          <p:spTgt spid="4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54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2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5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57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21000" decel="46000" fill="hold" grpId="1" id="258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-10800000">
                                      <p:cBhvr>
                                        <p:cTn dur="200" fill="hold" id="259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0000" decel="50000" fill="hold" grpId="3" id="260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06 4.81481E-06 L -0.01185 -0.00625" pathEditMode="relative" ptsTypes="AA" rAng="0">
                                      <p:cBhvr>
                                        <p:cTn dur="250" fill="hold" id="261" spd="-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" y="-324"/>
                                    </p:animMotion>
                                  </p:childTnLst>
                                </p:cTn>
                              </p:par>
                              <p:par>
                                <p:cTn autoRev="1" fill="hold" grpId="2" id="262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00" fill="hold" id="263"/>
                                        <p:tgtEl>
                                          <p:spTgt spid="4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64" nodeType="withEffect" presetClass="entr" presetID="23" presetSubtype="16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6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67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68" nodeType="withEffect" presetClass="path" presetID="42" presetSubtype="0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06 2.59259E-06 L 0.01055 -0.00255" pathEditMode="relative" ptsTypes="AA" rAng="0">
                                      <p:cBhvr>
                                        <p:cTn dur="250" fill="hold" id="269" spd="-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139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70" nodeType="withEffect" presetClass="emph" presetID="8" presetSubtype="0">
                                  <p:stCondLst>
                                    <p:cond delay="1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71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72" nodeType="withEffect" presetClass="emph" presetID="6" presetSubtype="0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dur="100" fill="hold" id="273"/>
                                        <p:tgtEl>
                                          <p:spTgt spid="4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274" nodeType="withEffect" presetClass="exit" presetID="10" presetSubtype="0">
                                  <p:stCondLst>
                                    <p:cond delay="3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275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76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77" nodeType="withEffect" presetClass="entr" presetID="23" presetSubtype="16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79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8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81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33333E-06 -1.48148E-06 L -0.00026 0.02153" pathEditMode="relative" ptsTypes="AA" rAng="0">
                                      <p:cBhvr>
                                        <p:cTn dur="250" fill="hold" id="282" spd="-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65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83" nodeType="withEffect" presetClass="emph" presetID="8" presetSubtype="0">
                                  <p:stCondLst>
                                    <p:cond delay="25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84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85" nodeType="withEffect" presetClass="emph" presetID="6" presetSubtype="0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dur="100" fill="hold" id="286"/>
                                        <p:tgtEl>
                                          <p:spTgt spid="4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287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288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290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292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293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294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06 -4.07407E-06 L -0.01315 0.01968" pathEditMode="relative" ptsTypes="AA" rAng="0">
                                      <p:cBhvr>
                                        <p:cTn dur="250" fill="hold" id="295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972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296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297"/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298" nodeType="withEffect" presetClass="emph" presetID="6" presetSubtype="0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dur="100" fill="hold" id="299"/>
                                        <p:tgtEl>
                                          <p:spTgt spid="5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300" nodeType="withEffect" presetClass="exit" presetID="10" presetSubtype="0">
                                  <p:stCondLst>
                                    <p:cond delay="2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30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02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03" nodeType="withEffect" presetClass="entr" presetID="23" presetSubtype="16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3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305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306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decel="50000" fill="hold" grpId="3" id="307" nodeType="withEffect" presetClass="path" presetID="42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08333E-07 -1.85185E-06 L -0.01185 0.00671" pathEditMode="relative" ptsTypes="AA" rAng="0">
                                      <p:cBhvr>
                                        <p:cTn dur="250" fill="hold" id="308" spd="-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" y="324"/>
                                    </p:animMotion>
                                  </p:childTnLst>
                                </p:cTn>
                              </p:par>
                              <p:par>
                                <p:cTn accel="28000" fill="hold" grpId="1" id="309" nodeType="withEffect" presetClass="emph" presetID="8" presetSubtype="0">
                                  <p:stCondLst>
                                    <p:cond delay="200"/>
                                  </p:stCondLst>
                                  <p:childTnLst>
                                    <p:animRot by="10800000">
                                      <p:cBhvr>
                                        <p:cTn dur="200" fill="hold" id="310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utoRev="1" fill="hold" grpId="2" id="31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00" fill="hold" id="312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4" id="313" nodeType="withEffect" presetClass="exit" presetID="10" presetSubtype="0">
                                  <p:stCondLst>
                                    <p:cond delay="4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314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1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4" id="31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1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2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2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2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2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2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3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3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3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3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3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4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4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4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4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4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5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5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5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5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5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68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70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72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74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5" id="376" nodeType="withEffect" presetClass="exit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78" nodeType="withEffect" presetClass="entr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80" nodeType="withEffect" presetClass="entr" presetID="37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82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8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38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385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3" id="386" nodeType="withEffect" presetClass="entr" presetID="19" presetSubtype="1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3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388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#ppt_w*sin(2.5*pi*$)"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389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90" nodeType="withEffect" presetClass="entr" presetID="37" presetSubtype="0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3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92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9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39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395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96" nodeType="withEffect" presetClass="entr" presetID="37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3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98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9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01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02" nodeType="withEffect" presetClass="entr" presetID="37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4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04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405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06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07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08" nodeType="withEffect" presetClass="entr" presetID="37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4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1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41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1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13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14" nodeType="withEffect" presetClass="entr" presetID="37" presetSubtype="0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dur="1" fill="hold" id="4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1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41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1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19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20" nodeType="withEffect" presetClass="entr" presetID="37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22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42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24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25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26" nodeType="withEffect" presetClass="entr" presetID="37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28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42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100000" dur="675" fill="hold" id="43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100000" dur="75" fill="hold" id="431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32" nodeType="withEffect" presetClass="entr" presetID="22" presetSubtype="1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dur="1" fill="hold" id="4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434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435" nodeType="withEffect" presetClass="exit" presetID="22" presetSubtype="1">
                                  <p:stCondLst>
                                    <p:cond delay="2200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500" id="436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37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38" nodeType="withEffect" presetClass="entr" presetID="22" presetSubtype="4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dur="1" fill="hold" id="4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44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441" nodeType="withEffect" presetClass="exit" presetID="22" presetSubtype="4">
                                  <p:stCondLst>
                                    <p:cond delay="2600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500" id="442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43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44" nodeType="withEffect" presetClass="path" presetID="0" presetSubtype="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125E-06 0 L 3.125E-06 -0.02847 C -0.00026 0.02569 -0.00026 0.07986 -0.00039 0.13403" pathEditMode="relative" ptsTypes="AAA" rAng="0">
                                      <p:cBhvr>
                                        <p:cTn dur="600" fill="hold" id="44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5278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446" nodeType="withEffect" presetClass="path" presetID="0" presetSubtype="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4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448" nodeType="withEffect" presetClass="path" presetID="0" presetSubtype="0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0.00013 -2.59259E-0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" pathEditMode="relative" ptsTypes="AAAAAAAAAAAAAAAAAAAAA" rAng="0">
                                      <p:cBhvr>
                                        <p:cTn dur="1000" fill="hold" id="449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" y="-354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450" nodeType="withEffect" presetClass="emph" presetID="6" presetSubtype="0">
                                  <p:stCondLst>
                                    <p:cond delay="2300"/>
                                  </p:stCondLst>
                                  <p:childTnLst>
                                    <p:animScale>
                                      <p:cBhvr>
                                        <p:cTn dur="1000" fill="hold" id="451"/>
                                        <p:tgtEl>
                                          <p:spTgt spid="9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52" nodeType="withEffect" presetClass="exit" presetID="10" presetSubtype="0">
                                  <p:stCondLst>
                                    <p:cond delay="28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453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54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55" nodeType="withEffect" presetClass="path" presetID="0" presetSubtype="0">
                                  <p:stCondLst>
                                    <p:cond delay="205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56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457" nodeType="withEffect" presetClass="path" presetID="0" presetSubtype="0">
                                  <p:stCondLst>
                                    <p:cond delay="205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58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59" nodeType="withEffect" presetClass="path" presetID="0" presetSubtype="0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4.16667E-06 0 L 4.16667E-0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" pathEditMode="relative" ptsTypes="AAAAAAAAAAAAAAAAAAAAAA" rAng="0">
                                      <p:cBhvr>
                                        <p:cTn dur="1000" fill="hold" id="46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1" y="-326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461" nodeType="withEffect" presetClass="emph" presetID="6" presetSubtype="0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dur="1000" fill="hold" id="462"/>
                                        <p:tgtEl>
                                          <p:spTgt spid="87"/>
                                        </p:tgtEl>
                                      </p:cBhvr>
                                      <p:by x="149000" y="149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463" nodeType="withEffect" presetClass="exit" presetID="10" presetSubtype="0">
                                  <p:stCondLst>
                                    <p:cond delay="29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464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65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66" nodeType="withEffect" presetClass="path" presetID="0" presetSubtype="0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67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468" nodeType="withEffect" presetClass="path" presetID="0" presetSubtype="0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6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470" nodeType="withEffect" presetClass="path" presetID="0" presetSubtype="0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3.33333E-06 -4.81481E-06 L 3.33333E-0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" pathEditMode="relative" ptsTypes="AAAAAAAAAAAAAAAAAAAAAAA" rAng="0">
                                      <p:cBhvr>
                                        <p:cTn dur="1000" fill="hold" id="471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57" y="-314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472" nodeType="withEffect" presetClass="emph" presetID="6" presetSubtype="0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dur="1000" fill="hold" id="473"/>
                                        <p:tgtEl>
                                          <p:spTgt spid="8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474" nodeType="withEffect" presetClass="exit" presetID="10" presetSubtype="0">
                                  <p:stCondLst>
                                    <p:cond delay="29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475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7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77" nodeType="withEffect" presetClass="path" presetID="0" presetSubtype="0">
                                  <p:stCondLst>
                                    <p:cond delay="215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78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479" nodeType="withEffect" presetClass="path" presetID="0" presetSubtype="0">
                                  <p:stCondLst>
                                    <p:cond delay="2150"/>
                                  </p:stCondLst>
                                  <p:childTnLst>
                                    <p:animMotion origin="layout" path="M 0 0 L 0 -0.02847 C -0.00026 0.0257 -0.00026 0.07986 -0.00039 0.13403" pathEditMode="relative" ptsTypes="AAA">
                                      <p:cBhvr>
                                        <p:cTn dur="600" fill="hold" id="48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481" nodeType="withEffect" presetClass="path" presetID="0" presetSubtype="0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" pathEditMode="relative" ptsTypes="AAAAAAAAAAAAAAAAAAAAAA">
                                      <p:cBhvr>
                                        <p:cTn dur="1000" fill="hold" id="482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483" nodeType="withEffect" presetClass="emph" presetID="6" presetSubtype="0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dur="1000" fill="hold" id="484"/>
                                        <p:tgtEl>
                                          <p:spTgt spid="90"/>
                                        </p:tgtEl>
                                      </p:cBhvr>
                                      <p:by x="149000" y="149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485" nodeType="withEffect" presetClass="exit" presetID="10" presetSubtype="0">
                                  <p:stCondLst>
                                    <p:cond delay="3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486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87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88" nodeType="withEffect" presetClass="entr" presetID="1" presetSubtype="0">
                                  <p:stCondLst>
                                    <p:cond delay="19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90" nodeType="withEffect" presetClass="path" presetID="0" presetSubtype="0">
                                  <p:stCondLst>
                                    <p:cond delay="1900"/>
                                  </p:stCondLst>
                                  <p:iterate type="lt">
                                    <p:tmPct val="600"/>
                                  </p:iterate>
                                  <p:childTnLst>
                                    <p:animMotion origin="layout" path="M -1.25E-06 -3.7037E-06 C 0.01393 -0.00046 0.02292 0.02593 0.02943 0.02454 C 0.04336 0.02709 0.0612 -0.00139 0.07787 -0.00046 C 0.09336 -0.00254 0.12526 0.01343 0.13451 0.01644" pathEditMode="relative" ptsTypes="AAAA" rAng="0">
                                      <p:cBhvr>
                                        <p:cTn dur="2000" fill="hold" id="49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19" y="118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3" id="492" nodeType="withEffect" presetClass="exit" presetID="1" presetSubtype="0">
                                  <p:stCondLst>
                                    <p:cond delay="42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94" nodeType="withEffect" presetClass="entr" presetID="1" presetSubtype="0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2" id="496" nodeType="withEffect" presetClass="path" presetID="0" presetSubtype="0">
                                  <p:stCondLst>
                                    <p:cond delay="2000"/>
                                  </p:stCondLst>
                                  <p:iterate type="lt">
                                    <p:tmPct val="800"/>
                                  </p:iterate>
                                  <p:childTnLst>
                                    <p:animMotion origin="layout" path="M -1.45833E-06 -1.11111E-06 L -0.04127 -0.02037 C -0.05247 -0.02199 -0.06198 -0.00023 -0.06979 0.00023 C -0.08307 0.0007 -0.09349 -0.01898 -0.10534 -0.02338 C -0.11719 -0.02778 -0.15078 -0.0037 -0.1539 -0.00486" pathEditMode="relative" ptsTypes="AAAAA" rAng="0">
                                      <p:cBhvr>
                                        <p:cTn dur="2000" fill="hold" id="497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-120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498" nodeType="withEffect" presetClass="exit" presetID="1" presetSubtype="0">
                                  <p:stCondLst>
                                    <p:cond delay="4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00" nodeType="withEffect" presetClass="emph" presetID="8" presetSubtype="0">
                                  <p:stCondLst>
                                    <p:cond delay="2300"/>
                                  </p:stCondLst>
                                  <p:childTnLst>
                                    <p:animRot by="-5400000">
                                      <p:cBhvr>
                                        <p:cTn dur="300" fill="hold" id="501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2" id="502" nodeType="withEffect" presetClass="exit" presetID="23" presetSubtype="32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50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50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05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06" nodeType="withEffect" presetClass="entr" presetID="23" presetSubtype="16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dur="1" fill="hold" id="5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508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509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510" nodeType="withEffect" presetClass="emph" presetID="6" presetSubtype="0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dur="250" fill="hold" id="511"/>
                                        <p:tgtEl>
                                          <p:spTgt spid="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512" nodeType="withEffect" presetClass="emph" presetID="6" presetSubtype="0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dur="500" fill="hold" id="513"/>
                                        <p:tgtEl>
                                          <p:spTgt spid="85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514" nodeType="withEffect" presetClass="entr" presetID="10" presetSubtype="0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dur="1" fill="hold" id="5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16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7" nodeType="withEffect" presetClass="entr" presetID="23" presetSubtype="16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5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19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2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521" nodeType="withEffect" presetClass="emph" presetID="6" presetSubtype="0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dur="200" fill="hold" id="522"/>
                                        <p:tgtEl>
                                          <p:spTgt spid="6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523" nodeType="withEffect" presetClass="entr" presetID="23" presetSubtype="16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5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525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2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527" nodeType="withEffect" presetClass="emph" presetID="6" presetSubtype="0">
                                  <p:stCondLst>
                                    <p:cond delay="3700"/>
                                  </p:stCondLst>
                                  <p:childTnLst>
                                    <p:animScale>
                                      <p:cBhvr>
                                        <p:cTn dur="700" fill="hold" id="528"/>
                                        <p:tgtEl>
                                          <p:spTgt spid="3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2" id="529" nodeType="withEffect" presetClass="exit" presetID="10" presetSubtype="0">
                                  <p:stCondLst>
                                    <p:cond delay="3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53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3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32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34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36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38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40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42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44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46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48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550" nodeType="withEffect" presetClass="exit" presetID="1" presetSubtype="0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552" nodeType="withEffect" presetClass="entr" presetID="23" presetSubtype="16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dur="1" fill="hold" id="5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54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55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3" id="556" nodeType="withEffect" presetClass="exit" presetID="23" presetSubtype="32">
                                  <p:stCondLst>
                                    <p:cond delay="42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500" id="557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id="558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5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60" nodeType="withEffect" presetClass="entr" presetID="23" presetSubtype="16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dur="1" fill="hold" id="5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62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63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2" spid="61"/>
      <p:bldP grpId="0" spid="21"/>
      <p:bldP grpId="1" spid="21"/>
      <p:bldP grpId="2" spid="21"/>
      <p:bldP grpId="3" spid="21"/>
      <p:bldP grpId="0" spid="6"/>
      <p:bldP grpId="1" spid="6"/>
      <p:bldP grpId="2" spid="6"/>
      <p:bldP grpId="0" spid="7"/>
      <p:bldP grpId="1" spid="7"/>
      <p:bldP grpId="2" spid="7"/>
      <p:bldP grpId="0" spid="8"/>
      <p:bldP grpId="1" spid="8"/>
      <p:bldP grpId="2" spid="8"/>
      <p:bldP grpId="0" spid="9"/>
      <p:bldP grpId="1" spid="9"/>
      <p:bldP grpId="2" spid="9"/>
      <p:bldP grpId="0" spid="11"/>
      <p:bldP grpId="1" spid="11"/>
      <p:bldP grpId="2" spid="11"/>
      <p:bldP grpId="0" spid="12"/>
      <p:bldP grpId="1" spid="12"/>
      <p:bldP grpId="2" spid="12"/>
      <p:bldP grpId="0" spid="13"/>
      <p:bldP grpId="1" spid="13"/>
      <p:bldP grpId="2" spid="13"/>
      <p:bldP grpId="0" spid="14"/>
      <p:bldP grpId="1" spid="14"/>
      <p:bldP grpId="2" spid="14"/>
      <p:bldP grpId="0" spid="51"/>
      <p:bldP grpId="1" spid="51"/>
      <p:bldP grpId="0" spid="52"/>
      <p:bldP grpId="1" spid="52"/>
      <p:bldP grpId="0" spid="53"/>
      <p:bldP grpId="1" spid="53"/>
      <p:bldP grpId="0" spid="54"/>
      <p:bldP grpId="1" spid="54"/>
      <p:bldP grpId="0" spid="56"/>
      <p:bldP grpId="1" spid="56"/>
      <p:bldP grpId="0" spid="57"/>
      <p:bldP grpId="1" spid="57"/>
      <p:bldP grpId="0" spid="58"/>
      <p:bldP grpId="1" spid="58"/>
      <p:bldP grpId="0" spid="59"/>
      <p:bldP grpId="1" spid="59"/>
      <p:bldP grpId="0" spid="64"/>
      <p:bldP grpId="1" spid="64"/>
      <p:bldP grpId="0" spid="23"/>
      <p:bldP grpId="1" spid="23"/>
      <p:bldP grpId="2" spid="23"/>
      <p:bldP grpId="3" spid="23"/>
      <p:bldP grpId="4" spid="23"/>
      <p:bldP grpId="5" spid="23"/>
      <p:bldP grpId="0" spid="24"/>
      <p:bldP grpId="1" spid="24"/>
      <p:bldP grpId="2" spid="24"/>
      <p:bldP grpId="3" spid="24"/>
      <p:bldP grpId="4" spid="24"/>
      <p:bldP grpId="5" spid="24"/>
      <p:bldP grpId="0" spid="25"/>
      <p:bldP grpId="1" spid="25"/>
      <p:bldP grpId="2" spid="25"/>
      <p:bldP grpId="3" spid="25"/>
      <p:bldP grpId="4" spid="25"/>
      <p:bldP grpId="5" spid="25"/>
      <p:bldP grpId="0" spid="29"/>
      <p:bldP grpId="1" spid="29"/>
      <p:bldP grpId="2" spid="29"/>
      <p:bldP grpId="3" spid="29"/>
      <p:bldP grpId="4" spid="29"/>
      <p:bldP grpId="5" spid="29"/>
      <p:bldP grpId="0" spid="30"/>
      <p:bldP grpId="1" spid="30"/>
      <p:bldP grpId="2" spid="30"/>
      <p:bldP grpId="3" spid="30"/>
      <p:bldP grpId="4" spid="30"/>
      <p:bldP grpId="0" spid="31"/>
      <p:bldP grpId="1" spid="31"/>
      <p:bldP grpId="2" spid="31"/>
      <p:bldP grpId="3" spid="31"/>
      <p:bldP grpId="4" spid="31"/>
      <p:bldP grpId="5" spid="31"/>
      <p:bldP grpId="0" spid="33"/>
      <p:bldP grpId="1" spid="33"/>
      <p:bldP grpId="2" spid="33"/>
      <p:bldP grpId="3" spid="33"/>
      <p:bldP grpId="4" spid="33"/>
      <p:bldP grpId="5" spid="33"/>
      <p:bldP grpId="0" spid="34"/>
      <p:bldP grpId="1" spid="34"/>
      <p:bldP grpId="2" spid="34"/>
      <p:bldP grpId="3" spid="34"/>
      <p:bldP grpId="4" spid="34"/>
      <p:bldP grpId="5" spid="34"/>
      <p:bldP grpId="0" spid="35"/>
      <p:bldP grpId="1" spid="35"/>
      <p:bldP grpId="2" spid="35"/>
      <p:bldP grpId="3" spid="35"/>
      <p:bldP grpId="4" spid="35"/>
      <p:bldP grpId="5" spid="35"/>
      <p:bldP grpId="0" spid="38"/>
      <p:bldP grpId="1" spid="38"/>
      <p:bldP grpId="2" spid="38"/>
      <p:bldP grpId="3" spid="38"/>
      <p:bldP grpId="4" spid="38"/>
      <p:bldP grpId="5" spid="38"/>
      <p:bldP grpId="0" spid="39"/>
      <p:bldP grpId="1" spid="39"/>
      <p:bldP grpId="2" spid="39"/>
      <p:bldP grpId="3" spid="39"/>
      <p:bldP grpId="4" spid="39"/>
      <p:bldP grpId="5" spid="39"/>
      <p:bldP grpId="0" spid="40"/>
      <p:bldP grpId="1" spid="40"/>
      <p:bldP grpId="2" spid="40"/>
      <p:bldP grpId="3" spid="40"/>
      <p:bldP grpId="4" spid="40"/>
      <p:bldP grpId="5" spid="40"/>
      <p:bldP grpId="0" spid="41"/>
      <p:bldP grpId="1" spid="41"/>
      <p:bldP grpId="2" spid="41"/>
      <p:bldP grpId="3" spid="41"/>
      <p:bldP grpId="4" spid="41"/>
      <p:bldP grpId="5" spid="41"/>
      <p:bldP grpId="0" spid="43"/>
      <p:bldP grpId="1" spid="43"/>
      <p:bldP grpId="2" spid="43"/>
      <p:bldP grpId="3" spid="43"/>
      <p:bldP grpId="4" spid="43"/>
      <p:bldP grpId="5" spid="43"/>
      <p:bldP grpId="0" spid="44"/>
      <p:bldP grpId="1" spid="44"/>
      <p:bldP grpId="2" spid="44"/>
      <p:bldP grpId="3" spid="44"/>
      <p:bldP grpId="4" spid="44"/>
      <p:bldP grpId="5" spid="44"/>
      <p:bldP grpId="0" spid="45"/>
      <p:bldP grpId="1" spid="45"/>
      <p:bldP grpId="2" spid="45"/>
      <p:bldP grpId="3" spid="45"/>
      <p:bldP grpId="4" spid="45"/>
      <p:bldP grpId="5" spid="45"/>
      <p:bldP grpId="0" spid="46"/>
      <p:bldP grpId="1" spid="46"/>
      <p:bldP grpId="2" spid="46"/>
      <p:bldP grpId="3" spid="46"/>
      <p:bldP grpId="4" spid="46"/>
      <p:bldP grpId="5" spid="46"/>
      <p:bldP grpId="0" spid="47"/>
      <p:bldP grpId="1" spid="47"/>
      <p:bldP grpId="2" spid="47"/>
      <p:bldP grpId="3" spid="47"/>
      <p:bldP grpId="4" spid="47"/>
      <p:bldP grpId="5" spid="47"/>
      <p:bldP grpId="0" spid="48"/>
      <p:bldP grpId="1" spid="48"/>
      <p:bldP grpId="2" spid="48"/>
      <p:bldP grpId="3" spid="48"/>
      <p:bldP grpId="4" spid="48"/>
      <p:bldP grpId="5" spid="48"/>
      <p:bldP grpId="0" spid="49"/>
      <p:bldP grpId="1" spid="49"/>
      <p:bldP grpId="2" spid="49"/>
      <p:bldP grpId="3" spid="49"/>
      <p:bldP grpId="4" spid="49"/>
      <p:bldP grpId="5" spid="49"/>
      <p:bldP grpId="0" spid="50"/>
      <p:bldP grpId="1" spid="50"/>
      <p:bldP grpId="2" spid="50"/>
      <p:bldP grpId="3" spid="50"/>
      <p:bldP grpId="4" spid="50"/>
      <p:bldP grpId="5" spid="50"/>
      <p:bldP grpId="0" spid="65"/>
      <p:bldP grpId="1" spid="65"/>
      <p:bldP grpId="2" spid="65"/>
      <p:bldP grpId="3" spid="65"/>
      <p:bldP grpId="4" spid="65"/>
      <p:bldP grpId="5" spid="65"/>
      <p:bldP grpId="0" spid="71"/>
      <p:bldP grpId="1" spid="71"/>
      <p:bldP grpId="0" spid="69"/>
      <p:bldP grpId="1" spid="69"/>
      <p:bldP grpId="0" spid="87"/>
      <p:bldP grpId="1" spid="87"/>
      <p:bldP grpId="2" spid="87"/>
      <p:bldP grpId="0" spid="89"/>
      <p:bldP grpId="1" spid="89"/>
      <p:bldP grpId="2" spid="89"/>
      <p:bldP grpId="1" spid="90"/>
      <p:bldP grpId="2" spid="90"/>
      <p:bldP grpId="3" spid="90"/>
      <p:bldP grpId="1" spid="91"/>
      <p:bldP grpId="2" spid="91"/>
      <p:bldP grpId="3" spid="91"/>
      <p:bldP grpId="0" spid="18"/>
      <p:bldP grpId="0" spid="60"/>
      <p:bldP grpId="1" spid="60"/>
      <p:bldP grpId="0" spid="3"/>
      <p:bldP grpId="1" spid="3"/>
      <p:bldP grpId="2" spid="3"/>
      <p:bldP grpId="0" spid="85"/>
      <p:bldP grpId="1" spid="85"/>
      <p:bldP grpId="2" spid="85"/>
      <p:bldP grpId="3" spid="85"/>
      <p:bldP grpId="0" spid="2"/>
      <p:bldP grpId="1" spid="2"/>
      <p:bldP grpId="3" spid="2"/>
      <p:bldP grpId="0" spid="55"/>
      <p:bldP grpId="1" spid="55"/>
      <p:bldP grpId="2" spid="55"/>
      <p:bldP grpId="0" spid="5"/>
      <p:bldP grpId="1" spid="5"/>
      <p:bldP grpId="0" spid="10"/>
    </p:bldLst>
  </p:timing>
</p:sld>
</file>

<file path=ppt/slides/slide3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25" name="组合 724"/>
          <p:cNvGrpSpPr/>
          <p:nvPr/>
        </p:nvGrpSpPr>
        <p:grpSpPr>
          <a:xfrm>
            <a:off x="8043099" y="4115327"/>
            <a:ext cx="6886163" cy="6041132"/>
            <a:chOff x="-778860" y="260601"/>
            <a:chExt cx="13038035" cy="12229081"/>
          </a:xfrm>
        </p:grpSpPr>
        <p:grpSp>
          <p:nvGrpSpPr>
            <p:cNvPr id="726" name="组合 725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832" name="组合 831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gdLst>
                    <a:gd fmla="*/ 0 w 3505200" name="connsiteX0"/>
                    <a:gd fmla="*/ 0 h 3418564" name="connsiteY0"/>
                    <a:gd fmla="*/ 276225 w 3505200" name="connsiteX1"/>
                    <a:gd fmla="*/ 3219450 h 3418564" name="connsiteY1"/>
                    <a:gd fmla="*/ 3333750 w 3505200" name="connsiteX2"/>
                    <a:gd fmla="*/ 3238500 h 3418564" name="connsiteY2"/>
                    <a:gd fmla="*/ 3505200 w 3505200" name="connsiteX3"/>
                    <a:gd fmla="*/ 15875 h 3418564" name="connsiteY3"/>
                    <a:gd fmla="*/ 0 w 3505200" name="connsiteX4"/>
                    <a:gd fmla="*/ 0 h 3418564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418564" w="3505200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35" name="组合 834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837" name="任意多边形 836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38" name="任意多边形 837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sp>
              <p:nvSpPr>
                <p:cNvPr id="836" name="任意多边形 835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gdLst>
                    <a:gd fmla="*/ 166687 w 442912" name="connsiteX0"/>
                    <a:gd fmla="*/ 0 h 3195638" name="connsiteY0"/>
                    <a:gd fmla="*/ 442912 w 442912" name="connsiteX1"/>
                    <a:gd fmla="*/ 315912 h 3195638" name="connsiteY1"/>
                    <a:gd fmla="*/ 109537 w 442912" name="connsiteX2"/>
                    <a:gd fmla="*/ 3176587 h 3195638" name="connsiteY2"/>
                    <a:gd fmla="*/ 0 w 442912" name="connsiteX3"/>
                    <a:gd fmla="*/ 3195638 h 3195638" name="connsiteY3"/>
                    <a:gd fmla="*/ 166687 w 442912" name="connsiteX4"/>
                    <a:gd fmla="*/ 0 h 3195638" name="connsiteY4"/>
                    <a:gd fmla="*/ 180975 w 438150" name="connsiteX5"/>
                    <a:gd fmla="*/ 0 h 3219450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195638" w="442912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833" name="任意多边形 832"/>
              <p:cNvSpPr/>
              <p:nvPr/>
            </p:nvSpPr>
            <p:spPr>
              <a:xfrm>
                <a:off x="19694523" y="-1962152"/>
                <a:ext cx="2403475" cy="3027364"/>
              </a:xfrm>
              <a:custGeom>
                <a:gdLst>
                  <a:gd fmla="*/ 317500 w 2403475" name="connsiteX0"/>
                  <a:gd fmla="*/ 0 h 3027363" name="connsiteY0"/>
                  <a:gd fmla="*/ 1400175 w 2403475" name="connsiteX1"/>
                  <a:gd fmla="*/ 231775 h 3027363" name="connsiteY1"/>
                  <a:gd fmla="*/ 2403475 w 2403475" name="connsiteX2"/>
                  <a:gd fmla="*/ 827087 h 3027363" name="connsiteY2"/>
                  <a:gd fmla="*/ 1487488 w 2403475" name="connsiteX3"/>
                  <a:gd fmla="*/ 3027363 h 3027363" name="connsiteY3"/>
                  <a:gd fmla="*/ 793750 w 2403475" name="connsiteX4"/>
                  <a:gd fmla="*/ 2628900 h 3027363" name="connsiteY4"/>
                  <a:gd fmla="*/ 0 w 2403475" name="connsiteX5"/>
                  <a:gd fmla="*/ 2873375 h 3027363" name="connsiteY5"/>
                  <a:gd fmla="*/ 317500 w 2403475" name="connsiteX6"/>
                  <a:gd fmla="*/ 0 h 3027363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3027363" w="2403475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812" name="组合 81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23" name="任意多边形 82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24" name="组合 82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25" name="任意多边形 82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6" name="任意多边形 82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7" name="等腰三角形 82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8" name="等腰三角形 82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9" name="等腰三角形 82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30" name="等腰三角形 82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31" name="等腰三角形 83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813" name="组合 81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14" name="任意多边形 8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15" name="组合 8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16" name="任意多边形 8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7" name="任意多边形 8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0" name="等腰三角形 8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1" name="等腰三角形 8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22" name="等腰三角形 8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28" name="组合 727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792" name="组合 79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03" name="任意多边形 8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804" name="组合 8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6" name="任意多边形 8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11" name="等腰三角形 8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93" name="组合 79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95" name="组合 7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96" name="任意多边形 7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7" name="任意多边形 7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9" name="等腰三角形 7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0" name="等腰三角形 7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1" name="等腰三角形 8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802" name="等腰三角形 8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29" name="组合 728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772" name="组合 77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83" name="任意多边形 7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84" name="组合 7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85" name="任意多边形 7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6" name="任意多边形 7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0" name="等腰三角形 7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91" name="等腰三角形 7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73" name="组合 77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74" name="任意多边形 7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75" name="组合 7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76" name="任意多边形 7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7" name="任意多边形 7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8" name="等腰三角形 7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9" name="等腰三角形 7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0" name="等腰三角形 7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1" name="等腰三角形 7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82" name="等腰三角形 7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30" name="组合 729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752" name="组合 75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3" name="任意多边形 7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64" name="组合 7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65" name="任意多边形 7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6" name="任意多边形 7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9" name="等腰三角形 7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0" name="等腰三角形 7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71" name="等腰三角形 7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53" name="组合 75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54" name="任意多边形 75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55" name="组合 75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56" name="任意多边形 75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7" name="任意多边形 75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8" name="等腰三角形 75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9" name="等腰三角形 75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0" name="等腰三角形 75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1" name="等腰三角形 76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62" name="等腰三角形 76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731" name="组合 730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732" name="组合 7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44" name="组合 7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45" name="任意多边形 7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6" name="任意多边形 7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8" name="等腰三角形 7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9" name="等腰三角形 7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0" name="等腰三角形 7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51" name="等腰三角形 7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733" name="组合 7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4" name="任意多边形 7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35" name="组合 7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36" name="任意多边形 7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7" name="任意多边形 7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8" name="等腰三角形 7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39" name="等腰三角形 7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0" name="等腰三角形 7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1" name="等腰三角形 7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42" name="等腰三角形 7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  <p:sp>
        <p:nvSpPr>
          <p:cNvPr id="398" name="Freeform 231"/>
          <p:cNvSpPr/>
          <p:nvPr/>
        </p:nvSpPr>
        <p:spPr bwMode="auto">
          <a:xfrm>
            <a:off x="5722388" y="911399"/>
            <a:ext cx="1190625" cy="1119188"/>
          </a:xfrm>
          <a:custGeom>
            <a:gdLst>
              <a:gd fmla="*/ 189 w 317" name="T0"/>
              <a:gd fmla="*/ 43 h 298" name="T1"/>
              <a:gd fmla="*/ 185 w 317" name="T2"/>
              <a:gd fmla="*/ 162 h 298" name="T3"/>
              <a:gd fmla="*/ 178 w 317" name="T4"/>
              <a:gd fmla="*/ 157 h 298" name="T5"/>
              <a:gd fmla="*/ 174 w 317" name="T6"/>
              <a:gd fmla="*/ 155 h 298" name="T7"/>
              <a:gd fmla="*/ 174 w 317" name="T8"/>
              <a:gd fmla="*/ 154 h 298" name="T9"/>
              <a:gd fmla="*/ 160 w 317" name="T10"/>
              <a:gd fmla="*/ 111 h 298" name="T11"/>
              <a:gd fmla="*/ 170 w 317" name="T12"/>
              <a:gd fmla="*/ 142 h 298" name="T13"/>
              <a:gd fmla="*/ 173 w 317" name="T14"/>
              <a:gd fmla="*/ 155 h 298" name="T15"/>
              <a:gd fmla="*/ 142 w 317" name="T16"/>
              <a:gd fmla="*/ 146 h 298" name="T17"/>
              <a:gd fmla="*/ 114 w 317" name="T18"/>
              <a:gd fmla="*/ 131 h 298" name="T19"/>
              <a:gd fmla="*/ 128 w 317" name="T20"/>
              <a:gd fmla="*/ 138 h 298" name="T21"/>
              <a:gd fmla="*/ 171 w 317" name="T22"/>
              <a:gd fmla="*/ 161 h 298" name="T23"/>
              <a:gd fmla="*/ 172 w 317" name="T24"/>
              <a:gd fmla="*/ 166 h 298" name="T25"/>
              <a:gd fmla="*/ 151 w 317" name="T26"/>
              <a:gd fmla="*/ 160 h 298" name="T27"/>
              <a:gd fmla="*/ 49 w 317" name="T28"/>
              <a:gd fmla="*/ 155 h 298" name="T29"/>
              <a:gd fmla="*/ 25 w 317" name="T30"/>
              <a:gd fmla="*/ 210 h 298" name="T31"/>
              <a:gd fmla="*/ 61 w 317" name="T32"/>
              <a:gd fmla="*/ 229 h 298" name="T33"/>
              <a:gd fmla="*/ 93 w 317" name="T34"/>
              <a:gd fmla="*/ 244 h 298" name="T35"/>
              <a:gd fmla="*/ 129 w 317" name="T36"/>
              <a:gd fmla="*/ 218 h 298" name="T37"/>
              <a:gd fmla="*/ 108 w 317" name="T38"/>
              <a:gd fmla="*/ 269 h 298" name="T39"/>
              <a:gd fmla="*/ 130 w 317" name="T40"/>
              <a:gd fmla="*/ 292 h 298" name="T41"/>
              <a:gd fmla="*/ 141 w 317" name="T42"/>
              <a:gd fmla="*/ 297 h 298" name="T43"/>
              <a:gd fmla="*/ 154 w 317" name="T44"/>
              <a:gd fmla="*/ 298 h 298" name="T45"/>
              <a:gd fmla="*/ 164 w 317" name="T46"/>
              <a:gd fmla="*/ 297 h 298" name="T47"/>
              <a:gd fmla="*/ 174 w 317" name="T48"/>
              <a:gd fmla="*/ 295 h 298" name="T49"/>
              <a:gd fmla="*/ 184 w 317" name="T50"/>
              <a:gd fmla="*/ 292 h 298" name="T51"/>
              <a:gd fmla="*/ 208 w 317" name="T52"/>
              <a:gd fmla="*/ 256 h 298" name="T53"/>
              <a:gd fmla="*/ 200 w 317" name="T54"/>
              <a:gd fmla="*/ 193 h 298" name="T55"/>
              <a:gd fmla="*/ 238 w 317" name="T56"/>
              <a:gd fmla="*/ 230 h 298" name="T57"/>
              <a:gd fmla="*/ 208 w 317" name="T58"/>
              <a:gd fmla="*/ 191 h 298" name="T59"/>
              <a:gd fmla="*/ 266 w 317" name="T60"/>
              <a:gd fmla="*/ 209 h 298" name="T61"/>
              <a:gd fmla="*/ 282 w 317" name="T62"/>
              <a:gd fmla="*/ 206 h 298" name="T63"/>
              <a:gd fmla="*/ 309 w 317" name="T64"/>
              <a:gd fmla="*/ 171 h 298" name="T65"/>
              <a:gd fmla="*/ 308 w 317" name="T66"/>
              <a:gd fmla="*/ 132 h 298" name="T67"/>
              <a:gd fmla="*/ 281 w 317" name="T68"/>
              <a:gd fmla="*/ 109 h 298" name="T69"/>
              <a:gd fmla="*/ 236 w 317" name="T70"/>
              <a:gd fmla="*/ 125 h 298" name="T71"/>
              <a:gd fmla="*/ 264 w 317" name="T72"/>
              <a:gd fmla="*/ 64 h 298" name="T73"/>
              <a:gd fmla="*/ 248 w 317" name="T74"/>
              <a:gd fmla="*/ 23 h 298" name="T75"/>
              <a:gd fmla="*/ 224 w 317" name="T76"/>
              <a:gd fmla="*/ 0 h 298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298" w="317">
                <a:moveTo>
                  <a:pt x="224" y="0"/>
                </a:moveTo>
                <a:cubicBezTo>
                  <a:pt x="207" y="0"/>
                  <a:pt x="193" y="31"/>
                  <a:pt x="189" y="43"/>
                </a:cubicBezTo>
                <a:cubicBezTo>
                  <a:pt x="181" y="76"/>
                  <a:pt x="177" y="119"/>
                  <a:pt x="183" y="152"/>
                </a:cubicBezTo>
                <a:cubicBezTo>
                  <a:pt x="185" y="160"/>
                  <a:pt x="185" y="162"/>
                  <a:pt x="185" y="162"/>
                </a:cubicBezTo>
                <a:cubicBezTo>
                  <a:pt x="184" y="162"/>
                  <a:pt x="184" y="161"/>
                  <a:pt x="182" y="160"/>
                </a:cubicBezTo>
                <a:cubicBezTo>
                  <a:pt x="181" y="158"/>
                  <a:pt x="179" y="157"/>
                  <a:pt x="178" y="157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7"/>
                  <a:pt x="175" y="155"/>
                  <a:pt x="174" y="155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0" y="141"/>
                  <a:pt x="168" y="128"/>
                  <a:pt x="162" y="116"/>
                </a:cubicBezTo>
                <a:cubicBezTo>
                  <a:pt x="162" y="116"/>
                  <a:pt x="160" y="111"/>
                  <a:pt x="160" y="111"/>
                </a:cubicBezTo>
                <a:cubicBezTo>
                  <a:pt x="160" y="111"/>
                  <a:pt x="159" y="111"/>
                  <a:pt x="159" y="111"/>
                </a:cubicBezTo>
                <a:cubicBezTo>
                  <a:pt x="164" y="121"/>
                  <a:pt x="167" y="132"/>
                  <a:pt x="170" y="142"/>
                </a:cubicBezTo>
                <a:cubicBezTo>
                  <a:pt x="171" y="145"/>
                  <a:pt x="172" y="151"/>
                  <a:pt x="174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6" y="160"/>
                  <a:pt x="168" y="157"/>
                  <a:pt x="170" y="160"/>
                </a:cubicBezTo>
                <a:cubicBezTo>
                  <a:pt x="161" y="155"/>
                  <a:pt x="151" y="151"/>
                  <a:pt x="142" y="146"/>
                </a:cubicBezTo>
                <a:cubicBezTo>
                  <a:pt x="133" y="141"/>
                  <a:pt x="125" y="134"/>
                  <a:pt x="115" y="131"/>
                </a:cubicBezTo>
                <a:cubicBezTo>
                  <a:pt x="115" y="131"/>
                  <a:pt x="114" y="131"/>
                  <a:pt x="114" y="131"/>
                </a:cubicBezTo>
                <a:cubicBezTo>
                  <a:pt x="111" y="131"/>
                  <a:pt x="113" y="132"/>
                  <a:pt x="115" y="132"/>
                </a:cubicBezTo>
                <a:cubicBezTo>
                  <a:pt x="119" y="134"/>
                  <a:pt x="124" y="136"/>
                  <a:pt x="128" y="138"/>
                </a:cubicBezTo>
                <a:cubicBezTo>
                  <a:pt x="141" y="147"/>
                  <a:pt x="155" y="153"/>
                  <a:pt x="169" y="160"/>
                </a:cubicBezTo>
                <a:cubicBezTo>
                  <a:pt x="170" y="160"/>
                  <a:pt x="170" y="160"/>
                  <a:pt x="171" y="161"/>
                </a:cubicBezTo>
                <a:cubicBezTo>
                  <a:pt x="171" y="161"/>
                  <a:pt x="171" y="161"/>
                  <a:pt x="172" y="162"/>
                </a:cubicBezTo>
                <a:cubicBezTo>
                  <a:pt x="172" y="163"/>
                  <a:pt x="171" y="164"/>
                  <a:pt x="172" y="166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69" y="166"/>
                  <a:pt x="152" y="161"/>
                  <a:pt x="151" y="160"/>
                </a:cubicBezTo>
                <a:cubicBezTo>
                  <a:pt x="130" y="156"/>
                  <a:pt x="107" y="152"/>
                  <a:pt x="84" y="152"/>
                </a:cubicBezTo>
                <a:cubicBezTo>
                  <a:pt x="72" y="152"/>
                  <a:pt x="60" y="153"/>
                  <a:pt x="49" y="155"/>
                </a:cubicBezTo>
                <a:cubicBezTo>
                  <a:pt x="35" y="159"/>
                  <a:pt x="0" y="171"/>
                  <a:pt x="9" y="191"/>
                </a:cubicBezTo>
                <a:cubicBezTo>
                  <a:pt x="11" y="197"/>
                  <a:pt x="20" y="208"/>
                  <a:pt x="25" y="210"/>
                </a:cubicBezTo>
                <a:cubicBezTo>
                  <a:pt x="33" y="211"/>
                  <a:pt x="35" y="215"/>
                  <a:pt x="42" y="217"/>
                </a:cubicBezTo>
                <a:cubicBezTo>
                  <a:pt x="50" y="217"/>
                  <a:pt x="52" y="228"/>
                  <a:pt x="61" y="229"/>
                </a:cubicBezTo>
                <a:cubicBezTo>
                  <a:pt x="63" y="230"/>
                  <a:pt x="67" y="232"/>
                  <a:pt x="68" y="235"/>
                </a:cubicBezTo>
                <a:cubicBezTo>
                  <a:pt x="75" y="239"/>
                  <a:pt x="85" y="244"/>
                  <a:pt x="93" y="244"/>
                </a:cubicBezTo>
                <a:cubicBezTo>
                  <a:pt x="96" y="244"/>
                  <a:pt x="98" y="243"/>
                  <a:pt x="101" y="242"/>
                </a:cubicBezTo>
                <a:cubicBezTo>
                  <a:pt x="106" y="239"/>
                  <a:pt x="128" y="218"/>
                  <a:pt x="129" y="218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18" y="233"/>
                  <a:pt x="104" y="248"/>
                  <a:pt x="108" y="269"/>
                </a:cubicBezTo>
                <a:cubicBezTo>
                  <a:pt x="108" y="272"/>
                  <a:pt x="108" y="277"/>
                  <a:pt x="111" y="279"/>
                </a:cubicBezTo>
                <a:cubicBezTo>
                  <a:pt x="120" y="280"/>
                  <a:pt x="123" y="292"/>
                  <a:pt x="130" y="292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34" y="293"/>
                  <a:pt x="140" y="295"/>
                  <a:pt x="141" y="297"/>
                </a:cubicBezTo>
                <a:cubicBezTo>
                  <a:pt x="143" y="298"/>
                  <a:pt x="145" y="298"/>
                  <a:pt x="147" y="298"/>
                </a:cubicBezTo>
                <a:cubicBezTo>
                  <a:pt x="150" y="298"/>
                  <a:pt x="152" y="298"/>
                  <a:pt x="154" y="298"/>
                </a:cubicBezTo>
                <a:cubicBezTo>
                  <a:pt x="157" y="297"/>
                  <a:pt x="159" y="297"/>
                  <a:pt x="161" y="297"/>
                </a:cubicBezTo>
                <a:cubicBezTo>
                  <a:pt x="162" y="297"/>
                  <a:pt x="163" y="297"/>
                  <a:pt x="164" y="297"/>
                </a:cubicBezTo>
                <a:cubicBezTo>
                  <a:pt x="165" y="297"/>
                  <a:pt x="165" y="297"/>
                  <a:pt x="166" y="297"/>
                </a:cubicBezTo>
                <a:cubicBezTo>
                  <a:pt x="169" y="297"/>
                  <a:pt x="172" y="296"/>
                  <a:pt x="174" y="295"/>
                </a:cubicBezTo>
                <a:cubicBezTo>
                  <a:pt x="177" y="293"/>
                  <a:pt x="180" y="292"/>
                  <a:pt x="182" y="292"/>
                </a:cubicBezTo>
                <a:cubicBezTo>
                  <a:pt x="183" y="292"/>
                  <a:pt x="183" y="292"/>
                  <a:pt x="184" y="292"/>
                </a:cubicBezTo>
                <a:cubicBezTo>
                  <a:pt x="189" y="291"/>
                  <a:pt x="192" y="283"/>
                  <a:pt x="199" y="281"/>
                </a:cubicBezTo>
                <a:cubicBezTo>
                  <a:pt x="205" y="274"/>
                  <a:pt x="208" y="266"/>
                  <a:pt x="208" y="256"/>
                </a:cubicBezTo>
                <a:cubicBezTo>
                  <a:pt x="204" y="238"/>
                  <a:pt x="204" y="220"/>
                  <a:pt x="201" y="201"/>
                </a:cubicBezTo>
                <a:cubicBezTo>
                  <a:pt x="200" y="196"/>
                  <a:pt x="199" y="193"/>
                  <a:pt x="200" y="193"/>
                </a:cubicBezTo>
                <a:cubicBezTo>
                  <a:pt x="201" y="193"/>
                  <a:pt x="204" y="195"/>
                  <a:pt x="209" y="199"/>
                </a:cubicBezTo>
                <a:cubicBezTo>
                  <a:pt x="218" y="208"/>
                  <a:pt x="225" y="228"/>
                  <a:pt x="238" y="230"/>
                </a:cubicBezTo>
                <a:cubicBezTo>
                  <a:pt x="241" y="230"/>
                  <a:pt x="239" y="227"/>
                  <a:pt x="238" y="226"/>
                </a:cubicBezTo>
                <a:cubicBezTo>
                  <a:pt x="236" y="213"/>
                  <a:pt x="216" y="201"/>
                  <a:pt x="208" y="19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11" y="191"/>
                  <a:pt x="263" y="208"/>
                  <a:pt x="266" y="209"/>
                </a:cubicBezTo>
                <a:cubicBezTo>
                  <a:pt x="267" y="209"/>
                  <a:pt x="268" y="209"/>
                  <a:pt x="269" y="209"/>
                </a:cubicBezTo>
                <a:cubicBezTo>
                  <a:pt x="273" y="209"/>
                  <a:pt x="277" y="208"/>
                  <a:pt x="282" y="206"/>
                </a:cubicBezTo>
                <a:cubicBezTo>
                  <a:pt x="289" y="203"/>
                  <a:pt x="292" y="197"/>
                  <a:pt x="299" y="193"/>
                </a:cubicBezTo>
                <a:cubicBezTo>
                  <a:pt x="303" y="187"/>
                  <a:pt x="308" y="178"/>
                  <a:pt x="309" y="171"/>
                </a:cubicBezTo>
                <a:cubicBezTo>
                  <a:pt x="308" y="161"/>
                  <a:pt x="317" y="155"/>
                  <a:pt x="311" y="146"/>
                </a:cubicBezTo>
                <a:cubicBezTo>
                  <a:pt x="309" y="142"/>
                  <a:pt x="310" y="137"/>
                  <a:pt x="308" y="132"/>
                </a:cubicBezTo>
                <a:cubicBezTo>
                  <a:pt x="303" y="126"/>
                  <a:pt x="301" y="124"/>
                  <a:pt x="299" y="116"/>
                </a:cubicBezTo>
                <a:cubicBezTo>
                  <a:pt x="294" y="111"/>
                  <a:pt x="288" y="109"/>
                  <a:pt x="281" y="109"/>
                </a:cubicBezTo>
                <a:cubicBezTo>
                  <a:pt x="266" y="109"/>
                  <a:pt x="247" y="119"/>
                  <a:pt x="236" y="125"/>
                </a:cubicBezTo>
                <a:cubicBezTo>
                  <a:pt x="236" y="125"/>
                  <a:pt x="236" y="125"/>
                  <a:pt x="236" y="125"/>
                </a:cubicBezTo>
                <a:cubicBezTo>
                  <a:pt x="236" y="125"/>
                  <a:pt x="265" y="103"/>
                  <a:pt x="269" y="94"/>
                </a:cubicBezTo>
                <a:cubicBezTo>
                  <a:pt x="271" y="88"/>
                  <a:pt x="270" y="68"/>
                  <a:pt x="264" y="64"/>
                </a:cubicBezTo>
                <a:cubicBezTo>
                  <a:pt x="260" y="59"/>
                  <a:pt x="262" y="51"/>
                  <a:pt x="256" y="47"/>
                </a:cubicBezTo>
                <a:cubicBezTo>
                  <a:pt x="253" y="44"/>
                  <a:pt x="247" y="27"/>
                  <a:pt x="248" y="23"/>
                </a:cubicBezTo>
                <a:cubicBezTo>
                  <a:pt x="246" y="14"/>
                  <a:pt x="237" y="5"/>
                  <a:pt x="230" y="1"/>
                </a:cubicBezTo>
                <a:cubicBezTo>
                  <a:pt x="228" y="0"/>
                  <a:pt x="226" y="0"/>
                  <a:pt x="224" y="0"/>
                </a:cubicBezTo>
              </a:path>
            </a:pathLst>
          </a:custGeom>
          <a:solidFill>
            <a:srgbClr val="B2E0C4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2" name="文本框 601"/>
          <p:cNvSpPr txBox="1"/>
          <p:nvPr/>
        </p:nvSpPr>
        <p:spPr>
          <a:xfrm>
            <a:off x="6287157" y="1733839"/>
            <a:ext cx="4470400" cy="76200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mtClean="0" sz="44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你节约的每一张纸</a:t>
            </a:r>
          </a:p>
        </p:txBody>
      </p:sp>
      <p:sp>
        <p:nvSpPr>
          <p:cNvPr id="603" name="文本框 602"/>
          <p:cNvSpPr txBox="1"/>
          <p:nvPr/>
        </p:nvSpPr>
        <p:spPr>
          <a:xfrm>
            <a:off x="6932910" y="2619515"/>
            <a:ext cx="4470400" cy="76200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mtClean="0" sz="44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都能换来一座森林</a:t>
            </a:r>
          </a:p>
        </p:txBody>
      </p:sp>
      <p:grpSp>
        <p:nvGrpSpPr>
          <p:cNvPr id="718" name="组合 717"/>
          <p:cNvGrpSpPr/>
          <p:nvPr/>
        </p:nvGrpSpPr>
        <p:grpSpPr>
          <a:xfrm>
            <a:off x="-864585" y="1403601"/>
            <a:ext cx="13038035" cy="12229081"/>
            <a:chOff x="-778860" y="260601"/>
            <a:chExt cx="13038035" cy="1222908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605" name="组合 604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gdLst>
                    <a:gd fmla="*/ 0 w 3505200" name="connsiteX0"/>
                    <a:gd fmla="*/ 0 h 3418564" name="connsiteY0"/>
                    <a:gd fmla="*/ 276225 w 3505200" name="connsiteX1"/>
                    <a:gd fmla="*/ 3219450 h 3418564" name="connsiteY1"/>
                    <a:gd fmla="*/ 3333750 w 3505200" name="connsiteX2"/>
                    <a:gd fmla="*/ 3238500 h 3418564" name="connsiteY2"/>
                    <a:gd fmla="*/ 3505200 w 3505200" name="connsiteX3"/>
                    <a:gd fmla="*/ 15875 h 3418564" name="connsiteY3"/>
                    <a:gd fmla="*/ 0 w 3505200" name="connsiteX4"/>
                    <a:gd fmla="*/ 0 h 3418564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418564" w="3505200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610" name="任意多边形 609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sp>
              <p:nvSpPr>
                <p:cNvPr id="609" name="任意多边形 608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gdLst>
                    <a:gd fmla="*/ 166687 w 442912" name="connsiteX0"/>
                    <a:gd fmla="*/ 0 h 3195638" name="connsiteY0"/>
                    <a:gd fmla="*/ 442912 w 442912" name="connsiteX1"/>
                    <a:gd fmla="*/ 315912 h 3195638" name="connsiteY1"/>
                    <a:gd fmla="*/ 109537 w 442912" name="connsiteX2"/>
                    <a:gd fmla="*/ 3176587 h 3195638" name="connsiteY2"/>
                    <a:gd fmla="*/ 0 w 442912" name="connsiteX3"/>
                    <a:gd fmla="*/ 3195638 h 3195638" name="connsiteY3"/>
                    <a:gd fmla="*/ 166687 w 442912" name="connsiteX4"/>
                    <a:gd fmla="*/ 0 h 3195638" name="connsiteY4"/>
                    <a:gd fmla="*/ 180975 w 438150" name="connsiteX5"/>
                    <a:gd fmla="*/ 0 h 3219450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195638" w="442912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606" name="任意多边形 605"/>
              <p:cNvSpPr/>
              <p:nvPr/>
            </p:nvSpPr>
            <p:spPr>
              <a:xfrm>
                <a:off x="19694523" y="-1962152"/>
                <a:ext cx="2403475" cy="3027364"/>
              </a:xfrm>
              <a:custGeom>
                <a:gdLst>
                  <a:gd fmla="*/ 317500 w 2403475" name="connsiteX0"/>
                  <a:gd fmla="*/ 0 h 3027363" name="connsiteY0"/>
                  <a:gd fmla="*/ 1400175 w 2403475" name="connsiteX1"/>
                  <a:gd fmla="*/ 231775 h 3027363" name="connsiteY1"/>
                  <a:gd fmla="*/ 2403475 w 2403475" name="connsiteX2"/>
                  <a:gd fmla="*/ 827087 h 3027363" name="connsiteY2"/>
                  <a:gd fmla="*/ 1487488 w 2403475" name="connsiteX3"/>
                  <a:gd fmla="*/ 3027363 h 3027363" name="connsiteY3"/>
                  <a:gd fmla="*/ 793750 w 2403475" name="connsiteX4"/>
                  <a:gd fmla="*/ 2628900 h 3027363" name="connsiteY4"/>
                  <a:gd fmla="*/ 0 w 2403475" name="connsiteX5"/>
                  <a:gd fmla="*/ 2873375 h 3027363" name="connsiteY5"/>
                  <a:gd fmla="*/ 317500 w 2403475" name="connsiteX6"/>
                  <a:gd fmla="*/ 0 h 3027363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3027363" w="2403475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613" name="组合 61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24" name="任意多边形 6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25" name="组合 6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26" name="任意多边形 6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7" name="任意多边形 6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8" name="等腰三角形 6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9" name="等腰三角形 6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0" name="等腰三角形 6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1" name="等腰三角形 6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2" name="等腰三角形 6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14" name="组合 61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16" name="组合 6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17" name="任意多边形 6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8" name="任意多边形 6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19" name="等腰三角形 6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0" name="等腰三角形 6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1" name="等腰三角形 6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2" name="等腰三角形 6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23" name="等腰三角形 6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54" name="组合 653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655" name="组合 65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6" name="任意多边形 66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67" name="组合 66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8" name="任意多边形 66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9" name="任意多边形 66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3" name="等腰三角形 67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74" name="等腰三角形 67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56" name="组合 65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7" name="任意多边形 6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58" name="组合 6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9" name="任意多边形 6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0" name="任意多边形 6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4" name="等腰三角形 6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65" name="等腰三角形 6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96" name="组合 695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697" name="组合 6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09" name="组合 7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10" name="任意多边形 7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1" name="任意多边形 7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5" name="等腰三角形 7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16" name="等腰三角形 7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98" name="组合 6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9" name="任意多边形 6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700" name="组合 6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01" name="任意多边形 7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2" name="任意多边形 7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6" name="等腰三角形 7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707" name="等腰三角形 7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75" name="组合 674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676" name="组合 6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7" name="任意多边形 6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88" name="组合 6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9" name="任意多边形 6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4" name="等腰三角形 6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95" name="等腰三角形 6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77" name="组合 6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8" name="任意多边形 6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79" name="组合 6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80" name="任意多边形 6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1" name="任意多边形 6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5" name="等腰三角形 6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86" name="等腰三角形 6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  <p:grpSp>
          <p:nvGrpSpPr>
            <p:cNvPr id="633" name="组合 632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634" name="组合 63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5" name="任意多边形 64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46" name="组合 64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7" name="任意多边形 64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8" name="任意多边形 64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2" name="等腰三角形 65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53" name="等腰三角形 65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  <p:grpSp>
            <p:nvGrpSpPr>
              <p:cNvPr id="635" name="组合 63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6" name="任意多边形 6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637" name="组合 6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8" name="任意多边形 6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gdLst>
                      <a:gd fmla="*/ 0 w 295275" name="connsiteX0"/>
                      <a:gd fmla="*/ 4763 h 328613" name="connsiteY0"/>
                      <a:gd fmla="*/ 67680 w 295275" name="connsiteX1"/>
                      <a:gd fmla="*/ 327816 h 328613" name="connsiteY1"/>
                      <a:gd fmla="*/ 252413 w 295275" name="connsiteX2"/>
                      <a:gd fmla="*/ 328613 h 328613" name="connsiteY2"/>
                      <a:gd fmla="*/ 295275 w 295275" name="connsiteX3"/>
                      <a:gd fmla="*/ 0 h 328613" name="connsiteY3"/>
                      <a:gd fmla="*/ 0 w 295275" name="connsiteX4"/>
                      <a:gd fmla="*/ 4763 h 328613" name="connsiteY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b="b" l="l" r="r" t="t"/>
                    <a:pathLst>
                      <a:path h="328613" w="295275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39" name="任意多边形 6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gdLst>
                      <a:gd fmla="*/ 0 w 292696" name="connsiteX0"/>
                      <a:gd fmla="*/ 913 h 56555" name="connsiteY0"/>
                      <a:gd fmla="*/ 286663 w 292696" name="connsiteX1"/>
                      <a:gd fmla="*/ 56555 h 56555" name="connsiteY1"/>
                      <a:gd fmla="*/ 292696 w 292696" name="connsiteX2"/>
                      <a:gd fmla="*/ 0 h 56555" name="connsiteY2"/>
                      <a:gd fmla="*/ 0 w 292696" name="connsiteX3"/>
                      <a:gd fmla="*/ 913 h 56555" name="connsiteY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b="b" l="l" r="r" t="t"/>
                    <a:pathLst>
                      <a:path h="56555" w="292696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3" name="等腰三角形 6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644" name="等腰三角形 6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</p:grpSp>
        </p:grpSp>
      </p:grpSp>
    </p:spTree>
    <p:extLst>
      <p:ext uri="{BB962C8B-B14F-4D97-AF65-F5344CB8AC3E}">
        <p14:creationId val="1642862533"/>
      </p:ext>
    </p:extLst>
  </p:cSld>
  <p:clrMapOvr>
    <a:masterClrMapping/>
  </p:clrMapOvr>
  <p:transition advTm="5000" spd="slow">
    <p:push dir="u"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2" presetSubtype="2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" fill="hold" id="7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fill="hold" id="8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" nodeType="withEffect" presetClass="entr" presetID="2" presetSubtype="2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" fill="hold" id="11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fill="hold" id="12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602"/>
      <p:bldP grpId="0" spid="603"/>
    </p:bldLst>
  </p:timing>
</p:sld>
</file>

<file path=ppt/slides/slide3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组合 5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7" name="组合 6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gdLst>
                  <a:gd fmla="*/ 0 w 3505200" name="connsiteX0"/>
                  <a:gd fmla="*/ 243082 h 620446" name="connsiteY0"/>
                  <a:gd fmla="*/ 3505200 w 3505200" name="connsiteX1"/>
                  <a:gd fmla="*/ 281182 h 620446" name="connsiteY1"/>
                  <a:gd fmla="*/ 0 w 3505200" name="connsiteX2"/>
                  <a:gd fmla="*/ 243082 h 620446" name="connsiteY2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b="b" l="l" r="r" t="t"/>
                <a:pathLst>
                  <a:path h="620446" w="3505200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gdLst>
                    <a:gd fmla="*/ 0 w 295275" name="connsiteX0"/>
                    <a:gd fmla="*/ 4763 h 328613" name="connsiteY0"/>
                    <a:gd fmla="*/ 67680 w 295275" name="connsiteX1"/>
                    <a:gd fmla="*/ 327816 h 328613" name="connsiteY1"/>
                    <a:gd fmla="*/ 252413 w 295275" name="connsiteX2"/>
                    <a:gd fmla="*/ 328613 h 328613" name="connsiteY2"/>
                    <a:gd fmla="*/ 295275 w 295275" name="connsiteX3"/>
                    <a:gd fmla="*/ 0 h 328613" name="connsiteY3"/>
                    <a:gd fmla="*/ 0 w 295275" name="connsiteX4"/>
                    <a:gd fmla="*/ 4763 h 328613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28613" w="295275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gdLst>
                    <a:gd fmla="*/ 0 w 292696" name="connsiteX0"/>
                    <a:gd fmla="*/ 913 h 56555" name="connsiteY0"/>
                    <a:gd fmla="*/ 286663 w 292696" name="connsiteX1"/>
                    <a:gd fmla="*/ 56555 h 56555" name="connsiteY1"/>
                    <a:gd fmla="*/ 292696 w 292696" name="connsiteX2"/>
                    <a:gd fmla="*/ 0 h 56555" name="connsiteY2"/>
                    <a:gd fmla="*/ 0 w 292696" name="connsiteX3"/>
                    <a:gd fmla="*/ 913 h 56555" name="connsiteY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b="b" l="l" r="r" t="t"/>
                  <a:pathLst>
                    <a:path h="56555" w="292696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</p:grpSp>
      <p:sp>
        <p:nvSpPr>
          <p:cNvPr id="27" name="文本框 26"/>
          <p:cNvSpPr txBox="1"/>
          <p:nvPr/>
        </p:nvSpPr>
        <p:spPr>
          <a:xfrm>
            <a:off x="2287265" y="4255347"/>
            <a:ext cx="7543800" cy="1097280"/>
          </a:xfrm>
          <a:prstGeom prst="rect">
            <a:avLst/>
          </a:prstGeom>
          <a:noFill/>
        </p:spPr>
        <p:txBody>
          <a:bodyPr lIns="0" rIns="0" rtlCol="0" wrap="none">
            <a:spAutoFit/>
          </a:bodyPr>
          <a:lstStyle/>
          <a:p>
            <a:r>
              <a:rPr altLang="en-US" lang="zh-CN" sz="66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保护环境让你我同行</a:t>
            </a:r>
          </a:p>
        </p:txBody>
      </p:sp>
      <p:sp>
        <p:nvSpPr>
          <p:cNvPr id="28" name="矩形 27"/>
          <p:cNvSpPr/>
          <p:nvPr/>
        </p:nvSpPr>
        <p:spPr>
          <a:xfrm>
            <a:off x="2968382" y="5193165"/>
            <a:ext cx="6232843" cy="5791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 sz="3200">
                <a:solidFill>
                  <a:schemeClr val="bg1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you let me protect environment</a:t>
            </a:r>
          </a:p>
        </p:txBody>
      </p:sp>
    </p:spTree>
    <p:extLst>
      <p:ext uri="{BB962C8B-B14F-4D97-AF65-F5344CB8AC3E}">
        <p14:creationId val="2187765549"/>
      </p:ext>
    </p:extLst>
  </p:cSld>
  <p:clrMapOvr>
    <a:masterClrMapping/>
  </p:clrMapOvr>
  <mc:AlternateContent>
    <mc:Choice Requires="p14">
      <p:transition advTm="10000" p14:dur="4000" spd="slow">
        <p14:vortex dir="r"/>
      </p:transition>
    </mc:Choice>
    <mc:Fallback>
      <p:transition advTm="10000" spd="slow">
        <p:fade/>
      </p:transition>
    </mc:Fallback>
  </mc:AlternateContent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" name="组合 2"/>
          <p:cNvGrpSpPr/>
          <p:nvPr/>
        </p:nvGrpSpPr>
        <p:grpSpPr>
          <a:xfrm>
            <a:off x="3628234" y="833438"/>
            <a:ext cx="4726779" cy="5942806"/>
            <a:chOff x="3628234" y="833438"/>
            <a:chExt cx="4726779" cy="5942806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887788" y="1614488"/>
              <a:ext cx="4467225" cy="4460875"/>
            </a:xfrm>
            <a:custGeom>
              <a:gdLst>
                <a:gd fmla="*/ 618 w 1188" name="T0"/>
                <a:gd fmla="*/ 1187 h 1187" name="T1"/>
                <a:gd fmla="*/ 515 w 1188" name="T2"/>
                <a:gd fmla="*/ 1182 h 1187" name="T3"/>
                <a:gd fmla="*/ 694 w 1188" name="T4"/>
                <a:gd fmla="*/ 1171 h 1187" name="T5"/>
                <a:gd fmla="*/ 491 w 1188" name="T6"/>
                <a:gd fmla="*/ 1171 h 1187" name="T7"/>
                <a:gd fmla="*/ 721 w 1188" name="T8"/>
                <a:gd fmla="*/ 1174 h 1187" name="T9"/>
                <a:gd fmla="*/ 440 w 1188" name="T10"/>
                <a:gd fmla="*/ 1167 h 1187" name="T11"/>
                <a:gd fmla="*/ 390 w 1188" name="T12"/>
                <a:gd fmla="*/ 1151 h 1187" name="T13"/>
                <a:gd fmla="*/ 815 w 1188" name="T14"/>
                <a:gd fmla="*/ 1141 h 1187" name="T15"/>
                <a:gd fmla="*/ 318 w 1188" name="T16"/>
                <a:gd fmla="*/ 1119 h 1187" name="T17"/>
                <a:gd fmla="*/ 886 w 1188" name="T18"/>
                <a:gd fmla="*/ 1102 h 1187" name="T19"/>
                <a:gd fmla="*/ 277 w 1188" name="T20"/>
                <a:gd fmla="*/ 1087 h 1187" name="T21"/>
                <a:gd fmla="*/ 934 w 1188" name="T22"/>
                <a:gd fmla="*/ 1081 h 1187" name="T23"/>
                <a:gd fmla="*/ 257 w 1188" name="T24"/>
                <a:gd fmla="*/ 1078 h 1187" name="T25"/>
                <a:gd fmla="*/ 952 w 1188" name="T26"/>
                <a:gd fmla="*/ 1066 h 1187" name="T27"/>
                <a:gd fmla="*/ 992 w 1188" name="T28"/>
                <a:gd fmla="*/ 1033 h 1187" name="T29"/>
                <a:gd fmla="*/ 172 w 1188" name="T30"/>
                <a:gd fmla="*/ 1012 h 1187" name="T31"/>
                <a:gd fmla="*/ 1026 w 1188" name="T32"/>
                <a:gd fmla="*/ 991 h 1187" name="T33"/>
                <a:gd fmla="*/ 122 w 1188" name="T34"/>
                <a:gd fmla="*/ 948 h 1187" name="T35"/>
                <a:gd fmla="*/ 1079 w 1188" name="T36"/>
                <a:gd fmla="*/ 930 h 1187" name="T37"/>
                <a:gd fmla="*/ 112 w 1188" name="T38"/>
                <a:gd fmla="*/ 928 h 1187" name="T39"/>
                <a:gd fmla="*/ 1094 w 1188" name="T40"/>
                <a:gd fmla="*/ 913 h 1187" name="T41"/>
                <a:gd fmla="*/ 82 w 1188" name="T42"/>
                <a:gd fmla="*/ 890 h 1187" name="T43"/>
                <a:gd fmla="*/ 58 w 1188" name="T44"/>
                <a:gd fmla="*/ 844 h 1187" name="T45"/>
                <a:gd fmla="*/ 1138 w 1188" name="T46"/>
                <a:gd fmla="*/ 823 h 1187" name="T47"/>
                <a:gd fmla="*/ 27 w 1188" name="T48"/>
                <a:gd fmla="*/ 769 h 1187" name="T49"/>
                <a:gd fmla="*/ 1160 w 1188" name="T50"/>
                <a:gd fmla="*/ 746 h 1187" name="T51"/>
                <a:gd fmla="*/ 21 w 1188" name="T52"/>
                <a:gd fmla="*/ 718 h 1187" name="T53"/>
                <a:gd fmla="*/ 1179 w 1188" name="T54"/>
                <a:gd fmla="*/ 697 h 1187" name="T55"/>
                <a:gd fmla="*/ 13 w 1188" name="T56"/>
                <a:gd fmla="*/ 697 h 1187" name="T57"/>
                <a:gd fmla="*/ 1179 w 1188" name="T58"/>
                <a:gd fmla="*/ 675 h 1187" name="T59"/>
                <a:gd fmla="*/ 1183 w 1188" name="T60"/>
                <a:gd fmla="*/ 623 h 1187" name="T61"/>
                <a:gd fmla="*/ 0 w 1188" name="T62"/>
                <a:gd fmla="*/ 590 h 1187" name="T63"/>
                <a:gd fmla="*/ 1182 w 1188" name="T64"/>
                <a:gd fmla="*/ 545 h 1187" name="T65"/>
                <a:gd fmla="*/ 13 w 1188" name="T66"/>
                <a:gd fmla="*/ 514 h 1187" name="T67"/>
                <a:gd fmla="*/ 1180 w 1188" name="T68"/>
                <a:gd fmla="*/ 527 h 1187" name="T69"/>
                <a:gd fmla="*/ 1171 w 1188" name="T70"/>
                <a:gd fmla="*/ 476 h 1187" name="T71"/>
                <a:gd fmla="*/ 24 w 1188" name="T72"/>
                <a:gd fmla="*/ 441 h 1187" name="T73"/>
                <a:gd fmla="*/ 1147 w 1188" name="T74"/>
                <a:gd fmla="*/ 399 h 1187" name="T75"/>
                <a:gd fmla="*/ 47 w 1188" name="T76"/>
                <a:gd fmla="*/ 363 h 1187" name="T77"/>
                <a:gd fmla="*/ 1135 w 1188" name="T78"/>
                <a:gd fmla="*/ 348 h 1187" name="T79"/>
                <a:gd fmla="*/ 76 w 1188" name="T80"/>
                <a:gd fmla="*/ 320 h 1187" name="T81"/>
                <a:gd fmla="*/ 1122 w 1188" name="T82"/>
                <a:gd fmla="*/ 330 h 1187" name="T83"/>
                <a:gd fmla="*/ 85 w 1188" name="T84"/>
                <a:gd fmla="*/ 299 h 1187" name="T85"/>
                <a:gd fmla="*/ 113 w 1188" name="T86"/>
                <a:gd fmla="*/ 256 h 1187" name="T87"/>
                <a:gd fmla="*/ 1063 w 1188" name="T88"/>
                <a:gd fmla="*/ 242 h 1187" name="T89"/>
                <a:gd fmla="*/ 142 w 1188" name="T90"/>
                <a:gd fmla="*/ 209 h 1187" name="T91"/>
                <a:gd fmla="*/ 1013 w 1188" name="T92"/>
                <a:gd fmla="*/ 178 h 1187" name="T93"/>
                <a:gd fmla="*/ 201 w 1188" name="T94"/>
                <a:gd fmla="*/ 153 h 1187" name="T95"/>
                <a:gd fmla="*/ 999 w 1188" name="T96"/>
                <a:gd fmla="*/ 160 h 1187" name="T97"/>
                <a:gd fmla="*/ 221 w 1188" name="T98"/>
                <a:gd fmla="*/ 142 h 1187" name="T99"/>
                <a:gd fmla="*/ 958 w 1188" name="T100"/>
                <a:gd fmla="*/ 133 h 1187" name="T101"/>
                <a:gd fmla="*/ 916 w 1188" name="T102"/>
                <a:gd fmla="*/ 103 h 1187" name="T103"/>
                <a:gd fmla="*/ 300 w 1188" name="T104"/>
                <a:gd fmla="*/ 82 h 1187" name="T105"/>
                <a:gd fmla="*/ 847 w 1188" name="T106"/>
                <a:gd fmla="*/ 65 h 1187" name="T107"/>
                <a:gd fmla="*/ 371 w 1188" name="T108"/>
                <a:gd fmla="*/ 43 h 1187" name="T109"/>
                <a:gd fmla="*/ 802 w 1188" name="T110"/>
                <a:gd fmla="*/ 38 h 1187" name="T111"/>
                <a:gd fmla="*/ 422 w 1188" name="T112"/>
                <a:gd fmla="*/ 33 h 1187" name="T113"/>
                <a:gd fmla="*/ 780 w 1188" name="T114"/>
                <a:gd fmla="*/ 34 h 1187" name="T115"/>
                <a:gd fmla="*/ 446 w 1188" name="T116"/>
                <a:gd fmla="*/ 26 h 1187" name="T117"/>
                <a:gd fmla="*/ 496 w 1188" name="T118"/>
                <a:gd fmla="*/ 16 h 1187" name="T119"/>
                <a:gd fmla="*/ 675 w 1188" name="T120"/>
                <a:gd fmla="*/ 13 h 1187" name="T121"/>
                <a:gd fmla="*/ 547 w 1188" name="T122"/>
                <a:gd fmla="*/ 2 h 1187" name="T123"/>
                <a:gd fmla="*/ 595 w 1188" name="T124"/>
                <a:gd fmla="*/ 4 h 1187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87" w="1188">
                  <a:moveTo>
                    <a:pt x="592" y="1187"/>
                  </a:moveTo>
                  <a:cubicBezTo>
                    <a:pt x="592" y="1187"/>
                    <a:pt x="592" y="1187"/>
                    <a:pt x="592" y="1187"/>
                  </a:cubicBezTo>
                  <a:cubicBezTo>
                    <a:pt x="584" y="1187"/>
                    <a:pt x="575" y="1187"/>
                    <a:pt x="567" y="1187"/>
                  </a:cubicBezTo>
                  <a:cubicBezTo>
                    <a:pt x="564" y="1187"/>
                    <a:pt x="563" y="1185"/>
                    <a:pt x="563" y="1183"/>
                  </a:cubicBezTo>
                  <a:cubicBezTo>
                    <a:pt x="563" y="1181"/>
                    <a:pt x="565" y="1179"/>
                    <a:pt x="567" y="1179"/>
                  </a:cubicBezTo>
                  <a:cubicBezTo>
                    <a:pt x="575" y="1180"/>
                    <a:pt x="584" y="1180"/>
                    <a:pt x="592" y="1180"/>
                  </a:cubicBezTo>
                  <a:cubicBezTo>
                    <a:pt x="595" y="1180"/>
                    <a:pt x="596" y="1182"/>
                    <a:pt x="596" y="1184"/>
                  </a:cubicBezTo>
                  <a:cubicBezTo>
                    <a:pt x="596" y="1186"/>
                    <a:pt x="594" y="1187"/>
                    <a:pt x="592" y="1187"/>
                  </a:cubicBezTo>
                  <a:close/>
                  <a:moveTo>
                    <a:pt x="618" y="1187"/>
                  </a:moveTo>
                  <a:cubicBezTo>
                    <a:pt x="616" y="1187"/>
                    <a:pt x="615" y="1185"/>
                    <a:pt x="615" y="1183"/>
                  </a:cubicBezTo>
                  <a:cubicBezTo>
                    <a:pt x="614" y="1181"/>
                    <a:pt x="616" y="1180"/>
                    <a:pt x="618" y="1179"/>
                  </a:cubicBezTo>
                  <a:cubicBezTo>
                    <a:pt x="627" y="1179"/>
                    <a:pt x="635" y="1179"/>
                    <a:pt x="644" y="1178"/>
                  </a:cubicBezTo>
                  <a:cubicBezTo>
                    <a:pt x="646" y="1178"/>
                    <a:pt x="647" y="1179"/>
                    <a:pt x="648" y="1181"/>
                  </a:cubicBezTo>
                  <a:cubicBezTo>
                    <a:pt x="648" y="1183"/>
                    <a:pt x="646" y="1185"/>
                    <a:pt x="644" y="1185"/>
                  </a:cubicBezTo>
                  <a:cubicBezTo>
                    <a:pt x="636" y="1186"/>
                    <a:pt x="627" y="1186"/>
                    <a:pt x="618" y="1187"/>
                  </a:cubicBezTo>
                  <a:close/>
                  <a:moveTo>
                    <a:pt x="541" y="1185"/>
                  </a:moveTo>
                  <a:cubicBezTo>
                    <a:pt x="541" y="1185"/>
                    <a:pt x="541" y="1185"/>
                    <a:pt x="541" y="1185"/>
                  </a:cubicBezTo>
                  <a:cubicBezTo>
                    <a:pt x="532" y="1184"/>
                    <a:pt x="523" y="1183"/>
                    <a:pt x="515" y="1182"/>
                  </a:cubicBezTo>
                  <a:cubicBezTo>
                    <a:pt x="513" y="1182"/>
                    <a:pt x="511" y="1180"/>
                    <a:pt x="512" y="1178"/>
                  </a:cubicBezTo>
                  <a:cubicBezTo>
                    <a:pt x="512" y="1176"/>
                    <a:pt x="514" y="1174"/>
                    <a:pt x="516" y="1175"/>
                  </a:cubicBezTo>
                  <a:cubicBezTo>
                    <a:pt x="524" y="1176"/>
                    <a:pt x="533" y="1177"/>
                    <a:pt x="541" y="1178"/>
                  </a:cubicBezTo>
                  <a:cubicBezTo>
                    <a:pt x="543" y="1178"/>
                    <a:pt x="545" y="1180"/>
                    <a:pt x="545" y="1182"/>
                  </a:cubicBezTo>
                  <a:cubicBezTo>
                    <a:pt x="544" y="1184"/>
                    <a:pt x="543" y="1185"/>
                    <a:pt x="541" y="1185"/>
                  </a:cubicBezTo>
                  <a:close/>
                  <a:moveTo>
                    <a:pt x="670" y="1183"/>
                  </a:moveTo>
                  <a:cubicBezTo>
                    <a:pt x="668" y="1183"/>
                    <a:pt x="666" y="1181"/>
                    <a:pt x="666" y="1179"/>
                  </a:cubicBezTo>
                  <a:cubicBezTo>
                    <a:pt x="666" y="1177"/>
                    <a:pt x="667" y="1175"/>
                    <a:pt x="669" y="1175"/>
                  </a:cubicBezTo>
                  <a:cubicBezTo>
                    <a:pt x="678" y="1174"/>
                    <a:pt x="686" y="1173"/>
                    <a:pt x="694" y="1171"/>
                  </a:cubicBezTo>
                  <a:cubicBezTo>
                    <a:pt x="697" y="1171"/>
                    <a:pt x="698" y="1172"/>
                    <a:pt x="699" y="1174"/>
                  </a:cubicBezTo>
                  <a:cubicBezTo>
                    <a:pt x="699" y="1176"/>
                    <a:pt x="698" y="1178"/>
                    <a:pt x="696" y="1179"/>
                  </a:cubicBezTo>
                  <a:cubicBezTo>
                    <a:pt x="687" y="1180"/>
                    <a:pt x="679" y="1181"/>
                    <a:pt x="670" y="1183"/>
                  </a:cubicBezTo>
                  <a:close/>
                  <a:moveTo>
                    <a:pt x="490" y="1178"/>
                  </a:moveTo>
                  <a:cubicBezTo>
                    <a:pt x="489" y="1178"/>
                    <a:pt x="489" y="1178"/>
                    <a:pt x="489" y="1178"/>
                  </a:cubicBezTo>
                  <a:cubicBezTo>
                    <a:pt x="481" y="1177"/>
                    <a:pt x="472" y="1175"/>
                    <a:pt x="464" y="1173"/>
                  </a:cubicBezTo>
                  <a:cubicBezTo>
                    <a:pt x="462" y="1173"/>
                    <a:pt x="461" y="1171"/>
                    <a:pt x="461" y="1169"/>
                  </a:cubicBezTo>
                  <a:cubicBezTo>
                    <a:pt x="461" y="1167"/>
                    <a:pt x="463" y="1165"/>
                    <a:pt x="465" y="1166"/>
                  </a:cubicBezTo>
                  <a:cubicBezTo>
                    <a:pt x="474" y="1168"/>
                    <a:pt x="482" y="1169"/>
                    <a:pt x="491" y="1171"/>
                  </a:cubicBezTo>
                  <a:cubicBezTo>
                    <a:pt x="493" y="1171"/>
                    <a:pt x="494" y="1173"/>
                    <a:pt x="493" y="1175"/>
                  </a:cubicBezTo>
                  <a:cubicBezTo>
                    <a:pt x="493" y="1177"/>
                    <a:pt x="492" y="1178"/>
                    <a:pt x="490" y="1178"/>
                  </a:cubicBezTo>
                  <a:close/>
                  <a:moveTo>
                    <a:pt x="720" y="1174"/>
                  </a:moveTo>
                  <a:cubicBezTo>
                    <a:pt x="719" y="1174"/>
                    <a:pt x="717" y="1173"/>
                    <a:pt x="717" y="1171"/>
                  </a:cubicBezTo>
                  <a:cubicBezTo>
                    <a:pt x="716" y="1169"/>
                    <a:pt x="718" y="1167"/>
                    <a:pt x="720" y="1166"/>
                  </a:cubicBezTo>
                  <a:cubicBezTo>
                    <a:pt x="728" y="1165"/>
                    <a:pt x="736" y="1163"/>
                    <a:pt x="745" y="1160"/>
                  </a:cubicBezTo>
                  <a:cubicBezTo>
                    <a:pt x="747" y="1160"/>
                    <a:pt x="749" y="1161"/>
                    <a:pt x="749" y="1163"/>
                  </a:cubicBezTo>
                  <a:cubicBezTo>
                    <a:pt x="750" y="1165"/>
                    <a:pt x="748" y="1167"/>
                    <a:pt x="746" y="1168"/>
                  </a:cubicBezTo>
                  <a:cubicBezTo>
                    <a:pt x="738" y="1170"/>
                    <a:pt x="730" y="1172"/>
                    <a:pt x="721" y="1174"/>
                  </a:cubicBezTo>
                  <a:lnTo>
                    <a:pt x="720" y="1174"/>
                  </a:lnTo>
                  <a:close/>
                  <a:moveTo>
                    <a:pt x="440" y="1167"/>
                  </a:moveTo>
                  <a:cubicBezTo>
                    <a:pt x="439" y="1167"/>
                    <a:pt x="439" y="1167"/>
                    <a:pt x="439" y="1167"/>
                  </a:cubicBezTo>
                  <a:cubicBezTo>
                    <a:pt x="430" y="1165"/>
                    <a:pt x="422" y="1162"/>
                    <a:pt x="414" y="1159"/>
                  </a:cubicBezTo>
                  <a:cubicBezTo>
                    <a:pt x="412" y="1159"/>
                    <a:pt x="411" y="1157"/>
                    <a:pt x="411" y="1155"/>
                  </a:cubicBezTo>
                  <a:cubicBezTo>
                    <a:pt x="412" y="1153"/>
                    <a:pt x="414" y="1152"/>
                    <a:pt x="416" y="1152"/>
                  </a:cubicBezTo>
                  <a:cubicBezTo>
                    <a:pt x="424" y="1155"/>
                    <a:pt x="432" y="1157"/>
                    <a:pt x="441" y="1160"/>
                  </a:cubicBezTo>
                  <a:cubicBezTo>
                    <a:pt x="442" y="1160"/>
                    <a:pt x="444" y="1162"/>
                    <a:pt x="443" y="1164"/>
                  </a:cubicBezTo>
                  <a:cubicBezTo>
                    <a:pt x="443" y="1166"/>
                    <a:pt x="441" y="1167"/>
                    <a:pt x="440" y="1167"/>
                  </a:cubicBezTo>
                  <a:close/>
                  <a:moveTo>
                    <a:pt x="770" y="1161"/>
                  </a:moveTo>
                  <a:cubicBezTo>
                    <a:pt x="769" y="1161"/>
                    <a:pt x="767" y="1160"/>
                    <a:pt x="767" y="1158"/>
                  </a:cubicBezTo>
                  <a:cubicBezTo>
                    <a:pt x="766" y="1156"/>
                    <a:pt x="767" y="1154"/>
                    <a:pt x="769" y="1153"/>
                  </a:cubicBezTo>
                  <a:cubicBezTo>
                    <a:pt x="777" y="1151"/>
                    <a:pt x="785" y="1148"/>
                    <a:pt x="793" y="1145"/>
                  </a:cubicBezTo>
                  <a:cubicBezTo>
                    <a:pt x="795" y="1145"/>
                    <a:pt x="797" y="1145"/>
                    <a:pt x="798" y="1147"/>
                  </a:cubicBezTo>
                  <a:cubicBezTo>
                    <a:pt x="799" y="1149"/>
                    <a:pt x="798" y="1151"/>
                    <a:pt x="796" y="1152"/>
                  </a:cubicBezTo>
                  <a:cubicBezTo>
                    <a:pt x="788" y="1155"/>
                    <a:pt x="780" y="1158"/>
                    <a:pt x="771" y="1160"/>
                  </a:cubicBezTo>
                  <a:cubicBezTo>
                    <a:pt x="771" y="1161"/>
                    <a:pt x="771" y="1161"/>
                    <a:pt x="770" y="1161"/>
                  </a:cubicBezTo>
                  <a:close/>
                  <a:moveTo>
                    <a:pt x="390" y="1151"/>
                  </a:moveTo>
                  <a:cubicBezTo>
                    <a:pt x="390" y="1151"/>
                    <a:pt x="390" y="1151"/>
                    <a:pt x="389" y="1151"/>
                  </a:cubicBezTo>
                  <a:cubicBezTo>
                    <a:pt x="381" y="1148"/>
                    <a:pt x="373" y="1145"/>
                    <a:pt x="365" y="1141"/>
                  </a:cubicBezTo>
                  <a:cubicBezTo>
                    <a:pt x="363" y="1141"/>
                    <a:pt x="362" y="1139"/>
                    <a:pt x="363" y="1137"/>
                  </a:cubicBezTo>
                  <a:cubicBezTo>
                    <a:pt x="364" y="1135"/>
                    <a:pt x="366" y="1134"/>
                    <a:pt x="368" y="1135"/>
                  </a:cubicBezTo>
                  <a:cubicBezTo>
                    <a:pt x="376" y="1138"/>
                    <a:pt x="384" y="1141"/>
                    <a:pt x="392" y="1144"/>
                  </a:cubicBezTo>
                  <a:cubicBezTo>
                    <a:pt x="394" y="1145"/>
                    <a:pt x="395" y="1147"/>
                    <a:pt x="394" y="1149"/>
                  </a:cubicBezTo>
                  <a:cubicBezTo>
                    <a:pt x="393" y="1150"/>
                    <a:pt x="392" y="1151"/>
                    <a:pt x="390" y="1151"/>
                  </a:cubicBezTo>
                  <a:close/>
                  <a:moveTo>
                    <a:pt x="819" y="1143"/>
                  </a:moveTo>
                  <a:cubicBezTo>
                    <a:pt x="817" y="1143"/>
                    <a:pt x="816" y="1142"/>
                    <a:pt x="815" y="1141"/>
                  </a:cubicBezTo>
                  <a:cubicBezTo>
                    <a:pt x="815" y="1139"/>
                    <a:pt x="815" y="1137"/>
                    <a:pt x="817" y="1136"/>
                  </a:cubicBezTo>
                  <a:cubicBezTo>
                    <a:pt x="825" y="1133"/>
                    <a:pt x="833" y="1129"/>
                    <a:pt x="841" y="1126"/>
                  </a:cubicBezTo>
                  <a:cubicBezTo>
                    <a:pt x="843" y="1125"/>
                    <a:pt x="845" y="1126"/>
                    <a:pt x="846" y="1127"/>
                  </a:cubicBezTo>
                  <a:cubicBezTo>
                    <a:pt x="847" y="1129"/>
                    <a:pt x="846" y="1132"/>
                    <a:pt x="844" y="1132"/>
                  </a:cubicBezTo>
                  <a:cubicBezTo>
                    <a:pt x="836" y="1136"/>
                    <a:pt x="828" y="1139"/>
                    <a:pt x="820" y="1143"/>
                  </a:cubicBezTo>
                  <a:cubicBezTo>
                    <a:pt x="820" y="1143"/>
                    <a:pt x="819" y="1143"/>
                    <a:pt x="819" y="1143"/>
                  </a:cubicBezTo>
                  <a:close/>
                  <a:moveTo>
                    <a:pt x="343" y="1131"/>
                  </a:moveTo>
                  <a:cubicBezTo>
                    <a:pt x="342" y="1131"/>
                    <a:pt x="342" y="1131"/>
                    <a:pt x="341" y="1131"/>
                  </a:cubicBezTo>
                  <a:cubicBezTo>
                    <a:pt x="333" y="1127"/>
                    <a:pt x="326" y="1123"/>
                    <a:pt x="318" y="1119"/>
                  </a:cubicBezTo>
                  <a:cubicBezTo>
                    <a:pt x="316" y="1118"/>
                    <a:pt x="315" y="1116"/>
                    <a:pt x="316" y="1114"/>
                  </a:cubicBezTo>
                  <a:cubicBezTo>
                    <a:pt x="317" y="1113"/>
                    <a:pt x="320" y="1112"/>
                    <a:pt x="321" y="1113"/>
                  </a:cubicBezTo>
                  <a:cubicBezTo>
                    <a:pt x="329" y="1117"/>
                    <a:pt x="337" y="1121"/>
                    <a:pt x="344" y="1124"/>
                  </a:cubicBezTo>
                  <a:cubicBezTo>
                    <a:pt x="346" y="1125"/>
                    <a:pt x="347" y="1127"/>
                    <a:pt x="346" y="1129"/>
                  </a:cubicBezTo>
                  <a:cubicBezTo>
                    <a:pt x="345" y="1130"/>
                    <a:pt x="344" y="1131"/>
                    <a:pt x="343" y="1131"/>
                  </a:cubicBezTo>
                  <a:close/>
                  <a:moveTo>
                    <a:pt x="865" y="1121"/>
                  </a:moveTo>
                  <a:cubicBezTo>
                    <a:pt x="864" y="1121"/>
                    <a:pt x="863" y="1121"/>
                    <a:pt x="862" y="1119"/>
                  </a:cubicBezTo>
                  <a:cubicBezTo>
                    <a:pt x="861" y="1118"/>
                    <a:pt x="862" y="1115"/>
                    <a:pt x="864" y="1114"/>
                  </a:cubicBezTo>
                  <a:cubicBezTo>
                    <a:pt x="871" y="1111"/>
                    <a:pt x="879" y="1106"/>
                    <a:pt x="886" y="1102"/>
                  </a:cubicBezTo>
                  <a:cubicBezTo>
                    <a:pt x="888" y="1101"/>
                    <a:pt x="890" y="1102"/>
                    <a:pt x="891" y="1103"/>
                  </a:cubicBezTo>
                  <a:cubicBezTo>
                    <a:pt x="892" y="1105"/>
                    <a:pt x="892" y="1108"/>
                    <a:pt x="890" y="1109"/>
                  </a:cubicBezTo>
                  <a:cubicBezTo>
                    <a:pt x="882" y="1113"/>
                    <a:pt x="875" y="1117"/>
                    <a:pt x="867" y="1121"/>
                  </a:cubicBezTo>
                  <a:cubicBezTo>
                    <a:pt x="867" y="1121"/>
                    <a:pt x="866" y="1121"/>
                    <a:pt x="865" y="1121"/>
                  </a:cubicBezTo>
                  <a:close/>
                  <a:moveTo>
                    <a:pt x="297" y="1107"/>
                  </a:moveTo>
                  <a:cubicBezTo>
                    <a:pt x="296" y="1107"/>
                    <a:pt x="296" y="1107"/>
                    <a:pt x="295" y="1107"/>
                  </a:cubicBezTo>
                  <a:cubicBezTo>
                    <a:pt x="288" y="1102"/>
                    <a:pt x="280" y="1098"/>
                    <a:pt x="273" y="1093"/>
                  </a:cubicBezTo>
                  <a:cubicBezTo>
                    <a:pt x="271" y="1092"/>
                    <a:pt x="271" y="1090"/>
                    <a:pt x="272" y="1088"/>
                  </a:cubicBezTo>
                  <a:cubicBezTo>
                    <a:pt x="273" y="1086"/>
                    <a:pt x="275" y="1086"/>
                    <a:pt x="277" y="1087"/>
                  </a:cubicBezTo>
                  <a:cubicBezTo>
                    <a:pt x="284" y="1092"/>
                    <a:pt x="292" y="1096"/>
                    <a:pt x="299" y="1100"/>
                  </a:cubicBezTo>
                  <a:cubicBezTo>
                    <a:pt x="301" y="1101"/>
                    <a:pt x="301" y="1104"/>
                    <a:pt x="300" y="1105"/>
                  </a:cubicBezTo>
                  <a:cubicBezTo>
                    <a:pt x="300" y="1107"/>
                    <a:pt x="298" y="1107"/>
                    <a:pt x="297" y="1107"/>
                  </a:cubicBezTo>
                  <a:close/>
                  <a:moveTo>
                    <a:pt x="910" y="1096"/>
                  </a:moveTo>
                  <a:cubicBezTo>
                    <a:pt x="909" y="1096"/>
                    <a:pt x="908" y="1095"/>
                    <a:pt x="907" y="1094"/>
                  </a:cubicBezTo>
                  <a:cubicBezTo>
                    <a:pt x="906" y="1092"/>
                    <a:pt x="906" y="1090"/>
                    <a:pt x="908" y="1089"/>
                  </a:cubicBezTo>
                  <a:cubicBezTo>
                    <a:pt x="915" y="1084"/>
                    <a:pt x="922" y="1080"/>
                    <a:pt x="929" y="1075"/>
                  </a:cubicBezTo>
                  <a:cubicBezTo>
                    <a:pt x="931" y="1074"/>
                    <a:pt x="933" y="1074"/>
                    <a:pt x="934" y="1076"/>
                  </a:cubicBezTo>
                  <a:cubicBezTo>
                    <a:pt x="936" y="1077"/>
                    <a:pt x="935" y="1080"/>
                    <a:pt x="934" y="1081"/>
                  </a:cubicBezTo>
                  <a:cubicBezTo>
                    <a:pt x="927" y="1086"/>
                    <a:pt x="919" y="1090"/>
                    <a:pt x="912" y="1095"/>
                  </a:cubicBezTo>
                  <a:cubicBezTo>
                    <a:pt x="911" y="1095"/>
                    <a:pt x="911" y="1096"/>
                    <a:pt x="910" y="1096"/>
                  </a:cubicBezTo>
                  <a:close/>
                  <a:moveTo>
                    <a:pt x="254" y="1079"/>
                  </a:moveTo>
                  <a:cubicBezTo>
                    <a:pt x="253" y="1079"/>
                    <a:pt x="252" y="1079"/>
                    <a:pt x="252" y="1079"/>
                  </a:cubicBezTo>
                  <a:cubicBezTo>
                    <a:pt x="244" y="1074"/>
                    <a:pt x="237" y="1068"/>
                    <a:pt x="231" y="1063"/>
                  </a:cubicBezTo>
                  <a:cubicBezTo>
                    <a:pt x="229" y="1062"/>
                    <a:pt x="229" y="1060"/>
                    <a:pt x="230" y="1058"/>
                  </a:cubicBezTo>
                  <a:cubicBezTo>
                    <a:pt x="231" y="1056"/>
                    <a:pt x="234" y="1056"/>
                    <a:pt x="235" y="1057"/>
                  </a:cubicBezTo>
                  <a:cubicBezTo>
                    <a:pt x="242" y="1063"/>
                    <a:pt x="249" y="1068"/>
                    <a:pt x="256" y="1073"/>
                  </a:cubicBezTo>
                  <a:cubicBezTo>
                    <a:pt x="257" y="1074"/>
                    <a:pt x="258" y="1076"/>
                    <a:pt x="257" y="1078"/>
                  </a:cubicBezTo>
                  <a:cubicBezTo>
                    <a:pt x="256" y="1079"/>
                    <a:pt x="255" y="1079"/>
                    <a:pt x="254" y="1079"/>
                  </a:cubicBezTo>
                  <a:close/>
                  <a:moveTo>
                    <a:pt x="952" y="1066"/>
                  </a:moveTo>
                  <a:cubicBezTo>
                    <a:pt x="951" y="1066"/>
                    <a:pt x="950" y="1066"/>
                    <a:pt x="949" y="1065"/>
                  </a:cubicBezTo>
                  <a:cubicBezTo>
                    <a:pt x="948" y="1063"/>
                    <a:pt x="948" y="1061"/>
                    <a:pt x="950" y="1060"/>
                  </a:cubicBezTo>
                  <a:cubicBezTo>
                    <a:pt x="957" y="1054"/>
                    <a:pt x="964" y="1049"/>
                    <a:pt x="970" y="1044"/>
                  </a:cubicBezTo>
                  <a:cubicBezTo>
                    <a:pt x="972" y="1042"/>
                    <a:pt x="974" y="1042"/>
                    <a:pt x="975" y="1044"/>
                  </a:cubicBezTo>
                  <a:cubicBezTo>
                    <a:pt x="977" y="1046"/>
                    <a:pt x="976" y="1048"/>
                    <a:pt x="975" y="1049"/>
                  </a:cubicBezTo>
                  <a:cubicBezTo>
                    <a:pt x="968" y="1055"/>
                    <a:pt x="961" y="1060"/>
                    <a:pt x="954" y="1065"/>
                  </a:cubicBezTo>
                  <a:cubicBezTo>
                    <a:pt x="954" y="1066"/>
                    <a:pt x="953" y="1066"/>
                    <a:pt x="952" y="1066"/>
                  </a:cubicBezTo>
                  <a:close/>
                  <a:moveTo>
                    <a:pt x="213" y="1048"/>
                  </a:moveTo>
                  <a:cubicBezTo>
                    <a:pt x="212" y="1048"/>
                    <a:pt x="211" y="1047"/>
                    <a:pt x="210" y="1047"/>
                  </a:cubicBezTo>
                  <a:cubicBezTo>
                    <a:pt x="204" y="1041"/>
                    <a:pt x="197" y="1035"/>
                    <a:pt x="191" y="1030"/>
                  </a:cubicBezTo>
                  <a:cubicBezTo>
                    <a:pt x="190" y="1028"/>
                    <a:pt x="189" y="1026"/>
                    <a:pt x="191" y="1024"/>
                  </a:cubicBezTo>
                  <a:cubicBezTo>
                    <a:pt x="192" y="1023"/>
                    <a:pt x="195" y="1023"/>
                    <a:pt x="196" y="1024"/>
                  </a:cubicBezTo>
                  <a:cubicBezTo>
                    <a:pt x="202" y="1030"/>
                    <a:pt x="209" y="1036"/>
                    <a:pt x="215" y="1041"/>
                  </a:cubicBezTo>
                  <a:cubicBezTo>
                    <a:pt x="217" y="1042"/>
                    <a:pt x="217" y="1045"/>
                    <a:pt x="216" y="1046"/>
                  </a:cubicBezTo>
                  <a:cubicBezTo>
                    <a:pt x="215" y="1047"/>
                    <a:pt x="214" y="1048"/>
                    <a:pt x="213" y="1048"/>
                  </a:cubicBezTo>
                  <a:close/>
                  <a:moveTo>
                    <a:pt x="992" y="1033"/>
                  </a:moveTo>
                  <a:cubicBezTo>
                    <a:pt x="991" y="1033"/>
                    <a:pt x="990" y="1033"/>
                    <a:pt x="989" y="1032"/>
                  </a:cubicBezTo>
                  <a:cubicBezTo>
                    <a:pt x="988" y="1030"/>
                    <a:pt x="988" y="1028"/>
                    <a:pt x="989" y="1027"/>
                  </a:cubicBezTo>
                  <a:cubicBezTo>
                    <a:pt x="996" y="1021"/>
                    <a:pt x="1002" y="1015"/>
                    <a:pt x="1008" y="1009"/>
                  </a:cubicBezTo>
                  <a:cubicBezTo>
                    <a:pt x="1009" y="1008"/>
                    <a:pt x="1012" y="1008"/>
                    <a:pt x="1013" y="1009"/>
                  </a:cubicBezTo>
                  <a:cubicBezTo>
                    <a:pt x="1014" y="1010"/>
                    <a:pt x="1014" y="1013"/>
                    <a:pt x="1013" y="1014"/>
                  </a:cubicBezTo>
                  <a:cubicBezTo>
                    <a:pt x="1007" y="1020"/>
                    <a:pt x="1001" y="1026"/>
                    <a:pt x="994" y="1032"/>
                  </a:cubicBezTo>
                  <a:cubicBezTo>
                    <a:pt x="994" y="1033"/>
                    <a:pt x="993" y="1033"/>
                    <a:pt x="992" y="1033"/>
                  </a:cubicBezTo>
                  <a:close/>
                  <a:moveTo>
                    <a:pt x="175" y="1013"/>
                  </a:moveTo>
                  <a:cubicBezTo>
                    <a:pt x="174" y="1013"/>
                    <a:pt x="173" y="1012"/>
                    <a:pt x="172" y="1012"/>
                  </a:cubicBezTo>
                  <a:cubicBezTo>
                    <a:pt x="166" y="1005"/>
                    <a:pt x="160" y="999"/>
                    <a:pt x="155" y="993"/>
                  </a:cubicBezTo>
                  <a:cubicBezTo>
                    <a:pt x="153" y="991"/>
                    <a:pt x="153" y="989"/>
                    <a:pt x="155" y="987"/>
                  </a:cubicBezTo>
                  <a:cubicBezTo>
                    <a:pt x="156" y="986"/>
                    <a:pt x="159" y="986"/>
                    <a:pt x="160" y="988"/>
                  </a:cubicBezTo>
                  <a:cubicBezTo>
                    <a:pt x="166" y="994"/>
                    <a:pt x="172" y="1000"/>
                    <a:pt x="178" y="1006"/>
                  </a:cubicBezTo>
                  <a:cubicBezTo>
                    <a:pt x="179" y="1008"/>
                    <a:pt x="179" y="1010"/>
                    <a:pt x="178" y="1012"/>
                  </a:cubicBezTo>
                  <a:cubicBezTo>
                    <a:pt x="177" y="1012"/>
                    <a:pt x="176" y="1013"/>
                    <a:pt x="175" y="1013"/>
                  </a:cubicBezTo>
                  <a:close/>
                  <a:moveTo>
                    <a:pt x="1028" y="997"/>
                  </a:moveTo>
                  <a:cubicBezTo>
                    <a:pt x="1027" y="997"/>
                    <a:pt x="1027" y="996"/>
                    <a:pt x="1026" y="996"/>
                  </a:cubicBezTo>
                  <a:cubicBezTo>
                    <a:pt x="1024" y="994"/>
                    <a:pt x="1024" y="992"/>
                    <a:pt x="1026" y="991"/>
                  </a:cubicBezTo>
                  <a:cubicBezTo>
                    <a:pt x="1031" y="984"/>
                    <a:pt x="1037" y="978"/>
                    <a:pt x="1043" y="971"/>
                  </a:cubicBezTo>
                  <a:cubicBezTo>
                    <a:pt x="1044" y="970"/>
                    <a:pt x="1046" y="970"/>
                    <a:pt x="1048" y="971"/>
                  </a:cubicBezTo>
                  <a:cubicBezTo>
                    <a:pt x="1049" y="972"/>
                    <a:pt x="1049" y="975"/>
                    <a:pt x="1048" y="976"/>
                  </a:cubicBezTo>
                  <a:cubicBezTo>
                    <a:pt x="1043" y="983"/>
                    <a:pt x="1037" y="989"/>
                    <a:pt x="1031" y="996"/>
                  </a:cubicBezTo>
                  <a:cubicBezTo>
                    <a:pt x="1030" y="996"/>
                    <a:pt x="1029" y="997"/>
                    <a:pt x="1028" y="997"/>
                  </a:cubicBezTo>
                  <a:close/>
                  <a:moveTo>
                    <a:pt x="140" y="974"/>
                  </a:moveTo>
                  <a:cubicBezTo>
                    <a:pt x="139" y="974"/>
                    <a:pt x="138" y="974"/>
                    <a:pt x="138" y="973"/>
                  </a:cubicBezTo>
                  <a:cubicBezTo>
                    <a:pt x="132" y="966"/>
                    <a:pt x="127" y="960"/>
                    <a:pt x="121" y="953"/>
                  </a:cubicBezTo>
                  <a:cubicBezTo>
                    <a:pt x="120" y="951"/>
                    <a:pt x="120" y="949"/>
                    <a:pt x="122" y="948"/>
                  </a:cubicBezTo>
                  <a:cubicBezTo>
                    <a:pt x="124" y="946"/>
                    <a:pt x="126" y="947"/>
                    <a:pt x="127" y="948"/>
                  </a:cubicBezTo>
                  <a:cubicBezTo>
                    <a:pt x="132" y="955"/>
                    <a:pt x="138" y="962"/>
                    <a:pt x="143" y="968"/>
                  </a:cubicBezTo>
                  <a:cubicBezTo>
                    <a:pt x="144" y="970"/>
                    <a:pt x="144" y="972"/>
                    <a:pt x="143" y="974"/>
                  </a:cubicBezTo>
                  <a:cubicBezTo>
                    <a:pt x="142" y="974"/>
                    <a:pt x="141" y="974"/>
                    <a:pt x="140" y="974"/>
                  </a:cubicBezTo>
                  <a:close/>
                  <a:moveTo>
                    <a:pt x="1062" y="957"/>
                  </a:moveTo>
                  <a:cubicBezTo>
                    <a:pt x="1061" y="957"/>
                    <a:pt x="1060" y="957"/>
                    <a:pt x="1059" y="957"/>
                  </a:cubicBezTo>
                  <a:cubicBezTo>
                    <a:pt x="1058" y="955"/>
                    <a:pt x="1057" y="953"/>
                    <a:pt x="1059" y="951"/>
                  </a:cubicBezTo>
                  <a:cubicBezTo>
                    <a:pt x="1064" y="945"/>
                    <a:pt x="1069" y="938"/>
                    <a:pt x="1074" y="931"/>
                  </a:cubicBezTo>
                  <a:cubicBezTo>
                    <a:pt x="1075" y="929"/>
                    <a:pt x="1077" y="929"/>
                    <a:pt x="1079" y="930"/>
                  </a:cubicBezTo>
                  <a:cubicBezTo>
                    <a:pt x="1081" y="931"/>
                    <a:pt x="1081" y="933"/>
                    <a:pt x="1080" y="935"/>
                  </a:cubicBezTo>
                  <a:cubicBezTo>
                    <a:pt x="1075" y="942"/>
                    <a:pt x="1070" y="949"/>
                    <a:pt x="1064" y="956"/>
                  </a:cubicBezTo>
                  <a:cubicBezTo>
                    <a:pt x="1064" y="957"/>
                    <a:pt x="1063" y="957"/>
                    <a:pt x="1062" y="957"/>
                  </a:cubicBezTo>
                  <a:close/>
                  <a:moveTo>
                    <a:pt x="109" y="933"/>
                  </a:moveTo>
                  <a:cubicBezTo>
                    <a:pt x="108" y="933"/>
                    <a:pt x="107" y="933"/>
                    <a:pt x="106" y="932"/>
                  </a:cubicBezTo>
                  <a:cubicBezTo>
                    <a:pt x="101" y="925"/>
                    <a:pt x="96" y="918"/>
                    <a:pt x="92" y="910"/>
                  </a:cubicBezTo>
                  <a:cubicBezTo>
                    <a:pt x="91" y="909"/>
                    <a:pt x="91" y="906"/>
                    <a:pt x="93" y="905"/>
                  </a:cubicBezTo>
                  <a:cubicBezTo>
                    <a:pt x="95" y="904"/>
                    <a:pt x="97" y="905"/>
                    <a:pt x="98" y="906"/>
                  </a:cubicBezTo>
                  <a:cubicBezTo>
                    <a:pt x="103" y="914"/>
                    <a:pt x="107" y="921"/>
                    <a:pt x="112" y="928"/>
                  </a:cubicBezTo>
                  <a:cubicBezTo>
                    <a:pt x="113" y="929"/>
                    <a:pt x="113" y="932"/>
                    <a:pt x="111" y="933"/>
                  </a:cubicBezTo>
                  <a:cubicBezTo>
                    <a:pt x="111" y="933"/>
                    <a:pt x="110" y="933"/>
                    <a:pt x="109" y="933"/>
                  </a:cubicBezTo>
                  <a:close/>
                  <a:moveTo>
                    <a:pt x="1091" y="915"/>
                  </a:moveTo>
                  <a:cubicBezTo>
                    <a:pt x="1091" y="915"/>
                    <a:pt x="1090" y="915"/>
                    <a:pt x="1089" y="915"/>
                  </a:cubicBezTo>
                  <a:cubicBezTo>
                    <a:pt x="1088" y="913"/>
                    <a:pt x="1087" y="911"/>
                    <a:pt x="1088" y="909"/>
                  </a:cubicBezTo>
                  <a:cubicBezTo>
                    <a:pt x="1093" y="902"/>
                    <a:pt x="1097" y="895"/>
                    <a:pt x="1102" y="888"/>
                  </a:cubicBezTo>
                  <a:cubicBezTo>
                    <a:pt x="1103" y="886"/>
                    <a:pt x="1105" y="885"/>
                    <a:pt x="1107" y="886"/>
                  </a:cubicBezTo>
                  <a:cubicBezTo>
                    <a:pt x="1108" y="887"/>
                    <a:pt x="1109" y="889"/>
                    <a:pt x="1108" y="891"/>
                  </a:cubicBezTo>
                  <a:cubicBezTo>
                    <a:pt x="1104" y="899"/>
                    <a:pt x="1099" y="906"/>
                    <a:pt x="1094" y="913"/>
                  </a:cubicBezTo>
                  <a:cubicBezTo>
                    <a:pt x="1094" y="915"/>
                    <a:pt x="1092" y="915"/>
                    <a:pt x="1091" y="915"/>
                  </a:cubicBezTo>
                  <a:close/>
                  <a:moveTo>
                    <a:pt x="82" y="890"/>
                  </a:moveTo>
                  <a:cubicBezTo>
                    <a:pt x="80" y="890"/>
                    <a:pt x="79" y="889"/>
                    <a:pt x="78" y="888"/>
                  </a:cubicBezTo>
                  <a:cubicBezTo>
                    <a:pt x="74" y="881"/>
                    <a:pt x="70" y="873"/>
                    <a:pt x="66" y="865"/>
                  </a:cubicBezTo>
                  <a:cubicBezTo>
                    <a:pt x="65" y="863"/>
                    <a:pt x="66" y="861"/>
                    <a:pt x="68" y="860"/>
                  </a:cubicBezTo>
                  <a:cubicBezTo>
                    <a:pt x="69" y="859"/>
                    <a:pt x="72" y="860"/>
                    <a:pt x="73" y="862"/>
                  </a:cubicBezTo>
                  <a:cubicBezTo>
                    <a:pt x="77" y="869"/>
                    <a:pt x="81" y="877"/>
                    <a:pt x="85" y="884"/>
                  </a:cubicBezTo>
                  <a:cubicBezTo>
                    <a:pt x="86" y="886"/>
                    <a:pt x="85" y="888"/>
                    <a:pt x="83" y="889"/>
                  </a:cubicBezTo>
                  <a:cubicBezTo>
                    <a:pt x="83" y="890"/>
                    <a:pt x="82" y="890"/>
                    <a:pt x="82" y="890"/>
                  </a:cubicBezTo>
                  <a:close/>
                  <a:moveTo>
                    <a:pt x="1117" y="870"/>
                  </a:moveTo>
                  <a:cubicBezTo>
                    <a:pt x="1117" y="870"/>
                    <a:pt x="1116" y="870"/>
                    <a:pt x="1115" y="870"/>
                  </a:cubicBezTo>
                  <a:cubicBezTo>
                    <a:pt x="1114" y="869"/>
                    <a:pt x="1113" y="867"/>
                    <a:pt x="1114" y="865"/>
                  </a:cubicBezTo>
                  <a:cubicBezTo>
                    <a:pt x="1118" y="857"/>
                    <a:pt x="1122" y="850"/>
                    <a:pt x="1125" y="842"/>
                  </a:cubicBezTo>
                  <a:cubicBezTo>
                    <a:pt x="1126" y="840"/>
                    <a:pt x="1128" y="839"/>
                    <a:pt x="1130" y="840"/>
                  </a:cubicBezTo>
                  <a:cubicBezTo>
                    <a:pt x="1132" y="841"/>
                    <a:pt x="1133" y="843"/>
                    <a:pt x="1132" y="845"/>
                  </a:cubicBezTo>
                  <a:cubicBezTo>
                    <a:pt x="1128" y="853"/>
                    <a:pt x="1124" y="861"/>
                    <a:pt x="1120" y="868"/>
                  </a:cubicBezTo>
                  <a:cubicBezTo>
                    <a:pt x="1120" y="870"/>
                    <a:pt x="1118" y="870"/>
                    <a:pt x="1117" y="870"/>
                  </a:cubicBezTo>
                  <a:close/>
                  <a:moveTo>
                    <a:pt x="58" y="844"/>
                  </a:moveTo>
                  <a:cubicBezTo>
                    <a:pt x="57" y="844"/>
                    <a:pt x="55" y="843"/>
                    <a:pt x="55" y="842"/>
                  </a:cubicBezTo>
                  <a:cubicBezTo>
                    <a:pt x="51" y="834"/>
                    <a:pt x="48" y="826"/>
                    <a:pt x="44" y="818"/>
                  </a:cubicBezTo>
                  <a:cubicBezTo>
                    <a:pt x="44" y="816"/>
                    <a:pt x="45" y="814"/>
                    <a:pt x="46" y="813"/>
                  </a:cubicBezTo>
                  <a:cubicBezTo>
                    <a:pt x="48" y="813"/>
                    <a:pt x="50" y="814"/>
                    <a:pt x="51" y="815"/>
                  </a:cubicBezTo>
                  <a:cubicBezTo>
                    <a:pt x="54" y="823"/>
                    <a:pt x="58" y="831"/>
                    <a:pt x="61" y="839"/>
                  </a:cubicBezTo>
                  <a:cubicBezTo>
                    <a:pt x="62" y="841"/>
                    <a:pt x="61" y="843"/>
                    <a:pt x="60" y="844"/>
                  </a:cubicBezTo>
                  <a:cubicBezTo>
                    <a:pt x="59" y="844"/>
                    <a:pt x="59" y="844"/>
                    <a:pt x="58" y="844"/>
                  </a:cubicBezTo>
                  <a:close/>
                  <a:moveTo>
                    <a:pt x="1139" y="824"/>
                  </a:moveTo>
                  <a:cubicBezTo>
                    <a:pt x="1139" y="824"/>
                    <a:pt x="1138" y="824"/>
                    <a:pt x="1138" y="823"/>
                  </a:cubicBezTo>
                  <a:cubicBezTo>
                    <a:pt x="1136" y="823"/>
                    <a:pt x="1135" y="820"/>
                    <a:pt x="1136" y="819"/>
                  </a:cubicBezTo>
                  <a:cubicBezTo>
                    <a:pt x="1139" y="811"/>
                    <a:pt x="1142" y="803"/>
                    <a:pt x="1145" y="795"/>
                  </a:cubicBezTo>
                  <a:cubicBezTo>
                    <a:pt x="1146" y="793"/>
                    <a:pt x="1148" y="792"/>
                    <a:pt x="1150" y="792"/>
                  </a:cubicBezTo>
                  <a:cubicBezTo>
                    <a:pt x="1152" y="793"/>
                    <a:pt x="1153" y="795"/>
                    <a:pt x="1152" y="797"/>
                  </a:cubicBezTo>
                  <a:cubicBezTo>
                    <a:pt x="1149" y="805"/>
                    <a:pt x="1146" y="813"/>
                    <a:pt x="1142" y="821"/>
                  </a:cubicBezTo>
                  <a:cubicBezTo>
                    <a:pt x="1142" y="823"/>
                    <a:pt x="1141" y="824"/>
                    <a:pt x="1139" y="824"/>
                  </a:cubicBezTo>
                  <a:close/>
                  <a:moveTo>
                    <a:pt x="39" y="797"/>
                  </a:moveTo>
                  <a:cubicBezTo>
                    <a:pt x="37" y="797"/>
                    <a:pt x="36" y="796"/>
                    <a:pt x="35" y="794"/>
                  </a:cubicBezTo>
                  <a:cubicBezTo>
                    <a:pt x="32" y="786"/>
                    <a:pt x="29" y="778"/>
                    <a:pt x="27" y="769"/>
                  </a:cubicBezTo>
                  <a:cubicBezTo>
                    <a:pt x="26" y="768"/>
                    <a:pt x="27" y="765"/>
                    <a:pt x="29" y="765"/>
                  </a:cubicBezTo>
                  <a:cubicBezTo>
                    <a:pt x="31" y="764"/>
                    <a:pt x="33" y="765"/>
                    <a:pt x="34" y="767"/>
                  </a:cubicBezTo>
                  <a:cubicBezTo>
                    <a:pt x="36" y="775"/>
                    <a:pt x="39" y="784"/>
                    <a:pt x="42" y="792"/>
                  </a:cubicBezTo>
                  <a:cubicBezTo>
                    <a:pt x="43" y="793"/>
                    <a:pt x="42" y="796"/>
                    <a:pt x="40" y="796"/>
                  </a:cubicBezTo>
                  <a:cubicBezTo>
                    <a:pt x="39" y="796"/>
                    <a:pt x="39" y="797"/>
                    <a:pt x="39" y="797"/>
                  </a:cubicBezTo>
                  <a:close/>
                  <a:moveTo>
                    <a:pt x="1157" y="775"/>
                  </a:moveTo>
                  <a:cubicBezTo>
                    <a:pt x="1156" y="775"/>
                    <a:pt x="1156" y="775"/>
                    <a:pt x="1156" y="775"/>
                  </a:cubicBezTo>
                  <a:cubicBezTo>
                    <a:pt x="1154" y="774"/>
                    <a:pt x="1153" y="772"/>
                    <a:pt x="1153" y="770"/>
                  </a:cubicBezTo>
                  <a:cubicBezTo>
                    <a:pt x="1156" y="762"/>
                    <a:pt x="1158" y="754"/>
                    <a:pt x="1160" y="746"/>
                  </a:cubicBezTo>
                  <a:cubicBezTo>
                    <a:pt x="1161" y="744"/>
                    <a:pt x="1163" y="743"/>
                    <a:pt x="1165" y="743"/>
                  </a:cubicBezTo>
                  <a:cubicBezTo>
                    <a:pt x="1167" y="744"/>
                    <a:pt x="1168" y="746"/>
                    <a:pt x="1168" y="748"/>
                  </a:cubicBezTo>
                  <a:cubicBezTo>
                    <a:pt x="1165" y="756"/>
                    <a:pt x="1163" y="764"/>
                    <a:pt x="1160" y="773"/>
                  </a:cubicBezTo>
                  <a:cubicBezTo>
                    <a:pt x="1160" y="774"/>
                    <a:pt x="1158" y="775"/>
                    <a:pt x="1157" y="775"/>
                  </a:cubicBezTo>
                  <a:close/>
                  <a:moveTo>
                    <a:pt x="23" y="747"/>
                  </a:moveTo>
                  <a:cubicBezTo>
                    <a:pt x="22" y="747"/>
                    <a:pt x="20" y="746"/>
                    <a:pt x="20" y="744"/>
                  </a:cubicBezTo>
                  <a:cubicBezTo>
                    <a:pt x="18" y="736"/>
                    <a:pt x="16" y="728"/>
                    <a:pt x="14" y="719"/>
                  </a:cubicBezTo>
                  <a:cubicBezTo>
                    <a:pt x="13" y="717"/>
                    <a:pt x="15" y="715"/>
                    <a:pt x="17" y="715"/>
                  </a:cubicBezTo>
                  <a:cubicBezTo>
                    <a:pt x="19" y="714"/>
                    <a:pt x="21" y="716"/>
                    <a:pt x="21" y="718"/>
                  </a:cubicBezTo>
                  <a:cubicBezTo>
                    <a:pt x="23" y="726"/>
                    <a:pt x="25" y="734"/>
                    <a:pt x="27" y="743"/>
                  </a:cubicBezTo>
                  <a:cubicBezTo>
                    <a:pt x="27" y="745"/>
                    <a:pt x="26" y="747"/>
                    <a:pt x="24" y="747"/>
                  </a:cubicBezTo>
                  <a:lnTo>
                    <a:pt x="23" y="747"/>
                  </a:lnTo>
                  <a:close/>
                  <a:moveTo>
                    <a:pt x="1170" y="725"/>
                  </a:moveTo>
                  <a:cubicBezTo>
                    <a:pt x="1169" y="725"/>
                    <a:pt x="1169" y="725"/>
                    <a:pt x="1169" y="725"/>
                  </a:cubicBezTo>
                  <a:cubicBezTo>
                    <a:pt x="1167" y="725"/>
                    <a:pt x="1166" y="723"/>
                    <a:pt x="1167" y="721"/>
                  </a:cubicBezTo>
                  <a:cubicBezTo>
                    <a:pt x="1168" y="713"/>
                    <a:pt x="1170" y="704"/>
                    <a:pt x="1171" y="696"/>
                  </a:cubicBezTo>
                  <a:cubicBezTo>
                    <a:pt x="1172" y="694"/>
                    <a:pt x="1174" y="692"/>
                    <a:pt x="1176" y="693"/>
                  </a:cubicBezTo>
                  <a:cubicBezTo>
                    <a:pt x="1178" y="693"/>
                    <a:pt x="1179" y="695"/>
                    <a:pt x="1179" y="697"/>
                  </a:cubicBezTo>
                  <a:cubicBezTo>
                    <a:pt x="1177" y="705"/>
                    <a:pt x="1176" y="714"/>
                    <a:pt x="1174" y="722"/>
                  </a:cubicBezTo>
                  <a:cubicBezTo>
                    <a:pt x="1173" y="724"/>
                    <a:pt x="1172" y="725"/>
                    <a:pt x="1170" y="725"/>
                  </a:cubicBezTo>
                  <a:close/>
                  <a:moveTo>
                    <a:pt x="12" y="697"/>
                  </a:moveTo>
                  <a:cubicBezTo>
                    <a:pt x="11" y="697"/>
                    <a:pt x="9" y="696"/>
                    <a:pt x="9" y="694"/>
                  </a:cubicBezTo>
                  <a:cubicBezTo>
                    <a:pt x="7" y="685"/>
                    <a:pt x="6" y="677"/>
                    <a:pt x="5" y="668"/>
                  </a:cubicBezTo>
                  <a:cubicBezTo>
                    <a:pt x="5" y="666"/>
                    <a:pt x="6" y="664"/>
                    <a:pt x="8" y="664"/>
                  </a:cubicBezTo>
                  <a:cubicBezTo>
                    <a:pt x="10" y="664"/>
                    <a:pt x="12" y="665"/>
                    <a:pt x="12" y="667"/>
                  </a:cubicBezTo>
                  <a:cubicBezTo>
                    <a:pt x="13" y="676"/>
                    <a:pt x="15" y="684"/>
                    <a:pt x="16" y="693"/>
                  </a:cubicBezTo>
                  <a:cubicBezTo>
                    <a:pt x="16" y="695"/>
                    <a:pt x="15" y="696"/>
                    <a:pt x="13" y="697"/>
                  </a:cubicBezTo>
                  <a:lnTo>
                    <a:pt x="12" y="697"/>
                  </a:lnTo>
                  <a:close/>
                  <a:moveTo>
                    <a:pt x="1179" y="675"/>
                  </a:moveTo>
                  <a:cubicBezTo>
                    <a:pt x="1179" y="674"/>
                    <a:pt x="1179" y="674"/>
                    <a:pt x="1179" y="674"/>
                  </a:cubicBezTo>
                  <a:cubicBezTo>
                    <a:pt x="1177" y="674"/>
                    <a:pt x="1175" y="672"/>
                    <a:pt x="1175" y="670"/>
                  </a:cubicBezTo>
                  <a:cubicBezTo>
                    <a:pt x="1176" y="662"/>
                    <a:pt x="1177" y="653"/>
                    <a:pt x="1178" y="645"/>
                  </a:cubicBezTo>
                  <a:cubicBezTo>
                    <a:pt x="1178" y="643"/>
                    <a:pt x="1180" y="641"/>
                    <a:pt x="1182" y="642"/>
                  </a:cubicBezTo>
                  <a:cubicBezTo>
                    <a:pt x="1184" y="642"/>
                    <a:pt x="1186" y="643"/>
                    <a:pt x="1185" y="646"/>
                  </a:cubicBezTo>
                  <a:cubicBezTo>
                    <a:pt x="1185" y="654"/>
                    <a:pt x="1184" y="663"/>
                    <a:pt x="1183" y="671"/>
                  </a:cubicBezTo>
                  <a:cubicBezTo>
                    <a:pt x="1182" y="673"/>
                    <a:pt x="1181" y="675"/>
                    <a:pt x="1179" y="675"/>
                  </a:cubicBezTo>
                  <a:close/>
                  <a:moveTo>
                    <a:pt x="6" y="646"/>
                  </a:moveTo>
                  <a:cubicBezTo>
                    <a:pt x="4" y="646"/>
                    <a:pt x="3" y="644"/>
                    <a:pt x="2" y="642"/>
                  </a:cubicBezTo>
                  <a:cubicBezTo>
                    <a:pt x="2" y="634"/>
                    <a:pt x="1" y="625"/>
                    <a:pt x="1" y="616"/>
                  </a:cubicBezTo>
                  <a:cubicBezTo>
                    <a:pt x="1" y="614"/>
                    <a:pt x="2" y="613"/>
                    <a:pt x="4" y="613"/>
                  </a:cubicBezTo>
                  <a:cubicBezTo>
                    <a:pt x="7" y="613"/>
                    <a:pt x="8" y="614"/>
                    <a:pt x="8" y="616"/>
                  </a:cubicBezTo>
                  <a:cubicBezTo>
                    <a:pt x="9" y="625"/>
                    <a:pt x="9" y="633"/>
                    <a:pt x="10" y="642"/>
                  </a:cubicBezTo>
                  <a:cubicBezTo>
                    <a:pt x="10" y="644"/>
                    <a:pt x="8" y="646"/>
                    <a:pt x="6" y="646"/>
                  </a:cubicBezTo>
                  <a:close/>
                  <a:moveTo>
                    <a:pt x="1183" y="623"/>
                  </a:moveTo>
                  <a:cubicBezTo>
                    <a:pt x="1183" y="623"/>
                    <a:pt x="1183" y="623"/>
                    <a:pt x="1183" y="623"/>
                  </a:cubicBezTo>
                  <a:cubicBezTo>
                    <a:pt x="1181" y="623"/>
                    <a:pt x="1180" y="621"/>
                    <a:pt x="1180" y="619"/>
                  </a:cubicBezTo>
                  <a:cubicBezTo>
                    <a:pt x="1180" y="611"/>
                    <a:pt x="1180" y="602"/>
                    <a:pt x="1180" y="594"/>
                  </a:cubicBezTo>
                  <a:cubicBezTo>
                    <a:pt x="1180" y="592"/>
                    <a:pt x="1182" y="590"/>
                    <a:pt x="1184" y="590"/>
                  </a:cubicBezTo>
                  <a:cubicBezTo>
                    <a:pt x="1186" y="590"/>
                    <a:pt x="1188" y="592"/>
                    <a:pt x="1188" y="594"/>
                  </a:cubicBezTo>
                  <a:cubicBezTo>
                    <a:pt x="1188" y="602"/>
                    <a:pt x="1188" y="611"/>
                    <a:pt x="1187" y="620"/>
                  </a:cubicBezTo>
                  <a:cubicBezTo>
                    <a:pt x="1187" y="622"/>
                    <a:pt x="1185" y="623"/>
                    <a:pt x="1183" y="623"/>
                  </a:cubicBezTo>
                  <a:close/>
                  <a:moveTo>
                    <a:pt x="4" y="594"/>
                  </a:moveTo>
                  <a:cubicBezTo>
                    <a:pt x="4" y="594"/>
                    <a:pt x="4" y="594"/>
                    <a:pt x="4" y="594"/>
                  </a:cubicBezTo>
                  <a:cubicBezTo>
                    <a:pt x="2" y="594"/>
                    <a:pt x="0" y="593"/>
                    <a:pt x="0" y="590"/>
                  </a:cubicBezTo>
                  <a:cubicBezTo>
                    <a:pt x="1" y="582"/>
                    <a:pt x="1" y="573"/>
                    <a:pt x="1" y="565"/>
                  </a:cubicBezTo>
                  <a:cubicBezTo>
                    <a:pt x="1" y="563"/>
                    <a:pt x="3" y="561"/>
                    <a:pt x="5" y="561"/>
                  </a:cubicBezTo>
                  <a:cubicBezTo>
                    <a:pt x="7" y="561"/>
                    <a:pt x="9" y="563"/>
                    <a:pt x="9" y="565"/>
                  </a:cubicBezTo>
                  <a:cubicBezTo>
                    <a:pt x="8" y="573"/>
                    <a:pt x="8" y="582"/>
                    <a:pt x="8" y="591"/>
                  </a:cubicBezTo>
                  <a:cubicBezTo>
                    <a:pt x="8" y="593"/>
                    <a:pt x="6" y="594"/>
                    <a:pt x="4" y="594"/>
                  </a:cubicBezTo>
                  <a:close/>
                  <a:moveTo>
                    <a:pt x="1184" y="578"/>
                  </a:moveTo>
                  <a:cubicBezTo>
                    <a:pt x="1182" y="578"/>
                    <a:pt x="1180" y="576"/>
                    <a:pt x="1180" y="574"/>
                  </a:cubicBezTo>
                  <a:cubicBezTo>
                    <a:pt x="1180" y="566"/>
                    <a:pt x="1179" y="557"/>
                    <a:pt x="1179" y="549"/>
                  </a:cubicBezTo>
                  <a:cubicBezTo>
                    <a:pt x="1178" y="547"/>
                    <a:pt x="1180" y="545"/>
                    <a:pt x="1182" y="545"/>
                  </a:cubicBezTo>
                  <a:cubicBezTo>
                    <a:pt x="1184" y="545"/>
                    <a:pt x="1186" y="546"/>
                    <a:pt x="1186" y="548"/>
                  </a:cubicBezTo>
                  <a:cubicBezTo>
                    <a:pt x="1187" y="557"/>
                    <a:pt x="1187" y="566"/>
                    <a:pt x="1187" y="574"/>
                  </a:cubicBezTo>
                  <a:cubicBezTo>
                    <a:pt x="1187" y="576"/>
                    <a:pt x="1186" y="578"/>
                    <a:pt x="1184" y="578"/>
                  </a:cubicBezTo>
                  <a:close/>
                  <a:moveTo>
                    <a:pt x="7" y="543"/>
                  </a:moveTo>
                  <a:cubicBezTo>
                    <a:pt x="6" y="543"/>
                    <a:pt x="6" y="543"/>
                    <a:pt x="6" y="543"/>
                  </a:cubicBezTo>
                  <a:cubicBezTo>
                    <a:pt x="4" y="542"/>
                    <a:pt x="3" y="541"/>
                    <a:pt x="3" y="539"/>
                  </a:cubicBezTo>
                  <a:cubicBezTo>
                    <a:pt x="4" y="530"/>
                    <a:pt x="5" y="521"/>
                    <a:pt x="6" y="513"/>
                  </a:cubicBezTo>
                  <a:cubicBezTo>
                    <a:pt x="6" y="511"/>
                    <a:pt x="8" y="509"/>
                    <a:pt x="10" y="510"/>
                  </a:cubicBezTo>
                  <a:cubicBezTo>
                    <a:pt x="12" y="510"/>
                    <a:pt x="13" y="512"/>
                    <a:pt x="13" y="514"/>
                  </a:cubicBezTo>
                  <a:cubicBezTo>
                    <a:pt x="12" y="522"/>
                    <a:pt x="11" y="531"/>
                    <a:pt x="10" y="539"/>
                  </a:cubicBezTo>
                  <a:cubicBezTo>
                    <a:pt x="10" y="541"/>
                    <a:pt x="9" y="543"/>
                    <a:pt x="7" y="543"/>
                  </a:cubicBezTo>
                  <a:close/>
                  <a:moveTo>
                    <a:pt x="1180" y="527"/>
                  </a:moveTo>
                  <a:cubicBezTo>
                    <a:pt x="1178" y="527"/>
                    <a:pt x="1176" y="525"/>
                    <a:pt x="1176" y="523"/>
                  </a:cubicBezTo>
                  <a:cubicBezTo>
                    <a:pt x="1175" y="515"/>
                    <a:pt x="1174" y="506"/>
                    <a:pt x="1173" y="498"/>
                  </a:cubicBezTo>
                  <a:cubicBezTo>
                    <a:pt x="1172" y="496"/>
                    <a:pt x="1174" y="494"/>
                    <a:pt x="1176" y="494"/>
                  </a:cubicBezTo>
                  <a:cubicBezTo>
                    <a:pt x="1178" y="493"/>
                    <a:pt x="1179" y="495"/>
                    <a:pt x="1180" y="497"/>
                  </a:cubicBezTo>
                  <a:cubicBezTo>
                    <a:pt x="1181" y="505"/>
                    <a:pt x="1182" y="514"/>
                    <a:pt x="1183" y="522"/>
                  </a:cubicBezTo>
                  <a:cubicBezTo>
                    <a:pt x="1184" y="524"/>
                    <a:pt x="1182" y="526"/>
                    <a:pt x="1180" y="527"/>
                  </a:cubicBezTo>
                  <a:close/>
                  <a:moveTo>
                    <a:pt x="14" y="492"/>
                  </a:moveTo>
                  <a:cubicBezTo>
                    <a:pt x="13" y="492"/>
                    <a:pt x="13" y="492"/>
                    <a:pt x="13" y="492"/>
                  </a:cubicBezTo>
                  <a:cubicBezTo>
                    <a:pt x="11" y="491"/>
                    <a:pt x="10" y="489"/>
                    <a:pt x="10" y="487"/>
                  </a:cubicBezTo>
                  <a:cubicBezTo>
                    <a:pt x="11" y="479"/>
                    <a:pt x="13" y="470"/>
                    <a:pt x="15" y="462"/>
                  </a:cubicBezTo>
                  <a:cubicBezTo>
                    <a:pt x="16" y="460"/>
                    <a:pt x="18" y="459"/>
                    <a:pt x="20" y="459"/>
                  </a:cubicBezTo>
                  <a:cubicBezTo>
                    <a:pt x="22" y="460"/>
                    <a:pt x="23" y="461"/>
                    <a:pt x="22" y="463"/>
                  </a:cubicBezTo>
                  <a:cubicBezTo>
                    <a:pt x="20" y="472"/>
                    <a:pt x="19" y="480"/>
                    <a:pt x="17" y="489"/>
                  </a:cubicBezTo>
                  <a:cubicBezTo>
                    <a:pt x="17" y="490"/>
                    <a:pt x="15" y="492"/>
                    <a:pt x="14" y="492"/>
                  </a:cubicBezTo>
                  <a:close/>
                  <a:moveTo>
                    <a:pt x="1171" y="476"/>
                  </a:moveTo>
                  <a:cubicBezTo>
                    <a:pt x="1170" y="476"/>
                    <a:pt x="1168" y="475"/>
                    <a:pt x="1168" y="473"/>
                  </a:cubicBezTo>
                  <a:cubicBezTo>
                    <a:pt x="1166" y="464"/>
                    <a:pt x="1164" y="456"/>
                    <a:pt x="1162" y="448"/>
                  </a:cubicBezTo>
                  <a:cubicBezTo>
                    <a:pt x="1162" y="446"/>
                    <a:pt x="1163" y="444"/>
                    <a:pt x="1165" y="443"/>
                  </a:cubicBezTo>
                  <a:cubicBezTo>
                    <a:pt x="1167" y="443"/>
                    <a:pt x="1169" y="444"/>
                    <a:pt x="1169" y="446"/>
                  </a:cubicBezTo>
                  <a:cubicBezTo>
                    <a:pt x="1171" y="454"/>
                    <a:pt x="1173" y="463"/>
                    <a:pt x="1175" y="471"/>
                  </a:cubicBezTo>
                  <a:cubicBezTo>
                    <a:pt x="1175" y="473"/>
                    <a:pt x="1174" y="475"/>
                    <a:pt x="1172" y="476"/>
                  </a:cubicBezTo>
                  <a:lnTo>
                    <a:pt x="1171" y="476"/>
                  </a:lnTo>
                  <a:close/>
                  <a:moveTo>
                    <a:pt x="25" y="441"/>
                  </a:moveTo>
                  <a:cubicBezTo>
                    <a:pt x="24" y="441"/>
                    <a:pt x="24" y="441"/>
                    <a:pt x="24" y="441"/>
                  </a:cubicBezTo>
                  <a:cubicBezTo>
                    <a:pt x="22" y="441"/>
                    <a:pt x="21" y="439"/>
                    <a:pt x="21" y="437"/>
                  </a:cubicBezTo>
                  <a:cubicBezTo>
                    <a:pt x="24" y="428"/>
                    <a:pt x="26" y="420"/>
                    <a:pt x="29" y="412"/>
                  </a:cubicBezTo>
                  <a:cubicBezTo>
                    <a:pt x="29" y="410"/>
                    <a:pt x="32" y="409"/>
                    <a:pt x="33" y="409"/>
                  </a:cubicBezTo>
                  <a:cubicBezTo>
                    <a:pt x="35" y="410"/>
                    <a:pt x="36" y="412"/>
                    <a:pt x="36" y="414"/>
                  </a:cubicBezTo>
                  <a:cubicBezTo>
                    <a:pt x="33" y="422"/>
                    <a:pt x="31" y="430"/>
                    <a:pt x="29" y="439"/>
                  </a:cubicBezTo>
                  <a:cubicBezTo>
                    <a:pt x="28" y="440"/>
                    <a:pt x="27" y="441"/>
                    <a:pt x="25" y="441"/>
                  </a:cubicBezTo>
                  <a:close/>
                  <a:moveTo>
                    <a:pt x="1159" y="426"/>
                  </a:moveTo>
                  <a:cubicBezTo>
                    <a:pt x="1157" y="426"/>
                    <a:pt x="1156" y="425"/>
                    <a:pt x="1155" y="423"/>
                  </a:cubicBezTo>
                  <a:cubicBezTo>
                    <a:pt x="1153" y="415"/>
                    <a:pt x="1150" y="407"/>
                    <a:pt x="1147" y="399"/>
                  </a:cubicBezTo>
                  <a:cubicBezTo>
                    <a:pt x="1146" y="397"/>
                    <a:pt x="1147" y="395"/>
                    <a:pt x="1149" y="394"/>
                  </a:cubicBezTo>
                  <a:cubicBezTo>
                    <a:pt x="1151" y="393"/>
                    <a:pt x="1153" y="394"/>
                    <a:pt x="1154" y="396"/>
                  </a:cubicBezTo>
                  <a:cubicBezTo>
                    <a:pt x="1157" y="405"/>
                    <a:pt x="1160" y="413"/>
                    <a:pt x="1162" y="421"/>
                  </a:cubicBezTo>
                  <a:cubicBezTo>
                    <a:pt x="1163" y="423"/>
                    <a:pt x="1162" y="425"/>
                    <a:pt x="1160" y="426"/>
                  </a:cubicBezTo>
                  <a:lnTo>
                    <a:pt x="1159" y="426"/>
                  </a:lnTo>
                  <a:close/>
                  <a:moveTo>
                    <a:pt x="41" y="392"/>
                  </a:moveTo>
                  <a:cubicBezTo>
                    <a:pt x="40" y="392"/>
                    <a:pt x="40" y="392"/>
                    <a:pt x="40" y="392"/>
                  </a:cubicBezTo>
                  <a:cubicBezTo>
                    <a:pt x="38" y="391"/>
                    <a:pt x="37" y="389"/>
                    <a:pt x="37" y="387"/>
                  </a:cubicBezTo>
                  <a:cubicBezTo>
                    <a:pt x="40" y="379"/>
                    <a:pt x="44" y="371"/>
                    <a:pt x="47" y="363"/>
                  </a:cubicBezTo>
                  <a:cubicBezTo>
                    <a:pt x="48" y="361"/>
                    <a:pt x="50" y="360"/>
                    <a:pt x="52" y="361"/>
                  </a:cubicBezTo>
                  <a:cubicBezTo>
                    <a:pt x="54" y="362"/>
                    <a:pt x="55" y="364"/>
                    <a:pt x="54" y="366"/>
                  </a:cubicBezTo>
                  <a:cubicBezTo>
                    <a:pt x="50" y="374"/>
                    <a:pt x="47" y="382"/>
                    <a:pt x="44" y="390"/>
                  </a:cubicBezTo>
                  <a:cubicBezTo>
                    <a:pt x="44" y="391"/>
                    <a:pt x="42" y="392"/>
                    <a:pt x="41" y="392"/>
                  </a:cubicBezTo>
                  <a:close/>
                  <a:moveTo>
                    <a:pt x="1142" y="377"/>
                  </a:moveTo>
                  <a:cubicBezTo>
                    <a:pt x="1140" y="377"/>
                    <a:pt x="1139" y="376"/>
                    <a:pt x="1138" y="375"/>
                  </a:cubicBezTo>
                  <a:cubicBezTo>
                    <a:pt x="1135" y="367"/>
                    <a:pt x="1132" y="359"/>
                    <a:pt x="1128" y="351"/>
                  </a:cubicBezTo>
                  <a:cubicBezTo>
                    <a:pt x="1127" y="349"/>
                    <a:pt x="1128" y="347"/>
                    <a:pt x="1130" y="346"/>
                  </a:cubicBezTo>
                  <a:cubicBezTo>
                    <a:pt x="1132" y="346"/>
                    <a:pt x="1134" y="346"/>
                    <a:pt x="1135" y="348"/>
                  </a:cubicBezTo>
                  <a:cubicBezTo>
                    <a:pt x="1138" y="356"/>
                    <a:pt x="1142" y="364"/>
                    <a:pt x="1145" y="372"/>
                  </a:cubicBezTo>
                  <a:cubicBezTo>
                    <a:pt x="1146" y="374"/>
                    <a:pt x="1145" y="376"/>
                    <a:pt x="1143" y="377"/>
                  </a:cubicBezTo>
                  <a:cubicBezTo>
                    <a:pt x="1142" y="377"/>
                    <a:pt x="1142" y="377"/>
                    <a:pt x="1142" y="377"/>
                  </a:cubicBezTo>
                  <a:close/>
                  <a:moveTo>
                    <a:pt x="61" y="345"/>
                  </a:moveTo>
                  <a:cubicBezTo>
                    <a:pt x="60" y="345"/>
                    <a:pt x="60" y="344"/>
                    <a:pt x="59" y="344"/>
                  </a:cubicBezTo>
                  <a:cubicBezTo>
                    <a:pt x="57" y="343"/>
                    <a:pt x="57" y="341"/>
                    <a:pt x="58" y="339"/>
                  </a:cubicBezTo>
                  <a:cubicBezTo>
                    <a:pt x="61" y="332"/>
                    <a:pt x="65" y="324"/>
                    <a:pt x="69" y="316"/>
                  </a:cubicBezTo>
                  <a:cubicBezTo>
                    <a:pt x="70" y="314"/>
                    <a:pt x="72" y="314"/>
                    <a:pt x="74" y="315"/>
                  </a:cubicBezTo>
                  <a:cubicBezTo>
                    <a:pt x="76" y="316"/>
                    <a:pt x="77" y="318"/>
                    <a:pt x="76" y="320"/>
                  </a:cubicBezTo>
                  <a:cubicBezTo>
                    <a:pt x="72" y="327"/>
                    <a:pt x="68" y="335"/>
                    <a:pt x="64" y="342"/>
                  </a:cubicBezTo>
                  <a:cubicBezTo>
                    <a:pt x="64" y="344"/>
                    <a:pt x="62" y="345"/>
                    <a:pt x="61" y="345"/>
                  </a:cubicBezTo>
                  <a:close/>
                  <a:moveTo>
                    <a:pt x="1120" y="330"/>
                  </a:moveTo>
                  <a:cubicBezTo>
                    <a:pt x="1119" y="330"/>
                    <a:pt x="1118" y="330"/>
                    <a:pt x="1117" y="328"/>
                  </a:cubicBezTo>
                  <a:cubicBezTo>
                    <a:pt x="1113" y="321"/>
                    <a:pt x="1109" y="313"/>
                    <a:pt x="1105" y="306"/>
                  </a:cubicBezTo>
                  <a:cubicBezTo>
                    <a:pt x="1104" y="304"/>
                    <a:pt x="1104" y="302"/>
                    <a:pt x="1106" y="301"/>
                  </a:cubicBezTo>
                  <a:cubicBezTo>
                    <a:pt x="1108" y="300"/>
                    <a:pt x="1110" y="300"/>
                    <a:pt x="1111" y="302"/>
                  </a:cubicBezTo>
                  <a:cubicBezTo>
                    <a:pt x="1116" y="310"/>
                    <a:pt x="1120" y="317"/>
                    <a:pt x="1124" y="325"/>
                  </a:cubicBezTo>
                  <a:cubicBezTo>
                    <a:pt x="1124" y="327"/>
                    <a:pt x="1124" y="329"/>
                    <a:pt x="1122" y="330"/>
                  </a:cubicBezTo>
                  <a:cubicBezTo>
                    <a:pt x="1121" y="330"/>
                    <a:pt x="1121" y="330"/>
                    <a:pt x="1120" y="330"/>
                  </a:cubicBezTo>
                  <a:close/>
                  <a:moveTo>
                    <a:pt x="85" y="299"/>
                  </a:moveTo>
                  <a:cubicBezTo>
                    <a:pt x="84" y="299"/>
                    <a:pt x="84" y="299"/>
                    <a:pt x="83" y="298"/>
                  </a:cubicBezTo>
                  <a:cubicBezTo>
                    <a:pt x="81" y="297"/>
                    <a:pt x="81" y="295"/>
                    <a:pt x="82" y="293"/>
                  </a:cubicBezTo>
                  <a:cubicBezTo>
                    <a:pt x="86" y="286"/>
                    <a:pt x="91" y="279"/>
                    <a:pt x="96" y="271"/>
                  </a:cubicBezTo>
                  <a:cubicBezTo>
                    <a:pt x="97" y="270"/>
                    <a:pt x="99" y="269"/>
                    <a:pt x="101" y="270"/>
                  </a:cubicBezTo>
                  <a:cubicBezTo>
                    <a:pt x="102" y="271"/>
                    <a:pt x="103" y="274"/>
                    <a:pt x="102" y="275"/>
                  </a:cubicBezTo>
                  <a:cubicBezTo>
                    <a:pt x="97" y="282"/>
                    <a:pt x="93" y="290"/>
                    <a:pt x="88" y="297"/>
                  </a:cubicBezTo>
                  <a:cubicBezTo>
                    <a:pt x="88" y="298"/>
                    <a:pt x="86" y="299"/>
                    <a:pt x="85" y="299"/>
                  </a:cubicBezTo>
                  <a:close/>
                  <a:moveTo>
                    <a:pt x="1095" y="285"/>
                  </a:moveTo>
                  <a:cubicBezTo>
                    <a:pt x="1094" y="285"/>
                    <a:pt x="1093" y="285"/>
                    <a:pt x="1092" y="284"/>
                  </a:cubicBezTo>
                  <a:cubicBezTo>
                    <a:pt x="1087" y="277"/>
                    <a:pt x="1083" y="269"/>
                    <a:pt x="1078" y="262"/>
                  </a:cubicBezTo>
                  <a:cubicBezTo>
                    <a:pt x="1077" y="261"/>
                    <a:pt x="1077" y="258"/>
                    <a:pt x="1079" y="257"/>
                  </a:cubicBezTo>
                  <a:cubicBezTo>
                    <a:pt x="1080" y="256"/>
                    <a:pt x="1083" y="257"/>
                    <a:pt x="1084" y="258"/>
                  </a:cubicBezTo>
                  <a:cubicBezTo>
                    <a:pt x="1089" y="265"/>
                    <a:pt x="1093" y="273"/>
                    <a:pt x="1098" y="280"/>
                  </a:cubicBezTo>
                  <a:cubicBezTo>
                    <a:pt x="1099" y="282"/>
                    <a:pt x="1099" y="284"/>
                    <a:pt x="1097" y="285"/>
                  </a:cubicBezTo>
                  <a:cubicBezTo>
                    <a:pt x="1096" y="285"/>
                    <a:pt x="1096" y="285"/>
                    <a:pt x="1095" y="285"/>
                  </a:cubicBezTo>
                  <a:close/>
                  <a:moveTo>
                    <a:pt x="113" y="256"/>
                  </a:moveTo>
                  <a:cubicBezTo>
                    <a:pt x="112" y="256"/>
                    <a:pt x="112" y="255"/>
                    <a:pt x="111" y="255"/>
                  </a:cubicBezTo>
                  <a:cubicBezTo>
                    <a:pt x="109" y="254"/>
                    <a:pt x="109" y="251"/>
                    <a:pt x="110" y="250"/>
                  </a:cubicBezTo>
                  <a:cubicBezTo>
                    <a:pt x="115" y="243"/>
                    <a:pt x="120" y="236"/>
                    <a:pt x="126" y="229"/>
                  </a:cubicBezTo>
                  <a:cubicBezTo>
                    <a:pt x="127" y="227"/>
                    <a:pt x="129" y="227"/>
                    <a:pt x="131" y="228"/>
                  </a:cubicBezTo>
                  <a:cubicBezTo>
                    <a:pt x="132" y="230"/>
                    <a:pt x="133" y="232"/>
                    <a:pt x="131" y="234"/>
                  </a:cubicBezTo>
                  <a:cubicBezTo>
                    <a:pt x="126" y="240"/>
                    <a:pt x="121" y="247"/>
                    <a:pt x="116" y="254"/>
                  </a:cubicBezTo>
                  <a:cubicBezTo>
                    <a:pt x="115" y="255"/>
                    <a:pt x="114" y="256"/>
                    <a:pt x="113" y="256"/>
                  </a:cubicBezTo>
                  <a:close/>
                  <a:moveTo>
                    <a:pt x="1066" y="243"/>
                  </a:moveTo>
                  <a:cubicBezTo>
                    <a:pt x="1065" y="243"/>
                    <a:pt x="1064" y="243"/>
                    <a:pt x="1063" y="242"/>
                  </a:cubicBezTo>
                  <a:cubicBezTo>
                    <a:pt x="1058" y="235"/>
                    <a:pt x="1052" y="228"/>
                    <a:pt x="1047" y="221"/>
                  </a:cubicBezTo>
                  <a:cubicBezTo>
                    <a:pt x="1046" y="220"/>
                    <a:pt x="1046" y="218"/>
                    <a:pt x="1047" y="216"/>
                  </a:cubicBezTo>
                  <a:cubicBezTo>
                    <a:pt x="1049" y="215"/>
                    <a:pt x="1051" y="215"/>
                    <a:pt x="1053" y="217"/>
                  </a:cubicBezTo>
                  <a:cubicBezTo>
                    <a:pt x="1058" y="223"/>
                    <a:pt x="1064" y="230"/>
                    <a:pt x="1069" y="237"/>
                  </a:cubicBezTo>
                  <a:cubicBezTo>
                    <a:pt x="1070" y="239"/>
                    <a:pt x="1070" y="241"/>
                    <a:pt x="1068" y="242"/>
                  </a:cubicBezTo>
                  <a:cubicBezTo>
                    <a:pt x="1067" y="243"/>
                    <a:pt x="1067" y="243"/>
                    <a:pt x="1066" y="243"/>
                  </a:cubicBezTo>
                  <a:close/>
                  <a:moveTo>
                    <a:pt x="145" y="215"/>
                  </a:moveTo>
                  <a:cubicBezTo>
                    <a:pt x="144" y="215"/>
                    <a:pt x="143" y="215"/>
                    <a:pt x="142" y="214"/>
                  </a:cubicBezTo>
                  <a:cubicBezTo>
                    <a:pt x="141" y="213"/>
                    <a:pt x="141" y="210"/>
                    <a:pt x="142" y="209"/>
                  </a:cubicBezTo>
                  <a:cubicBezTo>
                    <a:pt x="148" y="202"/>
                    <a:pt x="153" y="196"/>
                    <a:pt x="159" y="189"/>
                  </a:cubicBezTo>
                  <a:cubicBezTo>
                    <a:pt x="161" y="188"/>
                    <a:pt x="163" y="188"/>
                    <a:pt x="165" y="189"/>
                  </a:cubicBezTo>
                  <a:cubicBezTo>
                    <a:pt x="166" y="191"/>
                    <a:pt x="166" y="193"/>
                    <a:pt x="165" y="195"/>
                  </a:cubicBezTo>
                  <a:cubicBezTo>
                    <a:pt x="159" y="201"/>
                    <a:pt x="153" y="207"/>
                    <a:pt x="148" y="214"/>
                  </a:cubicBezTo>
                  <a:cubicBezTo>
                    <a:pt x="147" y="215"/>
                    <a:pt x="146" y="215"/>
                    <a:pt x="145" y="215"/>
                  </a:cubicBezTo>
                  <a:close/>
                  <a:moveTo>
                    <a:pt x="1033" y="203"/>
                  </a:moveTo>
                  <a:cubicBezTo>
                    <a:pt x="1032" y="203"/>
                    <a:pt x="1031" y="203"/>
                    <a:pt x="1030" y="202"/>
                  </a:cubicBezTo>
                  <a:cubicBezTo>
                    <a:pt x="1025" y="196"/>
                    <a:pt x="1019" y="189"/>
                    <a:pt x="1013" y="183"/>
                  </a:cubicBezTo>
                  <a:cubicBezTo>
                    <a:pt x="1011" y="182"/>
                    <a:pt x="1011" y="180"/>
                    <a:pt x="1013" y="178"/>
                  </a:cubicBezTo>
                  <a:cubicBezTo>
                    <a:pt x="1014" y="177"/>
                    <a:pt x="1017" y="177"/>
                    <a:pt x="1018" y="178"/>
                  </a:cubicBezTo>
                  <a:cubicBezTo>
                    <a:pt x="1024" y="184"/>
                    <a:pt x="1030" y="191"/>
                    <a:pt x="1036" y="197"/>
                  </a:cubicBezTo>
                  <a:cubicBezTo>
                    <a:pt x="1037" y="199"/>
                    <a:pt x="1037" y="201"/>
                    <a:pt x="1035" y="202"/>
                  </a:cubicBezTo>
                  <a:cubicBezTo>
                    <a:pt x="1035" y="203"/>
                    <a:pt x="1034" y="203"/>
                    <a:pt x="1033" y="203"/>
                  </a:cubicBezTo>
                  <a:close/>
                  <a:moveTo>
                    <a:pt x="180" y="177"/>
                  </a:moveTo>
                  <a:cubicBezTo>
                    <a:pt x="179" y="177"/>
                    <a:pt x="178" y="177"/>
                    <a:pt x="177" y="176"/>
                  </a:cubicBezTo>
                  <a:cubicBezTo>
                    <a:pt x="176" y="175"/>
                    <a:pt x="176" y="172"/>
                    <a:pt x="177" y="171"/>
                  </a:cubicBezTo>
                  <a:cubicBezTo>
                    <a:pt x="184" y="165"/>
                    <a:pt x="190" y="159"/>
                    <a:pt x="196" y="153"/>
                  </a:cubicBezTo>
                  <a:cubicBezTo>
                    <a:pt x="198" y="152"/>
                    <a:pt x="200" y="152"/>
                    <a:pt x="201" y="153"/>
                  </a:cubicBezTo>
                  <a:cubicBezTo>
                    <a:pt x="203" y="155"/>
                    <a:pt x="203" y="157"/>
                    <a:pt x="201" y="159"/>
                  </a:cubicBezTo>
                  <a:cubicBezTo>
                    <a:pt x="195" y="164"/>
                    <a:pt x="189" y="170"/>
                    <a:pt x="183" y="176"/>
                  </a:cubicBezTo>
                  <a:cubicBezTo>
                    <a:pt x="182" y="177"/>
                    <a:pt x="181" y="177"/>
                    <a:pt x="180" y="177"/>
                  </a:cubicBezTo>
                  <a:close/>
                  <a:moveTo>
                    <a:pt x="997" y="166"/>
                  </a:moveTo>
                  <a:cubicBezTo>
                    <a:pt x="996" y="166"/>
                    <a:pt x="995" y="166"/>
                    <a:pt x="994" y="165"/>
                  </a:cubicBezTo>
                  <a:cubicBezTo>
                    <a:pt x="988" y="160"/>
                    <a:pt x="982" y="154"/>
                    <a:pt x="975" y="148"/>
                  </a:cubicBezTo>
                  <a:cubicBezTo>
                    <a:pt x="974" y="147"/>
                    <a:pt x="974" y="145"/>
                    <a:pt x="975" y="143"/>
                  </a:cubicBezTo>
                  <a:cubicBezTo>
                    <a:pt x="976" y="142"/>
                    <a:pt x="979" y="141"/>
                    <a:pt x="980" y="143"/>
                  </a:cubicBezTo>
                  <a:cubicBezTo>
                    <a:pt x="987" y="148"/>
                    <a:pt x="993" y="154"/>
                    <a:pt x="999" y="160"/>
                  </a:cubicBezTo>
                  <a:cubicBezTo>
                    <a:pt x="1001" y="161"/>
                    <a:pt x="1001" y="164"/>
                    <a:pt x="1000" y="165"/>
                  </a:cubicBezTo>
                  <a:cubicBezTo>
                    <a:pt x="999" y="166"/>
                    <a:pt x="998" y="166"/>
                    <a:pt x="997" y="166"/>
                  </a:cubicBezTo>
                  <a:close/>
                  <a:moveTo>
                    <a:pt x="218" y="143"/>
                  </a:moveTo>
                  <a:cubicBezTo>
                    <a:pt x="217" y="143"/>
                    <a:pt x="216" y="142"/>
                    <a:pt x="215" y="141"/>
                  </a:cubicBezTo>
                  <a:cubicBezTo>
                    <a:pt x="214" y="140"/>
                    <a:pt x="214" y="137"/>
                    <a:pt x="216" y="136"/>
                  </a:cubicBezTo>
                  <a:cubicBezTo>
                    <a:pt x="223" y="131"/>
                    <a:pt x="229" y="125"/>
                    <a:pt x="236" y="120"/>
                  </a:cubicBezTo>
                  <a:cubicBezTo>
                    <a:pt x="238" y="119"/>
                    <a:pt x="240" y="119"/>
                    <a:pt x="241" y="121"/>
                  </a:cubicBezTo>
                  <a:cubicBezTo>
                    <a:pt x="243" y="122"/>
                    <a:pt x="242" y="125"/>
                    <a:pt x="241" y="126"/>
                  </a:cubicBezTo>
                  <a:cubicBezTo>
                    <a:pt x="234" y="131"/>
                    <a:pt x="227" y="136"/>
                    <a:pt x="221" y="142"/>
                  </a:cubicBezTo>
                  <a:cubicBezTo>
                    <a:pt x="220" y="142"/>
                    <a:pt x="219" y="143"/>
                    <a:pt x="218" y="143"/>
                  </a:cubicBezTo>
                  <a:close/>
                  <a:moveTo>
                    <a:pt x="958" y="133"/>
                  </a:moveTo>
                  <a:cubicBezTo>
                    <a:pt x="957" y="133"/>
                    <a:pt x="956" y="133"/>
                    <a:pt x="956" y="132"/>
                  </a:cubicBezTo>
                  <a:cubicBezTo>
                    <a:pt x="949" y="127"/>
                    <a:pt x="942" y="122"/>
                    <a:pt x="935" y="117"/>
                  </a:cubicBezTo>
                  <a:cubicBezTo>
                    <a:pt x="933" y="116"/>
                    <a:pt x="933" y="113"/>
                    <a:pt x="934" y="112"/>
                  </a:cubicBezTo>
                  <a:cubicBezTo>
                    <a:pt x="935" y="110"/>
                    <a:pt x="938" y="110"/>
                    <a:pt x="939" y="111"/>
                  </a:cubicBezTo>
                  <a:cubicBezTo>
                    <a:pt x="946" y="116"/>
                    <a:pt x="953" y="121"/>
                    <a:pt x="960" y="126"/>
                  </a:cubicBezTo>
                  <a:cubicBezTo>
                    <a:pt x="962" y="128"/>
                    <a:pt x="962" y="130"/>
                    <a:pt x="961" y="131"/>
                  </a:cubicBezTo>
                  <a:cubicBezTo>
                    <a:pt x="960" y="132"/>
                    <a:pt x="959" y="133"/>
                    <a:pt x="958" y="133"/>
                  </a:cubicBezTo>
                  <a:close/>
                  <a:moveTo>
                    <a:pt x="259" y="112"/>
                  </a:moveTo>
                  <a:cubicBezTo>
                    <a:pt x="258" y="112"/>
                    <a:pt x="257" y="111"/>
                    <a:pt x="256" y="110"/>
                  </a:cubicBezTo>
                  <a:cubicBezTo>
                    <a:pt x="255" y="108"/>
                    <a:pt x="256" y="106"/>
                    <a:pt x="257" y="105"/>
                  </a:cubicBezTo>
                  <a:cubicBezTo>
                    <a:pt x="264" y="100"/>
                    <a:pt x="272" y="95"/>
                    <a:pt x="279" y="91"/>
                  </a:cubicBezTo>
                  <a:cubicBezTo>
                    <a:pt x="281" y="89"/>
                    <a:pt x="283" y="90"/>
                    <a:pt x="284" y="92"/>
                  </a:cubicBezTo>
                  <a:cubicBezTo>
                    <a:pt x="285" y="93"/>
                    <a:pt x="285" y="96"/>
                    <a:pt x="283" y="97"/>
                  </a:cubicBezTo>
                  <a:cubicBezTo>
                    <a:pt x="276" y="101"/>
                    <a:pt x="268" y="106"/>
                    <a:pt x="261" y="111"/>
                  </a:cubicBezTo>
                  <a:cubicBezTo>
                    <a:pt x="261" y="111"/>
                    <a:pt x="260" y="112"/>
                    <a:pt x="259" y="112"/>
                  </a:cubicBezTo>
                  <a:close/>
                  <a:moveTo>
                    <a:pt x="916" y="103"/>
                  </a:moveTo>
                  <a:cubicBezTo>
                    <a:pt x="915" y="103"/>
                    <a:pt x="914" y="103"/>
                    <a:pt x="914" y="102"/>
                  </a:cubicBezTo>
                  <a:cubicBezTo>
                    <a:pt x="907" y="98"/>
                    <a:pt x="899" y="93"/>
                    <a:pt x="892" y="89"/>
                  </a:cubicBezTo>
                  <a:cubicBezTo>
                    <a:pt x="890" y="88"/>
                    <a:pt x="890" y="85"/>
                    <a:pt x="891" y="84"/>
                  </a:cubicBezTo>
                  <a:cubicBezTo>
                    <a:pt x="892" y="82"/>
                    <a:pt x="894" y="81"/>
                    <a:pt x="896" y="82"/>
                  </a:cubicBezTo>
                  <a:cubicBezTo>
                    <a:pt x="903" y="87"/>
                    <a:pt x="911" y="91"/>
                    <a:pt x="918" y="96"/>
                  </a:cubicBezTo>
                  <a:cubicBezTo>
                    <a:pt x="920" y="97"/>
                    <a:pt x="920" y="99"/>
                    <a:pt x="919" y="101"/>
                  </a:cubicBezTo>
                  <a:cubicBezTo>
                    <a:pt x="918" y="102"/>
                    <a:pt x="917" y="103"/>
                    <a:pt x="916" y="103"/>
                  </a:cubicBezTo>
                  <a:close/>
                  <a:moveTo>
                    <a:pt x="303" y="84"/>
                  </a:moveTo>
                  <a:cubicBezTo>
                    <a:pt x="302" y="84"/>
                    <a:pt x="300" y="84"/>
                    <a:pt x="300" y="82"/>
                  </a:cubicBezTo>
                  <a:cubicBezTo>
                    <a:pt x="299" y="81"/>
                    <a:pt x="299" y="78"/>
                    <a:pt x="301" y="77"/>
                  </a:cubicBezTo>
                  <a:cubicBezTo>
                    <a:pt x="309" y="73"/>
                    <a:pt x="316" y="69"/>
                    <a:pt x="324" y="65"/>
                  </a:cubicBezTo>
                  <a:cubicBezTo>
                    <a:pt x="326" y="64"/>
                    <a:pt x="328" y="65"/>
                    <a:pt x="329" y="67"/>
                  </a:cubicBezTo>
                  <a:cubicBezTo>
                    <a:pt x="330" y="68"/>
                    <a:pt x="329" y="71"/>
                    <a:pt x="327" y="72"/>
                  </a:cubicBezTo>
                  <a:cubicBezTo>
                    <a:pt x="320" y="75"/>
                    <a:pt x="312" y="79"/>
                    <a:pt x="305" y="84"/>
                  </a:cubicBezTo>
                  <a:cubicBezTo>
                    <a:pt x="304" y="84"/>
                    <a:pt x="304" y="84"/>
                    <a:pt x="303" y="84"/>
                  </a:cubicBezTo>
                  <a:close/>
                  <a:moveTo>
                    <a:pt x="871" y="77"/>
                  </a:moveTo>
                  <a:cubicBezTo>
                    <a:pt x="871" y="77"/>
                    <a:pt x="870" y="76"/>
                    <a:pt x="870" y="76"/>
                  </a:cubicBezTo>
                  <a:cubicBezTo>
                    <a:pt x="862" y="72"/>
                    <a:pt x="854" y="68"/>
                    <a:pt x="847" y="65"/>
                  </a:cubicBezTo>
                  <a:cubicBezTo>
                    <a:pt x="845" y="64"/>
                    <a:pt x="844" y="61"/>
                    <a:pt x="845" y="60"/>
                  </a:cubicBezTo>
                  <a:cubicBezTo>
                    <a:pt x="846" y="58"/>
                    <a:pt x="848" y="57"/>
                    <a:pt x="850" y="58"/>
                  </a:cubicBezTo>
                  <a:cubicBezTo>
                    <a:pt x="858" y="62"/>
                    <a:pt x="865" y="66"/>
                    <a:pt x="873" y="70"/>
                  </a:cubicBezTo>
                  <a:cubicBezTo>
                    <a:pt x="875" y="71"/>
                    <a:pt x="876" y="73"/>
                    <a:pt x="875" y="75"/>
                  </a:cubicBezTo>
                  <a:cubicBezTo>
                    <a:pt x="874" y="76"/>
                    <a:pt x="873" y="77"/>
                    <a:pt x="871" y="77"/>
                  </a:cubicBezTo>
                  <a:close/>
                  <a:moveTo>
                    <a:pt x="349" y="61"/>
                  </a:moveTo>
                  <a:cubicBezTo>
                    <a:pt x="347" y="61"/>
                    <a:pt x="346" y="60"/>
                    <a:pt x="345" y="59"/>
                  </a:cubicBezTo>
                  <a:cubicBezTo>
                    <a:pt x="345" y="57"/>
                    <a:pt x="345" y="55"/>
                    <a:pt x="347" y="54"/>
                  </a:cubicBezTo>
                  <a:cubicBezTo>
                    <a:pt x="355" y="50"/>
                    <a:pt x="363" y="47"/>
                    <a:pt x="371" y="43"/>
                  </a:cubicBezTo>
                  <a:cubicBezTo>
                    <a:pt x="373" y="43"/>
                    <a:pt x="375" y="44"/>
                    <a:pt x="376" y="45"/>
                  </a:cubicBezTo>
                  <a:cubicBezTo>
                    <a:pt x="377" y="47"/>
                    <a:pt x="376" y="49"/>
                    <a:pt x="374" y="50"/>
                  </a:cubicBezTo>
                  <a:cubicBezTo>
                    <a:pt x="366" y="53"/>
                    <a:pt x="358" y="57"/>
                    <a:pt x="350" y="60"/>
                  </a:cubicBezTo>
                  <a:cubicBezTo>
                    <a:pt x="350" y="61"/>
                    <a:pt x="349" y="61"/>
                    <a:pt x="349" y="61"/>
                  </a:cubicBezTo>
                  <a:close/>
                  <a:moveTo>
                    <a:pt x="825" y="54"/>
                  </a:moveTo>
                  <a:cubicBezTo>
                    <a:pt x="824" y="54"/>
                    <a:pt x="824" y="54"/>
                    <a:pt x="823" y="54"/>
                  </a:cubicBezTo>
                  <a:cubicBezTo>
                    <a:pt x="815" y="51"/>
                    <a:pt x="807" y="47"/>
                    <a:pt x="800" y="44"/>
                  </a:cubicBezTo>
                  <a:cubicBezTo>
                    <a:pt x="798" y="44"/>
                    <a:pt x="797" y="42"/>
                    <a:pt x="797" y="40"/>
                  </a:cubicBezTo>
                  <a:cubicBezTo>
                    <a:pt x="798" y="38"/>
                    <a:pt x="800" y="37"/>
                    <a:pt x="802" y="38"/>
                  </a:cubicBezTo>
                  <a:cubicBezTo>
                    <a:pt x="810" y="41"/>
                    <a:pt x="818" y="44"/>
                    <a:pt x="826" y="47"/>
                  </a:cubicBezTo>
                  <a:cubicBezTo>
                    <a:pt x="828" y="48"/>
                    <a:pt x="829" y="50"/>
                    <a:pt x="828" y="52"/>
                  </a:cubicBezTo>
                  <a:cubicBezTo>
                    <a:pt x="828" y="53"/>
                    <a:pt x="826" y="54"/>
                    <a:pt x="825" y="54"/>
                  </a:cubicBezTo>
                  <a:close/>
                  <a:moveTo>
                    <a:pt x="396" y="41"/>
                  </a:moveTo>
                  <a:cubicBezTo>
                    <a:pt x="395" y="41"/>
                    <a:pt x="394" y="40"/>
                    <a:pt x="393" y="39"/>
                  </a:cubicBezTo>
                  <a:cubicBezTo>
                    <a:pt x="392" y="37"/>
                    <a:pt x="393" y="35"/>
                    <a:pt x="395" y="34"/>
                  </a:cubicBezTo>
                  <a:cubicBezTo>
                    <a:pt x="403" y="31"/>
                    <a:pt x="412" y="29"/>
                    <a:pt x="420" y="26"/>
                  </a:cubicBezTo>
                  <a:cubicBezTo>
                    <a:pt x="422" y="25"/>
                    <a:pt x="424" y="27"/>
                    <a:pt x="424" y="28"/>
                  </a:cubicBezTo>
                  <a:cubicBezTo>
                    <a:pt x="425" y="30"/>
                    <a:pt x="424" y="32"/>
                    <a:pt x="422" y="33"/>
                  </a:cubicBezTo>
                  <a:cubicBezTo>
                    <a:pt x="414" y="36"/>
                    <a:pt x="406" y="38"/>
                    <a:pt x="398" y="41"/>
                  </a:cubicBezTo>
                  <a:cubicBezTo>
                    <a:pt x="397" y="41"/>
                    <a:pt x="397" y="41"/>
                    <a:pt x="396" y="41"/>
                  </a:cubicBezTo>
                  <a:close/>
                  <a:moveTo>
                    <a:pt x="776" y="36"/>
                  </a:moveTo>
                  <a:cubicBezTo>
                    <a:pt x="776" y="36"/>
                    <a:pt x="776" y="36"/>
                    <a:pt x="775" y="36"/>
                  </a:cubicBezTo>
                  <a:cubicBezTo>
                    <a:pt x="767" y="33"/>
                    <a:pt x="759" y="31"/>
                    <a:pt x="751" y="29"/>
                  </a:cubicBezTo>
                  <a:cubicBezTo>
                    <a:pt x="749" y="28"/>
                    <a:pt x="748" y="26"/>
                    <a:pt x="748" y="24"/>
                  </a:cubicBezTo>
                  <a:cubicBezTo>
                    <a:pt x="749" y="22"/>
                    <a:pt x="751" y="21"/>
                    <a:pt x="753" y="22"/>
                  </a:cubicBezTo>
                  <a:cubicBezTo>
                    <a:pt x="761" y="24"/>
                    <a:pt x="769" y="26"/>
                    <a:pt x="778" y="29"/>
                  </a:cubicBezTo>
                  <a:cubicBezTo>
                    <a:pt x="779" y="30"/>
                    <a:pt x="781" y="32"/>
                    <a:pt x="780" y="34"/>
                  </a:cubicBezTo>
                  <a:cubicBezTo>
                    <a:pt x="779" y="35"/>
                    <a:pt x="778" y="36"/>
                    <a:pt x="776" y="36"/>
                  </a:cubicBezTo>
                  <a:close/>
                  <a:moveTo>
                    <a:pt x="446" y="26"/>
                  </a:moveTo>
                  <a:cubicBezTo>
                    <a:pt x="444" y="26"/>
                    <a:pt x="443" y="25"/>
                    <a:pt x="442" y="23"/>
                  </a:cubicBezTo>
                  <a:cubicBezTo>
                    <a:pt x="442" y="22"/>
                    <a:pt x="443" y="20"/>
                    <a:pt x="445" y="19"/>
                  </a:cubicBezTo>
                  <a:cubicBezTo>
                    <a:pt x="453" y="17"/>
                    <a:pt x="462" y="15"/>
                    <a:pt x="470" y="13"/>
                  </a:cubicBezTo>
                  <a:cubicBezTo>
                    <a:pt x="472" y="13"/>
                    <a:pt x="474" y="14"/>
                    <a:pt x="474" y="16"/>
                  </a:cubicBezTo>
                  <a:cubicBezTo>
                    <a:pt x="475" y="18"/>
                    <a:pt x="474" y="20"/>
                    <a:pt x="472" y="20"/>
                  </a:cubicBezTo>
                  <a:cubicBezTo>
                    <a:pt x="463" y="22"/>
                    <a:pt x="455" y="24"/>
                    <a:pt x="447" y="26"/>
                  </a:cubicBezTo>
                  <a:lnTo>
                    <a:pt x="446" y="26"/>
                  </a:lnTo>
                  <a:close/>
                  <a:moveTo>
                    <a:pt x="727" y="22"/>
                  </a:moveTo>
                  <a:cubicBezTo>
                    <a:pt x="726" y="22"/>
                    <a:pt x="726" y="22"/>
                    <a:pt x="726" y="22"/>
                  </a:cubicBezTo>
                  <a:cubicBezTo>
                    <a:pt x="718" y="20"/>
                    <a:pt x="709" y="19"/>
                    <a:pt x="701" y="17"/>
                  </a:cubicBezTo>
                  <a:cubicBezTo>
                    <a:pt x="699" y="17"/>
                    <a:pt x="697" y="15"/>
                    <a:pt x="698" y="13"/>
                  </a:cubicBezTo>
                  <a:cubicBezTo>
                    <a:pt x="698" y="11"/>
                    <a:pt x="700" y="10"/>
                    <a:pt x="702" y="10"/>
                  </a:cubicBezTo>
                  <a:cubicBezTo>
                    <a:pt x="711" y="11"/>
                    <a:pt x="719" y="13"/>
                    <a:pt x="728" y="15"/>
                  </a:cubicBezTo>
                  <a:cubicBezTo>
                    <a:pt x="730" y="16"/>
                    <a:pt x="731" y="18"/>
                    <a:pt x="730" y="20"/>
                  </a:cubicBezTo>
                  <a:cubicBezTo>
                    <a:pt x="730" y="21"/>
                    <a:pt x="728" y="22"/>
                    <a:pt x="727" y="22"/>
                  </a:cubicBezTo>
                  <a:close/>
                  <a:moveTo>
                    <a:pt x="496" y="16"/>
                  </a:moveTo>
                  <a:cubicBezTo>
                    <a:pt x="494" y="16"/>
                    <a:pt x="493" y="14"/>
                    <a:pt x="493" y="12"/>
                  </a:cubicBezTo>
                  <a:cubicBezTo>
                    <a:pt x="492" y="10"/>
                    <a:pt x="494" y="9"/>
                    <a:pt x="496" y="8"/>
                  </a:cubicBezTo>
                  <a:cubicBezTo>
                    <a:pt x="504" y="7"/>
                    <a:pt x="513" y="6"/>
                    <a:pt x="521" y="5"/>
                  </a:cubicBezTo>
                  <a:cubicBezTo>
                    <a:pt x="523" y="4"/>
                    <a:pt x="525" y="6"/>
                    <a:pt x="525" y="8"/>
                  </a:cubicBezTo>
                  <a:cubicBezTo>
                    <a:pt x="526" y="10"/>
                    <a:pt x="524" y="12"/>
                    <a:pt x="522" y="12"/>
                  </a:cubicBezTo>
                  <a:cubicBezTo>
                    <a:pt x="514" y="13"/>
                    <a:pt x="505" y="14"/>
                    <a:pt x="497" y="15"/>
                  </a:cubicBezTo>
                  <a:lnTo>
                    <a:pt x="496" y="16"/>
                  </a:lnTo>
                  <a:close/>
                  <a:moveTo>
                    <a:pt x="676" y="13"/>
                  </a:moveTo>
                  <a:cubicBezTo>
                    <a:pt x="675" y="13"/>
                    <a:pt x="675" y="13"/>
                    <a:pt x="675" y="13"/>
                  </a:cubicBezTo>
                  <a:cubicBezTo>
                    <a:pt x="667" y="12"/>
                    <a:pt x="659" y="11"/>
                    <a:pt x="650" y="10"/>
                  </a:cubicBezTo>
                  <a:cubicBezTo>
                    <a:pt x="648" y="10"/>
                    <a:pt x="647" y="8"/>
                    <a:pt x="647" y="6"/>
                  </a:cubicBezTo>
                  <a:cubicBezTo>
                    <a:pt x="647" y="4"/>
                    <a:pt x="649" y="3"/>
                    <a:pt x="651" y="3"/>
                  </a:cubicBezTo>
                  <a:cubicBezTo>
                    <a:pt x="659" y="4"/>
                    <a:pt x="668" y="5"/>
                    <a:pt x="676" y="6"/>
                  </a:cubicBezTo>
                  <a:cubicBezTo>
                    <a:pt x="679" y="6"/>
                    <a:pt x="680" y="8"/>
                    <a:pt x="680" y="10"/>
                  </a:cubicBezTo>
                  <a:cubicBezTo>
                    <a:pt x="679" y="12"/>
                    <a:pt x="678" y="13"/>
                    <a:pt x="676" y="13"/>
                  </a:cubicBezTo>
                  <a:close/>
                  <a:moveTo>
                    <a:pt x="547" y="9"/>
                  </a:moveTo>
                  <a:cubicBezTo>
                    <a:pt x="545" y="9"/>
                    <a:pt x="544" y="8"/>
                    <a:pt x="544" y="6"/>
                  </a:cubicBezTo>
                  <a:cubicBezTo>
                    <a:pt x="544" y="4"/>
                    <a:pt x="545" y="2"/>
                    <a:pt x="547" y="2"/>
                  </a:cubicBezTo>
                  <a:cubicBezTo>
                    <a:pt x="556" y="1"/>
                    <a:pt x="564" y="1"/>
                    <a:pt x="573" y="0"/>
                  </a:cubicBezTo>
                  <a:cubicBezTo>
                    <a:pt x="575" y="0"/>
                    <a:pt x="577" y="2"/>
                    <a:pt x="577" y="4"/>
                  </a:cubicBezTo>
                  <a:cubicBezTo>
                    <a:pt x="577" y="6"/>
                    <a:pt x="575" y="8"/>
                    <a:pt x="573" y="8"/>
                  </a:cubicBezTo>
                  <a:cubicBezTo>
                    <a:pt x="565" y="8"/>
                    <a:pt x="556" y="9"/>
                    <a:pt x="548" y="9"/>
                  </a:cubicBezTo>
                  <a:lnTo>
                    <a:pt x="547" y="9"/>
                  </a:lnTo>
                  <a:close/>
                  <a:moveTo>
                    <a:pt x="625" y="8"/>
                  </a:moveTo>
                  <a:cubicBezTo>
                    <a:pt x="624" y="8"/>
                    <a:pt x="624" y="8"/>
                    <a:pt x="624" y="8"/>
                  </a:cubicBezTo>
                  <a:cubicBezTo>
                    <a:pt x="616" y="8"/>
                    <a:pt x="607" y="8"/>
                    <a:pt x="599" y="7"/>
                  </a:cubicBezTo>
                  <a:cubicBezTo>
                    <a:pt x="597" y="7"/>
                    <a:pt x="595" y="6"/>
                    <a:pt x="595" y="4"/>
                  </a:cubicBezTo>
                  <a:cubicBezTo>
                    <a:pt x="595" y="2"/>
                    <a:pt x="597" y="0"/>
                    <a:pt x="599" y="0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608" y="0"/>
                    <a:pt x="616" y="0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7" y="8"/>
                    <a:pt x="6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6564313" y="2381251"/>
              <a:ext cx="703263" cy="703263"/>
              <a:chOff x="6538913" y="2355851"/>
              <a:chExt cx="703263" cy="703263"/>
            </a:xfrm>
          </p:grpSpPr>
          <p:sp>
            <p:nvSpPr>
              <p:cNvPr id="42" name="Freeform 6"/>
              <p:cNvSpPr>
                <a:spLocks noEditPoints="1"/>
              </p:cNvSpPr>
              <p:nvPr/>
            </p:nvSpPr>
            <p:spPr bwMode="auto">
              <a:xfrm>
                <a:off x="6538913" y="2355851"/>
                <a:ext cx="703263" cy="703263"/>
              </a:xfrm>
              <a:custGeom>
                <a:gdLst>
                  <a:gd fmla="*/ 171 w 187" name="T0"/>
                  <a:gd fmla="*/ 78 h 187" name="T1"/>
                  <a:gd fmla="*/ 177 w 187" name="T2"/>
                  <a:gd fmla="*/ 60 h 187" name="T3"/>
                  <a:gd fmla="*/ 169 w 187" name="T4"/>
                  <a:gd fmla="*/ 37 h 187" name="T5"/>
                  <a:gd fmla="*/ 152 w 187" name="T6"/>
                  <a:gd fmla="*/ 41 h 187" name="T7"/>
                  <a:gd fmla="*/ 149 w 187" name="T8"/>
                  <a:gd fmla="*/ 23 h 187" name="T9"/>
                  <a:gd fmla="*/ 131 w 187" name="T10"/>
                  <a:gd fmla="*/ 7 h 187" name="T11"/>
                  <a:gd fmla="*/ 119 w 187" name="T12"/>
                  <a:gd fmla="*/ 18 h 187" name="T13"/>
                  <a:gd fmla="*/ 107 w 187" name="T14"/>
                  <a:gd fmla="*/ 4 h 187" name="T15"/>
                  <a:gd fmla="*/ 83 w 187" name="T16"/>
                  <a:gd fmla="*/ 0 h 187" name="T17"/>
                  <a:gd fmla="*/ 78 w 187" name="T18"/>
                  <a:gd fmla="*/ 16 h 187" name="T19"/>
                  <a:gd fmla="*/ 61 w 187" name="T20"/>
                  <a:gd fmla="*/ 10 h 187" name="T21"/>
                  <a:gd fmla="*/ 37 w 187" name="T22"/>
                  <a:gd fmla="*/ 17 h 187" name="T23"/>
                  <a:gd fmla="*/ 41 w 187" name="T24"/>
                  <a:gd fmla="*/ 34 h 187" name="T25"/>
                  <a:gd fmla="*/ 23 w 187" name="T26"/>
                  <a:gd fmla="*/ 37 h 187" name="T27"/>
                  <a:gd fmla="*/ 7 w 187" name="T28"/>
                  <a:gd fmla="*/ 56 h 187" name="T29"/>
                  <a:gd fmla="*/ 19 w 187" name="T30"/>
                  <a:gd fmla="*/ 68 h 187" name="T31"/>
                  <a:gd fmla="*/ 5 w 187" name="T32"/>
                  <a:gd fmla="*/ 80 h 187" name="T33"/>
                  <a:gd fmla="*/ 0 w 187" name="T34"/>
                  <a:gd fmla="*/ 104 h 187" name="T35"/>
                  <a:gd fmla="*/ 16 w 187" name="T36"/>
                  <a:gd fmla="*/ 109 h 187" name="T37"/>
                  <a:gd fmla="*/ 10 w 187" name="T38"/>
                  <a:gd fmla="*/ 126 h 187" name="T39"/>
                  <a:gd fmla="*/ 18 w 187" name="T40"/>
                  <a:gd fmla="*/ 149 h 187" name="T41"/>
                  <a:gd fmla="*/ 34 w 187" name="T42"/>
                  <a:gd fmla="*/ 145 h 187" name="T43"/>
                  <a:gd fmla="*/ 37 w 187" name="T44"/>
                  <a:gd fmla="*/ 163 h 187" name="T45"/>
                  <a:gd fmla="*/ 56 w 187" name="T46"/>
                  <a:gd fmla="*/ 180 h 187" name="T47"/>
                  <a:gd fmla="*/ 68 w 187" name="T48"/>
                  <a:gd fmla="*/ 168 h 187" name="T49"/>
                  <a:gd fmla="*/ 80 w 187" name="T50"/>
                  <a:gd fmla="*/ 182 h 187" name="T51"/>
                  <a:gd fmla="*/ 104 w 187" name="T52"/>
                  <a:gd fmla="*/ 187 h 187" name="T53"/>
                  <a:gd fmla="*/ 109 w 187" name="T54"/>
                  <a:gd fmla="*/ 170 h 187" name="T55"/>
                  <a:gd fmla="*/ 126 w 187" name="T56"/>
                  <a:gd fmla="*/ 177 h 187" name="T57"/>
                  <a:gd fmla="*/ 149 w 187" name="T58"/>
                  <a:gd fmla="*/ 169 h 187" name="T59"/>
                  <a:gd fmla="*/ 145 w 187" name="T60"/>
                  <a:gd fmla="*/ 152 h 187" name="T61"/>
                  <a:gd fmla="*/ 164 w 187" name="T62"/>
                  <a:gd fmla="*/ 149 h 187" name="T63"/>
                  <a:gd fmla="*/ 180 w 187" name="T64"/>
                  <a:gd fmla="*/ 131 h 187" name="T65"/>
                  <a:gd fmla="*/ 168 w 187" name="T66"/>
                  <a:gd fmla="*/ 118 h 187" name="T67"/>
                  <a:gd fmla="*/ 182 w 187" name="T68"/>
                  <a:gd fmla="*/ 107 h 187" name="T69"/>
                  <a:gd fmla="*/ 187 w 187" name="T70"/>
                  <a:gd fmla="*/ 82 h 187" name="T71"/>
                  <a:gd fmla="*/ 93 w 187" name="T72"/>
                  <a:gd fmla="*/ 143 h 187" name="T73"/>
                  <a:gd fmla="*/ 93 w 187" name="T74"/>
                  <a:gd fmla="*/ 43 h 187" name="T75"/>
                  <a:gd fmla="*/ 93 w 187" name="T76"/>
                  <a:gd fmla="*/ 143 h 187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87" w="187">
                    <a:moveTo>
                      <a:pt x="182" y="78"/>
                    </a:moveTo>
                    <a:cubicBezTo>
                      <a:pt x="171" y="78"/>
                      <a:pt x="171" y="78"/>
                      <a:pt x="171" y="78"/>
                    </a:cubicBezTo>
                    <a:cubicBezTo>
                      <a:pt x="170" y="74"/>
                      <a:pt x="169" y="70"/>
                      <a:pt x="167" y="66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9" y="59"/>
                      <a:pt x="180" y="56"/>
                      <a:pt x="179" y="54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8" y="35"/>
                      <a:pt x="165" y="34"/>
                      <a:pt x="162" y="35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0" y="38"/>
                      <a:pt x="147" y="35"/>
                      <a:pt x="144" y="33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1" y="21"/>
                      <a:pt x="150" y="18"/>
                      <a:pt x="148" y="1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29" y="5"/>
                      <a:pt x="126" y="6"/>
                      <a:pt x="124" y="8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15" y="17"/>
                      <a:pt x="111" y="16"/>
                      <a:pt x="107" y="1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2"/>
                      <a:pt x="105" y="0"/>
                      <a:pt x="10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7" y="187"/>
                      <a:pt x="109" y="185"/>
                      <a:pt x="109" y="182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3" y="170"/>
                      <a:pt x="117" y="169"/>
                      <a:pt x="121" y="16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9"/>
                      <a:pt x="130" y="180"/>
                      <a:pt x="133" y="179"/>
                    </a:cubicBezTo>
                    <a:cubicBezTo>
                      <a:pt x="149" y="169"/>
                      <a:pt x="149" y="169"/>
                      <a:pt x="149" y="169"/>
                    </a:cubicBezTo>
                    <a:cubicBezTo>
                      <a:pt x="152" y="168"/>
                      <a:pt x="152" y="165"/>
                      <a:pt x="151" y="16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8" y="150"/>
                      <a:pt x="151" y="147"/>
                      <a:pt x="154" y="144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66" y="150"/>
                      <a:pt x="169" y="150"/>
                      <a:pt x="170" y="147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1" y="128"/>
                      <a:pt x="180" y="125"/>
                      <a:pt x="178" y="124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9" y="115"/>
                      <a:pt x="170" y="111"/>
                      <a:pt x="171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7"/>
                      <a:pt x="187" y="104"/>
                      <a:pt x="187" y="102"/>
                    </a:cubicBezTo>
                    <a:cubicBezTo>
                      <a:pt x="187" y="82"/>
                      <a:pt x="187" y="82"/>
                      <a:pt x="187" y="82"/>
                    </a:cubicBezTo>
                    <a:cubicBezTo>
                      <a:pt x="187" y="80"/>
                      <a:pt x="185" y="78"/>
                      <a:pt x="182" y="78"/>
                    </a:cubicBezTo>
                    <a:close/>
                    <a:moveTo>
                      <a:pt x="93" y="143"/>
                    </a:moveTo>
                    <a:cubicBezTo>
                      <a:pt x="66" y="143"/>
                      <a:pt x="43" y="121"/>
                      <a:pt x="43" y="93"/>
                    </a:cubicBezTo>
                    <a:cubicBezTo>
                      <a:pt x="43" y="66"/>
                      <a:pt x="66" y="43"/>
                      <a:pt x="93" y="43"/>
                    </a:cubicBezTo>
                    <a:cubicBezTo>
                      <a:pt x="121" y="43"/>
                      <a:pt x="143" y="66"/>
                      <a:pt x="143" y="93"/>
                    </a:cubicBezTo>
                    <a:cubicBezTo>
                      <a:pt x="143" y="121"/>
                      <a:pt x="121" y="143"/>
                      <a:pt x="93" y="143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" name="Freeform 7"/>
              <p:cNvSpPr/>
              <p:nvPr/>
            </p:nvSpPr>
            <p:spPr bwMode="auto">
              <a:xfrm>
                <a:off x="6538913" y="2355851"/>
                <a:ext cx="346075" cy="703263"/>
              </a:xfrm>
              <a:custGeom>
                <a:gdLst>
                  <a:gd fmla="*/ 92 w 92" name="T0"/>
                  <a:gd fmla="*/ 143 h 187" name="T1"/>
                  <a:gd fmla="*/ 43 w 92" name="T2"/>
                  <a:gd fmla="*/ 93 h 187" name="T3"/>
                  <a:gd fmla="*/ 92 w 92" name="T4"/>
                  <a:gd fmla="*/ 43 h 187" name="T5"/>
                  <a:gd fmla="*/ 92 w 92" name="T6"/>
                  <a:gd fmla="*/ 0 h 187" name="T7"/>
                  <a:gd fmla="*/ 83 w 92" name="T8"/>
                  <a:gd fmla="*/ 0 h 187" name="T9"/>
                  <a:gd fmla="*/ 78 w 92" name="T10"/>
                  <a:gd fmla="*/ 4 h 187" name="T11"/>
                  <a:gd fmla="*/ 78 w 92" name="T12"/>
                  <a:gd fmla="*/ 16 h 187" name="T13"/>
                  <a:gd fmla="*/ 66 w 92" name="T14"/>
                  <a:gd fmla="*/ 19 h 187" name="T15"/>
                  <a:gd fmla="*/ 61 w 92" name="T16"/>
                  <a:gd fmla="*/ 10 h 187" name="T17"/>
                  <a:gd fmla="*/ 54 w 92" name="T18"/>
                  <a:gd fmla="*/ 8 h 187" name="T19"/>
                  <a:gd fmla="*/ 37 w 92" name="T20"/>
                  <a:gd fmla="*/ 17 h 187" name="T21"/>
                  <a:gd fmla="*/ 35 w 92" name="T22"/>
                  <a:gd fmla="*/ 24 h 187" name="T23"/>
                  <a:gd fmla="*/ 41 w 92" name="T24"/>
                  <a:gd fmla="*/ 34 h 187" name="T25"/>
                  <a:gd fmla="*/ 33 w 92" name="T26"/>
                  <a:gd fmla="*/ 43 h 187" name="T27"/>
                  <a:gd fmla="*/ 23 w 92" name="T28"/>
                  <a:gd fmla="*/ 37 h 187" name="T29"/>
                  <a:gd fmla="*/ 17 w 92" name="T30"/>
                  <a:gd fmla="*/ 39 h 187" name="T31"/>
                  <a:gd fmla="*/ 7 w 92" name="T32"/>
                  <a:gd fmla="*/ 56 h 187" name="T33"/>
                  <a:gd fmla="*/ 9 w 92" name="T34"/>
                  <a:gd fmla="*/ 62 h 187" name="T35"/>
                  <a:gd fmla="*/ 19 w 92" name="T36"/>
                  <a:gd fmla="*/ 68 h 187" name="T37"/>
                  <a:gd fmla="*/ 16 w 92" name="T38"/>
                  <a:gd fmla="*/ 80 h 187" name="T39"/>
                  <a:gd fmla="*/ 5 w 92" name="T40"/>
                  <a:gd fmla="*/ 80 h 187" name="T41"/>
                  <a:gd fmla="*/ 0 w 92" name="T42"/>
                  <a:gd fmla="*/ 85 h 187" name="T43"/>
                  <a:gd fmla="*/ 0 w 92" name="T44"/>
                  <a:gd fmla="*/ 104 h 187" name="T45"/>
                  <a:gd fmla="*/ 5 w 92" name="T46"/>
                  <a:gd fmla="*/ 109 h 187" name="T47"/>
                  <a:gd fmla="*/ 16 w 92" name="T48"/>
                  <a:gd fmla="*/ 109 h 187" name="T49"/>
                  <a:gd fmla="*/ 19 w 92" name="T50"/>
                  <a:gd fmla="*/ 120 h 187" name="T51"/>
                  <a:gd fmla="*/ 10 w 92" name="T52"/>
                  <a:gd fmla="*/ 126 h 187" name="T53"/>
                  <a:gd fmla="*/ 8 w 92" name="T54"/>
                  <a:gd fmla="*/ 133 h 187" name="T55"/>
                  <a:gd fmla="*/ 18 w 92" name="T56"/>
                  <a:gd fmla="*/ 149 h 187" name="T57"/>
                  <a:gd fmla="*/ 24 w 92" name="T58"/>
                  <a:gd fmla="*/ 151 h 187" name="T59"/>
                  <a:gd fmla="*/ 34 w 92" name="T60"/>
                  <a:gd fmla="*/ 145 h 187" name="T61"/>
                  <a:gd fmla="*/ 43 w 92" name="T62"/>
                  <a:gd fmla="*/ 154 h 187" name="T63"/>
                  <a:gd fmla="*/ 37 w 92" name="T64"/>
                  <a:gd fmla="*/ 163 h 187" name="T65"/>
                  <a:gd fmla="*/ 39 w 92" name="T66"/>
                  <a:gd fmla="*/ 170 h 187" name="T67"/>
                  <a:gd fmla="*/ 56 w 92" name="T68"/>
                  <a:gd fmla="*/ 180 h 187" name="T69"/>
                  <a:gd fmla="*/ 62 w 92" name="T70"/>
                  <a:gd fmla="*/ 178 h 187" name="T71"/>
                  <a:gd fmla="*/ 68 w 92" name="T72"/>
                  <a:gd fmla="*/ 168 h 187" name="T73"/>
                  <a:gd fmla="*/ 80 w 92" name="T74"/>
                  <a:gd fmla="*/ 171 h 187" name="T75"/>
                  <a:gd fmla="*/ 80 w 92" name="T76"/>
                  <a:gd fmla="*/ 182 h 187" name="T77"/>
                  <a:gd fmla="*/ 85 w 92" name="T78"/>
                  <a:gd fmla="*/ 187 h 187" name="T79"/>
                  <a:gd fmla="*/ 92 w 92" name="T80"/>
                  <a:gd fmla="*/ 187 h 187" name="T81"/>
                  <a:gd fmla="*/ 92 w 92" name="T82"/>
                  <a:gd fmla="*/ 143 h 187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87" w="92">
                    <a:moveTo>
                      <a:pt x="92" y="143"/>
                    </a:moveTo>
                    <a:cubicBezTo>
                      <a:pt x="65" y="142"/>
                      <a:pt x="43" y="120"/>
                      <a:pt x="43" y="93"/>
                    </a:cubicBezTo>
                    <a:cubicBezTo>
                      <a:pt x="43" y="66"/>
                      <a:pt x="65" y="44"/>
                      <a:pt x="92" y="43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92" y="187"/>
                      <a:pt x="92" y="187"/>
                      <a:pt x="92" y="187"/>
                    </a:cubicBezTo>
                    <a:lnTo>
                      <a:pt x="92" y="143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659563" y="2476501"/>
                <a:ext cx="458788" cy="458788"/>
              </a:xfrm>
              <a:custGeom>
                <a:gdLst>
                  <a:gd fmla="*/ 61 w 122" name="T0"/>
                  <a:gd fmla="*/ 0 h 122" name="T1"/>
                  <a:gd fmla="*/ 0 w 122" name="T2"/>
                  <a:gd fmla="*/ 61 h 122" name="T3"/>
                  <a:gd fmla="*/ 61 w 122" name="T4"/>
                  <a:gd fmla="*/ 122 h 122" name="T5"/>
                  <a:gd fmla="*/ 122 w 122" name="T6"/>
                  <a:gd fmla="*/ 61 h 122" name="T7"/>
                  <a:gd fmla="*/ 61 w 122" name="T8"/>
                  <a:gd fmla="*/ 0 h 122" name="T9"/>
                  <a:gd fmla="*/ 61 w 122" name="T10"/>
                  <a:gd fmla="*/ 111 h 122" name="T11"/>
                  <a:gd fmla="*/ 11 w 122" name="T12"/>
                  <a:gd fmla="*/ 61 h 122" name="T13"/>
                  <a:gd fmla="*/ 61 w 122" name="T14"/>
                  <a:gd fmla="*/ 11 h 122" name="T15"/>
                  <a:gd fmla="*/ 111 w 122" name="T16"/>
                  <a:gd fmla="*/ 61 h 122" name="T17"/>
                  <a:gd fmla="*/ 61 w 122" name="T18"/>
                  <a:gd fmla="*/ 111 h 122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22" w="122">
                    <a:moveTo>
                      <a:pt x="61" y="0"/>
                    </a:moveTo>
                    <a:cubicBezTo>
                      <a:pt x="28" y="0"/>
                      <a:pt x="0" y="28"/>
                      <a:pt x="0" y="61"/>
                    </a:cubicBezTo>
                    <a:cubicBezTo>
                      <a:pt x="0" y="95"/>
                      <a:pt x="28" y="122"/>
                      <a:pt x="61" y="122"/>
                    </a:cubicBezTo>
                    <a:cubicBezTo>
                      <a:pt x="95" y="122"/>
                      <a:pt x="122" y="95"/>
                      <a:pt x="122" y="61"/>
                    </a:cubicBezTo>
                    <a:cubicBezTo>
                      <a:pt x="122" y="28"/>
                      <a:pt x="95" y="0"/>
                      <a:pt x="61" y="0"/>
                    </a:cubicBezTo>
                    <a:close/>
                    <a:moveTo>
                      <a:pt x="61" y="111"/>
                    </a:moveTo>
                    <a:cubicBezTo>
                      <a:pt x="34" y="111"/>
                      <a:pt x="11" y="89"/>
                      <a:pt x="11" y="61"/>
                    </a:cubicBezTo>
                    <a:cubicBezTo>
                      <a:pt x="11" y="34"/>
                      <a:pt x="34" y="11"/>
                      <a:pt x="61" y="11"/>
                    </a:cubicBezTo>
                    <a:cubicBezTo>
                      <a:pt x="89" y="11"/>
                      <a:pt x="111" y="34"/>
                      <a:pt x="111" y="61"/>
                    </a:cubicBezTo>
                    <a:cubicBezTo>
                      <a:pt x="111" y="89"/>
                      <a:pt x="89" y="111"/>
                      <a:pt x="61" y="11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" name="Freeform 9"/>
              <p:cNvSpPr/>
              <p:nvPr/>
            </p:nvSpPr>
            <p:spPr bwMode="auto">
              <a:xfrm>
                <a:off x="6884988" y="2476501"/>
                <a:ext cx="233363" cy="458788"/>
              </a:xfrm>
              <a:custGeom>
                <a:gdLst>
                  <a:gd fmla="*/ 1 w 62" name="T0"/>
                  <a:gd fmla="*/ 0 h 122" name="T1"/>
                  <a:gd fmla="*/ 0 w 62" name="T2"/>
                  <a:gd fmla="*/ 0 h 122" name="T3"/>
                  <a:gd fmla="*/ 0 w 62" name="T4"/>
                  <a:gd fmla="*/ 11 h 122" name="T5"/>
                  <a:gd fmla="*/ 1 w 62" name="T6"/>
                  <a:gd fmla="*/ 11 h 122" name="T7"/>
                  <a:gd fmla="*/ 51 w 62" name="T8"/>
                  <a:gd fmla="*/ 61 h 122" name="T9"/>
                  <a:gd fmla="*/ 1 w 62" name="T10"/>
                  <a:gd fmla="*/ 111 h 122" name="T11"/>
                  <a:gd fmla="*/ 0 w 62" name="T12"/>
                  <a:gd fmla="*/ 111 h 122" name="T13"/>
                  <a:gd fmla="*/ 0 w 62" name="T14"/>
                  <a:gd fmla="*/ 122 h 122" name="T15"/>
                  <a:gd fmla="*/ 1 w 62" name="T16"/>
                  <a:gd fmla="*/ 122 h 122" name="T17"/>
                  <a:gd fmla="*/ 62 w 62" name="T18"/>
                  <a:gd fmla="*/ 61 h 122" name="T19"/>
                  <a:gd fmla="*/ 1 w 62" name="T20"/>
                  <a:gd fmla="*/ 0 h 12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22" w="6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9" y="11"/>
                      <a:pt x="51" y="34"/>
                      <a:pt x="51" y="61"/>
                    </a:cubicBezTo>
                    <a:cubicBezTo>
                      <a:pt x="51" y="89"/>
                      <a:pt x="29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1" y="122"/>
                      <a:pt x="1" y="122"/>
                    </a:cubicBezTo>
                    <a:cubicBezTo>
                      <a:pt x="35" y="122"/>
                      <a:pt x="62" y="95"/>
                      <a:pt x="62" y="61"/>
                    </a:cubicBezTo>
                    <a:cubicBezTo>
                      <a:pt x="62" y="28"/>
                      <a:pt x="35" y="0"/>
                      <a:pt x="1" y="0"/>
                    </a:cubicBez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7121526" y="2190751"/>
              <a:ext cx="342900" cy="338138"/>
              <a:chOff x="7096126" y="2165351"/>
              <a:chExt cx="342900" cy="338138"/>
            </a:xfrm>
          </p:grpSpPr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7096126" y="2165351"/>
                <a:ext cx="342900" cy="338138"/>
              </a:xfrm>
              <a:custGeom>
                <a:gdLst>
                  <a:gd fmla="*/ 81 w 91" name="T0"/>
                  <a:gd fmla="*/ 36 h 90" name="T1"/>
                  <a:gd fmla="*/ 76 w 91" name="T2"/>
                  <a:gd fmla="*/ 31 h 90" name="T3"/>
                  <a:gd fmla="*/ 81 w 91" name="T4"/>
                  <a:gd fmla="*/ 21 h 90" name="T5"/>
                  <a:gd fmla="*/ 74 w 91" name="T6"/>
                  <a:gd fmla="*/ 9 h 90" name="T7"/>
                  <a:gd fmla="*/ 65 w 91" name="T8"/>
                  <a:gd fmla="*/ 14 h 90" name="T9"/>
                  <a:gd fmla="*/ 57 w 91" name="T10"/>
                  <a:gd fmla="*/ 13 h 90" name="T11"/>
                  <a:gd fmla="*/ 54 w 91" name="T12"/>
                  <a:gd fmla="*/ 3 h 90" name="T13"/>
                  <a:gd fmla="*/ 40 w 91" name="T14"/>
                  <a:gd fmla="*/ 0 h 90" name="T15"/>
                  <a:gd fmla="*/ 37 w 91" name="T16"/>
                  <a:gd fmla="*/ 10 h 90" name="T17"/>
                  <a:gd fmla="*/ 31 w 91" name="T18"/>
                  <a:gd fmla="*/ 15 h 90" name="T19"/>
                  <a:gd fmla="*/ 22 w 91" name="T20"/>
                  <a:gd fmla="*/ 9 h 90" name="T21"/>
                  <a:gd fmla="*/ 10 w 91" name="T22"/>
                  <a:gd fmla="*/ 17 h 90" name="T23"/>
                  <a:gd fmla="*/ 15 w 91" name="T24"/>
                  <a:gd fmla="*/ 26 h 90" name="T25"/>
                  <a:gd fmla="*/ 14 w 91" name="T26"/>
                  <a:gd fmla="*/ 34 h 90" name="T27"/>
                  <a:gd fmla="*/ 3 w 91" name="T28"/>
                  <a:gd fmla="*/ 36 h 90" name="T29"/>
                  <a:gd fmla="*/ 0 w 91" name="T30"/>
                  <a:gd fmla="*/ 50 h 90" name="T31"/>
                  <a:gd fmla="*/ 10 w 91" name="T32"/>
                  <a:gd fmla="*/ 53 h 90" name="T33"/>
                  <a:gd fmla="*/ 16 w 91" name="T34"/>
                  <a:gd fmla="*/ 59 h 90" name="T35"/>
                  <a:gd fmla="*/ 10 w 91" name="T36"/>
                  <a:gd fmla="*/ 69 h 90" name="T37"/>
                  <a:gd fmla="*/ 17 w 91" name="T38"/>
                  <a:gd fmla="*/ 81 h 90" name="T39"/>
                  <a:gd fmla="*/ 27 w 91" name="T40"/>
                  <a:gd fmla="*/ 76 h 90" name="T41"/>
                  <a:gd fmla="*/ 34 w 91" name="T42"/>
                  <a:gd fmla="*/ 76 h 90" name="T43"/>
                  <a:gd fmla="*/ 37 w 91" name="T44"/>
                  <a:gd fmla="*/ 87 h 90" name="T45"/>
                  <a:gd fmla="*/ 51 w 91" name="T46"/>
                  <a:gd fmla="*/ 90 h 90" name="T47"/>
                  <a:gd fmla="*/ 54 w 91" name="T48"/>
                  <a:gd fmla="*/ 80 h 90" name="T49"/>
                  <a:gd fmla="*/ 60 w 91" name="T50"/>
                  <a:gd fmla="*/ 75 h 90" name="T51"/>
                  <a:gd fmla="*/ 70 w 91" name="T52"/>
                  <a:gd fmla="*/ 81 h 90" name="T53"/>
                  <a:gd fmla="*/ 81 w 91" name="T54"/>
                  <a:gd fmla="*/ 73 h 90" name="T55"/>
                  <a:gd fmla="*/ 76 w 91" name="T56"/>
                  <a:gd fmla="*/ 64 h 90" name="T57"/>
                  <a:gd fmla="*/ 77 w 91" name="T58"/>
                  <a:gd fmla="*/ 56 h 90" name="T59"/>
                  <a:gd fmla="*/ 88 w 91" name="T60"/>
                  <a:gd fmla="*/ 53 h 90" name="T61"/>
                  <a:gd fmla="*/ 91 w 91" name="T62"/>
                  <a:gd fmla="*/ 39 h 90" name="T63"/>
                  <a:gd fmla="*/ 46 w 91" name="T64"/>
                  <a:gd fmla="*/ 59 h 90" name="T65"/>
                  <a:gd fmla="*/ 46 w 91" name="T66"/>
                  <a:gd fmla="*/ 31 h 90" name="T67"/>
                  <a:gd fmla="*/ 46 w 91" name="T68"/>
                  <a:gd fmla="*/ 59 h 9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90" w="91">
                    <a:moveTo>
                      <a:pt x="88" y="36"/>
                    </a:moveTo>
                    <a:cubicBezTo>
                      <a:pt x="81" y="36"/>
                      <a:pt x="81" y="36"/>
                      <a:pt x="81" y="36"/>
                    </a:cubicBezTo>
                    <a:cubicBezTo>
                      <a:pt x="79" y="36"/>
                      <a:pt x="77" y="35"/>
                      <a:pt x="77" y="34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29"/>
                      <a:pt x="75" y="27"/>
                      <a:pt x="76" y="26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0"/>
                      <a:pt x="83" y="18"/>
                      <a:pt x="81" y="1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3" y="8"/>
                      <a:pt x="71" y="8"/>
                      <a:pt x="70" y="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3" y="15"/>
                      <a:pt x="61" y="15"/>
                      <a:pt x="60" y="15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5" y="13"/>
                      <a:pt x="54" y="11"/>
                      <a:pt x="54" y="1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3" y="90"/>
                      <a:pt x="54" y="89"/>
                      <a:pt x="54" y="87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78"/>
                      <a:pt x="55" y="77"/>
                      <a:pt x="57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4"/>
                      <a:pt x="63" y="75"/>
                      <a:pt x="65" y="76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3" y="82"/>
                      <a:pt x="74" y="81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3" y="72"/>
                      <a:pt x="83" y="70"/>
                      <a:pt x="81" y="69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3"/>
                      <a:pt x="75" y="61"/>
                      <a:pt x="76" y="5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4"/>
                      <a:pt x="79" y="53"/>
                      <a:pt x="81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9" y="53"/>
                      <a:pt x="91" y="52"/>
                      <a:pt x="91" y="50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1" y="38"/>
                      <a:pt x="89" y="36"/>
                      <a:pt x="88" y="36"/>
                    </a:cubicBezTo>
                    <a:close/>
                    <a:moveTo>
                      <a:pt x="46" y="59"/>
                    </a:move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53" y="31"/>
                      <a:pt x="60" y="37"/>
                      <a:pt x="60" y="45"/>
                    </a:cubicBezTo>
                    <a:cubicBezTo>
                      <a:pt x="60" y="53"/>
                      <a:pt x="53" y="59"/>
                      <a:pt x="46" y="59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" name="Freeform 11"/>
              <p:cNvSpPr/>
              <p:nvPr/>
            </p:nvSpPr>
            <p:spPr bwMode="auto">
              <a:xfrm>
                <a:off x="7096126" y="2165351"/>
                <a:ext cx="173038" cy="338138"/>
              </a:xfrm>
              <a:custGeom>
                <a:gdLst>
                  <a:gd fmla="*/ 46 w 46" name="T0"/>
                  <a:gd fmla="*/ 59 h 90" name="T1"/>
                  <a:gd fmla="*/ 46 w 46" name="T2"/>
                  <a:gd fmla="*/ 59 h 90" name="T3"/>
                  <a:gd fmla="*/ 31 w 46" name="T4"/>
                  <a:gd fmla="*/ 45 h 90" name="T5"/>
                  <a:gd fmla="*/ 46 w 46" name="T6"/>
                  <a:gd fmla="*/ 31 h 90" name="T7"/>
                  <a:gd fmla="*/ 46 w 46" name="T8"/>
                  <a:gd fmla="*/ 31 h 90" name="T9"/>
                  <a:gd fmla="*/ 46 w 46" name="T10"/>
                  <a:gd fmla="*/ 0 h 90" name="T11"/>
                  <a:gd fmla="*/ 40 w 46" name="T12"/>
                  <a:gd fmla="*/ 0 h 90" name="T13"/>
                  <a:gd fmla="*/ 37 w 46" name="T14"/>
                  <a:gd fmla="*/ 3 h 90" name="T15"/>
                  <a:gd fmla="*/ 37 w 46" name="T16"/>
                  <a:gd fmla="*/ 10 h 90" name="T17"/>
                  <a:gd fmla="*/ 34 w 46" name="T18"/>
                  <a:gd fmla="*/ 13 h 90" name="T19"/>
                  <a:gd fmla="*/ 31 w 46" name="T20"/>
                  <a:gd fmla="*/ 15 h 90" name="T21"/>
                  <a:gd fmla="*/ 27 w 46" name="T22"/>
                  <a:gd fmla="*/ 14 h 90" name="T23"/>
                  <a:gd fmla="*/ 22 w 46" name="T24"/>
                  <a:gd fmla="*/ 9 h 90" name="T25"/>
                  <a:gd fmla="*/ 17 w 46" name="T26"/>
                  <a:gd fmla="*/ 9 h 90" name="T27"/>
                  <a:gd fmla="*/ 10 w 46" name="T28"/>
                  <a:gd fmla="*/ 17 h 90" name="T29"/>
                  <a:gd fmla="*/ 10 w 46" name="T30"/>
                  <a:gd fmla="*/ 21 h 90" name="T31"/>
                  <a:gd fmla="*/ 15 w 46" name="T32"/>
                  <a:gd fmla="*/ 26 h 90" name="T33"/>
                  <a:gd fmla="*/ 16 w 46" name="T34"/>
                  <a:gd fmla="*/ 31 h 90" name="T35"/>
                  <a:gd fmla="*/ 14 w 46" name="T36"/>
                  <a:gd fmla="*/ 34 h 90" name="T37"/>
                  <a:gd fmla="*/ 10 w 46" name="T38"/>
                  <a:gd fmla="*/ 36 h 90" name="T39"/>
                  <a:gd fmla="*/ 3 w 46" name="T40"/>
                  <a:gd fmla="*/ 36 h 90" name="T41"/>
                  <a:gd fmla="*/ 0 w 46" name="T42"/>
                  <a:gd fmla="*/ 39 h 90" name="T43"/>
                  <a:gd fmla="*/ 0 w 46" name="T44"/>
                  <a:gd fmla="*/ 50 h 90" name="T45"/>
                  <a:gd fmla="*/ 3 w 46" name="T46"/>
                  <a:gd fmla="*/ 53 h 90" name="T47"/>
                  <a:gd fmla="*/ 10 w 46" name="T48"/>
                  <a:gd fmla="*/ 53 h 90" name="T49"/>
                  <a:gd fmla="*/ 14 w 46" name="T50"/>
                  <a:gd fmla="*/ 56 h 90" name="T51"/>
                  <a:gd fmla="*/ 16 w 46" name="T52"/>
                  <a:gd fmla="*/ 59 h 90" name="T53"/>
                  <a:gd fmla="*/ 15 w 46" name="T54"/>
                  <a:gd fmla="*/ 64 h 90" name="T55"/>
                  <a:gd fmla="*/ 10 w 46" name="T56"/>
                  <a:gd fmla="*/ 69 h 90" name="T57"/>
                  <a:gd fmla="*/ 10 w 46" name="T58"/>
                  <a:gd fmla="*/ 73 h 90" name="T59"/>
                  <a:gd fmla="*/ 17 w 46" name="T60"/>
                  <a:gd fmla="*/ 81 h 90" name="T61"/>
                  <a:gd fmla="*/ 22 w 46" name="T62"/>
                  <a:gd fmla="*/ 81 h 90" name="T63"/>
                  <a:gd fmla="*/ 27 w 46" name="T64"/>
                  <a:gd fmla="*/ 76 h 90" name="T65"/>
                  <a:gd fmla="*/ 31 w 46" name="T66"/>
                  <a:gd fmla="*/ 75 h 90" name="T67"/>
                  <a:gd fmla="*/ 34 w 46" name="T68"/>
                  <a:gd fmla="*/ 76 h 90" name="T69"/>
                  <a:gd fmla="*/ 37 w 46" name="T70"/>
                  <a:gd fmla="*/ 80 h 90" name="T71"/>
                  <a:gd fmla="*/ 37 w 46" name="T72"/>
                  <a:gd fmla="*/ 87 h 90" name="T73"/>
                  <a:gd fmla="*/ 40 w 46" name="T74"/>
                  <a:gd fmla="*/ 90 h 90" name="T75"/>
                  <a:gd fmla="*/ 46 w 46" name="T76"/>
                  <a:gd fmla="*/ 90 h 90" name="T77"/>
                  <a:gd fmla="*/ 46 w 46" name="T78"/>
                  <a:gd fmla="*/ 59 h 90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90" w="46"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46" y="90"/>
                      <a:pt x="46" y="90"/>
                      <a:pt x="46" y="90"/>
                    </a:cubicBez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6143626" y="2625726"/>
              <a:ext cx="812800" cy="1108075"/>
              <a:chOff x="6118226" y="2600326"/>
              <a:chExt cx="812800" cy="1108075"/>
            </a:xfrm>
          </p:grpSpPr>
          <p:sp>
            <p:nvSpPr>
              <p:cNvPr id="48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gdLst>
                  <a:gd fmla="*/ 0 w 512" name="T0"/>
                  <a:gd fmla="*/ 698 h 698" name="T1"/>
                  <a:gd fmla="*/ 0 w 512" name="T2"/>
                  <a:gd fmla="*/ 324 h 698" name="T3"/>
                  <a:gd fmla="*/ 0 w 512" name="T4"/>
                  <a:gd fmla="*/ 135 h 698" name="T5"/>
                  <a:gd fmla="*/ 135 w 512" name="T6"/>
                  <a:gd fmla="*/ 0 h 698" name="T7"/>
                  <a:gd fmla="*/ 512 w 512" name="T8"/>
                  <a:gd fmla="*/ 0 h 698" name="T9"/>
                  <a:gd fmla="*/ 512 w 512" name="T10"/>
                  <a:gd fmla="*/ 140 h 698" name="T11"/>
                  <a:gd fmla="*/ 512 w 512" name="T12"/>
                  <a:gd fmla="*/ 324 h 698" name="T13"/>
                  <a:gd fmla="*/ 512 w 512" name="T14"/>
                  <a:gd fmla="*/ 698 h 698" name="T15"/>
                  <a:gd fmla="*/ 0 w 512" name="T16"/>
                  <a:gd fmla="*/ 698 h 69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98" w="512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gdLst>
                  <a:gd fmla="*/ 135 w 135" name="T0"/>
                  <a:gd fmla="*/ 135 h 135" name="T1"/>
                  <a:gd fmla="*/ 0 w 135" name="T2"/>
                  <a:gd fmla="*/ 135 h 135" name="T3"/>
                  <a:gd fmla="*/ 135 w 135" name="T4"/>
                  <a:gd fmla="*/ 0 h 135" name="T5"/>
                  <a:gd fmla="*/ 135 w 135" name="T6"/>
                  <a:gd fmla="*/ 135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gdLst>
                  <a:gd fmla="*/ 0 w 135" name="T0"/>
                  <a:gd fmla="*/ 0 h 135" name="T1"/>
                  <a:gd fmla="*/ 135 w 135" name="T2"/>
                  <a:gd fmla="*/ 0 h 135" name="T3"/>
                  <a:gd fmla="*/ 0 w 135" name="T4"/>
                  <a:gd fmla="*/ 135 h 135" name="T5"/>
                  <a:gd fmla="*/ 0 w 135" name="T6"/>
                  <a:gd fmla="*/ 0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gdLst>
                  <a:gd fmla="*/ 33 w 70" name="T0"/>
                  <a:gd fmla="*/ 37 h 70" name="T1"/>
                  <a:gd fmla="*/ 33 w 70" name="T2"/>
                  <a:gd fmla="*/ 0 h 70" name="T3"/>
                  <a:gd fmla="*/ 0 w 70" name="T4"/>
                  <a:gd fmla="*/ 35 h 70" name="T5"/>
                  <a:gd fmla="*/ 35 w 70" name="T6"/>
                  <a:gd fmla="*/ 70 h 70" name="T7"/>
                  <a:gd fmla="*/ 70 w 70" name="T8"/>
                  <a:gd fmla="*/ 37 h 70" name="T9"/>
                  <a:gd fmla="*/ 33 w 70" name="T10"/>
                  <a:gd fmla="*/ 37 h 7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0" w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gdLst>
                  <a:gd fmla="*/ 26 w 26" name="T0"/>
                  <a:gd fmla="*/ 26 h 26" name="T1"/>
                  <a:gd fmla="*/ 0 w 26" name="T2"/>
                  <a:gd fmla="*/ 0 h 26" name="T3"/>
                  <a:gd fmla="*/ 0 w 26" name="T4"/>
                  <a:gd fmla="*/ 26 h 26" name="T5"/>
                  <a:gd fmla="*/ 26 w 26" name="T6"/>
                  <a:gd fmla="*/ 26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gdLst>
                  <a:gd fmla="*/ 4 w 23" name="T0"/>
                  <a:gd fmla="*/ 0 h 21" name="T1"/>
                  <a:gd fmla="*/ 0 w 23" name="T2"/>
                  <a:gd fmla="*/ 5 h 21" name="T3"/>
                  <a:gd fmla="*/ 12 w 23" name="T4"/>
                  <a:gd fmla="*/ 21 h 21" name="T5"/>
                  <a:gd fmla="*/ 23 w 23" name="T6"/>
                  <a:gd fmla="*/ 2 h 21" name="T7"/>
                  <a:gd fmla="*/ 4 w 23" name="T8"/>
                  <a:gd fmla="*/ 0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3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gdLst>
                  <a:gd fmla="*/ 0 w 32" name="T0"/>
                  <a:gd fmla="*/ 20 h 36" name="T1"/>
                  <a:gd fmla="*/ 12 w 32" name="T2"/>
                  <a:gd fmla="*/ 33 h 36" name="T3"/>
                  <a:gd fmla="*/ 32 w 32" name="T4"/>
                  <a:gd fmla="*/ 36 h 36" name="T5"/>
                  <a:gd fmla="*/ 32 w 32" name="T6"/>
                  <a:gd fmla="*/ 35 h 36" name="T7"/>
                  <a:gd fmla="*/ 0 w 32" name="T8"/>
                  <a:gd fmla="*/ 0 h 36" name="T9"/>
                  <a:gd fmla="*/ 0 w 32" name="T10"/>
                  <a:gd fmla="*/ 20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32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gdLst>
                  <a:gd fmla="*/ 16 w 25" name="T0"/>
                  <a:gd fmla="*/ 24 h 24" name="T1"/>
                  <a:gd fmla="*/ 25 w 25" name="T2"/>
                  <a:gd fmla="*/ 20 h 24" name="T3"/>
                  <a:gd fmla="*/ 25 w 25" name="T4"/>
                  <a:gd fmla="*/ 0 h 24" name="T5"/>
                  <a:gd fmla="*/ 0 w 25" name="T6"/>
                  <a:gd fmla="*/ 14 h 24" name="T7"/>
                  <a:gd fmla="*/ 16 w 25" name="T8"/>
                  <a:gd fmla="*/ 24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25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gdLst>
                  <a:gd fmla="*/ 41 w 53" name="T0"/>
                  <a:gd fmla="*/ 29 h 50" name="T1"/>
                  <a:gd fmla="*/ 35 w 53" name="T2"/>
                  <a:gd fmla="*/ 31 h 50" name="T3"/>
                  <a:gd fmla="*/ 19 w 53" name="T4"/>
                  <a:gd fmla="*/ 15 h 50" name="T5"/>
                  <a:gd fmla="*/ 20 w 53" name="T6"/>
                  <a:gd fmla="*/ 10 h 50" name="T7"/>
                  <a:gd fmla="*/ 3 w 53" name="T8"/>
                  <a:gd fmla="*/ 0 h 50" name="T9"/>
                  <a:gd fmla="*/ 0 w 53" name="T10"/>
                  <a:gd fmla="*/ 15 h 50" name="T11"/>
                  <a:gd fmla="*/ 35 w 53" name="T12"/>
                  <a:gd fmla="*/ 50 h 50" name="T13"/>
                  <a:gd fmla="*/ 53 w 53" name="T14"/>
                  <a:gd fmla="*/ 45 h 50" name="T15"/>
                  <a:gd fmla="*/ 41 w 53" name="T16"/>
                  <a:gd fmla="*/ 29 h 5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50" w="52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82" name="Freeform 46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gdLst>
                <a:gd fmla="*/ 0 w 3" name="T0"/>
                <a:gd fmla="*/ 2 h 2" name="T1"/>
                <a:gd fmla="*/ 2 w 3" name="T2"/>
                <a:gd fmla="*/ 2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E3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68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gdLst>
                <a:gd fmla="*/ 0 w 3" name="T0"/>
                <a:gd fmla="*/ 2 h 2" name="T1"/>
                <a:gd fmla="*/ 2 w 3" name="T2"/>
                <a:gd fmla="*/ 2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4522788" y="2262188"/>
              <a:ext cx="1249363" cy="1246188"/>
              <a:chOff x="4497388" y="2236788"/>
              <a:chExt cx="1249363" cy="1246188"/>
            </a:xfrm>
          </p:grpSpPr>
          <p:sp>
            <p:nvSpPr>
              <p:cNvPr id="63" name="Freeform 27"/>
              <p:cNvSpPr/>
              <p:nvPr/>
            </p:nvSpPr>
            <p:spPr bwMode="auto">
              <a:xfrm>
                <a:off x="5121276" y="2236788"/>
                <a:ext cx="625475" cy="1246188"/>
              </a:xfrm>
              <a:custGeom>
                <a:gdLst>
                  <a:gd fmla="*/ 0 w 166" name="T0"/>
                  <a:gd fmla="*/ 332 h 332" name="T1"/>
                  <a:gd fmla="*/ 166 w 166" name="T2"/>
                  <a:gd fmla="*/ 166 h 332" name="T3"/>
                  <a:gd fmla="*/ 0 w 166" name="T4"/>
                  <a:gd fmla="*/ 0 h 332" name="T5"/>
                  <a:gd fmla="*/ 0 w 166" name="T6"/>
                  <a:gd fmla="*/ 332 h 3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2" w="166">
                    <a:moveTo>
                      <a:pt x="0" y="332"/>
                    </a:moveTo>
                    <a:cubicBezTo>
                      <a:pt x="92" y="332"/>
                      <a:pt x="166" y="257"/>
                      <a:pt x="166" y="166"/>
                    </a:cubicBezTo>
                    <a:cubicBezTo>
                      <a:pt x="166" y="74"/>
                      <a:pt x="92" y="0"/>
                      <a:pt x="0" y="0"/>
                    </a:cubicBez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" name="Freeform 28"/>
              <p:cNvSpPr/>
              <p:nvPr/>
            </p:nvSpPr>
            <p:spPr bwMode="auto">
              <a:xfrm>
                <a:off x="4497388" y="2236788"/>
                <a:ext cx="623888" cy="1246188"/>
              </a:xfrm>
              <a:custGeom>
                <a:gdLst>
                  <a:gd fmla="*/ 166 w 166" name="T0"/>
                  <a:gd fmla="*/ 0 h 332" name="T1"/>
                  <a:gd fmla="*/ 0 w 166" name="T2"/>
                  <a:gd fmla="*/ 166 h 332" name="T3"/>
                  <a:gd fmla="*/ 166 w 166" name="T4"/>
                  <a:gd fmla="*/ 332 h 332" name="T5"/>
                  <a:gd fmla="*/ 166 w 166" name="T6"/>
                  <a:gd fmla="*/ 0 h 3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2" w="166">
                    <a:moveTo>
                      <a:pt x="166" y="0"/>
                    </a:moveTo>
                    <a:cubicBezTo>
                      <a:pt x="74" y="0"/>
                      <a:pt x="0" y="74"/>
                      <a:pt x="0" y="166"/>
                    </a:cubicBezTo>
                    <a:cubicBezTo>
                      <a:pt x="0" y="257"/>
                      <a:pt x="74" y="332"/>
                      <a:pt x="166" y="332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" name="Freeform 29"/>
              <p:cNvSpPr/>
              <p:nvPr/>
            </p:nvSpPr>
            <p:spPr bwMode="auto">
              <a:xfrm>
                <a:off x="5610226" y="3028951"/>
                <a:ext cx="112713" cy="157163"/>
              </a:xfrm>
              <a:custGeom>
                <a:gdLst>
                  <a:gd fmla="*/ 29 w 30" name="T0"/>
                  <a:gd fmla="*/ 0 h 42" name="T1"/>
                  <a:gd fmla="*/ 24 w 30" name="T2"/>
                  <a:gd fmla="*/ 2 h 42" name="T3"/>
                  <a:gd fmla="*/ 20 w 30" name="T4"/>
                  <a:gd fmla="*/ 4 h 42" name="T5"/>
                  <a:gd fmla="*/ 16 w 30" name="T6"/>
                  <a:gd fmla="*/ 9 h 42" name="T7"/>
                  <a:gd fmla="*/ 13 w 30" name="T8"/>
                  <a:gd fmla="*/ 10 h 42" name="T9"/>
                  <a:gd fmla="*/ 10 w 30" name="T10"/>
                  <a:gd fmla="*/ 13 h 42" name="T11"/>
                  <a:gd fmla="*/ 9 w 30" name="T12"/>
                  <a:gd fmla="*/ 12 h 42" name="T13"/>
                  <a:gd fmla="*/ 7 w 30" name="T14"/>
                  <a:gd fmla="*/ 14 h 42" name="T15"/>
                  <a:gd fmla="*/ 6 w 30" name="T16"/>
                  <a:gd fmla="*/ 15 h 42" name="T17"/>
                  <a:gd fmla="*/ 2 w 30" name="T18"/>
                  <a:gd fmla="*/ 21 h 42" name="T19"/>
                  <a:gd fmla="*/ 0 w 30" name="T20"/>
                  <a:gd fmla="*/ 28 h 42" name="T21"/>
                  <a:gd fmla="*/ 2 w 30" name="T22"/>
                  <a:gd fmla="*/ 33 h 42" name="T23"/>
                  <a:gd fmla="*/ 2 w 30" name="T24"/>
                  <a:gd fmla="*/ 34 h 42" name="T25"/>
                  <a:gd fmla="*/ 3 w 30" name="T26"/>
                  <a:gd fmla="*/ 37 h 42" name="T27"/>
                  <a:gd fmla="*/ 4 w 30" name="T28"/>
                  <a:gd fmla="*/ 42 h 42" name="T29"/>
                  <a:gd fmla="*/ 10 w 30" name="T30"/>
                  <a:gd fmla="*/ 41 h 42" name="T31"/>
                  <a:gd fmla="*/ 13 w 30" name="T32"/>
                  <a:gd fmla="*/ 40 h 42" name="T33"/>
                  <a:gd fmla="*/ 30 w 30" name="T34"/>
                  <a:gd fmla="*/ 0 h 42" name="T35"/>
                  <a:gd fmla="*/ 29 w 30" name="T36"/>
                  <a:gd fmla="*/ 0 h 42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42" w="30">
                    <a:moveTo>
                      <a:pt x="29" y="0"/>
                    </a:moveTo>
                    <a:cubicBezTo>
                      <a:pt x="27" y="0"/>
                      <a:pt x="24" y="1"/>
                      <a:pt x="24" y="2"/>
                    </a:cubicBezTo>
                    <a:cubicBezTo>
                      <a:pt x="24" y="2"/>
                      <a:pt x="21" y="4"/>
                      <a:pt x="20" y="4"/>
                    </a:cubicBezTo>
                    <a:cubicBezTo>
                      <a:pt x="19" y="5"/>
                      <a:pt x="17" y="8"/>
                      <a:pt x="16" y="9"/>
                    </a:cubicBezTo>
                    <a:cubicBezTo>
                      <a:pt x="16" y="10"/>
                      <a:pt x="13" y="9"/>
                      <a:pt x="13" y="10"/>
                    </a:cubicBezTo>
                    <a:cubicBezTo>
                      <a:pt x="12" y="10"/>
                      <a:pt x="10" y="12"/>
                      <a:pt x="10" y="13"/>
                    </a:cubicBezTo>
                    <a:cubicBezTo>
                      <a:pt x="10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8"/>
                      <a:pt x="2" y="21"/>
                      <a:pt x="2" y="21"/>
                    </a:cubicBezTo>
                    <a:cubicBezTo>
                      <a:pt x="1" y="22"/>
                      <a:pt x="0" y="26"/>
                      <a:pt x="0" y="28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9"/>
                      <a:pt x="4" y="41"/>
                      <a:pt x="4" y="42"/>
                    </a:cubicBezTo>
                    <a:cubicBezTo>
                      <a:pt x="5" y="42"/>
                      <a:pt x="9" y="41"/>
                      <a:pt x="10" y="41"/>
                    </a:cubicBezTo>
                    <a:cubicBezTo>
                      <a:pt x="11" y="40"/>
                      <a:pt x="12" y="40"/>
                      <a:pt x="13" y="40"/>
                    </a:cubicBezTo>
                    <a:cubicBezTo>
                      <a:pt x="20" y="27"/>
                      <a:pt x="26" y="14"/>
                      <a:pt x="30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" name="Freeform 30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gdLst>
                  <a:gd fmla="*/ 58 w 107" name="T0"/>
                  <a:gd fmla="*/ 181 h 246" name="T1"/>
                  <a:gd fmla="*/ 58 w 107" name="T2"/>
                  <a:gd fmla="*/ 196 h 246" name="T3"/>
                  <a:gd fmla="*/ 57 w 107" name="T4"/>
                  <a:gd fmla="*/ 217 h 246" name="T5"/>
                  <a:gd fmla="*/ 57 w 107" name="T6"/>
                  <a:gd fmla="*/ 232 h 246" name="T7"/>
                  <a:gd fmla="*/ 62 w 107" name="T8"/>
                  <a:gd fmla="*/ 244 h 246" name="T9"/>
                  <a:gd fmla="*/ 69 w 107" name="T10"/>
                  <a:gd fmla="*/ 243 h 246" name="T11"/>
                  <a:gd fmla="*/ 70 w 107" name="T12"/>
                  <a:gd fmla="*/ 232 h 246" name="T13"/>
                  <a:gd fmla="*/ 73 w 107" name="T14"/>
                  <a:gd fmla="*/ 217 h 246" name="T15"/>
                  <a:gd fmla="*/ 81 w 107" name="T16"/>
                  <a:gd fmla="*/ 205 h 246" name="T17"/>
                  <a:gd fmla="*/ 88 w 107" name="T18"/>
                  <a:gd fmla="*/ 197 h 246" name="T19"/>
                  <a:gd fmla="*/ 97 w 107" name="T20"/>
                  <a:gd fmla="*/ 186 h 246" name="T21"/>
                  <a:gd fmla="*/ 102 w 107" name="T22"/>
                  <a:gd fmla="*/ 170 h 246" name="T23"/>
                  <a:gd fmla="*/ 107 w 107" name="T24"/>
                  <a:gd fmla="*/ 160 h 246" name="T25"/>
                  <a:gd fmla="*/ 104 w 107" name="T26"/>
                  <a:gd fmla="*/ 152 h 246" name="T27"/>
                  <a:gd fmla="*/ 90 w 107" name="T28"/>
                  <a:gd fmla="*/ 147 h 246" name="T29"/>
                  <a:gd fmla="*/ 75 w 107" name="T30"/>
                  <a:gd fmla="*/ 134 h 246" name="T31"/>
                  <a:gd fmla="*/ 62 w 107" name="T32"/>
                  <a:gd fmla="*/ 125 h 246" name="T33"/>
                  <a:gd fmla="*/ 53 w 107" name="T34"/>
                  <a:gd fmla="*/ 125 h 246" name="T35"/>
                  <a:gd fmla="*/ 42 w 107" name="T36"/>
                  <a:gd fmla="*/ 129 h 246" name="T37"/>
                  <a:gd fmla="*/ 35 w 107" name="T38"/>
                  <a:gd fmla="*/ 112 h 246" name="T39"/>
                  <a:gd fmla="*/ 22 w 107" name="T40"/>
                  <a:gd fmla="*/ 107 h 246" name="T41"/>
                  <a:gd fmla="*/ 36 w 107" name="T42"/>
                  <a:gd fmla="*/ 97 h 246" name="T43"/>
                  <a:gd fmla="*/ 47 w 107" name="T44"/>
                  <a:gd fmla="*/ 99 h 246" name="T45"/>
                  <a:gd fmla="*/ 53 w 107" name="T46"/>
                  <a:gd fmla="*/ 84 h 246" name="T47"/>
                  <a:gd fmla="*/ 61 w 107" name="T48"/>
                  <a:gd fmla="*/ 74 h 246" name="T49"/>
                  <a:gd fmla="*/ 69 w 107" name="T50"/>
                  <a:gd fmla="*/ 68 h 246" name="T51"/>
                  <a:gd fmla="*/ 73 w 107" name="T52"/>
                  <a:gd fmla="*/ 59 h 246" name="T53"/>
                  <a:gd fmla="*/ 78 w 107" name="T54"/>
                  <a:gd fmla="*/ 60 h 246" name="T55"/>
                  <a:gd fmla="*/ 84 w 107" name="T56"/>
                  <a:gd fmla="*/ 64 h 246" name="T57"/>
                  <a:gd fmla="*/ 82 w 107" name="T58"/>
                  <a:gd fmla="*/ 51 h 246" name="T59"/>
                  <a:gd fmla="*/ 77 w 107" name="T60"/>
                  <a:gd fmla="*/ 41 h 246" name="T61"/>
                  <a:gd fmla="*/ 69 w 107" name="T62"/>
                  <a:gd fmla="*/ 37 h 246" name="T63"/>
                  <a:gd fmla="*/ 60 w 107" name="T64"/>
                  <a:gd fmla="*/ 29 h 246" name="T65"/>
                  <a:gd fmla="*/ 54 w 107" name="T66"/>
                  <a:gd fmla="*/ 43 h 246" name="T67"/>
                  <a:gd fmla="*/ 50 w 107" name="T68"/>
                  <a:gd fmla="*/ 47 h 246" name="T69"/>
                  <a:gd fmla="*/ 41 w 107" name="T70"/>
                  <a:gd fmla="*/ 41 h 246" name="T71"/>
                  <a:gd fmla="*/ 42 w 107" name="T72"/>
                  <a:gd fmla="*/ 31 h 246" name="T73"/>
                  <a:gd fmla="*/ 54 w 107" name="T74"/>
                  <a:gd fmla="*/ 20 h 246" name="T75"/>
                  <a:gd fmla="*/ 58 w 107" name="T76"/>
                  <a:gd fmla="*/ 12 h 246" name="T77"/>
                  <a:gd fmla="*/ 66 w 107" name="T78"/>
                  <a:gd fmla="*/ 17 h 246" name="T79"/>
                  <a:gd fmla="*/ 71 w 107" name="T80"/>
                  <a:gd fmla="*/ 29 h 246" name="T81"/>
                  <a:gd fmla="*/ 76 w 107" name="T82"/>
                  <a:gd fmla="*/ 22 h 246" name="T83"/>
                  <a:gd fmla="*/ 78 w 107" name="T84"/>
                  <a:gd fmla="*/ 17 h 246" name="T85"/>
                  <a:gd fmla="*/ 73 w 107" name="T86"/>
                  <a:gd fmla="*/ 8 h 246" name="T87"/>
                  <a:gd fmla="*/ 61 w 107" name="T88"/>
                  <a:gd fmla="*/ 4 h 246" name="T89"/>
                  <a:gd fmla="*/ 49 w 107" name="T90"/>
                  <a:gd fmla="*/ 7 h 246" name="T91"/>
                  <a:gd fmla="*/ 49 w 107" name="T92"/>
                  <a:gd fmla="*/ 14 h 246" name="T93"/>
                  <a:gd fmla="*/ 41 w 107" name="T94"/>
                  <a:gd fmla="*/ 10 h 246" name="T95"/>
                  <a:gd fmla="*/ 37 w 107" name="T96"/>
                  <a:gd fmla="*/ 14 h 246" name="T97"/>
                  <a:gd fmla="*/ 6 w 107" name="T98"/>
                  <a:gd fmla="*/ 106 h 246" name="T99"/>
                  <a:gd fmla="*/ 10 w 107" name="T100"/>
                  <a:gd fmla="*/ 106 h 246" name="T101"/>
                  <a:gd fmla="*/ 28 w 107" name="T102"/>
                  <a:gd fmla="*/ 123 h 246" name="T103"/>
                  <a:gd fmla="*/ 37 w 107" name="T104"/>
                  <a:gd fmla="*/ 129 h 246" name="T105"/>
                  <a:gd fmla="*/ 46 w 107" name="T106"/>
                  <a:gd fmla="*/ 136 h 246" name="T107"/>
                  <a:gd fmla="*/ 43 w 107" name="T108"/>
                  <a:gd fmla="*/ 153 h 246" name="T109"/>
                  <a:gd fmla="*/ 47 w 107" name="T110"/>
                  <a:gd fmla="*/ 165 h 246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246" w="107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17" y="38"/>
                      <a:pt x="4" y="68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" name="Freeform 31"/>
              <p:cNvSpPr/>
              <p:nvPr/>
            </p:nvSpPr>
            <p:spPr bwMode="auto">
              <a:xfrm flipH="1">
                <a:off x="4760913" y="266382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" name="Freeform 32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gdLst>
                  <a:gd fmla="*/ 6 w 34" name="T0"/>
                  <a:gd fmla="*/ 23 h 24" name="T1"/>
                  <a:gd fmla="*/ 11 w 34" name="T2"/>
                  <a:gd fmla="*/ 22 h 24" name="T3"/>
                  <a:gd fmla="*/ 11 w 34" name="T4"/>
                  <a:gd fmla="*/ 19 h 24" name="T5"/>
                  <a:gd fmla="*/ 12 w 34" name="T6"/>
                  <a:gd fmla="*/ 19 h 24" name="T7"/>
                  <a:gd fmla="*/ 15 w 34" name="T8"/>
                  <a:gd fmla="*/ 14 h 24" name="T9"/>
                  <a:gd fmla="*/ 21 w 34" name="T10"/>
                  <a:gd fmla="*/ 11 h 24" name="T11"/>
                  <a:gd fmla="*/ 26 w 34" name="T12"/>
                  <a:gd fmla="*/ 8 h 24" name="T13"/>
                  <a:gd fmla="*/ 28 w 34" name="T14"/>
                  <a:gd fmla="*/ 5 h 24" name="T15"/>
                  <a:gd fmla="*/ 32 w 34" name="T16"/>
                  <a:gd fmla="*/ 2 h 24" name="T17"/>
                  <a:gd fmla="*/ 34 w 34" name="T18"/>
                  <a:gd fmla="*/ 0 h 24" name="T19"/>
                  <a:gd fmla="*/ 20 w 34" name="T20"/>
                  <a:gd fmla="*/ 7 h 24" name="T21"/>
                  <a:gd fmla="*/ 0 w 34" name="T22"/>
                  <a:gd fmla="*/ 24 h 24" name="T23"/>
                  <a:gd fmla="*/ 6 w 34" name="T24"/>
                  <a:gd fmla="*/ 23 h 2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4" w="3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13" y="12"/>
                      <a:pt x="6" y="18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" name="Freeform 33"/>
              <p:cNvSpPr/>
              <p:nvPr/>
            </p:nvSpPr>
            <p:spPr bwMode="auto">
              <a:xfrm>
                <a:off x="4956176" y="2371726"/>
                <a:ext cx="755650" cy="811213"/>
              </a:xfrm>
              <a:custGeom>
                <a:gdLst>
                  <a:gd fmla="*/ 69 w 201" name="T0"/>
                  <a:gd fmla="*/ 198 h 216" name="T1"/>
                  <a:gd fmla="*/ 83 w 201" name="T2"/>
                  <a:gd fmla="*/ 156 h 216" name="T3"/>
                  <a:gd fmla="*/ 83 w 201" name="T4"/>
                  <a:gd fmla="*/ 137 h 216" name="T5"/>
                  <a:gd fmla="*/ 71 w 201" name="T6"/>
                  <a:gd fmla="*/ 114 h 216" name="T7"/>
                  <a:gd fmla="*/ 91 w 201" name="T8"/>
                  <a:gd fmla="*/ 132 h 216" name="T9"/>
                  <a:gd fmla="*/ 101 w 201" name="T10"/>
                  <a:gd fmla="*/ 115 h 216" name="T11"/>
                  <a:gd fmla="*/ 92 w 201" name="T12"/>
                  <a:gd fmla="*/ 105 h 216" name="T13"/>
                  <a:gd fmla="*/ 108 w 201" name="T14"/>
                  <a:gd fmla="*/ 115 h 216" name="T15"/>
                  <a:gd fmla="*/ 118 w 201" name="T16"/>
                  <a:gd fmla="*/ 121 h 216" name="T17"/>
                  <a:gd fmla="*/ 126 w 201" name="T18"/>
                  <a:gd fmla="*/ 141 h 216" name="T19"/>
                  <a:gd fmla="*/ 135 w 201" name="T20"/>
                  <a:gd fmla="*/ 129 h 216" name="T21"/>
                  <a:gd fmla="*/ 148 w 201" name="T22"/>
                  <a:gd fmla="*/ 123 h 216" name="T23"/>
                  <a:gd fmla="*/ 156 w 201" name="T24"/>
                  <a:gd fmla="*/ 136 h 216" name="T25"/>
                  <a:gd fmla="*/ 164 w 201" name="T26"/>
                  <a:gd fmla="*/ 147 h 216" name="T27"/>
                  <a:gd fmla="*/ 165 w 201" name="T28"/>
                  <a:gd fmla="*/ 140 h 216" name="T29"/>
                  <a:gd fmla="*/ 175 w 201" name="T30"/>
                  <a:gd fmla="*/ 121 h 216" name="T31"/>
                  <a:gd fmla="*/ 185 w 201" name="T32"/>
                  <a:gd fmla="*/ 100 h 216" name="T33"/>
                  <a:gd fmla="*/ 186 w 201" name="T34"/>
                  <a:gd fmla="*/ 89 h 216" name="T35"/>
                  <a:gd fmla="*/ 197 w 201" name="T36"/>
                  <a:gd fmla="*/ 80 h 216" name="T37"/>
                  <a:gd fmla="*/ 158 w 201" name="T38"/>
                  <a:gd fmla="*/ 11 h 216" name="T39"/>
                  <a:gd fmla="*/ 147 w 201" name="T40"/>
                  <a:gd fmla="*/ 2 h 216" name="T41"/>
                  <a:gd fmla="*/ 134 w 201" name="T42"/>
                  <a:gd fmla="*/ 5 h 216" name="T43"/>
                  <a:gd fmla="*/ 119 w 201" name="T44"/>
                  <a:gd fmla="*/ 13 h 216" name="T45"/>
                  <a:gd fmla="*/ 113 w 201" name="T46"/>
                  <a:gd fmla="*/ 16 h 216" name="T47"/>
                  <a:gd fmla="*/ 95 w 201" name="T48"/>
                  <a:gd fmla="*/ 20 h 216" name="T49"/>
                  <a:gd fmla="*/ 79 w 201" name="T50"/>
                  <a:gd fmla="*/ 25 h 216" name="T51"/>
                  <a:gd fmla="*/ 63 w 201" name="T52"/>
                  <a:gd fmla="*/ 21 h 216" name="T53"/>
                  <a:gd fmla="*/ 47 w 201" name="T54"/>
                  <a:gd fmla="*/ 20 h 216" name="T55"/>
                  <a:gd fmla="*/ 34 w 201" name="T56"/>
                  <a:gd fmla="*/ 35 h 216" name="T57"/>
                  <a:gd fmla="*/ 33 w 201" name="T58"/>
                  <a:gd fmla="*/ 54 h 216" name="T59"/>
                  <a:gd fmla="*/ 24 w 201" name="T60"/>
                  <a:gd fmla="*/ 63 h 216" name="T61"/>
                  <a:gd fmla="*/ 20 w 201" name="T62"/>
                  <a:gd fmla="*/ 48 h 216" name="T63"/>
                  <a:gd fmla="*/ 18 w 201" name="T64"/>
                  <a:gd fmla="*/ 56 h 216" name="T65"/>
                  <a:gd fmla="*/ 20 w 201" name="T66"/>
                  <a:gd fmla="*/ 65 h 216" name="T67"/>
                  <a:gd fmla="*/ 17 w 201" name="T68"/>
                  <a:gd fmla="*/ 72 h 216" name="T69"/>
                  <a:gd fmla="*/ 10 w 201" name="T70"/>
                  <a:gd fmla="*/ 84 h 216" name="T71"/>
                  <a:gd fmla="*/ 23 w 201" name="T72"/>
                  <a:gd fmla="*/ 88 h 216" name="T73"/>
                  <a:gd fmla="*/ 37 w 201" name="T74"/>
                  <a:gd fmla="*/ 85 h 216" name="T75"/>
                  <a:gd fmla="*/ 42 w 201" name="T76"/>
                  <a:gd fmla="*/ 92 h 216" name="T77"/>
                  <a:gd fmla="*/ 44 w 201" name="T78"/>
                  <a:gd fmla="*/ 80 h 216" name="T79"/>
                  <a:gd fmla="*/ 50 w 201" name="T80"/>
                  <a:gd fmla="*/ 87 h 216" name="T81"/>
                  <a:gd fmla="*/ 56 w 201" name="T82"/>
                  <a:gd fmla="*/ 96 h 216" name="T83"/>
                  <a:gd fmla="*/ 56 w 201" name="T84"/>
                  <a:gd fmla="*/ 90 h 216" name="T85"/>
                  <a:gd fmla="*/ 67 w 201" name="T86"/>
                  <a:gd fmla="*/ 95 h 216" name="T87"/>
                  <a:gd fmla="*/ 57 w 201" name="T88"/>
                  <a:gd fmla="*/ 101 h 216" name="T89"/>
                  <a:gd fmla="*/ 38 w 201" name="T90"/>
                  <a:gd fmla="*/ 93 h 216" name="T91"/>
                  <a:gd fmla="*/ 12 w 201" name="T92"/>
                  <a:gd fmla="*/ 97 h 216" name="T93"/>
                  <a:gd fmla="*/ 1 w 201" name="T94"/>
                  <a:gd fmla="*/ 118 h 216" name="T95"/>
                  <a:gd fmla="*/ 18 w 201" name="T96"/>
                  <a:gd fmla="*/ 149 h 216" name="T97"/>
                  <a:gd fmla="*/ 30 w 201" name="T98"/>
                  <a:gd fmla="*/ 149 h 216" name="T99"/>
                  <a:gd fmla="*/ 39 w 201" name="T100"/>
                  <a:gd fmla="*/ 175 h 216" name="T101"/>
                  <a:gd fmla="*/ 46 w 201" name="T102"/>
                  <a:gd fmla="*/ 213 h 21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16" w="201">
                    <a:moveTo>
                      <a:pt x="57" y="215"/>
                    </a:moveTo>
                    <a:cubicBezTo>
                      <a:pt x="59" y="213"/>
                      <a:pt x="63" y="208"/>
                      <a:pt x="64" y="207"/>
                    </a:cubicBezTo>
                    <a:cubicBezTo>
                      <a:pt x="65" y="206"/>
                      <a:pt x="66" y="202"/>
                      <a:pt x="66" y="201"/>
                    </a:cubicBezTo>
                    <a:cubicBezTo>
                      <a:pt x="66" y="200"/>
                      <a:pt x="68" y="199"/>
                      <a:pt x="69" y="198"/>
                    </a:cubicBezTo>
                    <a:cubicBezTo>
                      <a:pt x="70" y="198"/>
                      <a:pt x="72" y="189"/>
                      <a:pt x="74" y="187"/>
                    </a:cubicBezTo>
                    <a:cubicBezTo>
                      <a:pt x="75" y="185"/>
                      <a:pt x="78" y="176"/>
                      <a:pt x="77" y="172"/>
                    </a:cubicBezTo>
                    <a:cubicBezTo>
                      <a:pt x="77" y="169"/>
                      <a:pt x="79" y="163"/>
                      <a:pt x="79" y="161"/>
                    </a:cubicBezTo>
                    <a:cubicBezTo>
                      <a:pt x="80" y="159"/>
                      <a:pt x="82" y="157"/>
                      <a:pt x="83" y="156"/>
                    </a:cubicBezTo>
                    <a:cubicBezTo>
                      <a:pt x="83" y="156"/>
                      <a:pt x="88" y="149"/>
                      <a:pt x="89" y="146"/>
                    </a:cubicBezTo>
                    <a:cubicBezTo>
                      <a:pt x="91" y="144"/>
                      <a:pt x="92" y="139"/>
                      <a:pt x="92" y="137"/>
                    </a:cubicBezTo>
                    <a:cubicBezTo>
                      <a:pt x="92" y="136"/>
                      <a:pt x="89" y="135"/>
                      <a:pt x="88" y="136"/>
                    </a:cubicBezTo>
                    <a:cubicBezTo>
                      <a:pt x="87" y="136"/>
                      <a:pt x="84" y="137"/>
                      <a:pt x="83" y="137"/>
                    </a:cubicBezTo>
                    <a:cubicBezTo>
                      <a:pt x="82" y="137"/>
                      <a:pt x="80" y="132"/>
                      <a:pt x="79" y="131"/>
                    </a:cubicBezTo>
                    <a:cubicBezTo>
                      <a:pt x="78" y="130"/>
                      <a:pt x="76" y="124"/>
                      <a:pt x="76" y="123"/>
                    </a:cubicBezTo>
                    <a:cubicBezTo>
                      <a:pt x="75" y="122"/>
                      <a:pt x="73" y="119"/>
                      <a:pt x="72" y="118"/>
                    </a:cubicBezTo>
                    <a:cubicBezTo>
                      <a:pt x="71" y="118"/>
                      <a:pt x="71" y="114"/>
                      <a:pt x="71" y="114"/>
                    </a:cubicBezTo>
                    <a:cubicBezTo>
                      <a:pt x="71" y="113"/>
                      <a:pt x="72" y="114"/>
                      <a:pt x="73" y="115"/>
                    </a:cubicBezTo>
                    <a:cubicBezTo>
                      <a:pt x="73" y="117"/>
                      <a:pt x="76" y="122"/>
                      <a:pt x="77" y="123"/>
                    </a:cubicBezTo>
                    <a:cubicBezTo>
                      <a:pt x="78" y="125"/>
                      <a:pt x="81" y="130"/>
                      <a:pt x="82" y="132"/>
                    </a:cubicBezTo>
                    <a:cubicBezTo>
                      <a:pt x="83" y="134"/>
                      <a:pt x="89" y="133"/>
                      <a:pt x="91" y="132"/>
                    </a:cubicBezTo>
                    <a:cubicBezTo>
                      <a:pt x="93" y="131"/>
                      <a:pt x="96" y="129"/>
                      <a:pt x="96" y="129"/>
                    </a:cubicBezTo>
                    <a:cubicBezTo>
                      <a:pt x="96" y="128"/>
                      <a:pt x="99" y="127"/>
                      <a:pt x="100" y="126"/>
                    </a:cubicBezTo>
                    <a:cubicBezTo>
                      <a:pt x="101" y="125"/>
                      <a:pt x="102" y="121"/>
                      <a:pt x="103" y="121"/>
                    </a:cubicBezTo>
                    <a:cubicBezTo>
                      <a:pt x="103" y="120"/>
                      <a:pt x="102" y="116"/>
                      <a:pt x="101" y="115"/>
                    </a:cubicBezTo>
                    <a:cubicBezTo>
                      <a:pt x="101" y="114"/>
                      <a:pt x="97" y="113"/>
                      <a:pt x="97" y="114"/>
                    </a:cubicBezTo>
                    <a:cubicBezTo>
                      <a:pt x="96" y="114"/>
                      <a:pt x="95" y="111"/>
                      <a:pt x="94" y="110"/>
                    </a:cubicBezTo>
                    <a:cubicBezTo>
                      <a:pt x="94" y="109"/>
                      <a:pt x="91" y="108"/>
                      <a:pt x="91" y="107"/>
                    </a:cubicBezTo>
                    <a:cubicBezTo>
                      <a:pt x="91" y="106"/>
                      <a:pt x="92" y="105"/>
                      <a:pt x="92" y="105"/>
                    </a:cubicBezTo>
                    <a:cubicBezTo>
                      <a:pt x="92" y="105"/>
                      <a:pt x="97" y="108"/>
                      <a:pt x="98" y="110"/>
                    </a:cubicBezTo>
                    <a:cubicBezTo>
                      <a:pt x="100" y="111"/>
                      <a:pt x="101" y="114"/>
                      <a:pt x="102" y="115"/>
                    </a:cubicBezTo>
                    <a:cubicBezTo>
                      <a:pt x="102" y="115"/>
                      <a:pt x="105" y="116"/>
                      <a:pt x="106" y="115"/>
                    </a:cubicBezTo>
                    <a:cubicBezTo>
                      <a:pt x="107" y="114"/>
                      <a:pt x="108" y="115"/>
                      <a:pt x="108" y="115"/>
                    </a:cubicBezTo>
                    <a:cubicBezTo>
                      <a:pt x="108" y="115"/>
                      <a:pt x="108" y="115"/>
                      <a:pt x="110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6" y="118"/>
                      <a:pt x="116" y="119"/>
                    </a:cubicBezTo>
                    <a:cubicBezTo>
                      <a:pt x="116" y="119"/>
                      <a:pt x="117" y="121"/>
                      <a:pt x="118" y="121"/>
                    </a:cubicBezTo>
                    <a:cubicBezTo>
                      <a:pt x="119" y="121"/>
                      <a:pt x="119" y="124"/>
                      <a:pt x="120" y="125"/>
                    </a:cubicBezTo>
                    <a:cubicBezTo>
                      <a:pt x="120" y="125"/>
                      <a:pt x="122" y="129"/>
                      <a:pt x="123" y="131"/>
                    </a:cubicBezTo>
                    <a:cubicBezTo>
                      <a:pt x="123" y="132"/>
                      <a:pt x="125" y="136"/>
                      <a:pt x="125" y="137"/>
                    </a:cubicBezTo>
                    <a:cubicBezTo>
                      <a:pt x="126" y="137"/>
                      <a:pt x="126" y="140"/>
                      <a:pt x="126" y="141"/>
                    </a:cubicBezTo>
                    <a:cubicBezTo>
                      <a:pt x="126" y="141"/>
                      <a:pt x="128" y="143"/>
                      <a:pt x="129" y="143"/>
                    </a:cubicBezTo>
                    <a:cubicBezTo>
                      <a:pt x="130" y="143"/>
                      <a:pt x="131" y="137"/>
                      <a:pt x="132" y="135"/>
                    </a:cubicBezTo>
                    <a:cubicBezTo>
                      <a:pt x="132" y="133"/>
                      <a:pt x="134" y="131"/>
                      <a:pt x="134" y="131"/>
                    </a:cubicBezTo>
                    <a:cubicBezTo>
                      <a:pt x="135" y="131"/>
                      <a:pt x="135" y="130"/>
                      <a:pt x="135" y="129"/>
                    </a:cubicBezTo>
                    <a:cubicBezTo>
                      <a:pt x="135" y="129"/>
                      <a:pt x="137" y="129"/>
                      <a:pt x="138" y="128"/>
                    </a:cubicBezTo>
                    <a:cubicBezTo>
                      <a:pt x="138" y="127"/>
                      <a:pt x="138" y="124"/>
                      <a:pt x="139" y="123"/>
                    </a:cubicBezTo>
                    <a:cubicBezTo>
                      <a:pt x="140" y="122"/>
                      <a:pt x="143" y="121"/>
                      <a:pt x="144" y="120"/>
                    </a:cubicBezTo>
                    <a:cubicBezTo>
                      <a:pt x="145" y="120"/>
                      <a:pt x="148" y="122"/>
                      <a:pt x="148" y="123"/>
                    </a:cubicBezTo>
                    <a:cubicBezTo>
                      <a:pt x="149" y="124"/>
                      <a:pt x="150" y="127"/>
                      <a:pt x="149" y="127"/>
                    </a:cubicBezTo>
                    <a:cubicBezTo>
                      <a:pt x="149" y="128"/>
                      <a:pt x="151" y="130"/>
                      <a:pt x="152" y="130"/>
                    </a:cubicBezTo>
                    <a:cubicBezTo>
                      <a:pt x="154" y="130"/>
                      <a:pt x="154" y="132"/>
                      <a:pt x="154" y="133"/>
                    </a:cubicBezTo>
                    <a:cubicBezTo>
                      <a:pt x="154" y="133"/>
                      <a:pt x="156" y="135"/>
                      <a:pt x="156" y="136"/>
                    </a:cubicBezTo>
                    <a:cubicBezTo>
                      <a:pt x="157" y="137"/>
                      <a:pt x="157" y="139"/>
                      <a:pt x="156" y="140"/>
                    </a:cubicBezTo>
                    <a:cubicBezTo>
                      <a:pt x="156" y="140"/>
                      <a:pt x="156" y="143"/>
                      <a:pt x="157" y="144"/>
                    </a:cubicBezTo>
                    <a:cubicBezTo>
                      <a:pt x="157" y="145"/>
                      <a:pt x="161" y="149"/>
                      <a:pt x="163" y="151"/>
                    </a:cubicBezTo>
                    <a:cubicBezTo>
                      <a:pt x="164" y="152"/>
                      <a:pt x="165" y="148"/>
                      <a:pt x="164" y="147"/>
                    </a:cubicBezTo>
                    <a:cubicBezTo>
                      <a:pt x="164" y="145"/>
                      <a:pt x="161" y="143"/>
                      <a:pt x="160" y="142"/>
                    </a:cubicBezTo>
                    <a:cubicBezTo>
                      <a:pt x="159" y="141"/>
                      <a:pt x="159" y="137"/>
                      <a:pt x="160" y="136"/>
                    </a:cubicBezTo>
                    <a:cubicBezTo>
                      <a:pt x="160" y="135"/>
                      <a:pt x="162" y="137"/>
                      <a:pt x="163" y="138"/>
                    </a:cubicBezTo>
                    <a:cubicBezTo>
                      <a:pt x="164" y="138"/>
                      <a:pt x="165" y="140"/>
                      <a:pt x="165" y="140"/>
                    </a:cubicBezTo>
                    <a:cubicBezTo>
                      <a:pt x="165" y="141"/>
                      <a:pt x="171" y="138"/>
                      <a:pt x="171" y="134"/>
                    </a:cubicBezTo>
                    <a:cubicBezTo>
                      <a:pt x="171" y="131"/>
                      <a:pt x="173" y="127"/>
                      <a:pt x="174" y="126"/>
                    </a:cubicBezTo>
                    <a:cubicBezTo>
                      <a:pt x="174" y="125"/>
                      <a:pt x="173" y="123"/>
                      <a:pt x="172" y="123"/>
                    </a:cubicBezTo>
                    <a:cubicBezTo>
                      <a:pt x="172" y="123"/>
                      <a:pt x="173" y="121"/>
                      <a:pt x="175" y="121"/>
                    </a:cubicBezTo>
                    <a:cubicBezTo>
                      <a:pt x="177" y="121"/>
                      <a:pt x="181" y="116"/>
                      <a:pt x="181" y="115"/>
                    </a:cubicBezTo>
                    <a:cubicBezTo>
                      <a:pt x="182" y="113"/>
                      <a:pt x="184" y="111"/>
                      <a:pt x="184" y="111"/>
                    </a:cubicBezTo>
                    <a:cubicBezTo>
                      <a:pt x="185" y="111"/>
                      <a:pt x="186" y="107"/>
                      <a:pt x="186" y="105"/>
                    </a:cubicBezTo>
                    <a:cubicBezTo>
                      <a:pt x="186" y="103"/>
                      <a:pt x="185" y="101"/>
                      <a:pt x="185" y="100"/>
                    </a:cubicBezTo>
                    <a:cubicBezTo>
                      <a:pt x="185" y="99"/>
                      <a:pt x="184" y="97"/>
                      <a:pt x="183" y="96"/>
                    </a:cubicBezTo>
                    <a:cubicBezTo>
                      <a:pt x="183" y="96"/>
                      <a:pt x="183" y="93"/>
                      <a:pt x="183" y="93"/>
                    </a:cubicBezTo>
                    <a:cubicBezTo>
                      <a:pt x="183" y="92"/>
                      <a:pt x="184" y="92"/>
                      <a:pt x="185" y="92"/>
                    </a:cubicBezTo>
                    <a:cubicBezTo>
                      <a:pt x="185" y="91"/>
                      <a:pt x="186" y="89"/>
                      <a:pt x="186" y="89"/>
                    </a:cubicBezTo>
                    <a:cubicBezTo>
                      <a:pt x="186" y="88"/>
                      <a:pt x="187" y="90"/>
                      <a:pt x="188" y="90"/>
                    </a:cubicBezTo>
                    <a:cubicBezTo>
                      <a:pt x="189" y="91"/>
                      <a:pt x="190" y="95"/>
                      <a:pt x="191" y="96"/>
                    </a:cubicBezTo>
                    <a:cubicBezTo>
                      <a:pt x="192" y="96"/>
                      <a:pt x="196" y="91"/>
                      <a:pt x="195" y="88"/>
                    </a:cubicBezTo>
                    <a:cubicBezTo>
                      <a:pt x="195" y="85"/>
                      <a:pt x="196" y="81"/>
                      <a:pt x="197" y="80"/>
                    </a:cubicBezTo>
                    <a:cubicBezTo>
                      <a:pt x="198" y="80"/>
                      <a:pt x="200" y="77"/>
                      <a:pt x="201" y="76"/>
                    </a:cubicBezTo>
                    <a:cubicBezTo>
                      <a:pt x="192" y="51"/>
                      <a:pt x="178" y="29"/>
                      <a:pt x="160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6" y="10"/>
                      <a:pt x="154" y="8"/>
                      <a:pt x="155" y="7"/>
                    </a:cubicBezTo>
                    <a:cubicBezTo>
                      <a:pt x="155" y="7"/>
                      <a:pt x="155" y="7"/>
                      <a:pt x="155" y="6"/>
                    </a:cubicBezTo>
                    <a:cubicBezTo>
                      <a:pt x="153" y="5"/>
                      <a:pt x="152" y="4"/>
                      <a:pt x="150" y="3"/>
                    </a:cubicBezTo>
                    <a:cubicBezTo>
                      <a:pt x="149" y="2"/>
                      <a:pt x="148" y="3"/>
                      <a:pt x="147" y="2"/>
                    </a:cubicBezTo>
                    <a:cubicBezTo>
                      <a:pt x="146" y="2"/>
                      <a:pt x="143" y="1"/>
                      <a:pt x="142" y="1"/>
                    </a:cubicBezTo>
                    <a:cubicBezTo>
                      <a:pt x="142" y="0"/>
                      <a:pt x="140" y="1"/>
                      <a:pt x="140" y="2"/>
                    </a:cubicBezTo>
                    <a:cubicBezTo>
                      <a:pt x="140" y="3"/>
                      <a:pt x="137" y="4"/>
                      <a:pt x="136" y="5"/>
                    </a:cubicBezTo>
                    <a:cubicBezTo>
                      <a:pt x="136" y="5"/>
                      <a:pt x="134" y="6"/>
                      <a:pt x="134" y="5"/>
                    </a:cubicBezTo>
                    <a:cubicBezTo>
                      <a:pt x="134" y="5"/>
                      <a:pt x="131" y="6"/>
                      <a:pt x="129" y="6"/>
                    </a:cubicBezTo>
                    <a:cubicBezTo>
                      <a:pt x="128" y="7"/>
                      <a:pt x="125" y="8"/>
                      <a:pt x="124" y="8"/>
                    </a:cubicBezTo>
                    <a:cubicBezTo>
                      <a:pt x="123" y="8"/>
                      <a:pt x="122" y="10"/>
                      <a:pt x="122" y="11"/>
                    </a:cubicBezTo>
                    <a:cubicBezTo>
                      <a:pt x="121" y="11"/>
                      <a:pt x="119" y="12"/>
                      <a:pt x="119" y="13"/>
                    </a:cubicBezTo>
                    <a:cubicBezTo>
                      <a:pt x="118" y="13"/>
                      <a:pt x="118" y="16"/>
                      <a:pt x="119" y="16"/>
                    </a:cubicBezTo>
                    <a:cubicBezTo>
                      <a:pt x="120" y="16"/>
                      <a:pt x="118" y="16"/>
                      <a:pt x="117" y="15"/>
                    </a:cubicBezTo>
                    <a:cubicBezTo>
                      <a:pt x="116" y="15"/>
                      <a:pt x="114" y="16"/>
                      <a:pt x="114" y="17"/>
                    </a:cubicBezTo>
                    <a:cubicBezTo>
                      <a:pt x="114" y="17"/>
                      <a:pt x="113" y="17"/>
                      <a:pt x="113" y="16"/>
                    </a:cubicBezTo>
                    <a:cubicBezTo>
                      <a:pt x="113" y="15"/>
                      <a:pt x="110" y="14"/>
                      <a:pt x="110" y="15"/>
                    </a:cubicBezTo>
                    <a:cubicBezTo>
                      <a:pt x="110" y="16"/>
                      <a:pt x="108" y="15"/>
                      <a:pt x="107" y="14"/>
                    </a:cubicBezTo>
                    <a:cubicBezTo>
                      <a:pt x="107" y="14"/>
                      <a:pt x="103" y="17"/>
                      <a:pt x="102" y="18"/>
                    </a:cubicBezTo>
                    <a:cubicBezTo>
                      <a:pt x="101" y="20"/>
                      <a:pt x="96" y="20"/>
                      <a:pt x="95" y="20"/>
                    </a:cubicBezTo>
                    <a:cubicBezTo>
                      <a:pt x="94" y="20"/>
                      <a:pt x="93" y="22"/>
                      <a:pt x="93" y="23"/>
                    </a:cubicBezTo>
                    <a:cubicBezTo>
                      <a:pt x="94" y="23"/>
                      <a:pt x="91" y="22"/>
                      <a:pt x="89" y="23"/>
                    </a:cubicBezTo>
                    <a:cubicBezTo>
                      <a:pt x="88" y="23"/>
                      <a:pt x="83" y="25"/>
                      <a:pt x="82" y="26"/>
                    </a:cubicBezTo>
                    <a:cubicBezTo>
                      <a:pt x="80" y="27"/>
                      <a:pt x="79" y="25"/>
                      <a:pt x="79" y="25"/>
                    </a:cubicBezTo>
                    <a:cubicBezTo>
                      <a:pt x="79" y="24"/>
                      <a:pt x="77" y="23"/>
                      <a:pt x="77" y="23"/>
                    </a:cubicBezTo>
                    <a:cubicBezTo>
                      <a:pt x="76" y="23"/>
                      <a:pt x="75" y="27"/>
                      <a:pt x="74" y="28"/>
                    </a:cubicBezTo>
                    <a:cubicBezTo>
                      <a:pt x="73" y="29"/>
                      <a:pt x="72" y="25"/>
                      <a:pt x="70" y="24"/>
                    </a:cubicBezTo>
                    <a:cubicBezTo>
                      <a:pt x="67" y="23"/>
                      <a:pt x="64" y="21"/>
                      <a:pt x="63" y="21"/>
                    </a:cubicBezTo>
                    <a:cubicBezTo>
                      <a:pt x="62" y="21"/>
                      <a:pt x="60" y="18"/>
                      <a:pt x="59" y="18"/>
                    </a:cubicBezTo>
                    <a:cubicBezTo>
                      <a:pt x="58" y="17"/>
                      <a:pt x="55" y="17"/>
                      <a:pt x="54" y="17"/>
                    </a:cubicBezTo>
                    <a:cubicBezTo>
                      <a:pt x="53" y="17"/>
                      <a:pt x="50" y="18"/>
                      <a:pt x="50" y="19"/>
                    </a:cubicBezTo>
                    <a:cubicBezTo>
                      <a:pt x="49" y="20"/>
                      <a:pt x="47" y="20"/>
                      <a:pt x="47" y="20"/>
                    </a:cubicBezTo>
                    <a:cubicBezTo>
                      <a:pt x="47" y="20"/>
                      <a:pt x="43" y="24"/>
                      <a:pt x="42" y="25"/>
                    </a:cubicBezTo>
                    <a:cubicBezTo>
                      <a:pt x="40" y="26"/>
                      <a:pt x="38" y="30"/>
                      <a:pt x="37" y="32"/>
                    </a:cubicBezTo>
                    <a:cubicBezTo>
                      <a:pt x="37" y="33"/>
                      <a:pt x="35" y="33"/>
                      <a:pt x="35" y="33"/>
                    </a:cubicBezTo>
                    <a:cubicBezTo>
                      <a:pt x="35" y="33"/>
                      <a:pt x="34" y="34"/>
                      <a:pt x="34" y="35"/>
                    </a:cubicBezTo>
                    <a:cubicBezTo>
                      <a:pt x="34" y="35"/>
                      <a:pt x="30" y="37"/>
                      <a:pt x="30" y="39"/>
                    </a:cubicBezTo>
                    <a:cubicBezTo>
                      <a:pt x="29" y="41"/>
                      <a:pt x="30" y="45"/>
                      <a:pt x="30" y="46"/>
                    </a:cubicBezTo>
                    <a:cubicBezTo>
                      <a:pt x="30" y="48"/>
                      <a:pt x="32" y="51"/>
                      <a:pt x="33" y="51"/>
                    </a:cubicBezTo>
                    <a:cubicBezTo>
                      <a:pt x="34" y="51"/>
                      <a:pt x="33" y="53"/>
                      <a:pt x="33" y="54"/>
                    </a:cubicBezTo>
                    <a:cubicBezTo>
                      <a:pt x="33" y="55"/>
                      <a:pt x="34" y="56"/>
                      <a:pt x="34" y="56"/>
                    </a:cubicBezTo>
                    <a:cubicBezTo>
                      <a:pt x="34" y="57"/>
                      <a:pt x="31" y="58"/>
                      <a:pt x="30" y="58"/>
                    </a:cubicBezTo>
                    <a:cubicBezTo>
                      <a:pt x="29" y="58"/>
                      <a:pt x="28" y="60"/>
                      <a:pt x="27" y="61"/>
                    </a:cubicBezTo>
                    <a:cubicBezTo>
                      <a:pt x="27" y="61"/>
                      <a:pt x="25" y="62"/>
                      <a:pt x="24" y="63"/>
                    </a:cubicBezTo>
                    <a:cubicBezTo>
                      <a:pt x="24" y="62"/>
                      <a:pt x="24" y="61"/>
                      <a:pt x="25" y="61"/>
                    </a:cubicBezTo>
                    <a:cubicBezTo>
                      <a:pt x="25" y="60"/>
                      <a:pt x="24" y="58"/>
                      <a:pt x="24" y="58"/>
                    </a:cubicBezTo>
                    <a:cubicBezTo>
                      <a:pt x="23" y="57"/>
                      <a:pt x="23" y="53"/>
                      <a:pt x="23" y="52"/>
                    </a:cubicBezTo>
                    <a:cubicBezTo>
                      <a:pt x="22" y="51"/>
                      <a:pt x="20" y="49"/>
                      <a:pt x="20" y="48"/>
                    </a:cubicBezTo>
                    <a:cubicBezTo>
                      <a:pt x="19" y="48"/>
                      <a:pt x="20" y="47"/>
                      <a:pt x="20" y="46"/>
                    </a:cubicBezTo>
                    <a:cubicBezTo>
                      <a:pt x="21" y="46"/>
                      <a:pt x="18" y="45"/>
                      <a:pt x="17" y="46"/>
                    </a:cubicBezTo>
                    <a:cubicBezTo>
                      <a:pt x="17" y="46"/>
                      <a:pt x="16" y="51"/>
                      <a:pt x="16" y="52"/>
                    </a:cubicBezTo>
                    <a:cubicBezTo>
                      <a:pt x="16" y="54"/>
                      <a:pt x="17" y="56"/>
                      <a:pt x="18" y="56"/>
                    </a:cubicBezTo>
                    <a:cubicBezTo>
                      <a:pt x="18" y="56"/>
                      <a:pt x="18" y="58"/>
                      <a:pt x="17" y="58"/>
                    </a:cubicBezTo>
                    <a:cubicBezTo>
                      <a:pt x="16" y="58"/>
                      <a:pt x="15" y="62"/>
                      <a:pt x="16" y="63"/>
                    </a:cubicBezTo>
                    <a:cubicBezTo>
                      <a:pt x="16" y="63"/>
                      <a:pt x="15" y="65"/>
                      <a:pt x="15" y="65"/>
                    </a:cubicBezTo>
                    <a:cubicBezTo>
                      <a:pt x="14" y="66"/>
                      <a:pt x="18" y="65"/>
                      <a:pt x="20" y="65"/>
                    </a:cubicBezTo>
                    <a:cubicBezTo>
                      <a:pt x="22" y="65"/>
                      <a:pt x="23" y="66"/>
                      <a:pt x="23" y="66"/>
                    </a:cubicBezTo>
                    <a:cubicBezTo>
                      <a:pt x="23" y="66"/>
                      <a:pt x="20" y="67"/>
                      <a:pt x="19" y="68"/>
                    </a:cubicBezTo>
                    <a:cubicBezTo>
                      <a:pt x="18" y="68"/>
                      <a:pt x="16" y="70"/>
                      <a:pt x="16" y="70"/>
                    </a:cubicBezTo>
                    <a:cubicBezTo>
                      <a:pt x="15" y="71"/>
                      <a:pt x="16" y="72"/>
                      <a:pt x="17" y="72"/>
                    </a:cubicBezTo>
                    <a:cubicBezTo>
                      <a:pt x="18" y="72"/>
                      <a:pt x="19" y="75"/>
                      <a:pt x="20" y="76"/>
                    </a:cubicBezTo>
                    <a:cubicBezTo>
                      <a:pt x="21" y="77"/>
                      <a:pt x="21" y="78"/>
                      <a:pt x="20" y="79"/>
                    </a:cubicBezTo>
                    <a:cubicBezTo>
                      <a:pt x="20" y="79"/>
                      <a:pt x="16" y="78"/>
                      <a:pt x="14" y="79"/>
                    </a:cubicBezTo>
                    <a:cubicBezTo>
                      <a:pt x="12" y="79"/>
                      <a:pt x="10" y="83"/>
                      <a:pt x="10" y="84"/>
                    </a:cubicBezTo>
                    <a:cubicBezTo>
                      <a:pt x="10" y="85"/>
                      <a:pt x="10" y="89"/>
                      <a:pt x="11" y="90"/>
                    </a:cubicBezTo>
                    <a:cubicBezTo>
                      <a:pt x="11" y="91"/>
                      <a:pt x="14" y="92"/>
                      <a:pt x="15" y="92"/>
                    </a:cubicBezTo>
                    <a:cubicBezTo>
                      <a:pt x="16" y="93"/>
                      <a:pt x="19" y="92"/>
                      <a:pt x="20" y="93"/>
                    </a:cubicBezTo>
                    <a:cubicBezTo>
                      <a:pt x="20" y="93"/>
                      <a:pt x="22" y="89"/>
                      <a:pt x="23" y="88"/>
                    </a:cubicBezTo>
                    <a:cubicBezTo>
                      <a:pt x="23" y="86"/>
                      <a:pt x="27" y="83"/>
                      <a:pt x="28" y="82"/>
                    </a:cubicBezTo>
                    <a:cubicBezTo>
                      <a:pt x="28" y="81"/>
                      <a:pt x="32" y="81"/>
                      <a:pt x="33" y="80"/>
                    </a:cubicBezTo>
                    <a:cubicBezTo>
                      <a:pt x="34" y="80"/>
                      <a:pt x="33" y="83"/>
                      <a:pt x="34" y="85"/>
                    </a:cubicBezTo>
                    <a:cubicBezTo>
                      <a:pt x="34" y="87"/>
                      <a:pt x="38" y="87"/>
                      <a:pt x="37" y="85"/>
                    </a:cubicBezTo>
                    <a:cubicBezTo>
                      <a:pt x="37" y="83"/>
                      <a:pt x="38" y="82"/>
                      <a:pt x="38" y="83"/>
                    </a:cubicBezTo>
                    <a:cubicBezTo>
                      <a:pt x="38" y="83"/>
                      <a:pt x="42" y="85"/>
                      <a:pt x="42" y="86"/>
                    </a:cubicBezTo>
                    <a:cubicBezTo>
                      <a:pt x="43" y="87"/>
                      <a:pt x="43" y="89"/>
                      <a:pt x="42" y="89"/>
                    </a:cubicBezTo>
                    <a:cubicBezTo>
                      <a:pt x="41" y="89"/>
                      <a:pt x="41" y="91"/>
                      <a:pt x="42" y="92"/>
                    </a:cubicBezTo>
                    <a:cubicBezTo>
                      <a:pt x="43" y="92"/>
                      <a:pt x="44" y="89"/>
                      <a:pt x="45" y="89"/>
                    </a:cubicBezTo>
                    <a:cubicBezTo>
                      <a:pt x="46" y="88"/>
                      <a:pt x="46" y="86"/>
                      <a:pt x="46" y="86"/>
                    </a:cubicBezTo>
                    <a:cubicBezTo>
                      <a:pt x="45" y="86"/>
                      <a:pt x="47" y="84"/>
                      <a:pt x="47" y="85"/>
                    </a:cubicBezTo>
                    <a:cubicBezTo>
                      <a:pt x="48" y="85"/>
                      <a:pt x="45" y="81"/>
                      <a:pt x="44" y="80"/>
                    </a:cubicBezTo>
                    <a:cubicBezTo>
                      <a:pt x="42" y="78"/>
                      <a:pt x="43" y="79"/>
                      <a:pt x="46" y="81"/>
                    </a:cubicBezTo>
                    <a:cubicBezTo>
                      <a:pt x="46" y="81"/>
                      <a:pt x="46" y="81"/>
                      <a:pt x="48" y="84"/>
                    </a:cubicBezTo>
                    <a:cubicBezTo>
                      <a:pt x="48" y="84"/>
                      <a:pt x="49" y="86"/>
                      <a:pt x="49" y="86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8"/>
                      <a:pt x="50" y="91"/>
                      <a:pt x="50" y="91"/>
                    </a:cubicBezTo>
                    <a:cubicBezTo>
                      <a:pt x="50" y="92"/>
                      <a:pt x="52" y="94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7" y="96"/>
                      <a:pt x="57" y="93"/>
                      <a:pt x="56" y="93"/>
                    </a:cubicBezTo>
                    <a:cubicBezTo>
                      <a:pt x="55" y="93"/>
                      <a:pt x="55" y="90"/>
                      <a:pt x="55" y="89"/>
                    </a:cubicBezTo>
                    <a:cubicBezTo>
                      <a:pt x="55" y="87"/>
                      <a:pt x="56" y="86"/>
                      <a:pt x="56" y="86"/>
                    </a:cubicBezTo>
                    <a:cubicBezTo>
                      <a:pt x="56" y="86"/>
                      <a:pt x="56" y="89"/>
                      <a:pt x="56" y="90"/>
                    </a:cubicBezTo>
                    <a:cubicBezTo>
                      <a:pt x="56" y="90"/>
                      <a:pt x="57" y="92"/>
                      <a:pt x="57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3" y="94"/>
                      <a:pt x="67" y="95"/>
                      <a:pt x="67" y="95"/>
                    </a:cubicBezTo>
                    <a:cubicBezTo>
                      <a:pt x="67" y="96"/>
                      <a:pt x="69" y="96"/>
                      <a:pt x="69" y="95"/>
                    </a:cubicBezTo>
                    <a:cubicBezTo>
                      <a:pt x="69" y="94"/>
                      <a:pt x="70" y="95"/>
                      <a:pt x="70" y="96"/>
                    </a:cubicBezTo>
                    <a:cubicBezTo>
                      <a:pt x="70" y="97"/>
                      <a:pt x="68" y="99"/>
                      <a:pt x="67" y="100"/>
                    </a:cubicBezTo>
                    <a:cubicBezTo>
                      <a:pt x="67" y="102"/>
                      <a:pt x="60" y="101"/>
                      <a:pt x="57" y="101"/>
                    </a:cubicBezTo>
                    <a:cubicBezTo>
                      <a:pt x="54" y="100"/>
                      <a:pt x="50" y="101"/>
                      <a:pt x="49" y="102"/>
                    </a:cubicBezTo>
                    <a:cubicBezTo>
                      <a:pt x="49" y="103"/>
                      <a:pt x="44" y="100"/>
                      <a:pt x="42" y="99"/>
                    </a:cubicBezTo>
                    <a:cubicBezTo>
                      <a:pt x="40" y="98"/>
                      <a:pt x="38" y="95"/>
                      <a:pt x="38" y="95"/>
                    </a:cubicBezTo>
                    <a:cubicBezTo>
                      <a:pt x="37" y="94"/>
                      <a:pt x="38" y="93"/>
                      <a:pt x="38" y="93"/>
                    </a:cubicBezTo>
                    <a:cubicBezTo>
                      <a:pt x="38" y="92"/>
                      <a:pt x="33" y="92"/>
                      <a:pt x="32" y="92"/>
                    </a:cubicBezTo>
                    <a:cubicBezTo>
                      <a:pt x="30" y="93"/>
                      <a:pt x="23" y="94"/>
                      <a:pt x="21" y="94"/>
                    </a:cubicBezTo>
                    <a:cubicBezTo>
                      <a:pt x="19" y="95"/>
                      <a:pt x="17" y="94"/>
                      <a:pt x="16" y="94"/>
                    </a:cubicBezTo>
                    <a:cubicBezTo>
                      <a:pt x="15" y="94"/>
                      <a:pt x="13" y="96"/>
                      <a:pt x="12" y="97"/>
                    </a:cubicBezTo>
                    <a:cubicBezTo>
                      <a:pt x="11" y="97"/>
                      <a:pt x="10" y="101"/>
                      <a:pt x="9" y="104"/>
                    </a:cubicBezTo>
                    <a:cubicBezTo>
                      <a:pt x="9" y="104"/>
                      <a:pt x="9" y="104"/>
                      <a:pt x="8" y="107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1"/>
                      <a:pt x="2" y="117"/>
                      <a:pt x="1" y="118"/>
                    </a:cubicBezTo>
                    <a:cubicBezTo>
                      <a:pt x="1" y="119"/>
                      <a:pt x="0" y="128"/>
                      <a:pt x="0" y="131"/>
                    </a:cubicBezTo>
                    <a:cubicBezTo>
                      <a:pt x="0" y="134"/>
                      <a:pt x="3" y="140"/>
                      <a:pt x="3" y="142"/>
                    </a:cubicBezTo>
                    <a:cubicBezTo>
                      <a:pt x="4" y="144"/>
                      <a:pt x="8" y="147"/>
                      <a:pt x="10" y="148"/>
                    </a:cubicBezTo>
                    <a:cubicBezTo>
                      <a:pt x="11" y="149"/>
                      <a:pt x="16" y="149"/>
                      <a:pt x="18" y="149"/>
                    </a:cubicBezTo>
                    <a:cubicBezTo>
                      <a:pt x="20" y="149"/>
                      <a:pt x="21" y="148"/>
                      <a:pt x="22" y="146"/>
                    </a:cubicBezTo>
                    <a:cubicBezTo>
                      <a:pt x="22" y="146"/>
                      <a:pt x="22" y="146"/>
                      <a:pt x="24" y="146"/>
                    </a:cubicBezTo>
                    <a:cubicBezTo>
                      <a:pt x="25" y="146"/>
                      <a:pt x="25" y="146"/>
                      <a:pt x="25" y="146"/>
                    </a:cubicBezTo>
                    <a:cubicBezTo>
                      <a:pt x="25" y="148"/>
                      <a:pt x="29" y="149"/>
                      <a:pt x="30" y="149"/>
                    </a:cubicBezTo>
                    <a:cubicBezTo>
                      <a:pt x="31" y="150"/>
                      <a:pt x="33" y="149"/>
                      <a:pt x="33" y="149"/>
                    </a:cubicBezTo>
                    <a:cubicBezTo>
                      <a:pt x="34" y="149"/>
                      <a:pt x="35" y="155"/>
                      <a:pt x="34" y="157"/>
                    </a:cubicBezTo>
                    <a:cubicBezTo>
                      <a:pt x="34" y="159"/>
                      <a:pt x="36" y="165"/>
                      <a:pt x="36" y="167"/>
                    </a:cubicBezTo>
                    <a:cubicBezTo>
                      <a:pt x="37" y="168"/>
                      <a:pt x="39" y="174"/>
                      <a:pt x="39" y="175"/>
                    </a:cubicBezTo>
                    <a:cubicBezTo>
                      <a:pt x="39" y="177"/>
                      <a:pt x="38" y="183"/>
                      <a:pt x="37" y="185"/>
                    </a:cubicBezTo>
                    <a:cubicBezTo>
                      <a:pt x="37" y="188"/>
                      <a:pt x="40" y="193"/>
                      <a:pt x="41" y="196"/>
                    </a:cubicBezTo>
                    <a:cubicBezTo>
                      <a:pt x="42" y="198"/>
                      <a:pt x="42" y="202"/>
                      <a:pt x="42" y="203"/>
                    </a:cubicBezTo>
                    <a:cubicBezTo>
                      <a:pt x="42" y="204"/>
                      <a:pt x="45" y="210"/>
                      <a:pt x="46" y="213"/>
                    </a:cubicBezTo>
                    <a:cubicBezTo>
                      <a:pt x="47" y="215"/>
                      <a:pt x="55" y="216"/>
                      <a:pt x="57" y="21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" name="Freeform 34"/>
              <p:cNvSpPr/>
              <p:nvPr/>
            </p:nvSpPr>
            <p:spPr bwMode="auto">
              <a:xfrm>
                <a:off x="5670551" y="2863851"/>
                <a:ext cx="34925" cy="33338"/>
              </a:xfrm>
              <a:custGeom>
                <a:gdLst>
                  <a:gd fmla="*/ 4 w 9" name="T0"/>
                  <a:gd fmla="*/ 8 h 9" name="T1"/>
                  <a:gd fmla="*/ 7 w 9" name="T2"/>
                  <a:gd fmla="*/ 7 h 9" name="T3"/>
                  <a:gd fmla="*/ 8 w 9" name="T4"/>
                  <a:gd fmla="*/ 3 h 9" name="T5"/>
                  <a:gd fmla="*/ 5 w 9" name="T6"/>
                  <a:gd fmla="*/ 0 h 9" name="T7"/>
                  <a:gd fmla="*/ 3 w 9" name="T8"/>
                  <a:gd fmla="*/ 2 h 9" name="T9"/>
                  <a:gd fmla="*/ 1 w 9" name="T10"/>
                  <a:gd fmla="*/ 4 h 9" name="T11"/>
                  <a:gd fmla="*/ 1 w 9" name="T12"/>
                  <a:gd fmla="*/ 6 h 9" name="T13"/>
                  <a:gd fmla="*/ 4 w 9" name="T14"/>
                  <a:gd fmla="*/ 8 h 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9" w="9">
                    <a:moveTo>
                      <a:pt x="4" y="8"/>
                    </a:moveTo>
                    <a:cubicBezTo>
                      <a:pt x="4" y="9"/>
                      <a:pt x="6" y="7"/>
                      <a:pt x="7" y="7"/>
                    </a:cubicBezTo>
                    <a:cubicBezTo>
                      <a:pt x="8" y="7"/>
                      <a:pt x="9" y="4"/>
                      <a:pt x="8" y="3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5" y="0"/>
                      <a:pt x="3" y="1"/>
                      <a:pt x="3" y="2"/>
                    </a:cubicBezTo>
                    <a:cubicBezTo>
                      <a:pt x="4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" name="Freeform 35"/>
              <p:cNvSpPr/>
              <p:nvPr/>
            </p:nvSpPr>
            <p:spPr bwMode="auto">
              <a:xfrm>
                <a:off x="5651501" y="2946401"/>
                <a:ext cx="26988" cy="33338"/>
              </a:xfrm>
              <a:custGeom>
                <a:gdLst>
                  <a:gd fmla="*/ 6 w 7" name="T0"/>
                  <a:gd fmla="*/ 4 h 9" name="T1"/>
                  <a:gd fmla="*/ 5 w 7" name="T2"/>
                  <a:gd fmla="*/ 0 h 9" name="T3"/>
                  <a:gd fmla="*/ 1 w 7" name="T4"/>
                  <a:gd fmla="*/ 7 h 9" name="T5"/>
                  <a:gd fmla="*/ 3 w 7" name="T6"/>
                  <a:gd fmla="*/ 9 h 9" name="T7"/>
                  <a:gd fmla="*/ 6 w 7" name="T8"/>
                  <a:gd fmla="*/ 9 h 9" name="T9"/>
                  <a:gd fmla="*/ 6 w 7" name="T10"/>
                  <a:gd fmla="*/ 8 h 9" name="T11"/>
                  <a:gd fmla="*/ 6 w 7" name="T12"/>
                  <a:gd fmla="*/ 4 h 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" w="7">
                    <a:moveTo>
                      <a:pt x="6" y="4"/>
                    </a:move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0" y="4"/>
                      <a:pt x="1" y="7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7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Freeform 36"/>
              <p:cNvSpPr/>
              <p:nvPr/>
            </p:nvSpPr>
            <p:spPr bwMode="auto">
              <a:xfrm>
                <a:off x="5603876" y="2916238"/>
                <a:ext cx="47625" cy="68263"/>
              </a:xfrm>
              <a:custGeom>
                <a:gdLst>
                  <a:gd fmla="*/ 13 w 13" name="T0"/>
                  <a:gd fmla="*/ 9 h 18" name="T1"/>
                  <a:gd fmla="*/ 13 w 13" name="T2"/>
                  <a:gd fmla="*/ 3 h 18" name="T3"/>
                  <a:gd fmla="*/ 10 w 13" name="T4"/>
                  <a:gd fmla="*/ 0 h 18" name="T5"/>
                  <a:gd fmla="*/ 3 w 13" name="T6"/>
                  <a:gd fmla="*/ 8 h 18" name="T7"/>
                  <a:gd fmla="*/ 1 w 13" name="T8"/>
                  <a:gd fmla="*/ 15 h 18" name="T9"/>
                  <a:gd fmla="*/ 7 w 13" name="T10"/>
                  <a:gd fmla="*/ 17 h 18" name="T11"/>
                  <a:gd fmla="*/ 10 w 13" name="T12"/>
                  <a:gd fmla="*/ 17 h 18" name="T13"/>
                  <a:gd fmla="*/ 10 w 13" name="T14"/>
                  <a:gd fmla="*/ 16 h 18" name="T15"/>
                  <a:gd fmla="*/ 12 w 13" name="T16"/>
                  <a:gd fmla="*/ 13 h 18" name="T17"/>
                  <a:gd fmla="*/ 13 w 13" name="T18"/>
                  <a:gd fmla="*/ 9 h 1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8" w="13">
                    <a:moveTo>
                      <a:pt x="13" y="9"/>
                    </a:moveTo>
                    <a:cubicBezTo>
                      <a:pt x="13" y="7"/>
                      <a:pt x="13" y="4"/>
                      <a:pt x="13" y="3"/>
                    </a:cubicBezTo>
                    <a:cubicBezTo>
                      <a:pt x="13" y="2"/>
                      <a:pt x="11" y="0"/>
                      <a:pt x="10" y="0"/>
                    </a:cubicBezTo>
                    <a:cubicBezTo>
                      <a:pt x="9" y="0"/>
                      <a:pt x="6" y="7"/>
                      <a:pt x="3" y="8"/>
                    </a:cubicBezTo>
                    <a:cubicBezTo>
                      <a:pt x="1" y="10"/>
                      <a:pt x="0" y="14"/>
                      <a:pt x="1" y="15"/>
                    </a:cubicBezTo>
                    <a:cubicBezTo>
                      <a:pt x="1" y="16"/>
                      <a:pt x="6" y="17"/>
                      <a:pt x="7" y="17"/>
                    </a:cubicBezTo>
                    <a:cubicBezTo>
                      <a:pt x="8" y="18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2" y="14"/>
                      <a:pt x="12" y="13"/>
                    </a:cubicBezTo>
                    <a:cubicBezTo>
                      <a:pt x="12" y="12"/>
                      <a:pt x="12" y="10"/>
                      <a:pt x="13" y="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Freeform 37"/>
              <p:cNvSpPr/>
              <p:nvPr/>
            </p:nvSpPr>
            <p:spPr bwMode="auto">
              <a:xfrm>
                <a:off x="5580063" y="2990851"/>
                <a:ext cx="53975" cy="19050"/>
              </a:xfrm>
              <a:custGeom>
                <a:gdLst>
                  <a:gd fmla="*/ 5 w 14" name="T0"/>
                  <a:gd fmla="*/ 1 h 5" name="T1"/>
                  <a:gd fmla="*/ 1 w 14" name="T2"/>
                  <a:gd fmla="*/ 2 h 5" name="T3"/>
                  <a:gd fmla="*/ 10 w 14" name="T4"/>
                  <a:gd fmla="*/ 4 h 5" name="T5"/>
                  <a:gd fmla="*/ 14 w 14" name="T6"/>
                  <a:gd fmla="*/ 5 h 5" name="T7"/>
                  <a:gd fmla="*/ 5 w 14" name="T8"/>
                  <a:gd fmla="*/ 1 h 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" w="14">
                    <a:moveTo>
                      <a:pt x="5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8" y="4"/>
                      <a:pt x="10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" name="Freeform 38"/>
              <p:cNvSpPr/>
              <p:nvPr/>
            </p:nvSpPr>
            <p:spPr bwMode="auto">
              <a:xfrm>
                <a:off x="5648326" y="2795588"/>
                <a:ext cx="11113" cy="19050"/>
              </a:xfrm>
              <a:custGeom>
                <a:gdLst>
                  <a:gd fmla="*/ 2 w 3" name="T0"/>
                  <a:gd fmla="*/ 4 h 5" name="T1"/>
                  <a:gd fmla="*/ 0 w 3" name="T2"/>
                  <a:gd fmla="*/ 1 h 5" name="T3"/>
                  <a:gd fmla="*/ 0 w 3" name="T4"/>
                  <a:gd fmla="*/ 4 h 5" name="T5"/>
                  <a:gd fmla="*/ 2 w 3" name="T6"/>
                  <a:gd fmla="*/ 4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3">
                    <a:moveTo>
                      <a:pt x="2" y="4"/>
                    </a:moveTo>
                    <a:cubicBezTo>
                      <a:pt x="3" y="4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" name="Freeform 39"/>
              <p:cNvSpPr/>
              <p:nvPr/>
            </p:nvSpPr>
            <p:spPr bwMode="auto">
              <a:xfrm>
                <a:off x="5659438" y="2833688"/>
                <a:ext cx="15875" cy="22225"/>
              </a:xfrm>
              <a:custGeom>
                <a:gdLst>
                  <a:gd fmla="*/ 3 w 4" name="T0"/>
                  <a:gd fmla="*/ 3 h 6" name="T1"/>
                  <a:gd fmla="*/ 1 w 4" name="T2"/>
                  <a:gd fmla="*/ 0 h 6" name="T3"/>
                  <a:gd fmla="*/ 1 w 4" name="T4"/>
                  <a:gd fmla="*/ 5 h 6" name="T5"/>
                  <a:gd fmla="*/ 3 w 4" name="T6"/>
                  <a:gd fmla="*/ 3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4">
                    <a:moveTo>
                      <a:pt x="3" y="3"/>
                    </a:move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5"/>
                      <a:pt x="1" y="5"/>
                    </a:cubicBezTo>
                    <a:cubicBezTo>
                      <a:pt x="1" y="6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" name="Freeform 40"/>
              <p:cNvSpPr/>
              <p:nvPr/>
            </p:nvSpPr>
            <p:spPr bwMode="auto">
              <a:xfrm>
                <a:off x="5705476" y="2946401"/>
                <a:ext cx="22225" cy="14288"/>
              </a:xfrm>
              <a:custGeom>
                <a:gdLst>
                  <a:gd fmla="*/ 0 w 6" name="T0"/>
                  <a:gd fmla="*/ 3 h 4" name="T1"/>
                  <a:gd fmla="*/ 6 w 6" name="T2"/>
                  <a:gd fmla="*/ 1 h 4" name="T3"/>
                  <a:gd fmla="*/ 0 w 6" name="T4"/>
                  <a:gd fmla="*/ 3 h 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" w="6">
                    <a:moveTo>
                      <a:pt x="0" y="3"/>
                    </a:moveTo>
                    <a:cubicBezTo>
                      <a:pt x="2" y="4"/>
                      <a:pt x="6" y="3"/>
                      <a:pt x="6" y="1"/>
                    </a:cubicBezTo>
                    <a:cubicBezTo>
                      <a:pt x="4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" name="Freeform 41"/>
              <p:cNvSpPr/>
              <p:nvPr/>
            </p:nvSpPr>
            <p:spPr bwMode="auto">
              <a:xfrm>
                <a:off x="5694363" y="2713038"/>
                <a:ext cx="41275" cy="41275"/>
              </a:xfrm>
              <a:custGeom>
                <a:gdLst>
                  <a:gd fmla="*/ 2 w 11" name="T0"/>
                  <a:gd fmla="*/ 5 h 11" name="T1"/>
                  <a:gd fmla="*/ 1 w 11" name="T2"/>
                  <a:gd fmla="*/ 8 h 11" name="T3"/>
                  <a:gd fmla="*/ 0 w 11" name="T4"/>
                  <a:gd fmla="*/ 8 h 11" name="T5"/>
                  <a:gd fmla="*/ 0 w 11" name="T6"/>
                  <a:gd fmla="*/ 11 h 11" name="T7"/>
                  <a:gd fmla="*/ 4 w 11" name="T8"/>
                  <a:gd fmla="*/ 8 h 11" name="T9"/>
                  <a:gd fmla="*/ 6 w 11" name="T10"/>
                  <a:gd fmla="*/ 8 h 11" name="T11"/>
                  <a:gd fmla="*/ 10 w 11" name="T12"/>
                  <a:gd fmla="*/ 7 h 11" name="T13"/>
                  <a:gd fmla="*/ 11 w 11" name="T14"/>
                  <a:gd fmla="*/ 6 h 11" name="T15"/>
                  <a:gd fmla="*/ 9 w 11" name="T16"/>
                  <a:gd fmla="*/ 0 h 11" name="T17"/>
                  <a:gd fmla="*/ 7 w 11" name="T18"/>
                  <a:gd fmla="*/ 2 h 11" name="T19"/>
                  <a:gd fmla="*/ 2 w 11" name="T20"/>
                  <a:gd fmla="*/ 5 h 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1" w="11">
                    <a:moveTo>
                      <a:pt x="2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1"/>
                      <a:pt x="3" y="9"/>
                      <a:pt x="4" y="8"/>
                    </a:cubicBezTo>
                    <a:cubicBezTo>
                      <a:pt x="4" y="8"/>
                      <a:pt x="6" y="7"/>
                      <a:pt x="6" y="8"/>
                    </a:cubicBezTo>
                    <a:cubicBezTo>
                      <a:pt x="7" y="8"/>
                      <a:pt x="8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2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Freeform 42"/>
              <p:cNvSpPr/>
              <p:nvPr/>
            </p:nvSpPr>
            <p:spPr bwMode="auto">
              <a:xfrm flipH="1">
                <a:off x="5535613" y="292417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" name="Freeform 43"/>
              <p:cNvSpPr/>
              <p:nvPr/>
            </p:nvSpPr>
            <p:spPr bwMode="auto">
              <a:xfrm>
                <a:off x="5535613" y="2919413"/>
                <a:ext cx="49213" cy="65088"/>
              </a:xfrm>
              <a:custGeom>
                <a:gdLst>
                  <a:gd fmla="*/ 12 w 13" name="T0"/>
                  <a:gd fmla="*/ 13 h 17" name="T1"/>
                  <a:gd fmla="*/ 7 w 13" name="T2"/>
                  <a:gd fmla="*/ 7 h 17" name="T3"/>
                  <a:gd fmla="*/ 6 w 13" name="T4"/>
                  <a:gd fmla="*/ 5 h 17" name="T5"/>
                  <a:gd fmla="*/ 5 w 13" name="T6"/>
                  <a:gd fmla="*/ 4 h 17" name="T7"/>
                  <a:gd fmla="*/ 2 w 13" name="T8"/>
                  <a:gd fmla="*/ 1 h 17" name="T9"/>
                  <a:gd fmla="*/ 0 w 13" name="T10"/>
                  <a:gd fmla="*/ 1 h 17" name="T11"/>
                  <a:gd fmla="*/ 2 w 13" name="T12"/>
                  <a:gd fmla="*/ 3 h 17" name="T13"/>
                  <a:gd fmla="*/ 10 w 13" name="T14"/>
                  <a:gd fmla="*/ 16 h 17" name="T15"/>
                  <a:gd fmla="*/ 12 w 13" name="T16"/>
                  <a:gd fmla="*/ 13 h 17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7" w="13">
                    <a:moveTo>
                      <a:pt x="12" y="13"/>
                    </a:moveTo>
                    <a:cubicBezTo>
                      <a:pt x="11" y="11"/>
                      <a:pt x="9" y="8"/>
                      <a:pt x="7" y="7"/>
                    </a:cubicBezTo>
                    <a:cubicBezTo>
                      <a:pt x="7" y="7"/>
                      <a:pt x="7" y="7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5" y="5"/>
                      <a:pt x="9" y="16"/>
                      <a:pt x="10" y="16"/>
                    </a:cubicBezTo>
                    <a:cubicBezTo>
                      <a:pt x="11" y="17"/>
                      <a:pt x="13" y="14"/>
                      <a:pt x="12" y="1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" name="Freeform 44"/>
              <p:cNvSpPr/>
              <p:nvPr/>
            </p:nvSpPr>
            <p:spPr bwMode="auto">
              <a:xfrm>
                <a:off x="5449888" y="2894013"/>
                <a:ext cx="14288" cy="22225"/>
              </a:xfrm>
              <a:custGeom>
                <a:gdLst>
                  <a:gd fmla="*/ 1 w 4" name="T0"/>
                  <a:gd fmla="*/ 2 h 6" name="T1"/>
                  <a:gd fmla="*/ 4 w 4" name="T2"/>
                  <a:gd fmla="*/ 5 h 6" name="T3"/>
                  <a:gd fmla="*/ 3 w 4" name="T4"/>
                  <a:gd fmla="*/ 1 h 6" name="T5"/>
                  <a:gd fmla="*/ 1 w 4" name="T6"/>
                  <a:gd fmla="*/ 2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4">
                    <a:moveTo>
                      <a:pt x="1" y="2"/>
                    </a:moveTo>
                    <a:cubicBezTo>
                      <a:pt x="0" y="3"/>
                      <a:pt x="4" y="6"/>
                      <a:pt x="4" y="5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" name="Freeform 45"/>
              <p:cNvSpPr/>
              <p:nvPr/>
            </p:nvSpPr>
            <p:spPr bwMode="auto">
              <a:xfrm>
                <a:off x="5257801" y="3032126"/>
                <a:ext cx="41275" cy="95250"/>
              </a:xfrm>
              <a:custGeom>
                <a:gdLst>
                  <a:gd fmla="*/ 1 w 11" name="T0"/>
                  <a:gd fmla="*/ 23 h 25" name="T1"/>
                  <a:gd fmla="*/ 5 w 11" name="T2"/>
                  <a:gd fmla="*/ 25 h 25" name="T3"/>
                  <a:gd fmla="*/ 8 w 11" name="T4"/>
                  <a:gd fmla="*/ 20 h 25" name="T5"/>
                  <a:gd fmla="*/ 9 w 11" name="T6"/>
                  <a:gd fmla="*/ 16 h 25" name="T7"/>
                  <a:gd fmla="*/ 9 w 11" name="T8"/>
                  <a:gd fmla="*/ 14 h 25" name="T9"/>
                  <a:gd fmla="*/ 10 w 11" name="T10"/>
                  <a:gd fmla="*/ 11 h 25" name="T11"/>
                  <a:gd fmla="*/ 9 w 11" name="T12"/>
                  <a:gd fmla="*/ 1 h 25" name="T13"/>
                  <a:gd fmla="*/ 7 w 11" name="T14"/>
                  <a:gd fmla="*/ 3 h 25" name="T15"/>
                  <a:gd fmla="*/ 2 w 11" name="T16"/>
                  <a:gd fmla="*/ 8 h 25" name="T17"/>
                  <a:gd fmla="*/ 1 w 11" name="T18"/>
                  <a:gd fmla="*/ 13 h 25" name="T19"/>
                  <a:gd fmla="*/ 1 w 11" name="T20"/>
                  <a:gd fmla="*/ 16 h 25" name="T21"/>
                  <a:gd fmla="*/ 1 w 11" name="T22"/>
                  <a:gd fmla="*/ 23 h 25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5" w="11">
                    <a:moveTo>
                      <a:pt x="1" y="23"/>
                    </a:moveTo>
                    <a:cubicBezTo>
                      <a:pt x="2" y="24"/>
                      <a:pt x="4" y="25"/>
                      <a:pt x="5" y="25"/>
                    </a:cubicBezTo>
                    <a:cubicBezTo>
                      <a:pt x="6" y="25"/>
                      <a:pt x="8" y="21"/>
                      <a:pt x="8" y="20"/>
                    </a:cubicBezTo>
                    <a:cubicBezTo>
                      <a:pt x="8" y="19"/>
                      <a:pt x="9" y="16"/>
                      <a:pt x="9" y="16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1" y="9"/>
                      <a:pt x="9" y="2"/>
                      <a:pt x="9" y="1"/>
                    </a:cubicBezTo>
                    <a:cubicBezTo>
                      <a:pt x="9" y="0"/>
                      <a:pt x="7" y="2"/>
                      <a:pt x="7" y="3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1" y="16"/>
                      <a:pt x="1" y="16"/>
                    </a:cubicBezTo>
                    <a:cubicBezTo>
                      <a:pt x="0" y="17"/>
                      <a:pt x="1" y="22"/>
                      <a:pt x="1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" name="Freeform 47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gdLst>
                  <a:gd fmla="*/ 70 w 71" name="T0"/>
                  <a:gd fmla="*/ 8 h 64" name="T1"/>
                  <a:gd fmla="*/ 66 w 71" name="T2"/>
                  <a:gd fmla="*/ 7 h 64" name="T3"/>
                  <a:gd fmla="*/ 61 w 71" name="T4"/>
                  <a:gd fmla="*/ 7 h 64" name="T5"/>
                  <a:gd fmla="*/ 62 w 71" name="T6"/>
                  <a:gd fmla="*/ 4 h 64" name="T7"/>
                  <a:gd fmla="*/ 61 w 71" name="T8"/>
                  <a:gd fmla="*/ 1 h 64" name="T9"/>
                  <a:gd fmla="*/ 54 w 71" name="T10"/>
                  <a:gd fmla="*/ 1 h 64" name="T11"/>
                  <a:gd fmla="*/ 51 w 71" name="T12"/>
                  <a:gd fmla="*/ 0 h 64" name="T13"/>
                  <a:gd fmla="*/ 43 w 71" name="T14"/>
                  <a:gd fmla="*/ 2 h 64" name="T15"/>
                  <a:gd fmla="*/ 34 w 71" name="T16"/>
                  <a:gd fmla="*/ 2 h 64" name="T17"/>
                  <a:gd fmla="*/ 32 w 71" name="T18"/>
                  <a:gd fmla="*/ 6 h 64" name="T19"/>
                  <a:gd fmla="*/ 25 w 71" name="T20"/>
                  <a:gd fmla="*/ 6 h 64" name="T21"/>
                  <a:gd fmla="*/ 12 w 71" name="T22"/>
                  <a:gd fmla="*/ 10 h 64" name="T23"/>
                  <a:gd fmla="*/ 9 w 71" name="T24"/>
                  <a:gd fmla="*/ 14 h 64" name="T25"/>
                  <a:gd fmla="*/ 6 w 71" name="T26"/>
                  <a:gd fmla="*/ 17 h 64" name="T27"/>
                  <a:gd fmla="*/ 1 w 71" name="T28"/>
                  <a:gd fmla="*/ 18 h 64" name="T29"/>
                  <a:gd fmla="*/ 2 w 71" name="T30"/>
                  <a:gd fmla="*/ 20 h 64" name="T31"/>
                  <a:gd fmla="*/ 4 w 71" name="T32"/>
                  <a:gd fmla="*/ 20 h 64" name="T33"/>
                  <a:gd fmla="*/ 8 w 71" name="T34"/>
                  <a:gd fmla="*/ 21 h 64" name="T35"/>
                  <a:gd fmla="*/ 5 w 71" name="T36"/>
                  <a:gd fmla="*/ 22 h 64" name="T37"/>
                  <a:gd fmla="*/ 5 w 71" name="T38"/>
                  <a:gd fmla="*/ 25 h 64" name="T39"/>
                  <a:gd fmla="*/ 9 w 71" name="T40"/>
                  <a:gd fmla="*/ 25 h 64" name="T41"/>
                  <a:gd fmla="*/ 14 w 71" name="T42"/>
                  <a:gd fmla="*/ 26 h 64" name="T43"/>
                  <a:gd fmla="*/ 17 w 71" name="T44"/>
                  <a:gd fmla="*/ 31 h 64" name="T45"/>
                  <a:gd fmla="*/ 17 w 71" name="T46"/>
                  <a:gd fmla="*/ 35 h 64" name="T47"/>
                  <a:gd fmla="*/ 20 w 71" name="T48"/>
                  <a:gd fmla="*/ 37 h 64" name="T49"/>
                  <a:gd fmla="*/ 20 w 71" name="T50"/>
                  <a:gd fmla="*/ 38 h 64" name="T51"/>
                  <a:gd fmla="*/ 21 w 71" name="T52"/>
                  <a:gd fmla="*/ 41 h 64" name="T53"/>
                  <a:gd fmla="*/ 20 w 71" name="T54"/>
                  <a:gd fmla="*/ 44 h 64" name="T55"/>
                  <a:gd fmla="*/ 19 w 71" name="T56"/>
                  <a:gd fmla="*/ 47 h 64" name="T57"/>
                  <a:gd fmla="*/ 22 w 71" name="T58"/>
                  <a:gd fmla="*/ 57 h 64" name="T59"/>
                  <a:gd fmla="*/ 24 w 71" name="T60"/>
                  <a:gd fmla="*/ 62 h 64" name="T61"/>
                  <a:gd fmla="*/ 28 w 71" name="T62"/>
                  <a:gd fmla="*/ 64 h 64" name="T63"/>
                  <a:gd fmla="*/ 30 w 71" name="T64"/>
                  <a:gd fmla="*/ 63 h 64" name="T65"/>
                  <a:gd fmla="*/ 32 w 71" name="T66"/>
                  <a:gd fmla="*/ 59 h 64" name="T67"/>
                  <a:gd fmla="*/ 35 w 71" name="T68"/>
                  <a:gd fmla="*/ 51 h 64" name="T69"/>
                  <a:gd fmla="*/ 39 w 71" name="T70"/>
                  <a:gd fmla="*/ 51 h 64" name="T71"/>
                  <a:gd fmla="*/ 42 w 71" name="T72"/>
                  <a:gd fmla="*/ 48 h 64" name="T73"/>
                  <a:gd fmla="*/ 48 w 71" name="T74"/>
                  <a:gd fmla="*/ 45 h 64" name="T75"/>
                  <a:gd fmla="*/ 52 w 71" name="T76"/>
                  <a:gd fmla="*/ 40 h 64" name="T77"/>
                  <a:gd fmla="*/ 50 w 71" name="T78"/>
                  <a:gd fmla="*/ 39 h 64" name="T79"/>
                  <a:gd fmla="*/ 50 w 71" name="T80"/>
                  <a:gd fmla="*/ 37 h 64" name="T81"/>
                  <a:gd fmla="*/ 55 w 71" name="T82"/>
                  <a:gd fmla="*/ 38 h 64" name="T83"/>
                  <a:gd fmla="*/ 58 w 71" name="T84"/>
                  <a:gd fmla="*/ 36 h 64" name="T85"/>
                  <a:gd fmla="*/ 58 w 71" name="T86"/>
                  <a:gd fmla="*/ 36 h 64" name="T87"/>
                  <a:gd fmla="*/ 58 w 71" name="T88"/>
                  <a:gd fmla="*/ 33 h 64" name="T89"/>
                  <a:gd fmla="*/ 61 w 71" name="T90"/>
                  <a:gd fmla="*/ 27 h 64" name="T91"/>
                  <a:gd fmla="*/ 63 w 71" name="T92"/>
                  <a:gd fmla="*/ 22 h 64" name="T93"/>
                  <a:gd fmla="*/ 62 w 71" name="T94"/>
                  <a:gd fmla="*/ 19 h 64" name="T95"/>
                  <a:gd fmla="*/ 63 w 71" name="T96"/>
                  <a:gd fmla="*/ 18 h 64" name="T97"/>
                  <a:gd fmla="*/ 63 w 71" name="T98"/>
                  <a:gd fmla="*/ 14 h 64" name="T99"/>
                  <a:gd fmla="*/ 66 w 71" name="T100"/>
                  <a:gd fmla="*/ 13 h 64" name="T101"/>
                  <a:gd fmla="*/ 69 w 71" name="T102"/>
                  <a:gd fmla="*/ 11 h 64" name="T103"/>
                  <a:gd fmla="*/ 70 w 71" name="T104"/>
                  <a:gd fmla="*/ 8 h 64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64" w="71">
                    <a:moveTo>
                      <a:pt x="70" y="8"/>
                    </a:move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" name="Freeform 48"/>
              <p:cNvSpPr/>
              <p:nvPr/>
            </p:nvSpPr>
            <p:spPr bwMode="auto">
              <a:xfrm>
                <a:off x="5080001" y="2338388"/>
                <a:ext cx="71438" cy="58738"/>
              </a:xfrm>
              <a:custGeom>
                <a:gdLst>
                  <a:gd fmla="*/ 8 w 19" name="T0"/>
                  <a:gd fmla="*/ 0 h 16" name="T1"/>
                  <a:gd fmla="*/ 5 w 19" name="T2"/>
                  <a:gd fmla="*/ 2 h 16" name="T3"/>
                  <a:gd fmla="*/ 2 w 19" name="T4"/>
                  <a:gd fmla="*/ 2 h 16" name="T5"/>
                  <a:gd fmla="*/ 0 w 19" name="T6"/>
                  <a:gd fmla="*/ 6 h 16" name="T7"/>
                  <a:gd fmla="*/ 2 w 19" name="T8"/>
                  <a:gd fmla="*/ 9 h 16" name="T9"/>
                  <a:gd fmla="*/ 6 w 19" name="T10"/>
                  <a:gd fmla="*/ 8 h 16" name="T11"/>
                  <a:gd fmla="*/ 5 w 19" name="T12"/>
                  <a:gd fmla="*/ 11 h 16" name="T13"/>
                  <a:gd fmla="*/ 7 w 19" name="T14"/>
                  <a:gd fmla="*/ 14 h 16" name="T15"/>
                  <a:gd fmla="*/ 9 w 19" name="T16"/>
                  <a:gd fmla="*/ 16 h 16" name="T17"/>
                  <a:gd fmla="*/ 12 w 19" name="T18"/>
                  <a:gd fmla="*/ 11 h 16" name="T19"/>
                  <a:gd fmla="*/ 17 w 19" name="T20"/>
                  <a:gd fmla="*/ 11 h 16" name="T21"/>
                  <a:gd fmla="*/ 17 w 19" name="T22"/>
                  <a:gd fmla="*/ 6 h 16" name="T23"/>
                  <a:gd fmla="*/ 13 w 19" name="T24"/>
                  <a:gd fmla="*/ 5 h 16" name="T25"/>
                  <a:gd fmla="*/ 11 w 19" name="T26"/>
                  <a:gd fmla="*/ 4 h 16" name="T27"/>
                  <a:gd fmla="*/ 8 w 19" name="T28"/>
                  <a:gd fmla="*/ 0 h 16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6" w="19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2" y="12"/>
                      <a:pt x="12" y="11"/>
                    </a:cubicBezTo>
                    <a:cubicBezTo>
                      <a:pt x="12" y="10"/>
                      <a:pt x="15" y="11"/>
                      <a:pt x="17" y="11"/>
                    </a:cubicBezTo>
                    <a:cubicBezTo>
                      <a:pt x="18" y="12"/>
                      <a:pt x="19" y="7"/>
                      <a:pt x="17" y="6"/>
                    </a:cubicBezTo>
                    <a:cubicBezTo>
                      <a:pt x="16" y="5"/>
                      <a:pt x="14" y="6"/>
                      <a:pt x="13" y="5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Freeform 49"/>
              <p:cNvSpPr/>
              <p:nvPr/>
            </p:nvSpPr>
            <p:spPr bwMode="auto">
              <a:xfrm>
                <a:off x="5126038" y="2330451"/>
                <a:ext cx="52388" cy="19050"/>
              </a:xfrm>
              <a:custGeom>
                <a:gdLst>
                  <a:gd fmla="*/ 8 w 14" name="T0"/>
                  <a:gd fmla="*/ 5 h 5" name="T1"/>
                  <a:gd fmla="*/ 14 w 14" name="T2"/>
                  <a:gd fmla="*/ 3 h 5" name="T3"/>
                  <a:gd fmla="*/ 4 w 14" name="T4"/>
                  <a:gd fmla="*/ 0 h 5" name="T5"/>
                  <a:gd fmla="*/ 0 w 14" name="T6"/>
                  <a:gd fmla="*/ 1 h 5" name="T7"/>
                  <a:gd fmla="*/ 8 w 14" name="T8"/>
                  <a:gd fmla="*/ 5 h 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" w="14">
                    <a:moveTo>
                      <a:pt x="8" y="5"/>
                    </a:moveTo>
                    <a:cubicBezTo>
                      <a:pt x="10" y="5"/>
                      <a:pt x="13" y="3"/>
                      <a:pt x="14" y="3"/>
                    </a:cubicBezTo>
                    <a:cubicBezTo>
                      <a:pt x="14" y="2"/>
                      <a:pt x="7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Freeform 50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gdLst>
                  <a:gd fmla="*/ 1 w 5" name="T0"/>
                  <a:gd fmla="*/ 2 h 6" name="T1"/>
                  <a:gd fmla="*/ 1 w 5" name="T2"/>
                  <a:gd fmla="*/ 5 h 6" name="T3"/>
                  <a:gd fmla="*/ 4 w 5" name="T4"/>
                  <a:gd fmla="*/ 6 h 6" name="T5"/>
                  <a:gd fmla="*/ 5 w 5" name="T6"/>
                  <a:gd fmla="*/ 4 h 6" name="T7"/>
                  <a:gd fmla="*/ 3 w 5" name="T8"/>
                  <a:gd fmla="*/ 0 h 6" name="T9"/>
                  <a:gd fmla="*/ 1 w 5" name="T10"/>
                  <a:gd fmla="*/ 2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5">
                    <a:moveTo>
                      <a:pt x="1" y="2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Freeform 51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gdLst>
                  <a:gd fmla="*/ 12 w 13" name="T0"/>
                  <a:gd fmla="*/ 3 h 10" name="T1"/>
                  <a:gd fmla="*/ 7 w 13" name="T2"/>
                  <a:gd fmla="*/ 2 h 10" name="T3"/>
                  <a:gd fmla="*/ 3 w 13" name="T4"/>
                  <a:gd fmla="*/ 1 h 10" name="T5"/>
                  <a:gd fmla="*/ 1 w 13" name="T6"/>
                  <a:gd fmla="*/ 3 h 10" name="T7"/>
                  <a:gd fmla="*/ 2 w 13" name="T8"/>
                  <a:gd fmla="*/ 4 h 10" name="T9"/>
                  <a:gd fmla="*/ 2 w 13" name="T10"/>
                  <a:gd fmla="*/ 6 h 10" name="T11"/>
                  <a:gd fmla="*/ 4 w 13" name="T12"/>
                  <a:gd fmla="*/ 8 h 10" name="T13"/>
                  <a:gd fmla="*/ 7 w 13" name="T14"/>
                  <a:gd fmla="*/ 9 h 10" name="T15"/>
                  <a:gd fmla="*/ 11 w 13" name="T16"/>
                  <a:gd fmla="*/ 8 h 10" name="T17"/>
                  <a:gd fmla="*/ 12 w 13" name="T18"/>
                  <a:gd fmla="*/ 3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13">
                    <a:moveTo>
                      <a:pt x="12" y="3"/>
                    </a:move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" name="Freeform 52"/>
              <p:cNvSpPr/>
              <p:nvPr/>
            </p:nvSpPr>
            <p:spPr bwMode="auto">
              <a:xfrm>
                <a:off x="5272088" y="2379663"/>
                <a:ext cx="68263" cy="71438"/>
              </a:xfrm>
              <a:custGeom>
                <a:gdLst>
                  <a:gd fmla="*/ 10 w 18" name="T0"/>
                  <a:gd fmla="*/ 7 h 19" name="T1"/>
                  <a:gd fmla="*/ 18 w 18" name="T2"/>
                  <a:gd fmla="*/ 3 h 19" name="T3"/>
                  <a:gd fmla="*/ 17 w 18" name="T4"/>
                  <a:gd fmla="*/ 0 h 19" name="T5"/>
                  <a:gd fmla="*/ 15 w 18" name="T6"/>
                  <a:gd fmla="*/ 1 h 19" name="T7"/>
                  <a:gd fmla="*/ 7 w 18" name="T8"/>
                  <a:gd fmla="*/ 4 h 19" name="T9"/>
                  <a:gd fmla="*/ 3 w 18" name="T10"/>
                  <a:gd fmla="*/ 7 h 19" name="T11"/>
                  <a:gd fmla="*/ 0 w 18" name="T12"/>
                  <a:gd fmla="*/ 14 h 19" name="T13"/>
                  <a:gd fmla="*/ 3 w 18" name="T14"/>
                  <a:gd fmla="*/ 18 h 19" name="T15"/>
                  <a:gd fmla="*/ 6 w 18" name="T16"/>
                  <a:gd fmla="*/ 18 h 19" name="T17"/>
                  <a:gd fmla="*/ 5 w 18" name="T18"/>
                  <a:gd fmla="*/ 12 h 19" name="T19"/>
                  <a:gd fmla="*/ 10 w 18" name="T20"/>
                  <a:gd fmla="*/ 7 h 19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9" w="18">
                    <a:moveTo>
                      <a:pt x="10" y="7"/>
                    </a:moveTo>
                    <a:cubicBezTo>
                      <a:pt x="12" y="6"/>
                      <a:pt x="17" y="4"/>
                      <a:pt x="18" y="3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9" y="3"/>
                      <a:pt x="7" y="4"/>
                    </a:cubicBezTo>
                    <a:cubicBezTo>
                      <a:pt x="6" y="5"/>
                      <a:pt x="3" y="6"/>
                      <a:pt x="3" y="7"/>
                    </a:cubicBezTo>
                    <a:cubicBezTo>
                      <a:pt x="2" y="8"/>
                      <a:pt x="1" y="13"/>
                      <a:pt x="0" y="14"/>
                    </a:cubicBezTo>
                    <a:cubicBezTo>
                      <a:pt x="0" y="15"/>
                      <a:pt x="2" y="17"/>
                      <a:pt x="3" y="18"/>
                    </a:cubicBezTo>
                    <a:cubicBezTo>
                      <a:pt x="4" y="19"/>
                      <a:pt x="6" y="18"/>
                      <a:pt x="6" y="18"/>
                    </a:cubicBezTo>
                    <a:cubicBezTo>
                      <a:pt x="7" y="18"/>
                      <a:pt x="6" y="14"/>
                      <a:pt x="5" y="12"/>
                    </a:cubicBezTo>
                    <a:cubicBezTo>
                      <a:pt x="5" y="11"/>
                      <a:pt x="9" y="8"/>
                      <a:pt x="10" y="7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" name="Freeform 53"/>
              <p:cNvSpPr/>
              <p:nvPr/>
            </p:nvSpPr>
            <p:spPr bwMode="auto">
              <a:xfrm>
                <a:off x="5287963" y="2330451"/>
                <a:ext cx="19050" cy="25400"/>
              </a:xfrm>
              <a:custGeom>
                <a:gdLst>
                  <a:gd fmla="*/ 0 w 5" name="T0"/>
                  <a:gd fmla="*/ 5 h 7" name="T1"/>
                  <a:gd fmla="*/ 5 w 5" name="T2"/>
                  <a:gd fmla="*/ 4 h 7" name="T3"/>
                  <a:gd fmla="*/ 0 w 5" name="T4"/>
                  <a:gd fmla="*/ 5 h 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7" w="5">
                    <a:moveTo>
                      <a:pt x="0" y="5"/>
                    </a:moveTo>
                    <a:cubicBezTo>
                      <a:pt x="2" y="7"/>
                      <a:pt x="3" y="4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" name="Freeform 54"/>
              <p:cNvSpPr/>
              <p:nvPr/>
            </p:nvSpPr>
            <p:spPr bwMode="auto">
              <a:xfrm>
                <a:off x="5430838" y="2344738"/>
                <a:ext cx="33338" cy="11113"/>
              </a:xfrm>
              <a:custGeom>
                <a:gdLst>
                  <a:gd fmla="*/ 0 w 9" name="T0"/>
                  <a:gd fmla="*/ 1 h 3" name="T1"/>
                  <a:gd fmla="*/ 7 w 9" name="T2"/>
                  <a:gd fmla="*/ 2 h 3" name="T3"/>
                  <a:gd fmla="*/ 5 w 9" name="T4"/>
                  <a:gd fmla="*/ 0 h 3" name="T5"/>
                  <a:gd fmla="*/ 0 w 9" name="T6"/>
                  <a:gd fmla="*/ 1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9">
                    <a:moveTo>
                      <a:pt x="0" y="1"/>
                    </a:moveTo>
                    <a:cubicBezTo>
                      <a:pt x="0" y="2"/>
                      <a:pt x="6" y="3"/>
                      <a:pt x="7" y="2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" name="Freeform 55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gdLst>
                  <a:gd fmla="*/ 1 w 8" name="T0"/>
                  <a:gd fmla="*/ 2 h 5" name="T1"/>
                  <a:gd fmla="*/ 2 w 8" name="T2"/>
                  <a:gd fmla="*/ 5 h 5" name="T3"/>
                  <a:gd fmla="*/ 6 w 8" name="T4"/>
                  <a:gd fmla="*/ 2 h 5" name="T5"/>
                  <a:gd fmla="*/ 8 w 8" name="T6"/>
                  <a:gd fmla="*/ 3 h 5" name="T7"/>
                  <a:gd fmla="*/ 3 w 8" name="T8"/>
                  <a:gd fmla="*/ 0 h 5" name="T9"/>
                  <a:gd fmla="*/ 1 w 8" name="T10"/>
                  <a:gd fmla="*/ 2 h 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" w="8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" name="Freeform 56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gdLst>
                  <a:gd fmla="*/ 0 w 3" name="T0"/>
                  <a:gd fmla="*/ 2 h 3" name="T1"/>
                  <a:gd fmla="*/ 2 w 3" name="T2"/>
                  <a:gd fmla="*/ 2 h 3" name="T3"/>
                  <a:gd fmla="*/ 2 w 3" name="T4"/>
                  <a:gd fmla="*/ 0 h 3" name="T5"/>
                  <a:gd fmla="*/ 0 w 3" name="T6"/>
                  <a:gd fmla="*/ 2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" name="Freeform 57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gdLst>
                  <a:gd fmla="*/ 12 w 21" name="T0"/>
                  <a:gd fmla="*/ 5 h 10" name="T1"/>
                  <a:gd fmla="*/ 13 w 21" name="T2"/>
                  <a:gd fmla="*/ 8 h 10" name="T3"/>
                  <a:gd fmla="*/ 16 w 21" name="T4"/>
                  <a:gd fmla="*/ 9 h 10" name="T5"/>
                  <a:gd fmla="*/ 19 w 21" name="T6"/>
                  <a:gd fmla="*/ 8 h 10" name="T7"/>
                  <a:gd fmla="*/ 17 w 21" name="T8"/>
                  <a:gd fmla="*/ 5 h 10" name="T9"/>
                  <a:gd fmla="*/ 14 w 21" name="T10"/>
                  <a:gd fmla="*/ 3 h 10" name="T11"/>
                  <a:gd fmla="*/ 10 w 21" name="T12"/>
                  <a:gd fmla="*/ 1 h 10" name="T13"/>
                  <a:gd fmla="*/ 3 w 21" name="T14"/>
                  <a:gd fmla="*/ 0 h 10" name="T15"/>
                  <a:gd fmla="*/ 0 w 21" name="T16"/>
                  <a:gd fmla="*/ 2 h 10" name="T17"/>
                  <a:gd fmla="*/ 3 w 21" name="T18"/>
                  <a:gd fmla="*/ 3 h 10" name="T19"/>
                  <a:gd fmla="*/ 8 w 21" name="T20"/>
                  <a:gd fmla="*/ 4 h 10" name="T21"/>
                  <a:gd fmla="*/ 12 w 21" name="T22"/>
                  <a:gd fmla="*/ 5 h 10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0" w="21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" name="Freeform 58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gdLst>
                  <a:gd fmla="*/ 0 w 4" name="T0"/>
                  <a:gd fmla="*/ 1 h 2" name="T1"/>
                  <a:gd fmla="*/ 3 w 4" name="T2"/>
                  <a:gd fmla="*/ 1 h 2" name="T3"/>
                  <a:gd fmla="*/ 3 w 4" name="T4"/>
                  <a:gd fmla="*/ 0 h 2" name="T5"/>
                  <a:gd fmla="*/ 0 w 4" name="T6"/>
                  <a:gd fmla="*/ 1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" name="Freeform 59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gdLst>
                  <a:gd fmla="*/ 1 w 1" name="T0"/>
                  <a:gd fmla="*/ 1 h 3" name="T1"/>
                  <a:gd fmla="*/ 0 w 1" name="T2"/>
                  <a:gd fmla="*/ 2 h 3" name="T3"/>
                  <a:gd fmla="*/ 0 w 1" name="T4"/>
                  <a:gd fmla="*/ 3 h 3" name="T5"/>
                  <a:gd fmla="*/ 1 w 1" name="T6"/>
                  <a:gd fmla="*/ 1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1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" name="Freeform 60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gdLst>
                  <a:gd fmla="*/ 2 w 2" name="T0"/>
                  <a:gd fmla="*/ 1 h 3" name="T1"/>
                  <a:gd fmla="*/ 0 w 2" name="T2"/>
                  <a:gd fmla="*/ 0 h 3" name="T3"/>
                  <a:gd fmla="*/ 0 w 2" name="T4"/>
                  <a:gd fmla="*/ 2 h 3" name="T5"/>
                  <a:gd fmla="*/ 2 w 2" name="T6"/>
                  <a:gd fmla="*/ 1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2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" name="Freeform 61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gdLst>
                  <a:gd fmla="*/ 3 w 4" name="T0"/>
                  <a:gd fmla="*/ 4 h 4" name="T1"/>
                  <a:gd fmla="*/ 4 w 4" name="T2"/>
                  <a:gd fmla="*/ 2 h 4" name="T3"/>
                  <a:gd fmla="*/ 2 w 4" name="T4"/>
                  <a:gd fmla="*/ 0 h 4" name="T5"/>
                  <a:gd fmla="*/ 0 w 4" name="T6"/>
                  <a:gd fmla="*/ 2 h 4" name="T7"/>
                  <a:gd fmla="*/ 1 w 4" name="T8"/>
                  <a:gd fmla="*/ 3 h 4" name="T9"/>
                  <a:gd fmla="*/ 3 w 4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" name="Freeform 62"/>
              <p:cNvSpPr/>
              <p:nvPr/>
            </p:nvSpPr>
            <p:spPr bwMode="auto">
              <a:xfrm>
                <a:off x="5711826" y="2960688"/>
                <a:ext cx="26988" cy="19050"/>
              </a:xfrm>
              <a:custGeom>
                <a:gdLst>
                  <a:gd fmla="*/ 5 w 7" name="T0"/>
                  <a:gd fmla="*/ 1 h 5" name="T1"/>
                  <a:gd fmla="*/ 2 w 7" name="T2"/>
                  <a:gd fmla="*/ 1 h 5" name="T3"/>
                  <a:gd fmla="*/ 0 w 7" name="T4"/>
                  <a:gd fmla="*/ 2 h 5" name="T5"/>
                  <a:gd fmla="*/ 1 w 7" name="T6"/>
                  <a:gd fmla="*/ 3 h 5" name="T7"/>
                  <a:gd fmla="*/ 6 w 7" name="T8"/>
                  <a:gd fmla="*/ 5 h 5" name="T9"/>
                  <a:gd fmla="*/ 7 w 7" name="T10"/>
                  <a:gd fmla="*/ 0 h 5" name="T11"/>
                  <a:gd fmla="*/ 5 w 7" name="T12"/>
                  <a:gd fmla="*/ 1 h 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" w="7">
                    <a:moveTo>
                      <a:pt x="5" y="1"/>
                    </a:moveTo>
                    <a:cubicBezTo>
                      <a:pt x="5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3"/>
                      <a:pt x="6" y="2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" name="Freeform 63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gdLst>
                  <a:gd fmla="*/ 58 w 107" name="T0"/>
                  <a:gd fmla="*/ 181 h 246" name="T1"/>
                  <a:gd fmla="*/ 58 w 107" name="T2"/>
                  <a:gd fmla="*/ 196 h 246" name="T3"/>
                  <a:gd fmla="*/ 57 w 107" name="T4"/>
                  <a:gd fmla="*/ 217 h 246" name="T5"/>
                  <a:gd fmla="*/ 57 w 107" name="T6"/>
                  <a:gd fmla="*/ 232 h 246" name="T7"/>
                  <a:gd fmla="*/ 62 w 107" name="T8"/>
                  <a:gd fmla="*/ 244 h 246" name="T9"/>
                  <a:gd fmla="*/ 69 w 107" name="T10"/>
                  <a:gd fmla="*/ 243 h 246" name="T11"/>
                  <a:gd fmla="*/ 70 w 107" name="T12"/>
                  <a:gd fmla="*/ 232 h 246" name="T13"/>
                  <a:gd fmla="*/ 73 w 107" name="T14"/>
                  <a:gd fmla="*/ 217 h 246" name="T15"/>
                  <a:gd fmla="*/ 81 w 107" name="T16"/>
                  <a:gd fmla="*/ 205 h 246" name="T17"/>
                  <a:gd fmla="*/ 88 w 107" name="T18"/>
                  <a:gd fmla="*/ 197 h 246" name="T19"/>
                  <a:gd fmla="*/ 97 w 107" name="T20"/>
                  <a:gd fmla="*/ 186 h 246" name="T21"/>
                  <a:gd fmla="*/ 102 w 107" name="T22"/>
                  <a:gd fmla="*/ 170 h 246" name="T23"/>
                  <a:gd fmla="*/ 107 w 107" name="T24"/>
                  <a:gd fmla="*/ 160 h 246" name="T25"/>
                  <a:gd fmla="*/ 104 w 107" name="T26"/>
                  <a:gd fmla="*/ 152 h 246" name="T27"/>
                  <a:gd fmla="*/ 90 w 107" name="T28"/>
                  <a:gd fmla="*/ 147 h 246" name="T29"/>
                  <a:gd fmla="*/ 75 w 107" name="T30"/>
                  <a:gd fmla="*/ 134 h 246" name="T31"/>
                  <a:gd fmla="*/ 62 w 107" name="T32"/>
                  <a:gd fmla="*/ 125 h 246" name="T33"/>
                  <a:gd fmla="*/ 53 w 107" name="T34"/>
                  <a:gd fmla="*/ 125 h 246" name="T35"/>
                  <a:gd fmla="*/ 42 w 107" name="T36"/>
                  <a:gd fmla="*/ 129 h 246" name="T37"/>
                  <a:gd fmla="*/ 35 w 107" name="T38"/>
                  <a:gd fmla="*/ 112 h 246" name="T39"/>
                  <a:gd fmla="*/ 22 w 107" name="T40"/>
                  <a:gd fmla="*/ 107 h 246" name="T41"/>
                  <a:gd fmla="*/ 36 w 107" name="T42"/>
                  <a:gd fmla="*/ 97 h 246" name="T43"/>
                  <a:gd fmla="*/ 47 w 107" name="T44"/>
                  <a:gd fmla="*/ 99 h 246" name="T45"/>
                  <a:gd fmla="*/ 53 w 107" name="T46"/>
                  <a:gd fmla="*/ 84 h 246" name="T47"/>
                  <a:gd fmla="*/ 61 w 107" name="T48"/>
                  <a:gd fmla="*/ 74 h 246" name="T49"/>
                  <a:gd fmla="*/ 69 w 107" name="T50"/>
                  <a:gd fmla="*/ 68 h 246" name="T51"/>
                  <a:gd fmla="*/ 73 w 107" name="T52"/>
                  <a:gd fmla="*/ 59 h 246" name="T53"/>
                  <a:gd fmla="*/ 78 w 107" name="T54"/>
                  <a:gd fmla="*/ 60 h 246" name="T55"/>
                  <a:gd fmla="*/ 84 w 107" name="T56"/>
                  <a:gd fmla="*/ 64 h 246" name="T57"/>
                  <a:gd fmla="*/ 82 w 107" name="T58"/>
                  <a:gd fmla="*/ 51 h 246" name="T59"/>
                  <a:gd fmla="*/ 77 w 107" name="T60"/>
                  <a:gd fmla="*/ 41 h 246" name="T61"/>
                  <a:gd fmla="*/ 69 w 107" name="T62"/>
                  <a:gd fmla="*/ 37 h 246" name="T63"/>
                  <a:gd fmla="*/ 60 w 107" name="T64"/>
                  <a:gd fmla="*/ 29 h 246" name="T65"/>
                  <a:gd fmla="*/ 54 w 107" name="T66"/>
                  <a:gd fmla="*/ 43 h 246" name="T67"/>
                  <a:gd fmla="*/ 50 w 107" name="T68"/>
                  <a:gd fmla="*/ 47 h 246" name="T69"/>
                  <a:gd fmla="*/ 41 w 107" name="T70"/>
                  <a:gd fmla="*/ 41 h 246" name="T71"/>
                  <a:gd fmla="*/ 42 w 107" name="T72"/>
                  <a:gd fmla="*/ 31 h 246" name="T73"/>
                  <a:gd fmla="*/ 54 w 107" name="T74"/>
                  <a:gd fmla="*/ 20 h 246" name="T75"/>
                  <a:gd fmla="*/ 58 w 107" name="T76"/>
                  <a:gd fmla="*/ 12 h 246" name="T77"/>
                  <a:gd fmla="*/ 66 w 107" name="T78"/>
                  <a:gd fmla="*/ 17 h 246" name="T79"/>
                  <a:gd fmla="*/ 71 w 107" name="T80"/>
                  <a:gd fmla="*/ 29 h 246" name="T81"/>
                  <a:gd fmla="*/ 76 w 107" name="T82"/>
                  <a:gd fmla="*/ 22 h 246" name="T83"/>
                  <a:gd fmla="*/ 78 w 107" name="T84"/>
                  <a:gd fmla="*/ 17 h 246" name="T85"/>
                  <a:gd fmla="*/ 73 w 107" name="T86"/>
                  <a:gd fmla="*/ 8 h 246" name="T87"/>
                  <a:gd fmla="*/ 61 w 107" name="T88"/>
                  <a:gd fmla="*/ 4 h 246" name="T89"/>
                  <a:gd fmla="*/ 49 w 107" name="T90"/>
                  <a:gd fmla="*/ 7 h 246" name="T91"/>
                  <a:gd fmla="*/ 49 w 107" name="T92"/>
                  <a:gd fmla="*/ 14 h 246" name="T93"/>
                  <a:gd fmla="*/ 41 w 107" name="T94"/>
                  <a:gd fmla="*/ 10 h 246" name="T95"/>
                  <a:gd fmla="*/ 37 w 107" name="T96"/>
                  <a:gd fmla="*/ 14 h 246" name="T97"/>
                  <a:gd fmla="*/ 31 w 107" name="T98"/>
                  <a:gd fmla="*/ 22 h 246" name="T99"/>
                  <a:gd fmla="*/ 24 w 107" name="T100"/>
                  <a:gd fmla="*/ 33 h 246" name="T101"/>
                  <a:gd fmla="*/ 18 w 107" name="T102"/>
                  <a:gd fmla="*/ 42 h 246" name="T103"/>
                  <a:gd fmla="*/ 13 w 107" name="T104"/>
                  <a:gd fmla="*/ 54 h 246" name="T105"/>
                  <a:gd fmla="*/ 8 w 107" name="T106"/>
                  <a:gd fmla="*/ 65 h 246" name="T107"/>
                  <a:gd fmla="*/ 3 w 107" name="T108"/>
                  <a:gd fmla="*/ 83 h 246" name="T109"/>
                  <a:gd fmla="*/ 2 w 107" name="T110"/>
                  <a:gd fmla="*/ 103 h 246" name="T111"/>
                  <a:gd fmla="*/ 6 w 107" name="T112"/>
                  <a:gd fmla="*/ 102 h 246" name="T113"/>
                  <a:gd fmla="*/ 22 w 107" name="T114"/>
                  <a:gd fmla="*/ 119 h 246" name="T115"/>
                  <a:gd fmla="*/ 35 w 107" name="T116"/>
                  <a:gd fmla="*/ 127 h 246" name="T117"/>
                  <a:gd fmla="*/ 45 w 107" name="T118"/>
                  <a:gd fmla="*/ 133 h 246" name="T119"/>
                  <a:gd fmla="*/ 45 w 107" name="T120"/>
                  <a:gd fmla="*/ 145 h 246" name="T121"/>
                  <a:gd fmla="*/ 46 w 107" name="T122"/>
                  <a:gd fmla="*/ 159 h 246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246" w="107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0" y="23"/>
                      <a:pt x="30" y="24"/>
                      <a:pt x="29" y="25"/>
                    </a:cubicBezTo>
                    <a:cubicBezTo>
                      <a:pt x="28" y="26"/>
                      <a:pt x="27" y="27"/>
                      <a:pt x="26" y="29"/>
                    </a:cubicBezTo>
                    <a:cubicBezTo>
                      <a:pt x="25" y="30"/>
                      <a:pt x="24" y="31"/>
                      <a:pt x="24" y="33"/>
                    </a:cubicBezTo>
                    <a:cubicBezTo>
                      <a:pt x="23" y="34"/>
                      <a:pt x="22" y="35"/>
                      <a:pt x="22" y="36"/>
                    </a:cubicBezTo>
                    <a:cubicBezTo>
                      <a:pt x="21" y="37"/>
                      <a:pt x="21" y="38"/>
                      <a:pt x="20" y="39"/>
                    </a:cubicBez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6" y="47"/>
                      <a:pt x="14" y="50"/>
                      <a:pt x="13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5"/>
                      <a:pt x="11" y="57"/>
                      <a:pt x="11" y="58"/>
                    </a:cubicBezTo>
                    <a:cubicBezTo>
                      <a:pt x="11" y="59"/>
                      <a:pt x="10" y="59"/>
                      <a:pt x="10" y="60"/>
                    </a:cubicBezTo>
                    <a:cubicBezTo>
                      <a:pt x="9" y="62"/>
                      <a:pt x="9" y="63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71"/>
                      <a:pt x="5" y="76"/>
                      <a:pt x="3" y="82"/>
                    </a:cubicBezTo>
                    <a:cubicBezTo>
                      <a:pt x="3" y="82"/>
                      <a:pt x="3" y="82"/>
                      <a:pt x="3" y="83"/>
                    </a:cubicBezTo>
                    <a:cubicBezTo>
                      <a:pt x="2" y="89"/>
                      <a:pt x="1" y="94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" name="Freeform 64"/>
              <p:cNvSpPr/>
              <p:nvPr/>
            </p:nvSpPr>
            <p:spPr bwMode="auto">
              <a:xfrm flipH="1">
                <a:off x="4760913" y="266382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" name="Freeform 65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gdLst>
                  <a:gd fmla="*/ 6 w 34" name="T0"/>
                  <a:gd fmla="*/ 23 h 24" name="T1"/>
                  <a:gd fmla="*/ 11 w 34" name="T2"/>
                  <a:gd fmla="*/ 22 h 24" name="T3"/>
                  <a:gd fmla="*/ 11 w 34" name="T4"/>
                  <a:gd fmla="*/ 19 h 24" name="T5"/>
                  <a:gd fmla="*/ 12 w 34" name="T6"/>
                  <a:gd fmla="*/ 19 h 24" name="T7"/>
                  <a:gd fmla="*/ 15 w 34" name="T8"/>
                  <a:gd fmla="*/ 14 h 24" name="T9"/>
                  <a:gd fmla="*/ 21 w 34" name="T10"/>
                  <a:gd fmla="*/ 11 h 24" name="T11"/>
                  <a:gd fmla="*/ 26 w 34" name="T12"/>
                  <a:gd fmla="*/ 8 h 24" name="T13"/>
                  <a:gd fmla="*/ 28 w 34" name="T14"/>
                  <a:gd fmla="*/ 5 h 24" name="T15"/>
                  <a:gd fmla="*/ 32 w 34" name="T16"/>
                  <a:gd fmla="*/ 2 h 24" name="T17"/>
                  <a:gd fmla="*/ 34 w 34" name="T18"/>
                  <a:gd fmla="*/ 0 h 24" name="T19"/>
                  <a:gd fmla="*/ 20 w 34" name="T20"/>
                  <a:gd fmla="*/ 7 h 24" name="T21"/>
                  <a:gd fmla="*/ 20 w 34" name="T22"/>
                  <a:gd fmla="*/ 7 h 24" name="T23"/>
                  <a:gd fmla="*/ 14 w 34" name="T24"/>
                  <a:gd fmla="*/ 11 h 24" name="T25"/>
                  <a:gd fmla="*/ 11 w 34" name="T26"/>
                  <a:gd fmla="*/ 14 h 24" name="T27"/>
                  <a:gd fmla="*/ 9 w 34" name="T28"/>
                  <a:gd fmla="*/ 15 h 24" name="T29"/>
                  <a:gd fmla="*/ 5 w 34" name="T30"/>
                  <a:gd fmla="*/ 19 h 24" name="T31"/>
                  <a:gd fmla="*/ 4 w 34" name="T32"/>
                  <a:gd fmla="*/ 20 h 24" name="T33"/>
                  <a:gd fmla="*/ 0 w 34" name="T34"/>
                  <a:gd fmla="*/ 24 h 24" name="T35"/>
                  <a:gd fmla="*/ 6 w 34" name="T36"/>
                  <a:gd fmla="*/ 23 h 24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24" w="3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9"/>
                      <a:pt x="16" y="10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8" y="17"/>
                      <a:pt x="6" y="18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21"/>
                      <a:pt x="1" y="22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2" name="Freeform 66"/>
              <p:cNvSpPr/>
              <p:nvPr/>
            </p:nvSpPr>
            <p:spPr bwMode="auto">
              <a:xfrm>
                <a:off x="4994276" y="2457451"/>
                <a:ext cx="127000" cy="263525"/>
              </a:xfrm>
              <a:custGeom>
                <a:gdLst>
                  <a:gd fmla="*/ 32 w 34" name="T0"/>
                  <a:gd fmla="*/ 66 h 70" name="T1"/>
                  <a:gd fmla="*/ 32 w 34" name="T2"/>
                  <a:gd fmla="*/ 69 h 70" name="T3"/>
                  <a:gd fmla="*/ 34 w 34" name="T4"/>
                  <a:gd fmla="*/ 66 h 70" name="T5"/>
                  <a:gd fmla="*/ 34 w 34" name="T6"/>
                  <a:gd fmla="*/ 57 h 70" name="T7"/>
                  <a:gd fmla="*/ 34 w 34" name="T8"/>
                  <a:gd fmla="*/ 57 h 70" name="T9"/>
                  <a:gd fmla="*/ 34 w 34" name="T10"/>
                  <a:gd fmla="*/ 57 h 70" name="T11"/>
                  <a:gd fmla="*/ 34 w 34" name="T12"/>
                  <a:gd fmla="*/ 0 h 70" name="T13"/>
                  <a:gd fmla="*/ 32 w 34" name="T14"/>
                  <a:gd fmla="*/ 2 h 70" name="T15"/>
                  <a:gd fmla="*/ 27 w 34" name="T16"/>
                  <a:gd fmla="*/ 9 h 70" name="T17"/>
                  <a:gd fmla="*/ 25 w 34" name="T18"/>
                  <a:gd fmla="*/ 10 h 70" name="T19"/>
                  <a:gd fmla="*/ 24 w 34" name="T20"/>
                  <a:gd fmla="*/ 12 h 70" name="T21"/>
                  <a:gd fmla="*/ 20 w 34" name="T22"/>
                  <a:gd fmla="*/ 16 h 70" name="T23"/>
                  <a:gd fmla="*/ 20 w 34" name="T24"/>
                  <a:gd fmla="*/ 23 h 70" name="T25"/>
                  <a:gd fmla="*/ 23 w 34" name="T26"/>
                  <a:gd fmla="*/ 28 h 70" name="T27"/>
                  <a:gd fmla="*/ 23 w 34" name="T28"/>
                  <a:gd fmla="*/ 31 h 70" name="T29"/>
                  <a:gd fmla="*/ 24 w 34" name="T30"/>
                  <a:gd fmla="*/ 33 h 70" name="T31"/>
                  <a:gd fmla="*/ 20 w 34" name="T32"/>
                  <a:gd fmla="*/ 35 h 70" name="T33"/>
                  <a:gd fmla="*/ 17 w 34" name="T34"/>
                  <a:gd fmla="*/ 38 h 70" name="T35"/>
                  <a:gd fmla="*/ 14 w 34" name="T36"/>
                  <a:gd fmla="*/ 40 h 70" name="T37"/>
                  <a:gd fmla="*/ 15 w 34" name="T38"/>
                  <a:gd fmla="*/ 38 h 70" name="T39"/>
                  <a:gd fmla="*/ 14 w 34" name="T40"/>
                  <a:gd fmla="*/ 35 h 70" name="T41"/>
                  <a:gd fmla="*/ 13 w 34" name="T42"/>
                  <a:gd fmla="*/ 29 h 70" name="T43"/>
                  <a:gd fmla="*/ 10 w 34" name="T44"/>
                  <a:gd fmla="*/ 25 h 70" name="T45"/>
                  <a:gd fmla="*/ 10 w 34" name="T46"/>
                  <a:gd fmla="*/ 23 h 70" name="T47"/>
                  <a:gd fmla="*/ 7 w 34" name="T48"/>
                  <a:gd fmla="*/ 23 h 70" name="T49"/>
                  <a:gd fmla="*/ 6 w 34" name="T50"/>
                  <a:gd fmla="*/ 29 h 70" name="T51"/>
                  <a:gd fmla="*/ 8 w 34" name="T52"/>
                  <a:gd fmla="*/ 33 h 70" name="T53"/>
                  <a:gd fmla="*/ 7 w 34" name="T54"/>
                  <a:gd fmla="*/ 35 h 70" name="T55"/>
                  <a:gd fmla="*/ 6 w 34" name="T56"/>
                  <a:gd fmla="*/ 40 h 70" name="T57"/>
                  <a:gd fmla="*/ 5 w 34" name="T58"/>
                  <a:gd fmla="*/ 42 h 70" name="T59"/>
                  <a:gd fmla="*/ 10 w 34" name="T60"/>
                  <a:gd fmla="*/ 42 h 70" name="T61"/>
                  <a:gd fmla="*/ 13 w 34" name="T62"/>
                  <a:gd fmla="*/ 43 h 70" name="T63"/>
                  <a:gd fmla="*/ 9 w 34" name="T64"/>
                  <a:gd fmla="*/ 45 h 70" name="T65"/>
                  <a:gd fmla="*/ 6 w 34" name="T66"/>
                  <a:gd fmla="*/ 47 h 70" name="T67"/>
                  <a:gd fmla="*/ 7 w 34" name="T68"/>
                  <a:gd fmla="*/ 49 h 70" name="T69"/>
                  <a:gd fmla="*/ 10 w 34" name="T70"/>
                  <a:gd fmla="*/ 53 h 70" name="T71"/>
                  <a:gd fmla="*/ 10 w 34" name="T72"/>
                  <a:gd fmla="*/ 56 h 70" name="T73"/>
                  <a:gd fmla="*/ 4 w 34" name="T74"/>
                  <a:gd fmla="*/ 56 h 70" name="T75"/>
                  <a:gd fmla="*/ 0 w 34" name="T76"/>
                  <a:gd fmla="*/ 61 h 70" name="T77"/>
                  <a:gd fmla="*/ 1 w 34" name="T78"/>
                  <a:gd fmla="*/ 67 h 70" name="T79"/>
                  <a:gd fmla="*/ 5 w 34" name="T80"/>
                  <a:gd fmla="*/ 69 h 70" name="T81"/>
                  <a:gd fmla="*/ 10 w 34" name="T82"/>
                  <a:gd fmla="*/ 70 h 70" name="T83"/>
                  <a:gd fmla="*/ 13 w 34" name="T84"/>
                  <a:gd fmla="*/ 65 h 70" name="T85"/>
                  <a:gd fmla="*/ 18 w 34" name="T86"/>
                  <a:gd fmla="*/ 59 h 70" name="T87"/>
                  <a:gd fmla="*/ 23 w 34" name="T88"/>
                  <a:gd fmla="*/ 57 h 70" name="T89"/>
                  <a:gd fmla="*/ 24 w 34" name="T90"/>
                  <a:gd fmla="*/ 62 h 70" name="T91"/>
                  <a:gd fmla="*/ 27 w 34" name="T92"/>
                  <a:gd fmla="*/ 62 h 70" name="T93"/>
                  <a:gd fmla="*/ 28 w 34" name="T94"/>
                  <a:gd fmla="*/ 60 h 70" name="T95"/>
                  <a:gd fmla="*/ 32 w 34" name="T96"/>
                  <a:gd fmla="*/ 63 h 70" name="T97"/>
                  <a:gd fmla="*/ 32 w 34" name="T98"/>
                  <a:gd fmla="*/ 66 h 70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70" w="34">
                    <a:moveTo>
                      <a:pt x="32" y="66"/>
                    </a:moveTo>
                    <a:cubicBezTo>
                      <a:pt x="31" y="66"/>
                      <a:pt x="31" y="68"/>
                      <a:pt x="32" y="69"/>
                    </a:cubicBezTo>
                    <a:cubicBezTo>
                      <a:pt x="33" y="69"/>
                      <a:pt x="33" y="67"/>
                      <a:pt x="34" y="6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3" y="56"/>
                      <a:pt x="34" y="5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0" y="3"/>
                      <a:pt x="28" y="7"/>
                      <a:pt x="27" y="9"/>
                    </a:cubicBezTo>
                    <a:cubicBezTo>
                      <a:pt x="27" y="10"/>
                      <a:pt x="25" y="10"/>
                      <a:pt x="25" y="10"/>
                    </a:cubicBezTo>
                    <a:cubicBezTo>
                      <a:pt x="25" y="10"/>
                      <a:pt x="24" y="11"/>
                      <a:pt x="24" y="12"/>
                    </a:cubicBezTo>
                    <a:cubicBezTo>
                      <a:pt x="24" y="12"/>
                      <a:pt x="20" y="14"/>
                      <a:pt x="20" y="16"/>
                    </a:cubicBezTo>
                    <a:cubicBezTo>
                      <a:pt x="19" y="18"/>
                      <a:pt x="20" y="22"/>
                      <a:pt x="20" y="23"/>
                    </a:cubicBezTo>
                    <a:cubicBezTo>
                      <a:pt x="20" y="25"/>
                      <a:pt x="22" y="28"/>
                      <a:pt x="23" y="28"/>
                    </a:cubicBezTo>
                    <a:cubicBezTo>
                      <a:pt x="24" y="28"/>
                      <a:pt x="23" y="30"/>
                      <a:pt x="23" y="31"/>
                    </a:cubicBezTo>
                    <a:cubicBezTo>
                      <a:pt x="23" y="32"/>
                      <a:pt x="24" y="33"/>
                      <a:pt x="24" y="33"/>
                    </a:cubicBezTo>
                    <a:cubicBezTo>
                      <a:pt x="24" y="34"/>
                      <a:pt x="21" y="35"/>
                      <a:pt x="20" y="35"/>
                    </a:cubicBezTo>
                    <a:cubicBezTo>
                      <a:pt x="19" y="35"/>
                      <a:pt x="18" y="37"/>
                      <a:pt x="17" y="38"/>
                    </a:cubicBezTo>
                    <a:cubicBezTo>
                      <a:pt x="17" y="38"/>
                      <a:pt x="15" y="39"/>
                      <a:pt x="14" y="40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4" y="35"/>
                      <a:pt x="14" y="35"/>
                    </a:cubicBezTo>
                    <a:cubicBezTo>
                      <a:pt x="13" y="34"/>
                      <a:pt x="13" y="30"/>
                      <a:pt x="13" y="29"/>
                    </a:cubicBezTo>
                    <a:cubicBezTo>
                      <a:pt x="12" y="28"/>
                      <a:pt x="10" y="26"/>
                      <a:pt x="10" y="25"/>
                    </a:cubicBezTo>
                    <a:cubicBezTo>
                      <a:pt x="9" y="25"/>
                      <a:pt x="10" y="24"/>
                      <a:pt x="10" y="23"/>
                    </a:cubicBezTo>
                    <a:cubicBezTo>
                      <a:pt x="11" y="23"/>
                      <a:pt x="8" y="22"/>
                      <a:pt x="7" y="23"/>
                    </a:cubicBezTo>
                    <a:cubicBezTo>
                      <a:pt x="7" y="23"/>
                      <a:pt x="6" y="28"/>
                      <a:pt x="6" y="29"/>
                    </a:cubicBezTo>
                    <a:cubicBezTo>
                      <a:pt x="6" y="31"/>
                      <a:pt x="7" y="33"/>
                      <a:pt x="8" y="33"/>
                    </a:cubicBezTo>
                    <a:cubicBezTo>
                      <a:pt x="8" y="33"/>
                      <a:pt x="8" y="35"/>
                      <a:pt x="7" y="35"/>
                    </a:cubicBezTo>
                    <a:cubicBezTo>
                      <a:pt x="6" y="35"/>
                      <a:pt x="5" y="39"/>
                      <a:pt x="6" y="40"/>
                    </a:cubicBezTo>
                    <a:cubicBezTo>
                      <a:pt x="6" y="40"/>
                      <a:pt x="5" y="42"/>
                      <a:pt x="5" y="42"/>
                    </a:cubicBezTo>
                    <a:cubicBezTo>
                      <a:pt x="4" y="43"/>
                      <a:pt x="8" y="42"/>
                      <a:pt x="10" y="42"/>
                    </a:cubicBezTo>
                    <a:cubicBezTo>
                      <a:pt x="12" y="42"/>
                      <a:pt x="13" y="43"/>
                      <a:pt x="13" y="43"/>
                    </a:cubicBezTo>
                    <a:cubicBezTo>
                      <a:pt x="13" y="43"/>
                      <a:pt x="10" y="44"/>
                      <a:pt x="9" y="45"/>
                    </a:cubicBezTo>
                    <a:cubicBezTo>
                      <a:pt x="8" y="45"/>
                      <a:pt x="6" y="47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8" y="49"/>
                      <a:pt x="9" y="52"/>
                      <a:pt x="10" y="53"/>
                    </a:cubicBezTo>
                    <a:cubicBezTo>
                      <a:pt x="11" y="54"/>
                      <a:pt x="11" y="55"/>
                      <a:pt x="10" y="56"/>
                    </a:cubicBezTo>
                    <a:cubicBezTo>
                      <a:pt x="10" y="56"/>
                      <a:pt x="6" y="55"/>
                      <a:pt x="4" y="56"/>
                    </a:cubicBezTo>
                    <a:cubicBezTo>
                      <a:pt x="2" y="56"/>
                      <a:pt x="0" y="60"/>
                      <a:pt x="0" y="61"/>
                    </a:cubicBezTo>
                    <a:cubicBezTo>
                      <a:pt x="0" y="62"/>
                      <a:pt x="0" y="66"/>
                      <a:pt x="1" y="67"/>
                    </a:cubicBezTo>
                    <a:cubicBezTo>
                      <a:pt x="1" y="68"/>
                      <a:pt x="4" y="69"/>
                      <a:pt x="5" y="69"/>
                    </a:cubicBezTo>
                    <a:cubicBezTo>
                      <a:pt x="6" y="70"/>
                      <a:pt x="9" y="69"/>
                      <a:pt x="10" y="70"/>
                    </a:cubicBezTo>
                    <a:cubicBezTo>
                      <a:pt x="10" y="70"/>
                      <a:pt x="12" y="66"/>
                      <a:pt x="13" y="65"/>
                    </a:cubicBezTo>
                    <a:cubicBezTo>
                      <a:pt x="13" y="63"/>
                      <a:pt x="17" y="60"/>
                      <a:pt x="18" y="59"/>
                    </a:cubicBezTo>
                    <a:cubicBezTo>
                      <a:pt x="18" y="58"/>
                      <a:pt x="22" y="58"/>
                      <a:pt x="23" y="57"/>
                    </a:cubicBezTo>
                    <a:cubicBezTo>
                      <a:pt x="24" y="57"/>
                      <a:pt x="23" y="60"/>
                      <a:pt x="24" y="62"/>
                    </a:cubicBezTo>
                    <a:cubicBezTo>
                      <a:pt x="24" y="64"/>
                      <a:pt x="28" y="64"/>
                      <a:pt x="27" y="62"/>
                    </a:cubicBezTo>
                    <a:cubicBezTo>
                      <a:pt x="27" y="60"/>
                      <a:pt x="28" y="59"/>
                      <a:pt x="28" y="60"/>
                    </a:cubicBezTo>
                    <a:cubicBezTo>
                      <a:pt x="28" y="60"/>
                      <a:pt x="32" y="62"/>
                      <a:pt x="32" y="63"/>
                    </a:cubicBezTo>
                    <a:cubicBezTo>
                      <a:pt x="33" y="64"/>
                      <a:pt x="33" y="66"/>
                      <a:pt x="32" y="6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3" name="Freeform 67"/>
              <p:cNvSpPr/>
              <p:nvPr/>
            </p:nvSpPr>
            <p:spPr bwMode="auto">
              <a:xfrm>
                <a:off x="4956176" y="2717801"/>
                <a:ext cx="165100" cy="431800"/>
              </a:xfrm>
              <a:custGeom>
                <a:gdLst>
                  <a:gd fmla="*/ 44 w 44" name="T0"/>
                  <a:gd fmla="*/ 8 h 115" name="T1"/>
                  <a:gd fmla="*/ 42 w 44" name="T2"/>
                  <a:gd fmla="*/ 7 h 115" name="T3"/>
                  <a:gd fmla="*/ 38 w 44" name="T4"/>
                  <a:gd fmla="*/ 3 h 115" name="T5"/>
                  <a:gd fmla="*/ 38 w 44" name="T6"/>
                  <a:gd fmla="*/ 1 h 115" name="T7"/>
                  <a:gd fmla="*/ 32 w 44" name="T8"/>
                  <a:gd fmla="*/ 0 h 115" name="T9"/>
                  <a:gd fmla="*/ 21 w 44" name="T10"/>
                  <a:gd fmla="*/ 2 h 115" name="T11"/>
                  <a:gd fmla="*/ 16 w 44" name="T12"/>
                  <a:gd fmla="*/ 2 h 115" name="T13"/>
                  <a:gd fmla="*/ 12 w 44" name="T14"/>
                  <a:gd fmla="*/ 5 h 115" name="T15"/>
                  <a:gd fmla="*/ 9 w 44" name="T16"/>
                  <a:gd fmla="*/ 12 h 115" name="T17"/>
                  <a:gd fmla="*/ 8 w 44" name="T18"/>
                  <a:gd fmla="*/ 15 h 115" name="T19"/>
                  <a:gd fmla="*/ 7 w 44" name="T20"/>
                  <a:gd fmla="*/ 17 h 115" name="T21"/>
                  <a:gd fmla="*/ 1 w 44" name="T22"/>
                  <a:gd fmla="*/ 26 h 115" name="T23"/>
                  <a:gd fmla="*/ 0 w 44" name="T24"/>
                  <a:gd fmla="*/ 39 h 115" name="T25"/>
                  <a:gd fmla="*/ 3 w 44" name="T26"/>
                  <a:gd fmla="*/ 50 h 115" name="T27"/>
                  <a:gd fmla="*/ 10 w 44" name="T28"/>
                  <a:gd fmla="*/ 56 h 115" name="T29"/>
                  <a:gd fmla="*/ 18 w 44" name="T30"/>
                  <a:gd fmla="*/ 57 h 115" name="T31"/>
                  <a:gd fmla="*/ 22 w 44" name="T32"/>
                  <a:gd fmla="*/ 54 h 115" name="T33"/>
                  <a:gd fmla="*/ 24 w 44" name="T34"/>
                  <a:gd fmla="*/ 54 h 115" name="T35"/>
                  <a:gd fmla="*/ 25 w 44" name="T36"/>
                  <a:gd fmla="*/ 54 h 115" name="T37"/>
                  <a:gd fmla="*/ 30 w 44" name="T38"/>
                  <a:gd fmla="*/ 57 h 115" name="T39"/>
                  <a:gd fmla="*/ 33 w 44" name="T40"/>
                  <a:gd fmla="*/ 57 h 115" name="T41"/>
                  <a:gd fmla="*/ 34 w 44" name="T42"/>
                  <a:gd fmla="*/ 65 h 115" name="T43"/>
                  <a:gd fmla="*/ 36 w 44" name="T44"/>
                  <a:gd fmla="*/ 75 h 115" name="T45"/>
                  <a:gd fmla="*/ 39 w 44" name="T46"/>
                  <a:gd fmla="*/ 83 h 115" name="T47"/>
                  <a:gd fmla="*/ 37 w 44" name="T48"/>
                  <a:gd fmla="*/ 93 h 115" name="T49"/>
                  <a:gd fmla="*/ 41 w 44" name="T50"/>
                  <a:gd fmla="*/ 104 h 115" name="T51"/>
                  <a:gd fmla="*/ 42 w 44" name="T52"/>
                  <a:gd fmla="*/ 111 h 115" name="T53"/>
                  <a:gd fmla="*/ 44 w 44" name="T54"/>
                  <a:gd fmla="*/ 115 h 115" name="T55"/>
                  <a:gd fmla="*/ 44 w 44" name="T56"/>
                  <a:gd fmla="*/ 8 h 115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115" w="44">
                    <a:moveTo>
                      <a:pt x="44" y="8"/>
                    </a:moveTo>
                    <a:cubicBezTo>
                      <a:pt x="43" y="8"/>
                      <a:pt x="43" y="8"/>
                      <a:pt x="42" y="7"/>
                    </a:cubicBezTo>
                    <a:cubicBezTo>
                      <a:pt x="40" y="6"/>
                      <a:pt x="38" y="3"/>
                      <a:pt x="38" y="3"/>
                    </a:cubicBezTo>
                    <a:cubicBezTo>
                      <a:pt x="37" y="2"/>
                      <a:pt x="38" y="1"/>
                      <a:pt x="38" y="1"/>
                    </a:cubicBezTo>
                    <a:cubicBezTo>
                      <a:pt x="38" y="0"/>
                      <a:pt x="33" y="0"/>
                      <a:pt x="32" y="0"/>
                    </a:cubicBezTo>
                    <a:cubicBezTo>
                      <a:pt x="30" y="1"/>
                      <a:pt x="23" y="2"/>
                      <a:pt x="21" y="2"/>
                    </a:cubicBezTo>
                    <a:cubicBezTo>
                      <a:pt x="19" y="3"/>
                      <a:pt x="17" y="2"/>
                      <a:pt x="16" y="2"/>
                    </a:cubicBezTo>
                    <a:cubicBezTo>
                      <a:pt x="15" y="2"/>
                      <a:pt x="13" y="4"/>
                      <a:pt x="12" y="5"/>
                    </a:cubicBezTo>
                    <a:cubicBezTo>
                      <a:pt x="11" y="5"/>
                      <a:pt x="10" y="9"/>
                      <a:pt x="9" y="12"/>
                    </a:cubicBezTo>
                    <a:cubicBezTo>
                      <a:pt x="9" y="12"/>
                      <a:pt x="9" y="12"/>
                      <a:pt x="8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9"/>
                      <a:pt x="2" y="25"/>
                      <a:pt x="1" y="26"/>
                    </a:cubicBezTo>
                    <a:cubicBezTo>
                      <a:pt x="1" y="27"/>
                      <a:pt x="0" y="36"/>
                      <a:pt x="0" y="39"/>
                    </a:cubicBezTo>
                    <a:cubicBezTo>
                      <a:pt x="0" y="42"/>
                      <a:pt x="3" y="48"/>
                      <a:pt x="3" y="50"/>
                    </a:cubicBezTo>
                    <a:cubicBezTo>
                      <a:pt x="4" y="52"/>
                      <a:pt x="8" y="55"/>
                      <a:pt x="10" y="56"/>
                    </a:cubicBezTo>
                    <a:cubicBezTo>
                      <a:pt x="11" y="57"/>
                      <a:pt x="16" y="57"/>
                      <a:pt x="18" y="57"/>
                    </a:cubicBezTo>
                    <a:cubicBezTo>
                      <a:pt x="20" y="57"/>
                      <a:pt x="21" y="56"/>
                      <a:pt x="22" y="54"/>
                    </a:cubicBezTo>
                    <a:cubicBezTo>
                      <a:pt x="22" y="54"/>
                      <a:pt x="22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6"/>
                      <a:pt x="29" y="57"/>
                      <a:pt x="30" y="57"/>
                    </a:cubicBezTo>
                    <a:cubicBezTo>
                      <a:pt x="31" y="58"/>
                      <a:pt x="33" y="57"/>
                      <a:pt x="33" y="57"/>
                    </a:cubicBezTo>
                    <a:cubicBezTo>
                      <a:pt x="34" y="57"/>
                      <a:pt x="35" y="63"/>
                      <a:pt x="34" y="65"/>
                    </a:cubicBezTo>
                    <a:cubicBezTo>
                      <a:pt x="34" y="67"/>
                      <a:pt x="36" y="73"/>
                      <a:pt x="36" y="75"/>
                    </a:cubicBezTo>
                    <a:cubicBezTo>
                      <a:pt x="37" y="76"/>
                      <a:pt x="39" y="82"/>
                      <a:pt x="39" y="83"/>
                    </a:cubicBezTo>
                    <a:cubicBezTo>
                      <a:pt x="39" y="85"/>
                      <a:pt x="38" y="91"/>
                      <a:pt x="37" y="93"/>
                    </a:cubicBezTo>
                    <a:cubicBezTo>
                      <a:pt x="37" y="96"/>
                      <a:pt x="40" y="101"/>
                      <a:pt x="41" y="104"/>
                    </a:cubicBezTo>
                    <a:cubicBezTo>
                      <a:pt x="42" y="106"/>
                      <a:pt x="42" y="110"/>
                      <a:pt x="42" y="111"/>
                    </a:cubicBezTo>
                    <a:cubicBezTo>
                      <a:pt x="42" y="112"/>
                      <a:pt x="43" y="113"/>
                      <a:pt x="44" y="115"/>
                    </a:cubicBez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5" name="Freeform 69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gdLst>
                  <a:gd fmla="*/ 55 w 71" name="T0"/>
                  <a:gd fmla="*/ 38 h 64" name="T1"/>
                  <a:gd fmla="*/ 58 w 71" name="T2"/>
                  <a:gd fmla="*/ 36 h 64" name="T3"/>
                  <a:gd fmla="*/ 58 w 71" name="T4"/>
                  <a:gd fmla="*/ 36 h 64" name="T5"/>
                  <a:gd fmla="*/ 58 w 71" name="T6"/>
                  <a:gd fmla="*/ 33 h 64" name="T7"/>
                  <a:gd fmla="*/ 61 w 71" name="T8"/>
                  <a:gd fmla="*/ 27 h 64" name="T9"/>
                  <a:gd fmla="*/ 63 w 71" name="T10"/>
                  <a:gd fmla="*/ 22 h 64" name="T11"/>
                  <a:gd fmla="*/ 62 w 71" name="T12"/>
                  <a:gd fmla="*/ 19 h 64" name="T13"/>
                  <a:gd fmla="*/ 63 w 71" name="T14"/>
                  <a:gd fmla="*/ 18 h 64" name="T15"/>
                  <a:gd fmla="*/ 63 w 71" name="T16"/>
                  <a:gd fmla="*/ 14 h 64" name="T17"/>
                  <a:gd fmla="*/ 66 w 71" name="T18"/>
                  <a:gd fmla="*/ 13 h 64" name="T19"/>
                  <a:gd fmla="*/ 69 w 71" name="T20"/>
                  <a:gd fmla="*/ 11 h 64" name="T21"/>
                  <a:gd fmla="*/ 70 w 71" name="T22"/>
                  <a:gd fmla="*/ 8 h 64" name="T23"/>
                  <a:gd fmla="*/ 66 w 71" name="T24"/>
                  <a:gd fmla="*/ 7 h 64" name="T25"/>
                  <a:gd fmla="*/ 61 w 71" name="T26"/>
                  <a:gd fmla="*/ 7 h 64" name="T27"/>
                  <a:gd fmla="*/ 62 w 71" name="T28"/>
                  <a:gd fmla="*/ 4 h 64" name="T29"/>
                  <a:gd fmla="*/ 61 w 71" name="T30"/>
                  <a:gd fmla="*/ 1 h 64" name="T31"/>
                  <a:gd fmla="*/ 54 w 71" name="T32"/>
                  <a:gd fmla="*/ 1 h 64" name="T33"/>
                  <a:gd fmla="*/ 51 w 71" name="T34"/>
                  <a:gd fmla="*/ 0 h 64" name="T35"/>
                  <a:gd fmla="*/ 43 w 71" name="T36"/>
                  <a:gd fmla="*/ 2 h 64" name="T37"/>
                  <a:gd fmla="*/ 34 w 71" name="T38"/>
                  <a:gd fmla="*/ 2 h 64" name="T39"/>
                  <a:gd fmla="*/ 32 w 71" name="T40"/>
                  <a:gd fmla="*/ 6 h 64" name="T41"/>
                  <a:gd fmla="*/ 25 w 71" name="T42"/>
                  <a:gd fmla="*/ 6 h 64" name="T43"/>
                  <a:gd fmla="*/ 12 w 71" name="T44"/>
                  <a:gd fmla="*/ 10 h 64" name="T45"/>
                  <a:gd fmla="*/ 9 w 71" name="T46"/>
                  <a:gd fmla="*/ 14 h 64" name="T47"/>
                  <a:gd fmla="*/ 6 w 71" name="T48"/>
                  <a:gd fmla="*/ 17 h 64" name="T49"/>
                  <a:gd fmla="*/ 1 w 71" name="T50"/>
                  <a:gd fmla="*/ 18 h 64" name="T51"/>
                  <a:gd fmla="*/ 2 w 71" name="T52"/>
                  <a:gd fmla="*/ 20 h 64" name="T53"/>
                  <a:gd fmla="*/ 4 w 71" name="T54"/>
                  <a:gd fmla="*/ 20 h 64" name="T55"/>
                  <a:gd fmla="*/ 8 w 71" name="T56"/>
                  <a:gd fmla="*/ 21 h 64" name="T57"/>
                  <a:gd fmla="*/ 5 w 71" name="T58"/>
                  <a:gd fmla="*/ 22 h 64" name="T59"/>
                  <a:gd fmla="*/ 5 w 71" name="T60"/>
                  <a:gd fmla="*/ 25 h 64" name="T61"/>
                  <a:gd fmla="*/ 9 w 71" name="T62"/>
                  <a:gd fmla="*/ 25 h 64" name="T63"/>
                  <a:gd fmla="*/ 14 w 71" name="T64"/>
                  <a:gd fmla="*/ 26 h 64" name="T65"/>
                  <a:gd fmla="*/ 17 w 71" name="T66"/>
                  <a:gd fmla="*/ 31 h 64" name="T67"/>
                  <a:gd fmla="*/ 17 w 71" name="T68"/>
                  <a:gd fmla="*/ 35 h 64" name="T69"/>
                  <a:gd fmla="*/ 20 w 71" name="T70"/>
                  <a:gd fmla="*/ 37 h 64" name="T71"/>
                  <a:gd fmla="*/ 20 w 71" name="T72"/>
                  <a:gd fmla="*/ 38 h 64" name="T73"/>
                  <a:gd fmla="*/ 21 w 71" name="T74"/>
                  <a:gd fmla="*/ 41 h 64" name="T75"/>
                  <a:gd fmla="*/ 20 w 71" name="T76"/>
                  <a:gd fmla="*/ 44 h 64" name="T77"/>
                  <a:gd fmla="*/ 19 w 71" name="T78"/>
                  <a:gd fmla="*/ 47 h 64" name="T79"/>
                  <a:gd fmla="*/ 22 w 71" name="T80"/>
                  <a:gd fmla="*/ 57 h 64" name="T81"/>
                  <a:gd fmla="*/ 24 w 71" name="T82"/>
                  <a:gd fmla="*/ 62 h 64" name="T83"/>
                  <a:gd fmla="*/ 28 w 71" name="T84"/>
                  <a:gd fmla="*/ 64 h 64" name="T85"/>
                  <a:gd fmla="*/ 30 w 71" name="T86"/>
                  <a:gd fmla="*/ 63 h 64" name="T87"/>
                  <a:gd fmla="*/ 32 w 71" name="T88"/>
                  <a:gd fmla="*/ 59 h 64" name="T89"/>
                  <a:gd fmla="*/ 35 w 71" name="T90"/>
                  <a:gd fmla="*/ 51 h 64" name="T91"/>
                  <a:gd fmla="*/ 39 w 71" name="T92"/>
                  <a:gd fmla="*/ 51 h 64" name="T93"/>
                  <a:gd fmla="*/ 42 w 71" name="T94"/>
                  <a:gd fmla="*/ 48 h 64" name="T95"/>
                  <a:gd fmla="*/ 48 w 71" name="T96"/>
                  <a:gd fmla="*/ 45 h 64" name="T97"/>
                  <a:gd fmla="*/ 52 w 71" name="T98"/>
                  <a:gd fmla="*/ 40 h 64" name="T99"/>
                  <a:gd fmla="*/ 50 w 71" name="T100"/>
                  <a:gd fmla="*/ 39 h 64" name="T101"/>
                  <a:gd fmla="*/ 50 w 71" name="T102"/>
                  <a:gd fmla="*/ 37 h 64" name="T103"/>
                  <a:gd fmla="*/ 55 w 71" name="T104"/>
                  <a:gd fmla="*/ 38 h 64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64" w="71">
                    <a:moveTo>
                      <a:pt x="55" y="38"/>
                    </a:move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6" name="Freeform 70"/>
              <p:cNvSpPr/>
              <p:nvPr/>
            </p:nvSpPr>
            <p:spPr bwMode="auto">
              <a:xfrm>
                <a:off x="5080001" y="2338388"/>
                <a:ext cx="41275" cy="58738"/>
              </a:xfrm>
              <a:custGeom>
                <a:gdLst>
                  <a:gd fmla="*/ 8 w 11" name="T0"/>
                  <a:gd fmla="*/ 0 h 16" name="T1"/>
                  <a:gd fmla="*/ 5 w 11" name="T2"/>
                  <a:gd fmla="*/ 2 h 16" name="T3"/>
                  <a:gd fmla="*/ 2 w 11" name="T4"/>
                  <a:gd fmla="*/ 2 h 16" name="T5"/>
                  <a:gd fmla="*/ 0 w 11" name="T6"/>
                  <a:gd fmla="*/ 6 h 16" name="T7"/>
                  <a:gd fmla="*/ 2 w 11" name="T8"/>
                  <a:gd fmla="*/ 9 h 16" name="T9"/>
                  <a:gd fmla="*/ 6 w 11" name="T10"/>
                  <a:gd fmla="*/ 8 h 16" name="T11"/>
                  <a:gd fmla="*/ 5 w 11" name="T12"/>
                  <a:gd fmla="*/ 11 h 16" name="T13"/>
                  <a:gd fmla="*/ 7 w 11" name="T14"/>
                  <a:gd fmla="*/ 14 h 16" name="T15"/>
                  <a:gd fmla="*/ 9 w 11" name="T16"/>
                  <a:gd fmla="*/ 16 h 16" name="T17"/>
                  <a:gd fmla="*/ 11 w 11" name="T18"/>
                  <a:gd fmla="*/ 14 h 16" name="T19"/>
                  <a:gd fmla="*/ 11 w 11" name="T20"/>
                  <a:gd fmla="*/ 4 h 16" name="T21"/>
                  <a:gd fmla="*/ 11 w 11" name="T22"/>
                  <a:gd fmla="*/ 4 h 16" name="T23"/>
                  <a:gd fmla="*/ 8 w 11" name="T24"/>
                  <a:gd fmla="*/ 0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11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7" name="Freeform 71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gdLst>
                  <a:gd fmla="*/ 4 w 5" name="T0"/>
                  <a:gd fmla="*/ 6 h 6" name="T1"/>
                  <a:gd fmla="*/ 5 w 5" name="T2"/>
                  <a:gd fmla="*/ 4 h 6" name="T3"/>
                  <a:gd fmla="*/ 3 w 5" name="T4"/>
                  <a:gd fmla="*/ 0 h 6" name="T5"/>
                  <a:gd fmla="*/ 1 w 5" name="T6"/>
                  <a:gd fmla="*/ 2 h 6" name="T7"/>
                  <a:gd fmla="*/ 1 w 5" name="T8"/>
                  <a:gd fmla="*/ 5 h 6" name="T9"/>
                  <a:gd fmla="*/ 4 w 5" name="T10"/>
                  <a:gd fmla="*/ 6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5">
                    <a:moveTo>
                      <a:pt x="4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Freeform 72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gdLst>
                  <a:gd fmla="*/ 4 w 13" name="T0"/>
                  <a:gd fmla="*/ 8 h 10" name="T1"/>
                  <a:gd fmla="*/ 7 w 13" name="T2"/>
                  <a:gd fmla="*/ 9 h 10" name="T3"/>
                  <a:gd fmla="*/ 11 w 13" name="T4"/>
                  <a:gd fmla="*/ 8 h 10" name="T5"/>
                  <a:gd fmla="*/ 12 w 13" name="T6"/>
                  <a:gd fmla="*/ 3 h 10" name="T7"/>
                  <a:gd fmla="*/ 7 w 13" name="T8"/>
                  <a:gd fmla="*/ 2 h 10" name="T9"/>
                  <a:gd fmla="*/ 3 w 13" name="T10"/>
                  <a:gd fmla="*/ 1 h 10" name="T11"/>
                  <a:gd fmla="*/ 1 w 13" name="T12"/>
                  <a:gd fmla="*/ 3 h 10" name="T13"/>
                  <a:gd fmla="*/ 2 w 13" name="T14"/>
                  <a:gd fmla="*/ 4 h 10" name="T15"/>
                  <a:gd fmla="*/ 2 w 13" name="T16"/>
                  <a:gd fmla="*/ 6 h 10" name="T17"/>
                  <a:gd fmla="*/ 4 w 13" name="T18"/>
                  <a:gd fmla="*/ 8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13">
                    <a:moveTo>
                      <a:pt x="4" y="8"/>
                    </a:move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9" name="Freeform 73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gdLst>
                  <a:gd fmla="*/ 1 w 8" name="T0"/>
                  <a:gd fmla="*/ 2 h 5" name="T1"/>
                  <a:gd fmla="*/ 2 w 8" name="T2"/>
                  <a:gd fmla="*/ 5 h 5" name="T3"/>
                  <a:gd fmla="*/ 6 w 8" name="T4"/>
                  <a:gd fmla="*/ 2 h 5" name="T5"/>
                  <a:gd fmla="*/ 8 w 8" name="T6"/>
                  <a:gd fmla="*/ 3 h 5" name="T7"/>
                  <a:gd fmla="*/ 3 w 8" name="T8"/>
                  <a:gd fmla="*/ 0 h 5" name="T9"/>
                  <a:gd fmla="*/ 1 w 8" name="T10"/>
                  <a:gd fmla="*/ 2 h 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" w="8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0" name="Freeform 74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gdLst>
                  <a:gd fmla="*/ 0 w 3" name="T0"/>
                  <a:gd fmla="*/ 2 h 3" name="T1"/>
                  <a:gd fmla="*/ 2 w 3" name="T2"/>
                  <a:gd fmla="*/ 2 h 3" name="T3"/>
                  <a:gd fmla="*/ 2 w 3" name="T4"/>
                  <a:gd fmla="*/ 0 h 3" name="T5"/>
                  <a:gd fmla="*/ 0 w 3" name="T6"/>
                  <a:gd fmla="*/ 2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" name="Freeform 75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gdLst>
                  <a:gd fmla="*/ 12 w 21" name="T0"/>
                  <a:gd fmla="*/ 5 h 10" name="T1"/>
                  <a:gd fmla="*/ 13 w 21" name="T2"/>
                  <a:gd fmla="*/ 8 h 10" name="T3"/>
                  <a:gd fmla="*/ 16 w 21" name="T4"/>
                  <a:gd fmla="*/ 9 h 10" name="T5"/>
                  <a:gd fmla="*/ 19 w 21" name="T6"/>
                  <a:gd fmla="*/ 8 h 10" name="T7"/>
                  <a:gd fmla="*/ 17 w 21" name="T8"/>
                  <a:gd fmla="*/ 5 h 10" name="T9"/>
                  <a:gd fmla="*/ 14 w 21" name="T10"/>
                  <a:gd fmla="*/ 3 h 10" name="T11"/>
                  <a:gd fmla="*/ 10 w 21" name="T12"/>
                  <a:gd fmla="*/ 1 h 10" name="T13"/>
                  <a:gd fmla="*/ 3 w 21" name="T14"/>
                  <a:gd fmla="*/ 0 h 10" name="T15"/>
                  <a:gd fmla="*/ 0 w 21" name="T16"/>
                  <a:gd fmla="*/ 2 h 10" name="T17"/>
                  <a:gd fmla="*/ 3 w 21" name="T18"/>
                  <a:gd fmla="*/ 3 h 10" name="T19"/>
                  <a:gd fmla="*/ 8 w 21" name="T20"/>
                  <a:gd fmla="*/ 4 h 10" name="T21"/>
                  <a:gd fmla="*/ 12 w 21" name="T22"/>
                  <a:gd fmla="*/ 5 h 10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0" w="21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2" name="Freeform 76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gdLst>
                  <a:gd fmla="*/ 0 w 4" name="T0"/>
                  <a:gd fmla="*/ 1 h 2" name="T1"/>
                  <a:gd fmla="*/ 3 w 4" name="T2"/>
                  <a:gd fmla="*/ 1 h 2" name="T3"/>
                  <a:gd fmla="*/ 3 w 4" name="T4"/>
                  <a:gd fmla="*/ 0 h 2" name="T5"/>
                  <a:gd fmla="*/ 0 w 4" name="T6"/>
                  <a:gd fmla="*/ 1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3" name="Freeform 77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gdLst>
                  <a:gd fmla="*/ 1 w 1" name="T0"/>
                  <a:gd fmla="*/ 1 h 3" name="T1"/>
                  <a:gd fmla="*/ 0 w 1" name="T2"/>
                  <a:gd fmla="*/ 2 h 3" name="T3"/>
                  <a:gd fmla="*/ 0 w 1" name="T4"/>
                  <a:gd fmla="*/ 3 h 3" name="T5"/>
                  <a:gd fmla="*/ 1 w 1" name="T6"/>
                  <a:gd fmla="*/ 1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1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4" name="Freeform 78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gdLst>
                  <a:gd fmla="*/ 2 w 2" name="T0"/>
                  <a:gd fmla="*/ 1 h 3" name="T1"/>
                  <a:gd fmla="*/ 0 w 2" name="T2"/>
                  <a:gd fmla="*/ 0 h 3" name="T3"/>
                  <a:gd fmla="*/ 0 w 2" name="T4"/>
                  <a:gd fmla="*/ 2 h 3" name="T5"/>
                  <a:gd fmla="*/ 2 w 2" name="T6"/>
                  <a:gd fmla="*/ 1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2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gdLst>
                  <a:gd fmla="*/ 3 w 4" name="T0"/>
                  <a:gd fmla="*/ 4 h 4" name="T1"/>
                  <a:gd fmla="*/ 4 w 4" name="T2"/>
                  <a:gd fmla="*/ 2 h 4" name="T3"/>
                  <a:gd fmla="*/ 2 w 4" name="T4"/>
                  <a:gd fmla="*/ 0 h 4" name="T5"/>
                  <a:gd fmla="*/ 0 w 4" name="T6"/>
                  <a:gd fmla="*/ 2 h 4" name="T7"/>
                  <a:gd fmla="*/ 1 w 4" name="T8"/>
                  <a:gd fmla="*/ 3 h 4" name="T9"/>
                  <a:gd fmla="*/ 3 w 4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6" name="Freeform 80"/>
              <p:cNvSpPr/>
              <p:nvPr/>
            </p:nvSpPr>
            <p:spPr bwMode="auto">
              <a:xfrm flipH="1">
                <a:off x="4738688" y="239077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7" name="Freeform 81"/>
              <p:cNvSpPr/>
              <p:nvPr/>
            </p:nvSpPr>
            <p:spPr bwMode="auto">
              <a:xfrm>
                <a:off x="4806951" y="2592388"/>
                <a:ext cx="3175" cy="4763"/>
              </a:xfrm>
              <a:custGeom>
                <a:gdLst>
                  <a:gd fmla="*/ 2 w 2" name="T0"/>
                  <a:gd fmla="*/ 0 h 3" name="T1"/>
                  <a:gd fmla="*/ 0 w 2" name="T2"/>
                  <a:gd fmla="*/ 3 h 3" name="T3"/>
                  <a:gd fmla="*/ 2 w 2" name="T4"/>
                  <a:gd fmla="*/ 0 h 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" w="2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6662738" y="2820988"/>
              <a:ext cx="793751" cy="1082675"/>
              <a:chOff x="6637338" y="2795588"/>
              <a:chExt cx="793751" cy="1082675"/>
            </a:xfrm>
          </p:grpSpPr>
          <p:sp>
            <p:nvSpPr>
              <p:cNvPr id="155" name="Freeform 119"/>
              <p:cNvSpPr/>
              <p:nvPr/>
            </p:nvSpPr>
            <p:spPr bwMode="auto">
              <a:xfrm>
                <a:off x="6637338" y="2795588"/>
                <a:ext cx="793750" cy="1082675"/>
              </a:xfrm>
              <a:custGeom>
                <a:gdLst>
                  <a:gd fmla="*/ 5 w 500" name="T0"/>
                  <a:gd fmla="*/ 682 h 682" name="T1"/>
                  <a:gd fmla="*/ 0 w 500" name="T2"/>
                  <a:gd fmla="*/ 317 h 682" name="T3"/>
                  <a:gd fmla="*/ 0 w 500" name="T4"/>
                  <a:gd fmla="*/ 135 h 682" name="T5"/>
                  <a:gd fmla="*/ 128 w 500" name="T6"/>
                  <a:gd fmla="*/ 3 h 682" name="T7"/>
                  <a:gd fmla="*/ 495 w 500" name="T8"/>
                  <a:gd fmla="*/ 0 h 682" name="T9"/>
                  <a:gd fmla="*/ 495 w 500" name="T10"/>
                  <a:gd fmla="*/ 135 h 682" name="T11"/>
                  <a:gd fmla="*/ 498 w 500" name="T12"/>
                  <a:gd fmla="*/ 313 h 682" name="T13"/>
                  <a:gd fmla="*/ 500 w 500" name="T14"/>
                  <a:gd fmla="*/ 677 h 682" name="T15"/>
                  <a:gd fmla="*/ 5 w 500" name="T16"/>
                  <a:gd fmla="*/ 682 h 68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82" w="500">
                    <a:moveTo>
                      <a:pt x="5" y="682"/>
                    </a:moveTo>
                    <a:lnTo>
                      <a:pt x="0" y="317"/>
                    </a:lnTo>
                    <a:lnTo>
                      <a:pt x="0" y="135"/>
                    </a:lnTo>
                    <a:lnTo>
                      <a:pt x="128" y="3"/>
                    </a:lnTo>
                    <a:lnTo>
                      <a:pt x="495" y="0"/>
                    </a:lnTo>
                    <a:lnTo>
                      <a:pt x="495" y="135"/>
                    </a:lnTo>
                    <a:lnTo>
                      <a:pt x="498" y="313"/>
                    </a:lnTo>
                    <a:lnTo>
                      <a:pt x="500" y="677"/>
                    </a:lnTo>
                    <a:lnTo>
                      <a:pt x="5" y="682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Freeform 120"/>
              <p:cNvSpPr/>
              <p:nvPr/>
            </p:nvSpPr>
            <p:spPr bwMode="auto">
              <a:xfrm>
                <a:off x="6637338" y="2800351"/>
                <a:ext cx="206375" cy="209550"/>
              </a:xfrm>
              <a:custGeom>
                <a:gdLst>
                  <a:gd fmla="*/ 130 w 130" name="T0"/>
                  <a:gd fmla="*/ 130 h 132" name="T1"/>
                  <a:gd fmla="*/ 0 w 130" name="T2"/>
                  <a:gd fmla="*/ 132 h 132" name="T3"/>
                  <a:gd fmla="*/ 128 w 130" name="T4"/>
                  <a:gd fmla="*/ 0 h 132" name="T5"/>
                  <a:gd fmla="*/ 130 w 130" name="T6"/>
                  <a:gd fmla="*/ 130 h 1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2" w="130">
                    <a:moveTo>
                      <a:pt x="130" y="130"/>
                    </a:moveTo>
                    <a:lnTo>
                      <a:pt x="0" y="132"/>
                    </a:lnTo>
                    <a:lnTo>
                      <a:pt x="128" y="0"/>
                    </a:lnTo>
                    <a:lnTo>
                      <a:pt x="130" y="13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121"/>
              <p:cNvSpPr/>
              <p:nvPr/>
            </p:nvSpPr>
            <p:spPr bwMode="auto">
              <a:xfrm>
                <a:off x="6637338" y="3006726"/>
                <a:ext cx="206375" cy="209550"/>
              </a:xfrm>
              <a:custGeom>
                <a:gdLst>
                  <a:gd fmla="*/ 0 w 130" name="T0"/>
                  <a:gd fmla="*/ 2 h 132" name="T1"/>
                  <a:gd fmla="*/ 130 w 130" name="T2"/>
                  <a:gd fmla="*/ 0 h 132" name="T3"/>
                  <a:gd fmla="*/ 0 w 130" name="T4"/>
                  <a:gd fmla="*/ 132 h 132" name="T5"/>
                  <a:gd fmla="*/ 0 w 130" name="T6"/>
                  <a:gd fmla="*/ 2 h 1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2" w="130">
                    <a:moveTo>
                      <a:pt x="0" y="2"/>
                    </a:moveTo>
                    <a:lnTo>
                      <a:pt x="130" y="0"/>
                    </a:lnTo>
                    <a:lnTo>
                      <a:pt x="0" y="13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122"/>
              <p:cNvSpPr/>
              <p:nvPr/>
            </p:nvSpPr>
            <p:spPr bwMode="auto">
              <a:xfrm>
                <a:off x="6746876" y="3119438"/>
                <a:ext cx="684213" cy="755650"/>
              </a:xfrm>
              <a:custGeom>
                <a:gdLst>
                  <a:gd fmla="*/ 181 w 182" name="T0"/>
                  <a:gd fmla="*/ 56 h 201" name="T1"/>
                  <a:gd fmla="*/ 135 w 182" name="T2"/>
                  <a:gd fmla="*/ 10 h 201" name="T3"/>
                  <a:gd fmla="*/ 131 w 182" name="T4"/>
                  <a:gd fmla="*/ 7 h 201" name="T5"/>
                  <a:gd fmla="*/ 131 w 182" name="T6"/>
                  <a:gd fmla="*/ 6 h 201" name="T7"/>
                  <a:gd fmla="*/ 131 w 182" name="T8"/>
                  <a:gd fmla="*/ 6 h 201" name="T9"/>
                  <a:gd fmla="*/ 119 w 182" name="T10"/>
                  <a:gd fmla="*/ 2 h 201" name="T11"/>
                  <a:gd fmla="*/ 114 w 182" name="T12"/>
                  <a:gd fmla="*/ 2 h 201" name="T13"/>
                  <a:gd fmla="*/ 95 w 182" name="T14"/>
                  <a:gd fmla="*/ 16 h 201" name="T15"/>
                  <a:gd fmla="*/ 97 w 182" name="T16"/>
                  <a:gd fmla="*/ 20 h 201" name="T17"/>
                  <a:gd fmla="*/ 98 w 182" name="T18"/>
                  <a:gd fmla="*/ 20 h 201" name="T19"/>
                  <a:gd fmla="*/ 111 w 182" name="T20"/>
                  <a:gd fmla="*/ 33 h 201" name="T21"/>
                  <a:gd fmla="*/ 105 w 182" name="T22"/>
                  <a:gd fmla="*/ 35 h 201" name="T23"/>
                  <a:gd fmla="*/ 97 w 182" name="T24"/>
                  <a:gd fmla="*/ 40 h 201" name="T25"/>
                  <a:gd fmla="*/ 96 w 182" name="T26"/>
                  <a:gd fmla="*/ 41 h 201" name="T27"/>
                  <a:gd fmla="*/ 56 w 182" name="T28"/>
                  <a:gd fmla="*/ 2 h 201" name="T29"/>
                  <a:gd fmla="*/ 53 w 182" name="T30"/>
                  <a:gd fmla="*/ 0 h 201" name="T31"/>
                  <a:gd fmla="*/ 50 w 182" name="T32"/>
                  <a:gd fmla="*/ 2 h 201" name="T33"/>
                  <a:gd fmla="*/ 10 w 182" name="T34"/>
                  <a:gd fmla="*/ 130 h 201" name="T35"/>
                  <a:gd fmla="*/ 3 w 182" name="T36"/>
                  <a:gd fmla="*/ 130 h 201" name="T37"/>
                  <a:gd fmla="*/ 0 w 182" name="T38"/>
                  <a:gd fmla="*/ 133 h 201" name="T39"/>
                  <a:gd fmla="*/ 2 w 182" name="T40"/>
                  <a:gd fmla="*/ 136 h 201" name="T41"/>
                  <a:gd fmla="*/ 69 w 182" name="T42"/>
                  <a:gd fmla="*/ 201 h 201" name="T43"/>
                  <a:gd fmla="*/ 182 w 182" name="T44"/>
                  <a:gd fmla="*/ 200 h 201" name="T45"/>
                  <a:gd fmla="*/ 181 w 182" name="T46"/>
                  <a:gd fmla="*/ 56 h 201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201" w="182">
                    <a:moveTo>
                      <a:pt x="181" y="56"/>
                    </a:moveTo>
                    <a:cubicBezTo>
                      <a:pt x="135" y="10"/>
                      <a:pt x="135" y="10"/>
                      <a:pt x="135" y="10"/>
                    </a:cubicBezTo>
                    <a:cubicBezTo>
                      <a:pt x="134" y="9"/>
                      <a:pt x="132" y="8"/>
                      <a:pt x="131" y="7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7" y="4"/>
                      <a:pt x="123" y="2"/>
                      <a:pt x="119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06" y="2"/>
                      <a:pt x="99" y="8"/>
                      <a:pt x="95" y="16"/>
                    </a:cubicBezTo>
                    <a:cubicBezTo>
                      <a:pt x="95" y="17"/>
                      <a:pt x="96" y="19"/>
                      <a:pt x="97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9" y="34"/>
                      <a:pt x="107" y="34"/>
                      <a:pt x="105" y="35"/>
                    </a:cubicBezTo>
                    <a:cubicBezTo>
                      <a:pt x="102" y="36"/>
                      <a:pt x="99" y="37"/>
                      <a:pt x="97" y="40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5" y="0"/>
                      <a:pt x="53" y="0"/>
                    </a:cubicBezTo>
                    <a:cubicBezTo>
                      <a:pt x="52" y="0"/>
                      <a:pt x="51" y="0"/>
                      <a:pt x="50" y="2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0" y="131"/>
                      <a:pt x="0" y="133"/>
                    </a:cubicBezTo>
                    <a:cubicBezTo>
                      <a:pt x="0" y="134"/>
                      <a:pt x="1" y="135"/>
                      <a:pt x="2" y="136"/>
                    </a:cubicBezTo>
                    <a:cubicBezTo>
                      <a:pt x="69" y="201"/>
                      <a:pt x="69" y="201"/>
                      <a:pt x="69" y="201"/>
                    </a:cubicBezTo>
                    <a:cubicBezTo>
                      <a:pt x="182" y="200"/>
                      <a:pt x="182" y="200"/>
                      <a:pt x="182" y="200"/>
                    </a:cubicBezTo>
                    <a:lnTo>
                      <a:pt x="181" y="56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123"/>
              <p:cNvSpPr/>
              <p:nvPr/>
            </p:nvSpPr>
            <p:spPr bwMode="auto">
              <a:xfrm>
                <a:off x="6777038" y="3114676"/>
                <a:ext cx="349250" cy="515938"/>
              </a:xfrm>
              <a:custGeom>
                <a:gdLst>
                  <a:gd fmla="*/ 4 w 93" name="T0"/>
                  <a:gd fmla="*/ 137 h 137" name="T1"/>
                  <a:gd fmla="*/ 3 w 93" name="T2"/>
                  <a:gd fmla="*/ 137 h 137" name="T3"/>
                  <a:gd fmla="*/ 1 w 93" name="T4"/>
                  <a:gd fmla="*/ 133 h 137" name="T5"/>
                  <a:gd fmla="*/ 42 w 93" name="T6"/>
                  <a:gd fmla="*/ 3 h 137" name="T7"/>
                  <a:gd fmla="*/ 45 w 93" name="T8"/>
                  <a:gd fmla="*/ 0 h 137" name="T9"/>
                  <a:gd fmla="*/ 49 w 93" name="T10"/>
                  <a:gd fmla="*/ 3 h 137" name="T11"/>
                  <a:gd fmla="*/ 92 w 93" name="T12"/>
                  <a:gd fmla="*/ 132 h 137" name="T13"/>
                  <a:gd fmla="*/ 90 w 93" name="T14"/>
                  <a:gd fmla="*/ 137 h 137" name="T15"/>
                  <a:gd fmla="*/ 85 w 93" name="T16"/>
                  <a:gd fmla="*/ 134 h 137" name="T17"/>
                  <a:gd fmla="*/ 45 w 93" name="T18"/>
                  <a:gd fmla="*/ 15 h 137" name="T19"/>
                  <a:gd fmla="*/ 7 w 93" name="T20"/>
                  <a:gd fmla="*/ 135 h 137" name="T21"/>
                  <a:gd fmla="*/ 4 w 93" name="T22"/>
                  <a:gd fmla="*/ 137 h 137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37" w="93">
                    <a:moveTo>
                      <a:pt x="4" y="137"/>
                    </a:moveTo>
                    <a:cubicBezTo>
                      <a:pt x="4" y="137"/>
                      <a:pt x="3" y="137"/>
                      <a:pt x="3" y="137"/>
                    </a:cubicBezTo>
                    <a:cubicBezTo>
                      <a:pt x="1" y="137"/>
                      <a:pt x="0" y="135"/>
                      <a:pt x="1" y="13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1"/>
                      <a:pt x="44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4"/>
                      <a:pt x="92" y="136"/>
                      <a:pt x="90" y="137"/>
                    </a:cubicBezTo>
                    <a:cubicBezTo>
                      <a:pt x="88" y="137"/>
                      <a:pt x="86" y="136"/>
                      <a:pt x="85" y="13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6"/>
                      <a:pt x="6" y="137"/>
                      <a:pt x="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124"/>
              <p:cNvSpPr/>
              <p:nvPr/>
            </p:nvSpPr>
            <p:spPr bwMode="auto">
              <a:xfrm>
                <a:off x="6742113" y="3603626"/>
                <a:ext cx="106363" cy="26988"/>
              </a:xfrm>
              <a:custGeom>
                <a:gdLst>
                  <a:gd fmla="*/ 4 w 28" name="T0"/>
                  <a:gd fmla="*/ 7 h 7" name="T1"/>
                  <a:gd fmla="*/ 0 w 28" name="T2"/>
                  <a:gd fmla="*/ 4 h 7" name="T3"/>
                  <a:gd fmla="*/ 4 w 28" name="T4"/>
                  <a:gd fmla="*/ 0 h 7" name="T5"/>
                  <a:gd fmla="*/ 24 w 28" name="T6"/>
                  <a:gd fmla="*/ 0 h 7" name="T7"/>
                  <a:gd fmla="*/ 24 w 28" name="T8"/>
                  <a:gd fmla="*/ 0 h 7" name="T9"/>
                  <a:gd fmla="*/ 28 w 28" name="T10"/>
                  <a:gd fmla="*/ 4 h 7" name="T11"/>
                  <a:gd fmla="*/ 24 w 28" name="T12"/>
                  <a:gd fmla="*/ 7 h 7" name="T13"/>
                  <a:gd fmla="*/ 4 w 28" name="T14"/>
                  <a:gd fmla="*/ 7 h 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7" w="28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Freeform 125"/>
              <p:cNvSpPr/>
              <p:nvPr/>
            </p:nvSpPr>
            <p:spPr bwMode="auto">
              <a:xfrm>
                <a:off x="7054851" y="3600451"/>
                <a:ext cx="104775" cy="30163"/>
              </a:xfrm>
              <a:custGeom>
                <a:gdLst>
                  <a:gd fmla="*/ 4 w 28" name="T0"/>
                  <a:gd fmla="*/ 8 h 8" name="T1"/>
                  <a:gd fmla="*/ 0 w 28" name="T2"/>
                  <a:gd fmla="*/ 4 h 8" name="T3"/>
                  <a:gd fmla="*/ 4 w 28" name="T4"/>
                  <a:gd fmla="*/ 1 h 8" name="T5"/>
                  <a:gd fmla="*/ 24 w 28" name="T6"/>
                  <a:gd fmla="*/ 0 h 8" name="T7"/>
                  <a:gd fmla="*/ 24 w 28" name="T8"/>
                  <a:gd fmla="*/ 0 h 8" name="T9"/>
                  <a:gd fmla="*/ 28 w 28" name="T10"/>
                  <a:gd fmla="*/ 4 h 8" name="T11"/>
                  <a:gd fmla="*/ 24 w 28" name="T12"/>
                  <a:gd fmla="*/ 8 h 8" name="T13"/>
                  <a:gd fmla="*/ 4 w 28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8"/>
                      <a:pt x="2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Freeform 126"/>
              <p:cNvSpPr/>
              <p:nvPr/>
            </p:nvSpPr>
            <p:spPr bwMode="auto">
              <a:xfrm>
                <a:off x="6832601" y="3452813"/>
                <a:ext cx="233363" cy="26988"/>
              </a:xfrm>
              <a:custGeom>
                <a:gdLst>
                  <a:gd fmla="*/ 4 w 62" name="T0"/>
                  <a:gd fmla="*/ 7 h 7" name="T1"/>
                  <a:gd fmla="*/ 0 w 62" name="T2"/>
                  <a:gd fmla="*/ 4 h 7" name="T3"/>
                  <a:gd fmla="*/ 4 w 62" name="T4"/>
                  <a:gd fmla="*/ 0 h 7" name="T5"/>
                  <a:gd fmla="*/ 58 w 62" name="T6"/>
                  <a:gd fmla="*/ 0 h 7" name="T7"/>
                  <a:gd fmla="*/ 58 w 62" name="T8"/>
                  <a:gd fmla="*/ 0 h 7" name="T9"/>
                  <a:gd fmla="*/ 62 w 62" name="T10"/>
                  <a:gd fmla="*/ 3 h 7" name="T11"/>
                  <a:gd fmla="*/ 58 w 62" name="T12"/>
                  <a:gd fmla="*/ 7 h 7" name="T13"/>
                  <a:gd fmla="*/ 4 w 62" name="T14"/>
                  <a:gd fmla="*/ 7 h 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7" w="62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0" y="0"/>
                      <a:pt x="62" y="1"/>
                      <a:pt x="62" y="3"/>
                    </a:cubicBezTo>
                    <a:cubicBezTo>
                      <a:pt x="62" y="5"/>
                      <a:pt x="60" y="7"/>
                      <a:pt x="58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7092951" y="3216276"/>
                <a:ext cx="179388" cy="158750"/>
              </a:xfrm>
              <a:custGeom>
                <a:gdLst>
                  <a:gd fmla="*/ 18 w 48" name="T0"/>
                  <a:gd fmla="*/ 42 h 42" name="T1"/>
                  <a:gd fmla="*/ 5 w 48" name="T2"/>
                  <a:gd fmla="*/ 37 h 42" name="T3"/>
                  <a:gd fmla="*/ 0 w 48" name="T4"/>
                  <a:gd fmla="*/ 25 h 42" name="T5"/>
                  <a:gd fmla="*/ 4 w 48" name="T6"/>
                  <a:gd fmla="*/ 13 h 42" name="T7"/>
                  <a:gd fmla="*/ 13 w 48" name="T8"/>
                  <a:gd fmla="*/ 8 h 42" name="T9"/>
                  <a:gd fmla="*/ 28 w 48" name="T10"/>
                  <a:gd fmla="*/ 5 h 42" name="T11"/>
                  <a:gd fmla="*/ 43 w 48" name="T12"/>
                  <a:gd fmla="*/ 1 h 42" name="T13"/>
                  <a:gd fmla="*/ 46 w 48" name="T14"/>
                  <a:gd fmla="*/ 1 h 42" name="T15"/>
                  <a:gd fmla="*/ 47 w 48" name="T16"/>
                  <a:gd fmla="*/ 4 h 42" name="T17"/>
                  <a:gd fmla="*/ 48 w 48" name="T18"/>
                  <a:gd fmla="*/ 8 h 42" name="T19"/>
                  <a:gd fmla="*/ 44 w 48" name="T20"/>
                  <a:gd fmla="*/ 28 h 42" name="T21"/>
                  <a:gd fmla="*/ 34 w 48" name="T22"/>
                  <a:gd fmla="*/ 38 h 42" name="T23"/>
                  <a:gd fmla="*/ 19 w 48" name="T24"/>
                  <a:gd fmla="*/ 42 h 42" name="T25"/>
                  <a:gd fmla="*/ 18 w 48" name="T26"/>
                  <a:gd fmla="*/ 42 h 42" name="T27"/>
                  <a:gd fmla="*/ 40 w 48" name="T28"/>
                  <a:gd fmla="*/ 9 h 42" name="T29"/>
                  <a:gd fmla="*/ 29 w 48" name="T30"/>
                  <a:gd fmla="*/ 12 h 42" name="T31"/>
                  <a:gd fmla="*/ 15 w 48" name="T32"/>
                  <a:gd fmla="*/ 15 h 42" name="T33"/>
                  <a:gd fmla="*/ 9 w 48" name="T34"/>
                  <a:gd fmla="*/ 19 h 42" name="T35"/>
                  <a:gd fmla="*/ 7 w 48" name="T36"/>
                  <a:gd fmla="*/ 24 h 42" name="T37"/>
                  <a:gd fmla="*/ 10 w 48" name="T38"/>
                  <a:gd fmla="*/ 31 h 42" name="T39"/>
                  <a:gd fmla="*/ 18 w 48" name="T40"/>
                  <a:gd fmla="*/ 34 h 42" name="T41"/>
                  <a:gd fmla="*/ 18 w 48" name="T42"/>
                  <a:gd fmla="*/ 38 h 42" name="T43"/>
                  <a:gd fmla="*/ 19 w 48" name="T44"/>
                  <a:gd fmla="*/ 34 h 42" name="T45"/>
                  <a:gd fmla="*/ 30 w 48" name="T46"/>
                  <a:gd fmla="*/ 31 h 42" name="T47"/>
                  <a:gd fmla="*/ 38 w 48" name="T48"/>
                  <a:gd fmla="*/ 24 h 42" name="T49"/>
                  <a:gd fmla="*/ 40 w 48" name="T50"/>
                  <a:gd fmla="*/ 9 h 42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42" w="48">
                    <a:moveTo>
                      <a:pt x="18" y="42"/>
                    </a:moveTo>
                    <a:cubicBezTo>
                      <a:pt x="13" y="42"/>
                      <a:pt x="9" y="40"/>
                      <a:pt x="5" y="37"/>
                    </a:cubicBezTo>
                    <a:cubicBezTo>
                      <a:pt x="2" y="33"/>
                      <a:pt x="0" y="29"/>
                      <a:pt x="0" y="25"/>
                    </a:cubicBezTo>
                    <a:cubicBezTo>
                      <a:pt x="0" y="20"/>
                      <a:pt x="1" y="16"/>
                      <a:pt x="4" y="13"/>
                    </a:cubicBezTo>
                    <a:cubicBezTo>
                      <a:pt x="7" y="11"/>
                      <a:pt x="10" y="9"/>
                      <a:pt x="13" y="8"/>
                    </a:cubicBezTo>
                    <a:cubicBezTo>
                      <a:pt x="16" y="8"/>
                      <a:pt x="20" y="6"/>
                      <a:pt x="28" y="5"/>
                    </a:cubicBezTo>
                    <a:cubicBezTo>
                      <a:pt x="34" y="3"/>
                      <a:pt x="39" y="2"/>
                      <a:pt x="43" y="1"/>
                    </a:cubicBezTo>
                    <a:cubicBezTo>
                      <a:pt x="44" y="0"/>
                      <a:pt x="45" y="0"/>
                      <a:pt x="46" y="1"/>
                    </a:cubicBezTo>
                    <a:cubicBezTo>
                      <a:pt x="47" y="2"/>
                      <a:pt x="47" y="3"/>
                      <a:pt x="47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7"/>
                      <a:pt x="46" y="24"/>
                      <a:pt x="44" y="28"/>
                    </a:cubicBezTo>
                    <a:cubicBezTo>
                      <a:pt x="42" y="32"/>
                      <a:pt x="38" y="35"/>
                      <a:pt x="34" y="38"/>
                    </a:cubicBezTo>
                    <a:cubicBezTo>
                      <a:pt x="29" y="40"/>
                      <a:pt x="24" y="42"/>
                      <a:pt x="19" y="42"/>
                    </a:cubicBezTo>
                    <a:lnTo>
                      <a:pt x="18" y="42"/>
                    </a:lnTo>
                    <a:close/>
                    <a:moveTo>
                      <a:pt x="40" y="9"/>
                    </a:moveTo>
                    <a:cubicBezTo>
                      <a:pt x="37" y="10"/>
                      <a:pt x="34" y="11"/>
                      <a:pt x="29" y="12"/>
                    </a:cubicBezTo>
                    <a:cubicBezTo>
                      <a:pt x="22" y="14"/>
                      <a:pt x="18" y="15"/>
                      <a:pt x="15" y="15"/>
                    </a:cubicBezTo>
                    <a:cubicBezTo>
                      <a:pt x="13" y="16"/>
                      <a:pt x="11" y="17"/>
                      <a:pt x="9" y="19"/>
                    </a:cubicBezTo>
                    <a:cubicBezTo>
                      <a:pt x="8" y="20"/>
                      <a:pt x="7" y="22"/>
                      <a:pt x="7" y="24"/>
                    </a:cubicBezTo>
                    <a:cubicBezTo>
                      <a:pt x="7" y="27"/>
                      <a:pt x="8" y="30"/>
                      <a:pt x="10" y="31"/>
                    </a:cubicBezTo>
                    <a:cubicBezTo>
                      <a:pt x="12" y="33"/>
                      <a:pt x="15" y="34"/>
                      <a:pt x="18" y="34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3" y="34"/>
                      <a:pt x="27" y="33"/>
                      <a:pt x="30" y="31"/>
                    </a:cubicBezTo>
                    <a:cubicBezTo>
                      <a:pt x="34" y="30"/>
                      <a:pt x="36" y="27"/>
                      <a:pt x="38" y="24"/>
                    </a:cubicBezTo>
                    <a:cubicBezTo>
                      <a:pt x="39" y="22"/>
                      <a:pt x="40" y="18"/>
                      <a:pt x="4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Freeform 128"/>
              <p:cNvSpPr/>
              <p:nvPr/>
            </p:nvSpPr>
            <p:spPr bwMode="auto">
              <a:xfrm>
                <a:off x="7099301" y="3127376"/>
                <a:ext cx="173038" cy="242888"/>
              </a:xfrm>
              <a:custGeom>
                <a:gdLst>
                  <a:gd fmla="*/ 43 w 46" name="T0"/>
                  <a:gd fmla="*/ 65 h 65" name="T1"/>
                  <a:gd fmla="*/ 39 w 46" name="T2"/>
                  <a:gd fmla="*/ 61 h 65" name="T3"/>
                  <a:gd fmla="*/ 39 w 46" name="T4"/>
                  <a:gd fmla="*/ 22 h 65" name="T5"/>
                  <a:gd fmla="*/ 25 w 46" name="T6"/>
                  <a:gd fmla="*/ 7 h 65" name="T7"/>
                  <a:gd fmla="*/ 25 w 46" name="T8"/>
                  <a:gd fmla="*/ 7 h 65" name="T9"/>
                  <a:gd fmla="*/ 20 w 46" name="T10"/>
                  <a:gd fmla="*/ 7 h 65" name="T11"/>
                  <a:gd fmla="*/ 8 w 46" name="T12"/>
                  <a:gd fmla="*/ 16 h 65" name="T13"/>
                  <a:gd fmla="*/ 3 w 46" name="T14"/>
                  <a:gd fmla="*/ 18 h 65" name="T15"/>
                  <a:gd fmla="*/ 1 w 46" name="T16"/>
                  <a:gd fmla="*/ 13 h 65" name="T17"/>
                  <a:gd fmla="*/ 20 w 46" name="T18"/>
                  <a:gd fmla="*/ 0 h 65" name="T19"/>
                  <a:gd fmla="*/ 25 w 46" name="T20"/>
                  <a:gd fmla="*/ 0 h 65" name="T21"/>
                  <a:gd fmla="*/ 25 w 46" name="T22"/>
                  <a:gd fmla="*/ 0 h 65" name="T23"/>
                  <a:gd fmla="*/ 46 w 46" name="T24"/>
                  <a:gd fmla="*/ 22 h 65" name="T25"/>
                  <a:gd fmla="*/ 46 w 46" name="T26"/>
                  <a:gd fmla="*/ 61 h 65" name="T27"/>
                  <a:gd fmla="*/ 43 w 46" name="T28"/>
                  <a:gd fmla="*/ 65 h 65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65" w="46">
                    <a:moveTo>
                      <a:pt x="43" y="65"/>
                    </a:moveTo>
                    <a:cubicBezTo>
                      <a:pt x="41" y="65"/>
                      <a:pt x="39" y="63"/>
                      <a:pt x="39" y="6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3"/>
                      <a:pt x="32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5" y="7"/>
                      <a:pt x="10" y="11"/>
                      <a:pt x="8" y="16"/>
                    </a:cubicBezTo>
                    <a:cubicBezTo>
                      <a:pt x="7" y="18"/>
                      <a:pt x="5" y="19"/>
                      <a:pt x="3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4" y="5"/>
                      <a:pt x="12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6" y="0"/>
                      <a:pt x="46" y="9"/>
                      <a:pt x="46" y="2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3"/>
                      <a:pt x="45" y="65"/>
                      <a:pt x="4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24" name="Freeform 188"/>
            <p:cNvSpPr/>
            <p:nvPr/>
          </p:nvSpPr>
          <p:spPr bwMode="auto">
            <a:xfrm>
              <a:off x="6135688" y="833438"/>
              <a:ext cx="19050" cy="214313"/>
            </a:xfrm>
            <a:custGeom>
              <a:gdLst>
                <a:gd fmla="*/ 3 w 5" name="T0"/>
                <a:gd fmla="*/ 57 h 57" name="T1"/>
                <a:gd fmla="*/ 0 w 5" name="T2"/>
                <a:gd fmla="*/ 54 h 57" name="T3"/>
                <a:gd fmla="*/ 0 w 5" name="T4"/>
                <a:gd fmla="*/ 2 h 57" name="T5"/>
                <a:gd fmla="*/ 3 w 5" name="T6"/>
                <a:gd fmla="*/ 0 h 57" name="T7"/>
                <a:gd fmla="*/ 5 w 5" name="T8"/>
                <a:gd fmla="*/ 2 h 57" name="T9"/>
                <a:gd fmla="*/ 5 w 5" name="T10"/>
                <a:gd fmla="*/ 54 h 57" name="T11"/>
                <a:gd fmla="*/ 3 w 5" name="T12"/>
                <a:gd fmla="*/ 57 h 5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5">
                  <a:moveTo>
                    <a:pt x="3" y="57"/>
                  </a:moveTo>
                  <a:cubicBezTo>
                    <a:pt x="1" y="57"/>
                    <a:pt x="0" y="56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4" y="57"/>
                    <a:pt x="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189"/>
            <p:cNvSpPr/>
            <p:nvPr/>
          </p:nvSpPr>
          <p:spPr bwMode="auto">
            <a:xfrm>
              <a:off x="5786438" y="923926"/>
              <a:ext cx="120650" cy="187325"/>
            </a:xfrm>
            <a:custGeom>
              <a:gdLst>
                <a:gd fmla="*/ 29 w 32" name="T0"/>
                <a:gd fmla="*/ 50 h 50" name="T1"/>
                <a:gd fmla="*/ 27 w 32" name="T2"/>
                <a:gd fmla="*/ 49 h 50" name="T3"/>
                <a:gd fmla="*/ 1 w 32" name="T4"/>
                <a:gd fmla="*/ 4 h 50" name="T5"/>
                <a:gd fmla="*/ 2 w 32" name="T6"/>
                <a:gd fmla="*/ 1 h 50" name="T7"/>
                <a:gd fmla="*/ 5 w 32" name="T8"/>
                <a:gd fmla="*/ 2 h 50" name="T9"/>
                <a:gd fmla="*/ 31 w 32" name="T10"/>
                <a:gd fmla="*/ 47 h 50" name="T11"/>
                <a:gd fmla="*/ 31 w 32" name="T12"/>
                <a:gd fmla="*/ 50 h 50" name="T13"/>
                <a:gd fmla="*/ 29 w 32" name="T14"/>
                <a:gd fmla="*/ 50 h 5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0" w="32">
                  <a:moveTo>
                    <a:pt x="29" y="50"/>
                  </a:moveTo>
                  <a:cubicBezTo>
                    <a:pt x="28" y="50"/>
                    <a:pt x="28" y="50"/>
                    <a:pt x="27" y="4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0"/>
                    <a:pt x="30" y="50"/>
                    <a:pt x="2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190"/>
            <p:cNvSpPr/>
            <p:nvPr/>
          </p:nvSpPr>
          <p:spPr bwMode="auto">
            <a:xfrm>
              <a:off x="5534026" y="1179513"/>
              <a:ext cx="192088" cy="115888"/>
            </a:xfrm>
            <a:custGeom>
              <a:gdLst>
                <a:gd fmla="*/ 48 w 51" name="T0"/>
                <a:gd fmla="*/ 31 h 31" name="T1"/>
                <a:gd fmla="*/ 46 w 51" name="T2"/>
                <a:gd fmla="*/ 31 h 31" name="T3"/>
                <a:gd fmla="*/ 1 w 51" name="T4"/>
                <a:gd fmla="*/ 5 h 31" name="T5"/>
                <a:gd fmla="*/ 0 w 51" name="T6"/>
                <a:gd fmla="*/ 1 h 31" name="T7"/>
                <a:gd fmla="*/ 4 w 51" name="T8"/>
                <a:gd fmla="*/ 0 h 31" name="T9"/>
                <a:gd fmla="*/ 49 w 51" name="T10"/>
                <a:gd fmla="*/ 27 h 31" name="T11"/>
                <a:gd fmla="*/ 50 w 51" name="T12"/>
                <a:gd fmla="*/ 30 h 31" name="T13"/>
                <a:gd fmla="*/ 48 w 51" name="T14"/>
                <a:gd fmla="*/ 31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51">
                  <a:moveTo>
                    <a:pt x="48" y="31"/>
                  </a:moveTo>
                  <a:cubicBezTo>
                    <a:pt x="47" y="31"/>
                    <a:pt x="47" y="31"/>
                    <a:pt x="46" y="3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9"/>
                    <a:pt x="50" y="30"/>
                  </a:cubicBezTo>
                  <a:cubicBezTo>
                    <a:pt x="49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191"/>
            <p:cNvSpPr/>
            <p:nvPr/>
          </p:nvSpPr>
          <p:spPr bwMode="auto">
            <a:xfrm>
              <a:off x="5440363" y="1528763"/>
              <a:ext cx="214313" cy="19050"/>
            </a:xfrm>
            <a:custGeom>
              <a:gdLst>
                <a:gd fmla="*/ 55 w 57" name="T0"/>
                <a:gd fmla="*/ 5 h 5" name="T1"/>
                <a:gd fmla="*/ 3 w 57" name="T2"/>
                <a:gd fmla="*/ 5 h 5" name="T3"/>
                <a:gd fmla="*/ 0 w 57" name="T4"/>
                <a:gd fmla="*/ 2 h 5" name="T5"/>
                <a:gd fmla="*/ 3 w 57" name="T6"/>
                <a:gd fmla="*/ 0 h 5" name="T7"/>
                <a:gd fmla="*/ 55 w 57" name="T8"/>
                <a:gd fmla="*/ 0 h 5" name="T9"/>
                <a:gd fmla="*/ 57 w 57" name="T10"/>
                <a:gd fmla="*/ 2 h 5" name="T11"/>
                <a:gd fmla="*/ 55 w 57" name="T12"/>
                <a:gd fmla="*/ 5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57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4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192"/>
            <p:cNvSpPr/>
            <p:nvPr/>
          </p:nvSpPr>
          <p:spPr bwMode="auto">
            <a:xfrm>
              <a:off x="5534026" y="1776413"/>
              <a:ext cx="192088" cy="117475"/>
            </a:xfrm>
            <a:custGeom>
              <a:gdLst>
                <a:gd fmla="*/ 3 w 51" name="T0"/>
                <a:gd fmla="*/ 31 h 31" name="T1"/>
                <a:gd fmla="*/ 0 w 51" name="T2"/>
                <a:gd fmla="*/ 30 h 31" name="T3"/>
                <a:gd fmla="*/ 1 w 51" name="T4"/>
                <a:gd fmla="*/ 27 h 31" name="T5"/>
                <a:gd fmla="*/ 46 w 51" name="T6"/>
                <a:gd fmla="*/ 1 h 31" name="T7"/>
                <a:gd fmla="*/ 50 w 51" name="T8"/>
                <a:gd fmla="*/ 1 h 31" name="T9"/>
                <a:gd fmla="*/ 49 w 51" name="T10"/>
                <a:gd fmla="*/ 5 h 31" name="T11"/>
                <a:gd fmla="*/ 4 w 51" name="T12"/>
                <a:gd fmla="*/ 31 h 31" name="T13"/>
                <a:gd fmla="*/ 3 w 51" name="T14"/>
                <a:gd fmla="*/ 31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51">
                  <a:moveTo>
                    <a:pt x="3" y="31"/>
                  </a:moveTo>
                  <a:cubicBezTo>
                    <a:pt x="2" y="31"/>
                    <a:pt x="1" y="31"/>
                    <a:pt x="0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193"/>
            <p:cNvSpPr/>
            <p:nvPr/>
          </p:nvSpPr>
          <p:spPr bwMode="auto">
            <a:xfrm>
              <a:off x="5786438" y="1957388"/>
              <a:ext cx="120650" cy="192088"/>
            </a:xfrm>
            <a:custGeom>
              <a:gdLst>
                <a:gd fmla="*/ 3 w 32" name="T0"/>
                <a:gd fmla="*/ 51 h 51" name="T1"/>
                <a:gd fmla="*/ 2 w 32" name="T2"/>
                <a:gd fmla="*/ 51 h 51" name="T3"/>
                <a:gd fmla="*/ 1 w 32" name="T4"/>
                <a:gd fmla="*/ 47 h 51" name="T5"/>
                <a:gd fmla="*/ 27 w 32" name="T6"/>
                <a:gd fmla="*/ 2 h 51" name="T7"/>
                <a:gd fmla="*/ 31 w 32" name="T8"/>
                <a:gd fmla="*/ 1 h 51" name="T9"/>
                <a:gd fmla="*/ 32 w 32" name="T10"/>
                <a:gd fmla="*/ 5 h 51" name="T11"/>
                <a:gd fmla="*/ 5 w 32" name="T12"/>
                <a:gd fmla="*/ 50 h 51" name="T13"/>
                <a:gd fmla="*/ 3 w 32" name="T14"/>
                <a:gd fmla="*/ 51 h 5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1" w="32">
                  <a:moveTo>
                    <a:pt x="3" y="51"/>
                  </a:moveTo>
                  <a:cubicBezTo>
                    <a:pt x="3" y="51"/>
                    <a:pt x="2" y="51"/>
                    <a:pt x="2" y="51"/>
                  </a:cubicBezTo>
                  <a:cubicBezTo>
                    <a:pt x="1" y="50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9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4" y="51"/>
                    <a:pt x="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194"/>
            <p:cNvSpPr/>
            <p:nvPr/>
          </p:nvSpPr>
          <p:spPr bwMode="auto">
            <a:xfrm>
              <a:off x="6388101" y="1957388"/>
              <a:ext cx="117475" cy="192088"/>
            </a:xfrm>
            <a:custGeom>
              <a:gdLst>
                <a:gd fmla="*/ 28 w 31" name="T0"/>
                <a:gd fmla="*/ 51 h 51" name="T1"/>
                <a:gd fmla="*/ 26 w 31" name="T2"/>
                <a:gd fmla="*/ 50 h 51" name="T3"/>
                <a:gd fmla="*/ 0 w 31" name="T4"/>
                <a:gd fmla="*/ 5 h 51" name="T5"/>
                <a:gd fmla="*/ 1 w 31" name="T6"/>
                <a:gd fmla="*/ 1 h 51" name="T7"/>
                <a:gd fmla="*/ 5 w 31" name="T8"/>
                <a:gd fmla="*/ 2 h 51" name="T9"/>
                <a:gd fmla="*/ 31 w 31" name="T10"/>
                <a:gd fmla="*/ 47 h 51" name="T11"/>
                <a:gd fmla="*/ 30 w 31" name="T12"/>
                <a:gd fmla="*/ 51 h 51" name="T13"/>
                <a:gd fmla="*/ 28 w 31" name="T14"/>
                <a:gd fmla="*/ 51 h 5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1" w="31">
                  <a:moveTo>
                    <a:pt x="28" y="51"/>
                  </a:moveTo>
                  <a:cubicBezTo>
                    <a:pt x="28" y="51"/>
                    <a:pt x="27" y="50"/>
                    <a:pt x="26" y="5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50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195"/>
            <p:cNvSpPr/>
            <p:nvPr/>
          </p:nvSpPr>
          <p:spPr bwMode="auto">
            <a:xfrm>
              <a:off x="6569076" y="1776413"/>
              <a:ext cx="192088" cy="117475"/>
            </a:xfrm>
            <a:custGeom>
              <a:gdLst>
                <a:gd fmla="*/ 48 w 51" name="T0"/>
                <a:gd fmla="*/ 31 h 31" name="T1"/>
                <a:gd fmla="*/ 47 w 51" name="T2"/>
                <a:gd fmla="*/ 31 h 31" name="T3"/>
                <a:gd fmla="*/ 2 w 51" name="T4"/>
                <a:gd fmla="*/ 5 h 31" name="T5"/>
                <a:gd fmla="*/ 1 w 51" name="T6"/>
                <a:gd fmla="*/ 1 h 31" name="T7"/>
                <a:gd fmla="*/ 4 w 51" name="T8"/>
                <a:gd fmla="*/ 0 h 31" name="T9"/>
                <a:gd fmla="*/ 49 w 51" name="T10"/>
                <a:gd fmla="*/ 27 h 31" name="T11"/>
                <a:gd fmla="*/ 50 w 51" name="T12"/>
                <a:gd fmla="*/ 30 h 31" name="T13"/>
                <a:gd fmla="*/ 48 w 51" name="T14"/>
                <a:gd fmla="*/ 31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51">
                  <a:moveTo>
                    <a:pt x="48" y="31"/>
                  </a:moveTo>
                  <a:cubicBezTo>
                    <a:pt x="48" y="31"/>
                    <a:pt x="47" y="31"/>
                    <a:pt x="47" y="3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1" y="29"/>
                    <a:pt x="50" y="30"/>
                  </a:cubicBezTo>
                  <a:cubicBezTo>
                    <a:pt x="50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196"/>
            <p:cNvSpPr/>
            <p:nvPr/>
          </p:nvSpPr>
          <p:spPr bwMode="auto">
            <a:xfrm>
              <a:off x="6635751" y="1528763"/>
              <a:ext cx="215900" cy="19050"/>
            </a:xfrm>
            <a:custGeom>
              <a:gdLst>
                <a:gd fmla="*/ 55 w 57" name="T0"/>
                <a:gd fmla="*/ 5 h 5" name="T1"/>
                <a:gd fmla="*/ 3 w 57" name="T2"/>
                <a:gd fmla="*/ 5 h 5" name="T3"/>
                <a:gd fmla="*/ 0 w 57" name="T4"/>
                <a:gd fmla="*/ 2 h 5" name="T5"/>
                <a:gd fmla="*/ 3 w 57" name="T6"/>
                <a:gd fmla="*/ 0 h 5" name="T7"/>
                <a:gd fmla="*/ 55 w 57" name="T8"/>
                <a:gd fmla="*/ 0 h 5" name="T9"/>
                <a:gd fmla="*/ 57 w 57" name="T10"/>
                <a:gd fmla="*/ 2 h 5" name="T11"/>
                <a:gd fmla="*/ 55 w 57" name="T12"/>
                <a:gd fmla="*/ 5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57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3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197"/>
            <p:cNvSpPr/>
            <p:nvPr/>
          </p:nvSpPr>
          <p:spPr bwMode="auto">
            <a:xfrm>
              <a:off x="6569076" y="1179513"/>
              <a:ext cx="192088" cy="115888"/>
            </a:xfrm>
            <a:custGeom>
              <a:gdLst>
                <a:gd fmla="*/ 3 w 51" name="T0"/>
                <a:gd fmla="*/ 31 h 31" name="T1"/>
                <a:gd fmla="*/ 1 w 51" name="T2"/>
                <a:gd fmla="*/ 30 h 31" name="T3"/>
                <a:gd fmla="*/ 2 w 51" name="T4"/>
                <a:gd fmla="*/ 26 h 31" name="T5"/>
                <a:gd fmla="*/ 47 w 51" name="T6"/>
                <a:gd fmla="*/ 0 h 31" name="T7"/>
                <a:gd fmla="*/ 50 w 51" name="T8"/>
                <a:gd fmla="*/ 1 h 31" name="T9"/>
                <a:gd fmla="*/ 49 w 51" name="T10"/>
                <a:gd fmla="*/ 5 h 31" name="T11"/>
                <a:gd fmla="*/ 4 w 51" name="T12"/>
                <a:gd fmla="*/ 31 h 31" name="T13"/>
                <a:gd fmla="*/ 3 w 51" name="T14"/>
                <a:gd fmla="*/ 31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51">
                  <a:moveTo>
                    <a:pt x="3" y="31"/>
                  </a:move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7"/>
                    <a:pt x="2" y="2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198"/>
            <p:cNvSpPr/>
            <p:nvPr/>
          </p:nvSpPr>
          <p:spPr bwMode="auto">
            <a:xfrm>
              <a:off x="6384926" y="923926"/>
              <a:ext cx="120650" cy="187325"/>
            </a:xfrm>
            <a:custGeom>
              <a:gdLst>
                <a:gd fmla="*/ 3 w 32" name="T0"/>
                <a:gd fmla="*/ 50 h 50" name="T1"/>
                <a:gd fmla="*/ 2 w 32" name="T2"/>
                <a:gd fmla="*/ 50 h 50" name="T3"/>
                <a:gd fmla="*/ 1 w 32" name="T4"/>
                <a:gd fmla="*/ 47 h 50" name="T5"/>
                <a:gd fmla="*/ 27 w 32" name="T6"/>
                <a:gd fmla="*/ 2 h 50" name="T7"/>
                <a:gd fmla="*/ 31 w 32" name="T8"/>
                <a:gd fmla="*/ 1 h 50" name="T9"/>
                <a:gd fmla="*/ 32 w 32" name="T10"/>
                <a:gd fmla="*/ 4 h 50" name="T11"/>
                <a:gd fmla="*/ 5 w 32" name="T12"/>
                <a:gd fmla="*/ 49 h 50" name="T13"/>
                <a:gd fmla="*/ 3 w 32" name="T14"/>
                <a:gd fmla="*/ 50 h 5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0" w="32">
                  <a:moveTo>
                    <a:pt x="3" y="50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1" y="49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4" y="50"/>
                    <a:pt x="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7272338" y="3373438"/>
              <a:ext cx="635000" cy="865188"/>
              <a:chOff x="7246938" y="3348038"/>
              <a:chExt cx="635000" cy="865188"/>
            </a:xfrm>
          </p:grpSpPr>
          <p:sp>
            <p:nvSpPr>
              <p:cNvPr id="236" name="Freeform 200"/>
              <p:cNvSpPr/>
              <p:nvPr/>
            </p:nvSpPr>
            <p:spPr bwMode="auto">
              <a:xfrm>
                <a:off x="7246938" y="3348038"/>
                <a:ext cx="635000" cy="865188"/>
              </a:xfrm>
              <a:custGeom>
                <a:gdLst>
                  <a:gd fmla="*/ 0 w 400" name="T0"/>
                  <a:gd fmla="*/ 545 h 545" name="T1"/>
                  <a:gd fmla="*/ 0 w 400" name="T2"/>
                  <a:gd fmla="*/ 251 h 545" name="T3"/>
                  <a:gd fmla="*/ 0 w 400" name="T4"/>
                  <a:gd fmla="*/ 104 h 545" name="T5"/>
                  <a:gd fmla="*/ 106 w 400" name="T6"/>
                  <a:gd fmla="*/ 0 h 545" name="T7"/>
                  <a:gd fmla="*/ 400 w 400" name="T8"/>
                  <a:gd fmla="*/ 0 h 545" name="T9"/>
                  <a:gd fmla="*/ 400 w 400" name="T10"/>
                  <a:gd fmla="*/ 109 h 545" name="T11"/>
                  <a:gd fmla="*/ 400 w 400" name="T12"/>
                  <a:gd fmla="*/ 251 h 545" name="T13"/>
                  <a:gd fmla="*/ 400 w 400" name="T14"/>
                  <a:gd fmla="*/ 545 h 545" name="T15"/>
                  <a:gd fmla="*/ 0 w 400" name="T16"/>
                  <a:gd fmla="*/ 545 h 545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545" w="400">
                    <a:moveTo>
                      <a:pt x="0" y="545"/>
                    </a:moveTo>
                    <a:lnTo>
                      <a:pt x="0" y="251"/>
                    </a:lnTo>
                    <a:lnTo>
                      <a:pt x="0" y="104"/>
                    </a:lnTo>
                    <a:lnTo>
                      <a:pt x="106" y="0"/>
                    </a:lnTo>
                    <a:lnTo>
                      <a:pt x="400" y="0"/>
                    </a:lnTo>
                    <a:lnTo>
                      <a:pt x="400" y="109"/>
                    </a:lnTo>
                    <a:lnTo>
                      <a:pt x="400" y="251"/>
                    </a:lnTo>
                    <a:lnTo>
                      <a:pt x="400" y="545"/>
                    </a:lnTo>
                    <a:lnTo>
                      <a:pt x="0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201"/>
              <p:cNvSpPr/>
              <p:nvPr/>
            </p:nvSpPr>
            <p:spPr bwMode="auto">
              <a:xfrm>
                <a:off x="7246938" y="3348038"/>
                <a:ext cx="168275" cy="165100"/>
              </a:xfrm>
              <a:custGeom>
                <a:gdLst>
                  <a:gd fmla="*/ 106 w 106" name="T0"/>
                  <a:gd fmla="*/ 104 h 104" name="T1"/>
                  <a:gd fmla="*/ 0 w 106" name="T2"/>
                  <a:gd fmla="*/ 104 h 104" name="T3"/>
                  <a:gd fmla="*/ 106 w 106" name="T4"/>
                  <a:gd fmla="*/ 0 h 104" name="T5"/>
                  <a:gd fmla="*/ 106 w 106" name="T6"/>
                  <a:gd fmla="*/ 104 h 10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4" w="105">
                    <a:moveTo>
                      <a:pt x="106" y="104"/>
                    </a:moveTo>
                    <a:lnTo>
                      <a:pt x="0" y="104"/>
                    </a:lnTo>
                    <a:lnTo>
                      <a:pt x="106" y="0"/>
                    </a:lnTo>
                    <a:lnTo>
                      <a:pt x="106" y="104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202"/>
              <p:cNvSpPr/>
              <p:nvPr/>
            </p:nvSpPr>
            <p:spPr bwMode="auto">
              <a:xfrm>
                <a:off x="7246938" y="3513138"/>
                <a:ext cx="168275" cy="169863"/>
              </a:xfrm>
              <a:custGeom>
                <a:gdLst>
                  <a:gd fmla="*/ 0 w 106" name="T0"/>
                  <a:gd fmla="*/ 0 h 107" name="T1"/>
                  <a:gd fmla="*/ 106 w 106" name="T2"/>
                  <a:gd fmla="*/ 0 h 107" name="T3"/>
                  <a:gd fmla="*/ 0 w 106" name="T4"/>
                  <a:gd fmla="*/ 107 h 107" name="T5"/>
                  <a:gd fmla="*/ 0 w 106" name="T6"/>
                  <a:gd fmla="*/ 0 h 1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" w="105">
                    <a:moveTo>
                      <a:pt x="0" y="0"/>
                    </a:moveTo>
                    <a:lnTo>
                      <a:pt x="106" y="0"/>
                    </a:lnTo>
                    <a:lnTo>
                      <a:pt x="0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7429501" y="3659188"/>
              <a:ext cx="654050" cy="661988"/>
              <a:chOff x="7404101" y="3633788"/>
              <a:chExt cx="654050" cy="661988"/>
            </a:xfrm>
          </p:grpSpPr>
          <p:sp>
            <p:nvSpPr>
              <p:cNvPr id="32" name="Freeform 220"/>
              <p:cNvSpPr/>
              <p:nvPr/>
            </p:nvSpPr>
            <p:spPr bwMode="auto">
              <a:xfrm>
                <a:off x="7404101" y="3633788"/>
                <a:ext cx="650875" cy="661988"/>
              </a:xfrm>
              <a:custGeom>
                <a:gdLst>
                  <a:gd fmla="*/ 61 w 173" name="T0"/>
                  <a:gd fmla="*/ 131 h 176" name="T1"/>
                  <a:gd fmla="*/ 130 w 173" name="T2"/>
                  <a:gd fmla="*/ 62 h 176" name="T3"/>
                  <a:gd fmla="*/ 164 w 173" name="T4"/>
                  <a:gd fmla="*/ 55 h 176" name="T5"/>
                  <a:gd fmla="*/ 173 w 173" name="T6"/>
                  <a:gd fmla="*/ 35 h 176" name="T7"/>
                  <a:gd fmla="*/ 159 w 173" name="T8"/>
                  <a:gd fmla="*/ 48 h 176" name="T9"/>
                  <a:gd fmla="*/ 138 w 173" name="T10"/>
                  <a:gd fmla="*/ 42 h 176" name="T11"/>
                  <a:gd fmla="*/ 132 w 173" name="T12"/>
                  <a:gd fmla="*/ 21 h 176" name="T13"/>
                  <a:gd fmla="*/ 151 w 173" name="T14"/>
                  <a:gd fmla="*/ 3 h 176" name="T15"/>
                  <a:gd fmla="*/ 119 w 173" name="T16"/>
                  <a:gd fmla="*/ 11 h 176" name="T17"/>
                  <a:gd fmla="*/ 112 w 173" name="T18"/>
                  <a:gd fmla="*/ 45 h 176" name="T19"/>
                  <a:gd fmla="*/ 44 w 173" name="T20"/>
                  <a:gd fmla="*/ 113 h 176" name="T21"/>
                  <a:gd fmla="*/ 10 w 173" name="T22"/>
                  <a:gd fmla="*/ 120 h 176" name="T23"/>
                  <a:gd fmla="*/ 1 w 173" name="T24"/>
                  <a:gd fmla="*/ 146 h 176" name="T25"/>
                  <a:gd fmla="*/ 18 w 173" name="T26"/>
                  <a:gd fmla="*/ 129 h 176" name="T27"/>
                  <a:gd fmla="*/ 36 w 173" name="T28"/>
                  <a:gd fmla="*/ 134 h 176" name="T29"/>
                  <a:gd fmla="*/ 40 w 173" name="T30"/>
                  <a:gd fmla="*/ 152 h 176" name="T31"/>
                  <a:gd fmla="*/ 21 w 173" name="T32"/>
                  <a:gd fmla="*/ 171 h 176" name="T33"/>
                  <a:gd fmla="*/ 54 w 173" name="T34"/>
                  <a:gd fmla="*/ 164 h 176" name="T35"/>
                  <a:gd fmla="*/ 61 w 173" name="T36"/>
                  <a:gd fmla="*/ 131 h 176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76" w="173">
                    <a:moveTo>
                      <a:pt x="61" y="131"/>
                    </a:moveTo>
                    <a:cubicBezTo>
                      <a:pt x="130" y="62"/>
                      <a:pt x="130" y="62"/>
                      <a:pt x="130" y="62"/>
                    </a:cubicBezTo>
                    <a:cubicBezTo>
                      <a:pt x="141" y="67"/>
                      <a:pt x="154" y="64"/>
                      <a:pt x="164" y="55"/>
                    </a:cubicBezTo>
                    <a:cubicBezTo>
                      <a:pt x="169" y="50"/>
                      <a:pt x="172" y="42"/>
                      <a:pt x="173" y="35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0" y="0"/>
                      <a:pt x="128" y="2"/>
                      <a:pt x="119" y="11"/>
                    </a:cubicBezTo>
                    <a:cubicBezTo>
                      <a:pt x="110" y="20"/>
                      <a:pt x="108" y="33"/>
                      <a:pt x="112" y="45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33" y="108"/>
                      <a:pt x="19" y="111"/>
                      <a:pt x="10" y="120"/>
                    </a:cubicBezTo>
                    <a:cubicBezTo>
                      <a:pt x="3" y="127"/>
                      <a:pt x="0" y="137"/>
                      <a:pt x="1" y="146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32" y="176"/>
                      <a:pt x="45" y="174"/>
                      <a:pt x="54" y="164"/>
                    </a:cubicBezTo>
                    <a:cubicBezTo>
                      <a:pt x="64" y="155"/>
                      <a:pt x="66" y="142"/>
                      <a:pt x="61" y="13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" name="Freeform 221"/>
              <p:cNvSpPr/>
              <p:nvPr/>
            </p:nvSpPr>
            <p:spPr bwMode="auto">
              <a:xfrm>
                <a:off x="7483476" y="3765551"/>
                <a:ext cx="571500" cy="530225"/>
              </a:xfrm>
              <a:custGeom>
                <a:gdLst>
                  <a:gd fmla="*/ 40 w 152" name="T0"/>
                  <a:gd fmla="*/ 96 h 141" name="T1"/>
                  <a:gd fmla="*/ 109 w 152" name="T2"/>
                  <a:gd fmla="*/ 27 h 141" name="T3"/>
                  <a:gd fmla="*/ 143 w 152" name="T4"/>
                  <a:gd fmla="*/ 20 h 141" name="T5"/>
                  <a:gd fmla="*/ 152 w 152" name="T6"/>
                  <a:gd fmla="*/ 0 h 141" name="T7"/>
                  <a:gd fmla="*/ 138 w 152" name="T8"/>
                  <a:gd fmla="*/ 13 h 141" name="T9"/>
                  <a:gd fmla="*/ 117 w 152" name="T10"/>
                  <a:gd fmla="*/ 7 h 141" name="T11"/>
                  <a:gd fmla="*/ 115 w 152" name="T12"/>
                  <a:gd fmla="*/ 0 h 141" name="T13"/>
                  <a:gd fmla="*/ 15 w 152" name="T14"/>
                  <a:gd fmla="*/ 100 h 141" name="T15"/>
                  <a:gd fmla="*/ 19 w 152" name="T16"/>
                  <a:gd fmla="*/ 117 h 141" name="T17"/>
                  <a:gd fmla="*/ 0 w 152" name="T18"/>
                  <a:gd fmla="*/ 136 h 141" name="T19"/>
                  <a:gd fmla="*/ 33 w 152" name="T20"/>
                  <a:gd fmla="*/ 129 h 141" name="T21"/>
                  <a:gd fmla="*/ 40 w 152" name="T22"/>
                  <a:gd fmla="*/ 96 h 141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41" w="152">
                    <a:moveTo>
                      <a:pt x="40" y="96"/>
                    </a:moveTo>
                    <a:cubicBezTo>
                      <a:pt x="109" y="27"/>
                      <a:pt x="109" y="27"/>
                      <a:pt x="109" y="27"/>
                    </a:cubicBezTo>
                    <a:cubicBezTo>
                      <a:pt x="120" y="32"/>
                      <a:pt x="133" y="29"/>
                      <a:pt x="143" y="20"/>
                    </a:cubicBezTo>
                    <a:cubicBezTo>
                      <a:pt x="148" y="15"/>
                      <a:pt x="151" y="7"/>
                      <a:pt x="152" y="0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11" y="141"/>
                      <a:pt x="24" y="139"/>
                      <a:pt x="33" y="129"/>
                    </a:cubicBezTo>
                    <a:cubicBezTo>
                      <a:pt x="43" y="120"/>
                      <a:pt x="45" y="107"/>
                      <a:pt x="40" y="96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" name="Freeform 222"/>
              <p:cNvSpPr/>
              <p:nvPr/>
            </p:nvSpPr>
            <p:spPr bwMode="auto">
              <a:xfrm>
                <a:off x="7439026" y="3649663"/>
                <a:ext cx="368300" cy="368300"/>
              </a:xfrm>
              <a:custGeom>
                <a:gdLst>
                  <a:gd fmla="*/ 71 w 232" name="T0"/>
                  <a:gd fmla="*/ 33 h 232" name="T1"/>
                  <a:gd fmla="*/ 19 w 232" name="T2"/>
                  <a:gd fmla="*/ 0 h 232" name="T3"/>
                  <a:gd fmla="*/ 0 w 232" name="T4"/>
                  <a:gd fmla="*/ 18 h 232" name="T5"/>
                  <a:gd fmla="*/ 33 w 232" name="T6"/>
                  <a:gd fmla="*/ 71 h 232" name="T7"/>
                  <a:gd fmla="*/ 54 w 232" name="T8"/>
                  <a:gd fmla="*/ 73 h 232" name="T9"/>
                  <a:gd fmla="*/ 54 w 232" name="T10"/>
                  <a:gd fmla="*/ 73 h 232" name="T11"/>
                  <a:gd fmla="*/ 213 w 232" name="T12"/>
                  <a:gd fmla="*/ 232 h 232" name="T13"/>
                  <a:gd fmla="*/ 232 w 232" name="T14"/>
                  <a:gd fmla="*/ 215 h 232" name="T15"/>
                  <a:gd fmla="*/ 73 w 232" name="T16"/>
                  <a:gd fmla="*/ 56 h 232" name="T17"/>
                  <a:gd fmla="*/ 73 w 232" name="T18"/>
                  <a:gd fmla="*/ 54 h 232" name="T19"/>
                  <a:gd fmla="*/ 71 w 232" name="T20"/>
                  <a:gd fmla="*/ 33 h 23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31" w="231">
                    <a:moveTo>
                      <a:pt x="71" y="33"/>
                    </a:moveTo>
                    <a:lnTo>
                      <a:pt x="19" y="0"/>
                    </a:lnTo>
                    <a:lnTo>
                      <a:pt x="0" y="18"/>
                    </a:lnTo>
                    <a:lnTo>
                      <a:pt x="33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213" y="232"/>
                    </a:lnTo>
                    <a:lnTo>
                      <a:pt x="232" y="215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" name="Freeform 223"/>
              <p:cNvSpPr/>
              <p:nvPr/>
            </p:nvSpPr>
            <p:spPr bwMode="auto">
              <a:xfrm>
                <a:off x="7450138" y="3649663"/>
                <a:ext cx="357188" cy="355600"/>
              </a:xfrm>
              <a:custGeom>
                <a:gdLst>
                  <a:gd fmla="*/ 0 w 225" name="T0"/>
                  <a:gd fmla="*/ 11 h 224" name="T1"/>
                  <a:gd fmla="*/ 213 w 225" name="T2"/>
                  <a:gd fmla="*/ 224 h 224" name="T3"/>
                  <a:gd fmla="*/ 225 w 225" name="T4"/>
                  <a:gd fmla="*/ 215 h 224" name="T5"/>
                  <a:gd fmla="*/ 66 w 225" name="T6"/>
                  <a:gd fmla="*/ 56 h 224" name="T7"/>
                  <a:gd fmla="*/ 66 w 225" name="T8"/>
                  <a:gd fmla="*/ 54 h 224" name="T9"/>
                  <a:gd fmla="*/ 64 w 225" name="T10"/>
                  <a:gd fmla="*/ 33 h 224" name="T11"/>
                  <a:gd fmla="*/ 12 w 225" name="T12"/>
                  <a:gd fmla="*/ 0 h 224" name="T13"/>
                  <a:gd fmla="*/ 0 w 225" name="T14"/>
                  <a:gd fmla="*/ 11 h 22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24" w="225">
                    <a:moveTo>
                      <a:pt x="0" y="11"/>
                    </a:moveTo>
                    <a:lnTo>
                      <a:pt x="213" y="224"/>
                    </a:lnTo>
                    <a:lnTo>
                      <a:pt x="225" y="215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4" y="33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" name="Freeform 224"/>
              <p:cNvSpPr/>
              <p:nvPr/>
            </p:nvSpPr>
            <p:spPr bwMode="auto">
              <a:xfrm>
                <a:off x="7700963" y="3911601"/>
                <a:ext cx="357188" cy="357188"/>
              </a:xfrm>
              <a:custGeom>
                <a:gdLst>
                  <a:gd fmla="*/ 49 w 95" name="T0"/>
                  <a:gd fmla="*/ 23 h 95" name="T1"/>
                  <a:gd fmla="*/ 42 w 95" name="T2"/>
                  <a:gd fmla="*/ 21 h 95" name="T3"/>
                  <a:gd fmla="*/ 38 w 95" name="T4"/>
                  <a:gd fmla="*/ 12 h 95" name="T5"/>
                  <a:gd fmla="*/ 36 w 95" name="T6"/>
                  <a:gd fmla="*/ 9 h 95" name="T7"/>
                  <a:gd fmla="*/ 32 w 95" name="T8"/>
                  <a:gd fmla="*/ 6 h 95" name="T9"/>
                  <a:gd fmla="*/ 29 w 95" name="T10"/>
                  <a:gd fmla="*/ 3 h 95" name="T11"/>
                  <a:gd fmla="*/ 19 w 95" name="T12"/>
                  <a:gd fmla="*/ 3 h 95" name="T13"/>
                  <a:gd fmla="*/ 2 w 95" name="T14"/>
                  <a:gd fmla="*/ 20 h 95" name="T15"/>
                  <a:gd fmla="*/ 2 w 95" name="T16"/>
                  <a:gd fmla="*/ 30 h 95" name="T17"/>
                  <a:gd fmla="*/ 5 w 95" name="T18"/>
                  <a:gd fmla="*/ 33 h 95" name="T19"/>
                  <a:gd fmla="*/ 9 w 95" name="T20"/>
                  <a:gd fmla="*/ 36 h 95" name="T21"/>
                  <a:gd fmla="*/ 12 w 95" name="T22"/>
                  <a:gd fmla="*/ 39 h 95" name="T23"/>
                  <a:gd fmla="*/ 21 w 95" name="T24"/>
                  <a:gd fmla="*/ 42 h 95" name="T25"/>
                  <a:gd fmla="*/ 22 w 95" name="T26"/>
                  <a:gd fmla="*/ 50 h 95" name="T27"/>
                  <a:gd fmla="*/ 64 w 95" name="T28"/>
                  <a:gd fmla="*/ 91 h 95" name="T29"/>
                  <a:gd fmla="*/ 76 w 95" name="T30"/>
                  <a:gd fmla="*/ 94 h 95" name="T31"/>
                  <a:gd fmla="*/ 93 w 95" name="T32"/>
                  <a:gd fmla="*/ 76 h 95" name="T33"/>
                  <a:gd fmla="*/ 91 w 95" name="T34"/>
                  <a:gd fmla="*/ 64 h 95" name="T35"/>
                  <a:gd fmla="*/ 49 w 95" name="T36"/>
                  <a:gd fmla="*/ 23 h 95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95" w="95">
                    <a:moveTo>
                      <a:pt x="49" y="23"/>
                    </a:moveTo>
                    <a:cubicBezTo>
                      <a:pt x="47" y="21"/>
                      <a:pt x="44" y="20"/>
                      <a:pt x="42" y="21"/>
                    </a:cubicBezTo>
                    <a:cubicBezTo>
                      <a:pt x="42" y="18"/>
                      <a:pt x="41" y="14"/>
                      <a:pt x="38" y="12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7"/>
                      <a:pt x="10" y="38"/>
                      <a:pt x="12" y="39"/>
                    </a:cubicBezTo>
                    <a:cubicBezTo>
                      <a:pt x="14" y="41"/>
                      <a:pt x="17" y="42"/>
                      <a:pt x="21" y="42"/>
                    </a:cubicBezTo>
                    <a:cubicBezTo>
                      <a:pt x="20" y="45"/>
                      <a:pt x="20" y="48"/>
                      <a:pt x="22" y="50"/>
                    </a:cubicBezTo>
                    <a:cubicBezTo>
                      <a:pt x="40" y="67"/>
                      <a:pt x="47" y="74"/>
                      <a:pt x="64" y="91"/>
                    </a:cubicBezTo>
                    <a:cubicBezTo>
                      <a:pt x="67" y="94"/>
                      <a:pt x="73" y="95"/>
                      <a:pt x="76" y="94"/>
                    </a:cubicBezTo>
                    <a:cubicBezTo>
                      <a:pt x="84" y="90"/>
                      <a:pt x="90" y="84"/>
                      <a:pt x="93" y="76"/>
                    </a:cubicBezTo>
                    <a:cubicBezTo>
                      <a:pt x="95" y="72"/>
                      <a:pt x="94" y="67"/>
                      <a:pt x="91" y="64"/>
                    </a:cubicBezTo>
                    <a:cubicBezTo>
                      <a:pt x="73" y="47"/>
                      <a:pt x="67" y="40"/>
                      <a:pt x="49" y="23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" name="Freeform 225"/>
              <p:cNvSpPr/>
              <p:nvPr/>
            </p:nvSpPr>
            <p:spPr bwMode="auto">
              <a:xfrm>
                <a:off x="7742238" y="3911601"/>
                <a:ext cx="315913" cy="327025"/>
              </a:xfrm>
              <a:custGeom>
                <a:gdLst>
                  <a:gd fmla="*/ 31 w 84" name="T0"/>
                  <a:gd fmla="*/ 21 h 87" name="T1"/>
                  <a:gd fmla="*/ 27 w 84" name="T2"/>
                  <a:gd fmla="*/ 12 h 87" name="T3"/>
                  <a:gd fmla="*/ 25 w 84" name="T4"/>
                  <a:gd fmla="*/ 9 h 87" name="T5"/>
                  <a:gd fmla="*/ 21 w 84" name="T6"/>
                  <a:gd fmla="*/ 6 h 87" name="T7"/>
                  <a:gd fmla="*/ 18 w 84" name="T8"/>
                  <a:gd fmla="*/ 3 h 87" name="T9"/>
                  <a:gd fmla="*/ 8 w 84" name="T10"/>
                  <a:gd fmla="*/ 3 h 87" name="T11"/>
                  <a:gd fmla="*/ 0 w 84" name="T12"/>
                  <a:gd fmla="*/ 11 h 87" name="T13"/>
                  <a:gd fmla="*/ 75 w 84" name="T14"/>
                  <a:gd fmla="*/ 87 h 87" name="T15"/>
                  <a:gd fmla="*/ 82 w 84" name="T16"/>
                  <a:gd fmla="*/ 76 h 87" name="T17"/>
                  <a:gd fmla="*/ 80 w 84" name="T18"/>
                  <a:gd fmla="*/ 64 h 87" name="T19"/>
                  <a:gd fmla="*/ 38 w 84" name="T20"/>
                  <a:gd fmla="*/ 23 h 87" name="T21"/>
                  <a:gd fmla="*/ 31 w 84" name="T22"/>
                  <a:gd fmla="*/ 21 h 87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7" w="84">
                    <a:moveTo>
                      <a:pt x="31" y="21"/>
                    </a:moveTo>
                    <a:cubicBezTo>
                      <a:pt x="31" y="18"/>
                      <a:pt x="30" y="14"/>
                      <a:pt x="27" y="12"/>
                    </a:cubicBezTo>
                    <a:cubicBezTo>
                      <a:pt x="26" y="11"/>
                      <a:pt x="25" y="10"/>
                      <a:pt x="25" y="9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6" y="0"/>
                      <a:pt x="11" y="0"/>
                      <a:pt x="8" y="3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8" y="84"/>
                      <a:pt x="81" y="80"/>
                      <a:pt x="82" y="76"/>
                    </a:cubicBezTo>
                    <a:cubicBezTo>
                      <a:pt x="84" y="72"/>
                      <a:pt x="83" y="67"/>
                      <a:pt x="80" y="64"/>
                    </a:cubicBezTo>
                    <a:cubicBezTo>
                      <a:pt x="62" y="47"/>
                      <a:pt x="56" y="40"/>
                      <a:pt x="38" y="23"/>
                    </a:cubicBezTo>
                    <a:cubicBezTo>
                      <a:pt x="36" y="21"/>
                      <a:pt x="33" y="20"/>
                      <a:pt x="31" y="2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" name="Freeform 226"/>
              <p:cNvSpPr/>
              <p:nvPr/>
            </p:nvSpPr>
            <p:spPr bwMode="auto">
              <a:xfrm>
                <a:off x="7821613" y="4070351"/>
                <a:ext cx="150813" cy="149225"/>
              </a:xfrm>
              <a:custGeom>
                <a:gdLst>
                  <a:gd fmla="*/ 39 w 40" name="T0"/>
                  <a:gd fmla="*/ 34 h 40" name="T1"/>
                  <a:gd fmla="*/ 39 w 40" name="T2"/>
                  <a:gd fmla="*/ 39 h 40" name="T3"/>
                  <a:gd fmla="*/ 34 w 40" name="T4"/>
                  <a:gd fmla="*/ 39 h 40" name="T5"/>
                  <a:gd fmla="*/ 1 w 40" name="T6"/>
                  <a:gd fmla="*/ 5 h 40" name="T7"/>
                  <a:gd fmla="*/ 1 w 40" name="T8"/>
                  <a:gd fmla="*/ 1 h 40" name="T9"/>
                  <a:gd fmla="*/ 5 w 40" name="T10"/>
                  <a:gd fmla="*/ 1 h 40" name="T11"/>
                  <a:gd fmla="*/ 39 w 40" name="T12"/>
                  <a:gd fmla="*/ 34 h 4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0" w="40">
                    <a:moveTo>
                      <a:pt x="39" y="34"/>
                    </a:moveTo>
                    <a:cubicBezTo>
                      <a:pt x="40" y="36"/>
                      <a:pt x="40" y="38"/>
                      <a:pt x="39" y="39"/>
                    </a:cubicBezTo>
                    <a:cubicBezTo>
                      <a:pt x="38" y="40"/>
                      <a:pt x="36" y="40"/>
                      <a:pt x="34" y="3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" name="Freeform 227"/>
              <p:cNvSpPr/>
              <p:nvPr/>
            </p:nvSpPr>
            <p:spPr bwMode="auto">
              <a:xfrm>
                <a:off x="7856538" y="4032251"/>
                <a:ext cx="153988" cy="153988"/>
              </a:xfrm>
              <a:custGeom>
                <a:gdLst>
                  <a:gd fmla="*/ 40 w 41" name="T0"/>
                  <a:gd fmla="*/ 35 h 41" name="T1"/>
                  <a:gd fmla="*/ 40 w 41" name="T2"/>
                  <a:gd fmla="*/ 39 h 41" name="T3"/>
                  <a:gd fmla="*/ 35 w 41" name="T4"/>
                  <a:gd fmla="*/ 39 h 41" name="T5"/>
                  <a:gd fmla="*/ 1 w 41" name="T6"/>
                  <a:gd fmla="*/ 6 h 41" name="T7"/>
                  <a:gd fmla="*/ 1 w 41" name="T8"/>
                  <a:gd fmla="*/ 1 h 41" name="T9"/>
                  <a:gd fmla="*/ 6 w 41" name="T10"/>
                  <a:gd fmla="*/ 1 h 41" name="T11"/>
                  <a:gd fmla="*/ 40 w 41" name="T12"/>
                  <a:gd fmla="*/ 35 h 4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1" w="41">
                    <a:moveTo>
                      <a:pt x="40" y="35"/>
                    </a:moveTo>
                    <a:cubicBezTo>
                      <a:pt x="41" y="36"/>
                      <a:pt x="41" y="38"/>
                      <a:pt x="40" y="39"/>
                    </a:cubicBezTo>
                    <a:cubicBezTo>
                      <a:pt x="38" y="41"/>
                      <a:pt x="36" y="41"/>
                      <a:pt x="35" y="3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lnTo>
                      <a:pt x="40" y="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" name="Freeform 228"/>
              <p:cNvSpPr/>
              <p:nvPr/>
            </p:nvSpPr>
            <p:spPr bwMode="auto">
              <a:xfrm>
                <a:off x="7700963" y="3911601"/>
                <a:ext cx="117475" cy="120650"/>
              </a:xfrm>
              <a:custGeom>
                <a:gdLst>
                  <a:gd fmla="*/ 4 w 31" name="T0"/>
                  <a:gd fmla="*/ 22 h 32" name="T1"/>
                  <a:gd fmla="*/ 21 w 31" name="T2"/>
                  <a:gd fmla="*/ 5 h 32" name="T3"/>
                  <a:gd fmla="*/ 31 w 31" name="T4"/>
                  <a:gd fmla="*/ 5 h 32" name="T5"/>
                  <a:gd fmla="*/ 31 w 31" name="T6"/>
                  <a:gd fmla="*/ 4 h 32" name="T7"/>
                  <a:gd fmla="*/ 29 w 31" name="T8"/>
                  <a:gd fmla="*/ 3 h 32" name="T9"/>
                  <a:gd fmla="*/ 19 w 31" name="T10"/>
                  <a:gd fmla="*/ 3 h 32" name="T11"/>
                  <a:gd fmla="*/ 2 w 31" name="T12"/>
                  <a:gd fmla="*/ 20 h 32" name="T13"/>
                  <a:gd fmla="*/ 2 w 31" name="T14"/>
                  <a:gd fmla="*/ 30 h 32" name="T15"/>
                  <a:gd fmla="*/ 4 w 31" name="T16"/>
                  <a:gd fmla="*/ 31 h 32" name="T17"/>
                  <a:gd fmla="*/ 4 w 31" name="T18"/>
                  <a:gd fmla="*/ 32 h 32" name="T19"/>
                  <a:gd fmla="*/ 4 w 31" name="T20"/>
                  <a:gd fmla="*/ 22 h 3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32" w="31">
                    <a:moveTo>
                      <a:pt x="4" y="22"/>
                    </a:moveTo>
                    <a:cubicBezTo>
                      <a:pt x="10" y="16"/>
                      <a:pt x="16" y="11"/>
                      <a:pt x="21" y="5"/>
                    </a:cubicBezTo>
                    <a:cubicBezTo>
                      <a:pt x="24" y="2"/>
                      <a:pt x="29" y="2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29"/>
                      <a:pt x="2" y="25"/>
                      <a:pt x="4" y="22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53" name="组合 252"/>
            <p:cNvGrpSpPr/>
            <p:nvPr/>
          </p:nvGrpSpPr>
          <p:grpSpPr>
            <a:xfrm>
              <a:off x="5260976" y="2760663"/>
              <a:ext cx="785813" cy="1184275"/>
              <a:chOff x="5235576" y="2735263"/>
              <a:chExt cx="785813" cy="1184275"/>
            </a:xfrm>
          </p:grpSpPr>
          <p:sp>
            <p:nvSpPr>
              <p:cNvPr id="118" name="Freeform 82"/>
              <p:cNvSpPr/>
              <p:nvPr/>
            </p:nvSpPr>
            <p:spPr bwMode="auto">
              <a:xfrm>
                <a:off x="5235576" y="2735263"/>
                <a:ext cx="785813" cy="1184275"/>
              </a:xfrm>
              <a:custGeom>
                <a:gdLst>
                  <a:gd fmla="*/ 206 w 209" name="T0"/>
                  <a:gd fmla="*/ 56 h 315" name="T1"/>
                  <a:gd fmla="*/ 38 w 209" name="T2"/>
                  <a:gd fmla="*/ 1 h 315" name="T3"/>
                  <a:gd fmla="*/ 37 w 209" name="T4"/>
                  <a:gd fmla="*/ 1 h 315" name="T5"/>
                  <a:gd fmla="*/ 28 w 209" name="T6"/>
                  <a:gd fmla="*/ 0 h 315" name="T7"/>
                  <a:gd fmla="*/ 1 w 209" name="T8"/>
                  <a:gd fmla="*/ 25 h 315" name="T9"/>
                  <a:gd fmla="*/ 0 w 209" name="T10"/>
                  <a:gd fmla="*/ 26 h 315" name="T11"/>
                  <a:gd fmla="*/ 0 w 209" name="T12"/>
                  <a:gd fmla="*/ 27 h 315" name="T13"/>
                  <a:gd fmla="*/ 0 w 209" name="T14"/>
                  <a:gd fmla="*/ 71 h 315" name="T15"/>
                  <a:gd fmla="*/ 0 w 209" name="T16"/>
                  <a:gd fmla="*/ 257 h 315" name="T17"/>
                  <a:gd fmla="*/ 3 w 209" name="T18"/>
                  <a:gd fmla="*/ 260 h 315" name="T19"/>
                  <a:gd fmla="*/ 171 w 209" name="T20"/>
                  <a:gd fmla="*/ 315 h 315" name="T21"/>
                  <a:gd fmla="*/ 173 w 209" name="T22"/>
                  <a:gd fmla="*/ 315 h 315" name="T23"/>
                  <a:gd fmla="*/ 175 w 209" name="T24"/>
                  <a:gd fmla="*/ 315 h 315" name="T25"/>
                  <a:gd fmla="*/ 176 w 209" name="T26"/>
                  <a:gd fmla="*/ 312 h 315" name="T27"/>
                  <a:gd fmla="*/ 176 w 209" name="T28"/>
                  <a:gd fmla="*/ 273 h 315" name="T29"/>
                  <a:gd fmla="*/ 205 w 209" name="T30"/>
                  <a:gd fmla="*/ 283 h 315" name="T31"/>
                  <a:gd fmla="*/ 209 w 209" name="T32"/>
                  <a:gd fmla="*/ 279 h 315" name="T33"/>
                  <a:gd fmla="*/ 209 w 209" name="T34"/>
                  <a:gd fmla="*/ 60 h 315" name="T35"/>
                  <a:gd fmla="*/ 206 w 209" name="T36"/>
                  <a:gd fmla="*/ 56 h 315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315" w="209">
                    <a:moveTo>
                      <a:pt x="206" y="56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  <a:cubicBezTo>
                      <a:pt x="13" y="0"/>
                      <a:pt x="2" y="11"/>
                      <a:pt x="1" y="25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8"/>
                      <a:pt x="1" y="260"/>
                      <a:pt x="3" y="260"/>
                    </a:cubicBezTo>
                    <a:cubicBezTo>
                      <a:pt x="171" y="315"/>
                      <a:pt x="171" y="315"/>
                      <a:pt x="171" y="315"/>
                    </a:cubicBezTo>
                    <a:cubicBezTo>
                      <a:pt x="172" y="315"/>
                      <a:pt x="172" y="315"/>
                      <a:pt x="173" y="315"/>
                    </a:cubicBezTo>
                    <a:cubicBezTo>
                      <a:pt x="173" y="315"/>
                      <a:pt x="174" y="315"/>
                      <a:pt x="175" y="315"/>
                    </a:cubicBezTo>
                    <a:cubicBezTo>
                      <a:pt x="176" y="314"/>
                      <a:pt x="176" y="313"/>
                      <a:pt x="176" y="312"/>
                    </a:cubicBezTo>
                    <a:cubicBezTo>
                      <a:pt x="176" y="273"/>
                      <a:pt x="176" y="273"/>
                      <a:pt x="176" y="273"/>
                    </a:cubicBezTo>
                    <a:cubicBezTo>
                      <a:pt x="204" y="283"/>
                      <a:pt x="205" y="283"/>
                      <a:pt x="205" y="283"/>
                    </a:cubicBezTo>
                    <a:cubicBezTo>
                      <a:pt x="207" y="283"/>
                      <a:pt x="209" y="281"/>
                      <a:pt x="209" y="27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58"/>
                      <a:pt x="208" y="57"/>
                      <a:pt x="206" y="56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9" name="Freeform 83"/>
              <p:cNvSpPr/>
              <p:nvPr/>
            </p:nvSpPr>
            <p:spPr bwMode="auto">
              <a:xfrm>
                <a:off x="5253038" y="2740026"/>
                <a:ext cx="760413" cy="1058863"/>
              </a:xfrm>
              <a:custGeom>
                <a:gdLst>
                  <a:gd fmla="*/ 200 w 202" name="T0"/>
                  <a:gd fmla="*/ 282 h 282" name="T1"/>
                  <a:gd fmla="*/ 202 w 202" name="T2"/>
                  <a:gd fmla="*/ 281 h 282" name="T3"/>
                  <a:gd fmla="*/ 201 w 202" name="T4"/>
                  <a:gd fmla="*/ 58 h 282" name="T5"/>
                  <a:gd fmla="*/ 31 w 202" name="T6"/>
                  <a:gd fmla="*/ 3 h 282" name="T7"/>
                  <a:gd fmla="*/ 31 w 202" name="T8"/>
                  <a:gd fmla="*/ 2 h 282" name="T9"/>
                  <a:gd fmla="*/ 21 w 202" name="T10"/>
                  <a:gd fmla="*/ 0 h 282" name="T11"/>
                  <a:gd fmla="*/ 0 w 202" name="T12"/>
                  <a:gd fmla="*/ 22 h 282" name="T13"/>
                  <a:gd fmla="*/ 5 w 202" name="T14"/>
                  <a:gd fmla="*/ 32 h 282" name="T15"/>
                  <a:gd fmla="*/ 15 w 202" name="T16"/>
                  <a:gd fmla="*/ 36 h 282" name="T17"/>
                  <a:gd fmla="*/ 173 w 202" name="T18"/>
                  <a:gd fmla="*/ 90 h 282" name="T19"/>
                  <a:gd fmla="*/ 176 w 202" name="T20"/>
                  <a:gd fmla="*/ 94 h 282" name="T21"/>
                  <a:gd fmla="*/ 176 w 202" name="T22"/>
                  <a:gd fmla="*/ 274 h 282" name="T23"/>
                  <a:gd fmla="*/ 200 w 202" name="T24"/>
                  <a:gd fmla="*/ 282 h 28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82" w="201">
                    <a:moveTo>
                      <a:pt x="200" y="282"/>
                    </a:moveTo>
                    <a:cubicBezTo>
                      <a:pt x="201" y="282"/>
                      <a:pt x="201" y="282"/>
                      <a:pt x="202" y="281"/>
                    </a:cubicBezTo>
                    <a:cubicBezTo>
                      <a:pt x="201" y="58"/>
                      <a:pt x="201" y="58"/>
                      <a:pt x="201" y="58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0" y="0"/>
                      <a:pt x="1" y="10"/>
                      <a:pt x="0" y="22"/>
                    </a:cubicBezTo>
                    <a:cubicBezTo>
                      <a:pt x="1" y="24"/>
                      <a:pt x="2" y="30"/>
                      <a:pt x="5" y="32"/>
                    </a:cubicBezTo>
                    <a:cubicBezTo>
                      <a:pt x="9" y="34"/>
                      <a:pt x="15" y="36"/>
                      <a:pt x="15" y="3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5" y="91"/>
                      <a:pt x="176" y="92"/>
                      <a:pt x="176" y="94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99" y="282"/>
                      <a:pt x="200" y="282"/>
                      <a:pt x="200" y="28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Freeform 84"/>
              <p:cNvSpPr/>
              <p:nvPr/>
            </p:nvSpPr>
            <p:spPr bwMode="auto">
              <a:xfrm>
                <a:off x="5265738" y="2762251"/>
                <a:ext cx="728663" cy="1066800"/>
              </a:xfrm>
              <a:custGeom>
                <a:gdLst>
                  <a:gd fmla="*/ 168 w 194" name="T0"/>
                  <a:gd fmla="*/ 85 h 284" name="T1"/>
                  <a:gd fmla="*/ 168 w 194" name="T2"/>
                  <a:gd fmla="*/ 284 h 284" name="T3"/>
                  <a:gd fmla="*/ 186 w 194" name="T4"/>
                  <a:gd fmla="*/ 273 h 284" name="T5"/>
                  <a:gd fmla="*/ 194 w 194" name="T6"/>
                  <a:gd fmla="*/ 275 h 284" name="T7"/>
                  <a:gd fmla="*/ 194 w 194" name="T8"/>
                  <a:gd fmla="*/ 55 h 284" name="T9"/>
                  <a:gd fmla="*/ 30 w 194" name="T10"/>
                  <a:gd fmla="*/ 2 h 284" name="T11"/>
                  <a:gd fmla="*/ 29 w 194" name="T12"/>
                  <a:gd fmla="*/ 2 h 284" name="T13"/>
                  <a:gd fmla="*/ 20 w 194" name="T14"/>
                  <a:gd fmla="*/ 0 h 284" name="T15"/>
                  <a:gd fmla="*/ 0 w 194" name="T16"/>
                  <a:gd fmla="*/ 19 h 284" name="T17"/>
                  <a:gd fmla="*/ 5 w 194" name="T18"/>
                  <a:gd fmla="*/ 29 h 284" name="T19"/>
                  <a:gd fmla="*/ 14 w 194" name="T20"/>
                  <a:gd fmla="*/ 32 h 284" name="T21"/>
                  <a:gd fmla="*/ 166 w 194" name="T22"/>
                  <a:gd fmla="*/ 82 h 284" name="T23"/>
                  <a:gd fmla="*/ 168 w 194" name="T24"/>
                  <a:gd fmla="*/ 85 h 28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84" w="194">
                    <a:moveTo>
                      <a:pt x="168" y="85"/>
                    </a:move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72" y="278"/>
                      <a:pt x="178" y="273"/>
                      <a:pt x="186" y="273"/>
                    </a:cubicBezTo>
                    <a:cubicBezTo>
                      <a:pt x="188" y="273"/>
                      <a:pt x="191" y="274"/>
                      <a:pt x="194" y="27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0"/>
                      <a:pt x="23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2"/>
                      <a:pt x="1" y="27"/>
                      <a:pt x="5" y="29"/>
                    </a:cubicBezTo>
                    <a:cubicBezTo>
                      <a:pt x="8" y="31"/>
                      <a:pt x="14" y="32"/>
                      <a:pt x="14" y="3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2"/>
                      <a:pt x="168" y="84"/>
                      <a:pt x="168" y="85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1" name="Freeform 85"/>
              <p:cNvSpPr/>
              <p:nvPr/>
            </p:nvSpPr>
            <p:spPr bwMode="auto">
              <a:xfrm>
                <a:off x="5878513" y="2960688"/>
                <a:ext cx="115888" cy="868363"/>
              </a:xfrm>
              <a:custGeom>
                <a:gdLst>
                  <a:gd fmla="*/ 23 w 31" name="T0"/>
                  <a:gd fmla="*/ 220 h 231" name="T1"/>
                  <a:gd fmla="*/ 31 w 31" name="T2"/>
                  <a:gd fmla="*/ 222 h 231" name="T3"/>
                  <a:gd fmla="*/ 31 w 31" name="T4"/>
                  <a:gd fmla="*/ 2 h 231" name="T5"/>
                  <a:gd fmla="*/ 23 w 31" name="T6"/>
                  <a:gd fmla="*/ 0 h 231" name="T7"/>
                  <a:gd fmla="*/ 21 w 31" name="T8"/>
                  <a:gd fmla="*/ 0 h 231" name="T9"/>
                  <a:gd fmla="*/ 0 w 31" name="T10"/>
                  <a:gd fmla="*/ 20 h 231" name="T11"/>
                  <a:gd fmla="*/ 4 w 31" name="T12"/>
                  <a:gd fmla="*/ 29 h 231" name="T13"/>
                  <a:gd fmla="*/ 4 w 31" name="T14"/>
                  <a:gd fmla="*/ 30 h 231" name="T15"/>
                  <a:gd fmla="*/ 5 w 31" name="T16"/>
                  <a:gd fmla="*/ 32 h 231" name="T17"/>
                  <a:gd fmla="*/ 5 w 31" name="T18"/>
                  <a:gd fmla="*/ 231 h 231" name="T19"/>
                  <a:gd fmla="*/ 23 w 31" name="T20"/>
                  <a:gd fmla="*/ 220 h 23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31" w="31">
                    <a:moveTo>
                      <a:pt x="23" y="220"/>
                    </a:moveTo>
                    <a:cubicBezTo>
                      <a:pt x="25" y="220"/>
                      <a:pt x="28" y="221"/>
                      <a:pt x="31" y="22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0" y="0"/>
                      <a:pt x="1" y="9"/>
                      <a:pt x="0" y="20"/>
                    </a:cubicBezTo>
                    <a:cubicBezTo>
                      <a:pt x="1" y="22"/>
                      <a:pt x="2" y="27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1"/>
                      <a:pt x="5" y="32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9" y="225"/>
                      <a:pt x="15" y="220"/>
                      <a:pt x="23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52" name="组合 251"/>
            <p:cNvGrpSpPr/>
            <p:nvPr/>
          </p:nvGrpSpPr>
          <p:grpSpPr>
            <a:xfrm>
              <a:off x="4214813" y="3590926"/>
              <a:ext cx="1373188" cy="331788"/>
              <a:chOff x="4189413" y="3565526"/>
              <a:chExt cx="1373188" cy="331788"/>
            </a:xfrm>
          </p:grpSpPr>
          <p:sp>
            <p:nvSpPr>
              <p:cNvPr id="122" name="Freeform 86"/>
              <p:cNvSpPr/>
              <p:nvPr/>
            </p:nvSpPr>
            <p:spPr bwMode="auto">
              <a:xfrm>
                <a:off x="4189413" y="3565526"/>
                <a:ext cx="1373188" cy="331788"/>
              </a:xfrm>
              <a:custGeom>
                <a:gdLst>
                  <a:gd fmla="*/ 365 w 365" name="T0"/>
                  <a:gd fmla="*/ 7 h 88" name="T1"/>
                  <a:gd fmla="*/ 360 w 365" name="T2"/>
                  <a:gd fmla="*/ 7 h 88" name="T3"/>
                  <a:gd fmla="*/ 356 w 365" name="T4"/>
                  <a:gd fmla="*/ 11 h 88" name="T5"/>
                  <a:gd fmla="*/ 356 w 365" name="T6"/>
                  <a:gd fmla="*/ 77 h 88" name="T7"/>
                  <a:gd fmla="*/ 360 w 365" name="T8"/>
                  <a:gd fmla="*/ 81 h 88" name="T9"/>
                  <a:gd fmla="*/ 365 w 365" name="T10"/>
                  <a:gd fmla="*/ 81 h 88" name="T11"/>
                  <a:gd fmla="*/ 365 w 365" name="T12"/>
                  <a:gd fmla="*/ 88 h 88" name="T13"/>
                  <a:gd fmla="*/ 10 w 365" name="T14"/>
                  <a:gd fmla="*/ 88 h 88" name="T15"/>
                  <a:gd fmla="*/ 0 w 365" name="T16"/>
                  <a:gd fmla="*/ 77 h 88" name="T17"/>
                  <a:gd fmla="*/ 0 w 365" name="T18"/>
                  <a:gd fmla="*/ 11 h 88" name="T19"/>
                  <a:gd fmla="*/ 10 w 365" name="T20"/>
                  <a:gd fmla="*/ 0 h 88" name="T21"/>
                  <a:gd fmla="*/ 365 w 365" name="T22"/>
                  <a:gd fmla="*/ 0 h 88" name="T23"/>
                  <a:gd fmla="*/ 365 w 365" name="T24"/>
                  <a:gd fmla="*/ 7 h 88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88" w="365">
                    <a:moveTo>
                      <a:pt x="365" y="7"/>
                    </a:moveTo>
                    <a:cubicBezTo>
                      <a:pt x="360" y="7"/>
                      <a:pt x="360" y="7"/>
                      <a:pt x="360" y="7"/>
                    </a:cubicBezTo>
                    <a:cubicBezTo>
                      <a:pt x="358" y="7"/>
                      <a:pt x="356" y="9"/>
                      <a:pt x="356" y="11"/>
                    </a:cubicBezTo>
                    <a:cubicBezTo>
                      <a:pt x="356" y="77"/>
                      <a:pt x="356" y="77"/>
                      <a:pt x="356" y="77"/>
                    </a:cubicBezTo>
                    <a:cubicBezTo>
                      <a:pt x="356" y="79"/>
                      <a:pt x="358" y="81"/>
                      <a:pt x="360" y="81"/>
                    </a:cubicBezTo>
                    <a:cubicBezTo>
                      <a:pt x="365" y="81"/>
                      <a:pt x="365" y="81"/>
                      <a:pt x="365" y="81"/>
                    </a:cubicBezTo>
                    <a:cubicBezTo>
                      <a:pt x="365" y="88"/>
                      <a:pt x="365" y="88"/>
                      <a:pt x="365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0" y="83"/>
                      <a:pt x="0" y="7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7"/>
                      <a:pt x="365" y="7"/>
                      <a:pt x="365" y="7"/>
                    </a:cubicBezTo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Freeform 87"/>
              <p:cNvSpPr/>
              <p:nvPr/>
            </p:nvSpPr>
            <p:spPr bwMode="auto">
              <a:xfrm>
                <a:off x="4870451" y="3565526"/>
                <a:ext cx="692150" cy="331788"/>
              </a:xfrm>
              <a:custGeom>
                <a:gdLst>
                  <a:gd fmla="*/ 184 w 184" name="T0"/>
                  <a:gd fmla="*/ 7 h 88" name="T1"/>
                  <a:gd fmla="*/ 179 w 184" name="T2"/>
                  <a:gd fmla="*/ 7 h 88" name="T3"/>
                  <a:gd fmla="*/ 175 w 184" name="T4"/>
                  <a:gd fmla="*/ 11 h 88" name="T5"/>
                  <a:gd fmla="*/ 175 w 184" name="T6"/>
                  <a:gd fmla="*/ 77 h 88" name="T7"/>
                  <a:gd fmla="*/ 179 w 184" name="T8"/>
                  <a:gd fmla="*/ 81 h 88" name="T9"/>
                  <a:gd fmla="*/ 184 w 184" name="T10"/>
                  <a:gd fmla="*/ 81 h 88" name="T11"/>
                  <a:gd fmla="*/ 184 w 184" name="T12"/>
                  <a:gd fmla="*/ 88 h 88" name="T13"/>
                  <a:gd fmla="*/ 0 w 184" name="T14"/>
                  <a:gd fmla="*/ 88 h 88" name="T15"/>
                  <a:gd fmla="*/ 0 w 184" name="T16"/>
                  <a:gd fmla="*/ 0 h 88" name="T17"/>
                  <a:gd fmla="*/ 184 w 184" name="T18"/>
                  <a:gd fmla="*/ 0 h 88" name="T19"/>
                  <a:gd fmla="*/ 184 w 184" name="T20"/>
                  <a:gd fmla="*/ 7 h 8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88" w="184">
                    <a:moveTo>
                      <a:pt x="184" y="7"/>
                    </a:moveTo>
                    <a:cubicBezTo>
                      <a:pt x="179" y="7"/>
                      <a:pt x="179" y="7"/>
                      <a:pt x="179" y="7"/>
                    </a:cubicBezTo>
                    <a:cubicBezTo>
                      <a:pt x="177" y="7"/>
                      <a:pt x="175" y="9"/>
                      <a:pt x="175" y="11"/>
                    </a:cubicBezTo>
                    <a:cubicBezTo>
                      <a:pt x="175" y="77"/>
                      <a:pt x="175" y="77"/>
                      <a:pt x="175" y="77"/>
                    </a:cubicBezTo>
                    <a:cubicBezTo>
                      <a:pt x="175" y="79"/>
                      <a:pt x="177" y="81"/>
                      <a:pt x="179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7"/>
                      <a:pt x="184" y="7"/>
                      <a:pt x="184" y="7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Freeform 88"/>
              <p:cNvSpPr/>
              <p:nvPr/>
            </p:nvSpPr>
            <p:spPr bwMode="auto">
              <a:xfrm>
                <a:off x="4216401" y="3592513"/>
                <a:ext cx="1327150" cy="277813"/>
              </a:xfrm>
              <a:custGeom>
                <a:gdLst>
                  <a:gd fmla="*/ 349 w 353" name="T0"/>
                  <a:gd fmla="*/ 4 h 74" name="T1"/>
                  <a:gd fmla="*/ 349 w 353" name="T2"/>
                  <a:gd fmla="*/ 70 h 74" name="T3"/>
                  <a:gd fmla="*/ 353 w 353" name="T4"/>
                  <a:gd fmla="*/ 74 h 74" name="T5"/>
                  <a:gd fmla="*/ 3 w 353" name="T6"/>
                  <a:gd fmla="*/ 74 h 74" name="T7"/>
                  <a:gd fmla="*/ 0 w 353" name="T8"/>
                  <a:gd fmla="*/ 70 h 74" name="T9"/>
                  <a:gd fmla="*/ 0 w 353" name="T10"/>
                  <a:gd fmla="*/ 4 h 74" name="T11"/>
                  <a:gd fmla="*/ 3 w 353" name="T12"/>
                  <a:gd fmla="*/ 0 h 74" name="T13"/>
                  <a:gd fmla="*/ 353 w 353" name="T14"/>
                  <a:gd fmla="*/ 0 h 74" name="T15"/>
                  <a:gd fmla="*/ 349 w 353" name="T16"/>
                  <a:gd fmla="*/ 4 h 7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74" w="353">
                    <a:moveTo>
                      <a:pt x="349" y="4"/>
                    </a:moveTo>
                    <a:cubicBezTo>
                      <a:pt x="349" y="70"/>
                      <a:pt x="349" y="70"/>
                      <a:pt x="349" y="70"/>
                    </a:cubicBezTo>
                    <a:cubicBezTo>
                      <a:pt x="349" y="72"/>
                      <a:pt x="351" y="74"/>
                      <a:pt x="35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1" y="0"/>
                      <a:pt x="349" y="2"/>
                      <a:pt x="349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Freeform 89"/>
              <p:cNvSpPr/>
              <p:nvPr/>
            </p:nvSpPr>
            <p:spPr bwMode="auto">
              <a:xfrm>
                <a:off x="4832351" y="3592513"/>
                <a:ext cx="711200" cy="277813"/>
              </a:xfrm>
              <a:custGeom>
                <a:gdLst>
                  <a:gd fmla="*/ 185 w 189" name="T0"/>
                  <a:gd fmla="*/ 4 h 74" name="T1"/>
                  <a:gd fmla="*/ 185 w 189" name="T2"/>
                  <a:gd fmla="*/ 70 h 74" name="T3"/>
                  <a:gd fmla="*/ 189 w 189" name="T4"/>
                  <a:gd fmla="*/ 74 h 74" name="T5"/>
                  <a:gd fmla="*/ 3 w 189" name="T6"/>
                  <a:gd fmla="*/ 74 h 74" name="T7"/>
                  <a:gd fmla="*/ 0 w 189" name="T8"/>
                  <a:gd fmla="*/ 70 h 74" name="T9"/>
                  <a:gd fmla="*/ 0 w 189" name="T10"/>
                  <a:gd fmla="*/ 4 h 74" name="T11"/>
                  <a:gd fmla="*/ 3 w 189" name="T12"/>
                  <a:gd fmla="*/ 0 h 74" name="T13"/>
                  <a:gd fmla="*/ 189 w 189" name="T14"/>
                  <a:gd fmla="*/ 0 h 74" name="T15"/>
                  <a:gd fmla="*/ 185 w 189" name="T16"/>
                  <a:gd fmla="*/ 4 h 7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74" w="189">
                    <a:moveTo>
                      <a:pt x="185" y="4"/>
                    </a:move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2"/>
                      <a:pt x="187" y="74"/>
                      <a:pt x="189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0"/>
                      <a:pt x="185" y="2"/>
                      <a:pt x="18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Rectangle 90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7" name="Rectangle 91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8" name="Rectangle 92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9" name="Rectangle 93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0" name="Rectangle 94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4" name="Rectangle 98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5" name="Rectangle 99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6" name="Rectangle 100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7" name="Rectangle 101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8" name="Rectangle 102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3" name="Rectangle 107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4" name="Rectangle 108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5" name="Rectangle 109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7" name="Rectangle 111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166"/>
              <p:cNvSpPr>
                <a:spLocks noEditPoints="1"/>
              </p:cNvSpPr>
              <p:nvPr/>
            </p:nvSpPr>
            <p:spPr bwMode="auto">
              <a:xfrm>
                <a:off x="4978401" y="3565526"/>
                <a:ext cx="117475" cy="331788"/>
              </a:xfrm>
              <a:custGeom>
                <a:gdLst>
                  <a:gd fmla="*/ 31 w 31" name="T0"/>
                  <a:gd fmla="*/ 81 h 88" name="T1"/>
                  <a:gd fmla="*/ 15 w 31" name="T2"/>
                  <a:gd fmla="*/ 81 h 88" name="T3"/>
                  <a:gd fmla="*/ 12 w 31" name="T4"/>
                  <a:gd fmla="*/ 88 h 88" name="T5"/>
                  <a:gd fmla="*/ 28 w 31" name="T6"/>
                  <a:gd fmla="*/ 88 h 88" name="T7"/>
                  <a:gd fmla="*/ 31 w 31" name="T8"/>
                  <a:gd fmla="*/ 81 h 88" name="T9"/>
                  <a:gd fmla="*/ 9 w 31" name="T10"/>
                  <a:gd fmla="*/ 0 h 88" name="T11"/>
                  <a:gd fmla="*/ 0 w 31" name="T12"/>
                  <a:gd fmla="*/ 0 h 88" name="T13"/>
                  <a:gd fmla="*/ 0 w 31" name="T14"/>
                  <a:gd fmla="*/ 0 h 88" name="T15"/>
                  <a:gd fmla="*/ 6 w 31" name="T16"/>
                  <a:gd fmla="*/ 7 h 88" name="T17"/>
                  <a:gd fmla="*/ 16 w 31" name="T18"/>
                  <a:gd fmla="*/ 7 h 88" name="T19"/>
                  <a:gd fmla="*/ 14 w 31" name="T20"/>
                  <a:gd fmla="*/ 5 h 88" name="T21"/>
                  <a:gd fmla="*/ 14 w 31" name="T22"/>
                  <a:gd fmla="*/ 5 h 88" name="T23"/>
                  <a:gd fmla="*/ 14 w 31" name="T24"/>
                  <a:gd fmla="*/ 5 h 88" name="T25"/>
                  <a:gd fmla="*/ 13 w 31" name="T26"/>
                  <a:gd fmla="*/ 4 h 88" name="T27"/>
                  <a:gd fmla="*/ 13 w 31" name="T28"/>
                  <a:gd fmla="*/ 4 h 88" name="T29"/>
                  <a:gd fmla="*/ 13 w 31" name="T30"/>
                  <a:gd fmla="*/ 4 h 88" name="T31"/>
                  <a:gd fmla="*/ 13 w 31" name="T32"/>
                  <a:gd fmla="*/ 4 h 88" name="T33"/>
                  <a:gd fmla="*/ 13 w 31" name="T34"/>
                  <a:gd fmla="*/ 4 h 88" name="T35"/>
                  <a:gd fmla="*/ 9 w 31" name="T36"/>
                  <a:gd fmla="*/ 0 h 88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88" w="31">
                    <a:moveTo>
                      <a:pt x="3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4" y="83"/>
                      <a:pt x="13" y="86"/>
                      <a:pt x="12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6"/>
                      <a:pt x="30" y="83"/>
                      <a:pt x="31" y="81"/>
                    </a:cubicBezTo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2CA4B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4286251" y="3359151"/>
              <a:ext cx="1530350" cy="231775"/>
              <a:chOff x="4260851" y="3333751"/>
              <a:chExt cx="1530350" cy="231775"/>
            </a:xfrm>
          </p:grpSpPr>
          <p:sp>
            <p:nvSpPr>
              <p:cNvPr id="148" name="Freeform 112"/>
              <p:cNvSpPr/>
              <p:nvPr/>
            </p:nvSpPr>
            <p:spPr bwMode="auto">
              <a:xfrm>
                <a:off x="4260851" y="3333751"/>
                <a:ext cx="1530350" cy="231775"/>
              </a:xfrm>
              <a:custGeom>
                <a:gdLst>
                  <a:gd fmla="*/ 0 w 407" name="T0"/>
                  <a:gd fmla="*/ 7 h 62" name="T1"/>
                  <a:gd fmla="*/ 6 w 407" name="T2"/>
                  <a:gd fmla="*/ 7 h 62" name="T3"/>
                  <a:gd fmla="*/ 10 w 407" name="T4"/>
                  <a:gd fmla="*/ 11 h 62" name="T5"/>
                  <a:gd fmla="*/ 10 w 407" name="T6"/>
                  <a:gd fmla="*/ 51 h 62" name="T7"/>
                  <a:gd fmla="*/ 6 w 407" name="T8"/>
                  <a:gd fmla="*/ 55 h 62" name="T9"/>
                  <a:gd fmla="*/ 0 w 407" name="T10"/>
                  <a:gd fmla="*/ 55 h 62" name="T11"/>
                  <a:gd fmla="*/ 0 w 407" name="T12"/>
                  <a:gd fmla="*/ 62 h 62" name="T13"/>
                  <a:gd fmla="*/ 396 w 407" name="T14"/>
                  <a:gd fmla="*/ 62 h 62" name="T15"/>
                  <a:gd fmla="*/ 407 w 407" name="T16"/>
                  <a:gd fmla="*/ 51 h 62" name="T17"/>
                  <a:gd fmla="*/ 407 w 407" name="T18"/>
                  <a:gd fmla="*/ 11 h 62" name="T19"/>
                  <a:gd fmla="*/ 396 w 407" name="T20"/>
                  <a:gd fmla="*/ 0 h 62" name="T21"/>
                  <a:gd fmla="*/ 0 w 407" name="T22"/>
                  <a:gd fmla="*/ 0 h 62" name="T23"/>
                  <a:gd fmla="*/ 0 w 407" name="T24"/>
                  <a:gd fmla="*/ 7 h 6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62" w="407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402" y="62"/>
                      <a:pt x="407" y="57"/>
                      <a:pt x="407" y="51"/>
                    </a:cubicBezTo>
                    <a:cubicBezTo>
                      <a:pt x="407" y="11"/>
                      <a:pt x="407" y="11"/>
                      <a:pt x="407" y="11"/>
                    </a:cubicBezTo>
                    <a:cubicBezTo>
                      <a:pt x="407" y="5"/>
                      <a:pt x="402" y="0"/>
                      <a:pt x="3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9" name="Freeform 113"/>
              <p:cNvSpPr/>
              <p:nvPr/>
            </p:nvSpPr>
            <p:spPr bwMode="auto">
              <a:xfrm>
                <a:off x="4260851" y="3333751"/>
                <a:ext cx="771525" cy="231775"/>
              </a:xfrm>
              <a:custGeom>
                <a:gdLst>
                  <a:gd fmla="*/ 0 w 205" name="T0"/>
                  <a:gd fmla="*/ 7 h 62" name="T1"/>
                  <a:gd fmla="*/ 6 w 205" name="T2"/>
                  <a:gd fmla="*/ 7 h 62" name="T3"/>
                  <a:gd fmla="*/ 10 w 205" name="T4"/>
                  <a:gd fmla="*/ 11 h 62" name="T5"/>
                  <a:gd fmla="*/ 10 w 205" name="T6"/>
                  <a:gd fmla="*/ 51 h 62" name="T7"/>
                  <a:gd fmla="*/ 6 w 205" name="T8"/>
                  <a:gd fmla="*/ 55 h 62" name="T9"/>
                  <a:gd fmla="*/ 0 w 205" name="T10"/>
                  <a:gd fmla="*/ 55 h 62" name="T11"/>
                  <a:gd fmla="*/ 0 w 205" name="T12"/>
                  <a:gd fmla="*/ 62 h 62" name="T13"/>
                  <a:gd fmla="*/ 205 w 205" name="T14"/>
                  <a:gd fmla="*/ 62 h 62" name="T15"/>
                  <a:gd fmla="*/ 205 w 205" name="T16"/>
                  <a:gd fmla="*/ 0 h 62" name="T17"/>
                  <a:gd fmla="*/ 0 w 205" name="T18"/>
                  <a:gd fmla="*/ 0 h 62" name="T19"/>
                  <a:gd fmla="*/ 0 w 205" name="T20"/>
                  <a:gd fmla="*/ 7 h 6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62" w="205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0" name="Freeform 114"/>
              <p:cNvSpPr/>
              <p:nvPr/>
            </p:nvSpPr>
            <p:spPr bwMode="auto">
              <a:xfrm>
                <a:off x="4283076" y="3359151"/>
                <a:ext cx="1482725" cy="180975"/>
              </a:xfrm>
              <a:custGeom>
                <a:gdLst>
                  <a:gd fmla="*/ 4 w 394" name="T0"/>
                  <a:gd fmla="*/ 4 h 48" name="T1"/>
                  <a:gd fmla="*/ 4 w 394" name="T2"/>
                  <a:gd fmla="*/ 44 h 48" name="T3"/>
                  <a:gd fmla="*/ 0 w 394" name="T4"/>
                  <a:gd fmla="*/ 48 h 48" name="T5"/>
                  <a:gd fmla="*/ 390 w 394" name="T6"/>
                  <a:gd fmla="*/ 48 h 48" name="T7"/>
                  <a:gd fmla="*/ 394 w 394" name="T8"/>
                  <a:gd fmla="*/ 44 h 48" name="T9"/>
                  <a:gd fmla="*/ 394 w 394" name="T10"/>
                  <a:gd fmla="*/ 4 h 48" name="T11"/>
                  <a:gd fmla="*/ 390 w 394" name="T12"/>
                  <a:gd fmla="*/ 0 h 48" name="T13"/>
                  <a:gd fmla="*/ 0 w 394" name="T14"/>
                  <a:gd fmla="*/ 0 h 48" name="T15"/>
                  <a:gd fmla="*/ 4 w 394" name="T16"/>
                  <a:gd fmla="*/ 4 h 4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8" w="394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390" y="48"/>
                      <a:pt x="390" y="48"/>
                      <a:pt x="390" y="48"/>
                    </a:cubicBezTo>
                    <a:cubicBezTo>
                      <a:pt x="392" y="48"/>
                      <a:pt x="394" y="46"/>
                      <a:pt x="394" y="4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4" y="2"/>
                      <a:pt x="392" y="0"/>
                      <a:pt x="39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1" name="Freeform 115"/>
              <p:cNvSpPr/>
              <p:nvPr/>
            </p:nvSpPr>
            <p:spPr bwMode="auto">
              <a:xfrm>
                <a:off x="4283076" y="3359151"/>
                <a:ext cx="793750" cy="180975"/>
              </a:xfrm>
              <a:custGeom>
                <a:gdLst>
                  <a:gd fmla="*/ 4 w 211" name="T0"/>
                  <a:gd fmla="*/ 4 h 48" name="T1"/>
                  <a:gd fmla="*/ 4 w 211" name="T2"/>
                  <a:gd fmla="*/ 44 h 48" name="T3"/>
                  <a:gd fmla="*/ 0 w 211" name="T4"/>
                  <a:gd fmla="*/ 48 h 48" name="T5"/>
                  <a:gd fmla="*/ 207 w 211" name="T6"/>
                  <a:gd fmla="*/ 48 h 48" name="T7"/>
                  <a:gd fmla="*/ 211 w 211" name="T8"/>
                  <a:gd fmla="*/ 44 h 48" name="T9"/>
                  <a:gd fmla="*/ 211 w 211" name="T10"/>
                  <a:gd fmla="*/ 4 h 48" name="T11"/>
                  <a:gd fmla="*/ 207 w 211" name="T12"/>
                  <a:gd fmla="*/ 0 h 48" name="T13"/>
                  <a:gd fmla="*/ 0 w 211" name="T14"/>
                  <a:gd fmla="*/ 0 h 48" name="T15"/>
                  <a:gd fmla="*/ 4 w 211" name="T16"/>
                  <a:gd fmla="*/ 4 h 4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8" w="211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9" y="48"/>
                      <a:pt x="211" y="46"/>
                      <a:pt x="211" y="44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1" y="2"/>
                      <a:pt x="209" y="0"/>
                      <a:pt x="2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373563" y="3122613"/>
              <a:ext cx="992188" cy="300038"/>
              <a:chOff x="4348163" y="3097213"/>
              <a:chExt cx="992188" cy="300038"/>
            </a:xfrm>
          </p:grpSpPr>
          <p:sp>
            <p:nvSpPr>
              <p:cNvPr id="152" name="Freeform 116"/>
              <p:cNvSpPr/>
              <p:nvPr/>
            </p:nvSpPr>
            <p:spPr bwMode="auto">
              <a:xfrm>
                <a:off x="4348163" y="3097213"/>
                <a:ext cx="992188" cy="231775"/>
              </a:xfrm>
              <a:custGeom>
                <a:gdLst>
                  <a:gd fmla="*/ 0 w 264" name="T0"/>
                  <a:gd fmla="*/ 55 h 62" name="T1"/>
                  <a:gd fmla="*/ 6 w 264" name="T2"/>
                  <a:gd fmla="*/ 55 h 62" name="T3"/>
                  <a:gd fmla="*/ 10 w 264" name="T4"/>
                  <a:gd fmla="*/ 51 h 62" name="T5"/>
                  <a:gd fmla="*/ 10 w 264" name="T6"/>
                  <a:gd fmla="*/ 11 h 62" name="T7"/>
                  <a:gd fmla="*/ 6 w 264" name="T8"/>
                  <a:gd fmla="*/ 7 h 62" name="T9"/>
                  <a:gd fmla="*/ 0 w 264" name="T10"/>
                  <a:gd fmla="*/ 7 h 62" name="T11"/>
                  <a:gd fmla="*/ 0 w 264" name="T12"/>
                  <a:gd fmla="*/ 0 h 62" name="T13"/>
                  <a:gd fmla="*/ 240 w 264" name="T14"/>
                  <a:gd fmla="*/ 0 h 62" name="T15"/>
                  <a:gd fmla="*/ 258 w 264" name="T16"/>
                  <a:gd fmla="*/ 10 h 62" name="T17"/>
                  <a:gd fmla="*/ 258 w 264" name="T18"/>
                  <a:gd fmla="*/ 52 h 62" name="T19"/>
                  <a:gd fmla="*/ 240 w 264" name="T20"/>
                  <a:gd fmla="*/ 62 h 62" name="T21"/>
                  <a:gd fmla="*/ 0 w 264" name="T22"/>
                  <a:gd fmla="*/ 62 h 62" name="T23"/>
                  <a:gd fmla="*/ 0 w 264" name="T24"/>
                  <a:gd fmla="*/ 55 h 6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62" w="264">
                    <a:moveTo>
                      <a:pt x="0" y="55"/>
                    </a:moveTo>
                    <a:cubicBezTo>
                      <a:pt x="2" y="55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0" y="38"/>
                      <a:pt x="10" y="24"/>
                      <a:pt x="10" y="11"/>
                    </a:cubicBezTo>
                    <a:cubicBezTo>
                      <a:pt x="10" y="9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80" y="0"/>
                      <a:pt x="160" y="0"/>
                      <a:pt x="240" y="0"/>
                    </a:cubicBezTo>
                    <a:cubicBezTo>
                      <a:pt x="246" y="0"/>
                      <a:pt x="255" y="4"/>
                      <a:pt x="258" y="10"/>
                    </a:cubicBezTo>
                    <a:cubicBezTo>
                      <a:pt x="264" y="23"/>
                      <a:pt x="264" y="39"/>
                      <a:pt x="258" y="52"/>
                    </a:cubicBezTo>
                    <a:cubicBezTo>
                      <a:pt x="255" y="58"/>
                      <a:pt x="246" y="62"/>
                      <a:pt x="240" y="62"/>
                    </a:cubicBezTo>
                    <a:cubicBezTo>
                      <a:pt x="160" y="62"/>
                      <a:pt x="80" y="62"/>
                      <a:pt x="0" y="62"/>
                    </a:cubicBezTo>
                    <a:cubicBezTo>
                      <a:pt x="0" y="60"/>
                      <a:pt x="0" y="57"/>
                      <a:pt x="0" y="55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3" name="Freeform 117"/>
              <p:cNvSpPr/>
              <p:nvPr/>
            </p:nvSpPr>
            <p:spPr bwMode="auto">
              <a:xfrm>
                <a:off x="4370388" y="3122613"/>
                <a:ext cx="942975" cy="184150"/>
              </a:xfrm>
              <a:custGeom>
                <a:gdLst>
                  <a:gd fmla="*/ 4 w 251" name="T0"/>
                  <a:gd fmla="*/ 44 h 49" name="T1"/>
                  <a:gd fmla="*/ 4 w 251" name="T2"/>
                  <a:gd fmla="*/ 4 h 49" name="T3"/>
                  <a:gd fmla="*/ 0 w 251" name="T4"/>
                  <a:gd fmla="*/ 0 h 49" name="T5"/>
                  <a:gd fmla="*/ 239 w 251" name="T6"/>
                  <a:gd fmla="*/ 0 h 49" name="T7"/>
                  <a:gd fmla="*/ 244 w 251" name="T8"/>
                  <a:gd fmla="*/ 3 h 49" name="T9"/>
                  <a:gd fmla="*/ 244 w 251" name="T10"/>
                  <a:gd fmla="*/ 45 h 49" name="T11"/>
                  <a:gd fmla="*/ 239 w 251" name="T12"/>
                  <a:gd fmla="*/ 49 h 49" name="T13"/>
                  <a:gd fmla="*/ 0 w 251" name="T14"/>
                  <a:gd fmla="*/ 48 h 49" name="T15"/>
                  <a:gd fmla="*/ 4 w 251" name="T16"/>
                  <a:gd fmla="*/ 44 h 4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9" w="251">
                    <a:moveTo>
                      <a:pt x="4" y="44"/>
                    </a:moveTo>
                    <a:cubicBezTo>
                      <a:pt x="4" y="31"/>
                      <a:pt x="4" y="17"/>
                      <a:pt x="4" y="4"/>
                    </a:cubicBezTo>
                    <a:cubicBezTo>
                      <a:pt x="4" y="2"/>
                      <a:pt x="2" y="0"/>
                      <a:pt x="0" y="0"/>
                    </a:cubicBezTo>
                    <a:cubicBezTo>
                      <a:pt x="80" y="0"/>
                      <a:pt x="159" y="0"/>
                      <a:pt x="239" y="0"/>
                    </a:cubicBezTo>
                    <a:cubicBezTo>
                      <a:pt x="241" y="0"/>
                      <a:pt x="243" y="1"/>
                      <a:pt x="244" y="3"/>
                    </a:cubicBezTo>
                    <a:cubicBezTo>
                      <a:pt x="251" y="16"/>
                      <a:pt x="251" y="32"/>
                      <a:pt x="244" y="45"/>
                    </a:cubicBezTo>
                    <a:cubicBezTo>
                      <a:pt x="243" y="47"/>
                      <a:pt x="241" y="49"/>
                      <a:pt x="239" y="49"/>
                    </a:cubicBezTo>
                    <a:cubicBezTo>
                      <a:pt x="159" y="48"/>
                      <a:pt x="80" y="48"/>
                      <a:pt x="0" y="48"/>
                    </a:cubicBezTo>
                    <a:cubicBezTo>
                      <a:pt x="2" y="48"/>
                      <a:pt x="4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4" name="Freeform 118"/>
              <p:cNvSpPr/>
              <p:nvPr/>
            </p:nvSpPr>
            <p:spPr bwMode="auto">
              <a:xfrm>
                <a:off x="5133976" y="3254376"/>
                <a:ext cx="123825" cy="142875"/>
              </a:xfrm>
              <a:custGeom>
                <a:gdLst>
                  <a:gd fmla="*/ 0 w 78" name="T0"/>
                  <a:gd fmla="*/ 90 h 90" name="T1"/>
                  <a:gd fmla="*/ 38 w 78" name="T2"/>
                  <a:gd fmla="*/ 66 h 90" name="T3"/>
                  <a:gd fmla="*/ 78 w 78" name="T4"/>
                  <a:gd fmla="*/ 90 h 90" name="T5"/>
                  <a:gd fmla="*/ 78 w 78" name="T6"/>
                  <a:gd fmla="*/ 0 h 90" name="T7"/>
                  <a:gd fmla="*/ 38 w 78" name="T8"/>
                  <a:gd fmla="*/ 0 h 90" name="T9"/>
                  <a:gd fmla="*/ 0 w 78" name="T10"/>
                  <a:gd fmla="*/ 0 h 90" name="T11"/>
                  <a:gd fmla="*/ 0 w 78" name="T12"/>
                  <a:gd fmla="*/ 90 h 9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0" w="78">
                    <a:moveTo>
                      <a:pt x="0" y="90"/>
                    </a:moveTo>
                    <a:lnTo>
                      <a:pt x="38" y="66"/>
                    </a:lnTo>
                    <a:lnTo>
                      <a:pt x="78" y="9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4105276" y="3436938"/>
              <a:ext cx="1128712" cy="1128713"/>
              <a:chOff x="4079876" y="3411538"/>
              <a:chExt cx="1128712" cy="1128713"/>
            </a:xfrm>
          </p:grpSpPr>
          <p:sp>
            <p:nvSpPr>
              <p:cNvPr id="165" name="Freeform 129"/>
              <p:cNvSpPr>
                <a:spLocks noEditPoints="1"/>
              </p:cNvSpPr>
              <p:nvPr/>
            </p:nvSpPr>
            <p:spPr bwMode="auto">
              <a:xfrm>
                <a:off x="4471988" y="3411538"/>
                <a:ext cx="736600" cy="736600"/>
              </a:xfrm>
              <a:custGeom>
                <a:gdLst>
                  <a:gd fmla="*/ 167 w 196" name="T0"/>
                  <a:gd fmla="*/ 28 h 196" name="T1"/>
                  <a:gd fmla="*/ 97 w 196" name="T2"/>
                  <a:gd fmla="*/ 0 h 196" name="T3"/>
                  <a:gd fmla="*/ 28 w 196" name="T4"/>
                  <a:gd fmla="*/ 28 h 196" name="T5"/>
                  <a:gd fmla="*/ 0 w 196" name="T6"/>
                  <a:gd fmla="*/ 98 h 196" name="T7"/>
                  <a:gd fmla="*/ 28 w 196" name="T8"/>
                  <a:gd fmla="*/ 167 h 196" name="T9"/>
                  <a:gd fmla="*/ 28 w 196" name="T10"/>
                  <a:gd fmla="*/ 167 h 196" name="T11"/>
                  <a:gd fmla="*/ 98 w 196" name="T12"/>
                  <a:gd fmla="*/ 196 h 196" name="T13"/>
                  <a:gd fmla="*/ 196 w 196" name="T14"/>
                  <a:gd fmla="*/ 97 h 196" name="T15"/>
                  <a:gd fmla="*/ 167 w 196" name="T16"/>
                  <a:gd fmla="*/ 28 h 196" name="T17"/>
                  <a:gd fmla="*/ 98 w 196" name="T18"/>
                  <a:gd fmla="*/ 170 h 196" name="T19"/>
                  <a:gd fmla="*/ 46 w 196" name="T20"/>
                  <a:gd fmla="*/ 149 h 196" name="T21"/>
                  <a:gd fmla="*/ 25 w 196" name="T22"/>
                  <a:gd fmla="*/ 98 h 196" name="T23"/>
                  <a:gd fmla="*/ 46 w 196" name="T24"/>
                  <a:gd fmla="*/ 46 h 196" name="T25"/>
                  <a:gd fmla="*/ 97 w 196" name="T26"/>
                  <a:gd fmla="*/ 25 h 196" name="T27"/>
                  <a:gd fmla="*/ 149 w 196" name="T28"/>
                  <a:gd fmla="*/ 46 h 196" name="T29"/>
                  <a:gd fmla="*/ 170 w 196" name="T30"/>
                  <a:gd fmla="*/ 97 h 196" name="T31"/>
                  <a:gd fmla="*/ 98 w 196" name="T32"/>
                  <a:gd fmla="*/ 170 h 196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96" w="196">
                    <a:moveTo>
                      <a:pt x="167" y="28"/>
                    </a:moveTo>
                    <a:cubicBezTo>
                      <a:pt x="148" y="10"/>
                      <a:pt x="124" y="0"/>
                      <a:pt x="97" y="0"/>
                    </a:cubicBezTo>
                    <a:cubicBezTo>
                      <a:pt x="71" y="0"/>
                      <a:pt x="47" y="10"/>
                      <a:pt x="28" y="28"/>
                    </a:cubicBezTo>
                    <a:cubicBezTo>
                      <a:pt x="10" y="47"/>
                      <a:pt x="0" y="72"/>
                      <a:pt x="0" y="98"/>
                    </a:cubicBezTo>
                    <a:cubicBezTo>
                      <a:pt x="0" y="124"/>
                      <a:pt x="10" y="148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47" y="185"/>
                      <a:pt x="72" y="196"/>
                      <a:pt x="98" y="196"/>
                    </a:cubicBezTo>
                    <a:cubicBezTo>
                      <a:pt x="152" y="195"/>
                      <a:pt x="196" y="151"/>
                      <a:pt x="196" y="97"/>
                    </a:cubicBezTo>
                    <a:cubicBezTo>
                      <a:pt x="195" y="71"/>
                      <a:pt x="185" y="47"/>
                      <a:pt x="167" y="28"/>
                    </a:cubicBezTo>
                    <a:moveTo>
                      <a:pt x="98" y="170"/>
                    </a:moveTo>
                    <a:cubicBezTo>
                      <a:pt x="78" y="170"/>
                      <a:pt x="60" y="163"/>
                      <a:pt x="46" y="149"/>
                    </a:cubicBezTo>
                    <a:cubicBezTo>
                      <a:pt x="32" y="135"/>
                      <a:pt x="25" y="117"/>
                      <a:pt x="25" y="98"/>
                    </a:cubicBezTo>
                    <a:cubicBezTo>
                      <a:pt x="25" y="78"/>
                      <a:pt x="32" y="60"/>
                      <a:pt x="46" y="46"/>
                    </a:cubicBezTo>
                    <a:cubicBezTo>
                      <a:pt x="60" y="32"/>
                      <a:pt x="78" y="25"/>
                      <a:pt x="97" y="25"/>
                    </a:cubicBezTo>
                    <a:cubicBezTo>
                      <a:pt x="117" y="25"/>
                      <a:pt x="135" y="32"/>
                      <a:pt x="149" y="46"/>
                    </a:cubicBezTo>
                    <a:cubicBezTo>
                      <a:pt x="163" y="60"/>
                      <a:pt x="170" y="78"/>
                      <a:pt x="170" y="97"/>
                    </a:cubicBezTo>
                    <a:cubicBezTo>
                      <a:pt x="171" y="138"/>
                      <a:pt x="138" y="170"/>
                      <a:pt x="98" y="170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Freeform 155"/>
              <p:cNvSpPr/>
              <p:nvPr/>
            </p:nvSpPr>
            <p:spPr bwMode="auto">
              <a:xfrm>
                <a:off x="4079876" y="4043363"/>
                <a:ext cx="493713" cy="496888"/>
              </a:xfrm>
              <a:custGeom>
                <a:gdLst>
                  <a:gd fmla="*/ 10 w 131" name="T0"/>
                  <a:gd fmla="*/ 122 h 132" name="T1"/>
                  <a:gd fmla="*/ 10 w 131" name="T2"/>
                  <a:gd fmla="*/ 122 h 132" name="T3"/>
                  <a:gd fmla="*/ 45 w 131" name="T4"/>
                  <a:gd fmla="*/ 122 h 132" name="T5"/>
                  <a:gd fmla="*/ 122 w 131" name="T6"/>
                  <a:gd fmla="*/ 45 h 132" name="T7"/>
                  <a:gd fmla="*/ 122 w 131" name="T8"/>
                  <a:gd fmla="*/ 10 h 132" name="T9"/>
                  <a:gd fmla="*/ 122 w 131" name="T10"/>
                  <a:gd fmla="*/ 10 h 132" name="T11"/>
                  <a:gd fmla="*/ 86 w 131" name="T12"/>
                  <a:gd fmla="*/ 10 h 132" name="T13"/>
                  <a:gd fmla="*/ 10 w 131" name="T14"/>
                  <a:gd fmla="*/ 87 h 132" name="T15"/>
                  <a:gd fmla="*/ 10 w 131" name="T16"/>
                  <a:gd fmla="*/ 122 h 13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32" w="131">
                    <a:moveTo>
                      <a:pt x="10" y="122"/>
                    </a:moveTo>
                    <a:cubicBezTo>
                      <a:pt x="10" y="122"/>
                      <a:pt x="10" y="122"/>
                      <a:pt x="10" y="122"/>
                    </a:cubicBezTo>
                    <a:cubicBezTo>
                      <a:pt x="20" y="132"/>
                      <a:pt x="36" y="132"/>
                      <a:pt x="45" y="122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31" y="35"/>
                      <a:pt x="131" y="2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12" y="0"/>
                      <a:pt x="96" y="0"/>
                      <a:pt x="86" y="10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96"/>
                      <a:pt x="0" y="112"/>
                      <a:pt x="10" y="12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Freeform 156"/>
              <p:cNvSpPr/>
              <p:nvPr/>
            </p:nvSpPr>
            <p:spPr bwMode="auto">
              <a:xfrm>
                <a:off x="4144963" y="4144963"/>
                <a:ext cx="368300" cy="368300"/>
              </a:xfrm>
              <a:custGeom>
                <a:gdLst>
                  <a:gd fmla="*/ 4 w 98" name="T0"/>
                  <a:gd fmla="*/ 95 h 98" name="T1"/>
                  <a:gd fmla="*/ 17 w 98" name="T2"/>
                  <a:gd fmla="*/ 94 h 98" name="T3"/>
                  <a:gd fmla="*/ 94 w 98" name="T4"/>
                  <a:gd fmla="*/ 18 h 98" name="T5"/>
                  <a:gd fmla="*/ 94 w 98" name="T6"/>
                  <a:gd fmla="*/ 4 h 98" name="T7"/>
                  <a:gd fmla="*/ 80 w 98" name="T8"/>
                  <a:gd fmla="*/ 4 h 98" name="T9"/>
                  <a:gd fmla="*/ 4 w 98" name="T10"/>
                  <a:gd fmla="*/ 81 h 98" name="T11"/>
                  <a:gd fmla="*/ 4 w 98" name="T12"/>
                  <a:gd fmla="*/ 94 h 98" name="T13"/>
                  <a:gd fmla="*/ 4 w 98" name="T14"/>
                  <a:gd fmla="*/ 95 h 9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98" w="98">
                    <a:moveTo>
                      <a:pt x="4" y="95"/>
                    </a:moveTo>
                    <a:cubicBezTo>
                      <a:pt x="7" y="98"/>
                      <a:pt x="14" y="98"/>
                      <a:pt x="17" y="94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8" y="14"/>
                      <a:pt x="98" y="8"/>
                      <a:pt x="94" y="4"/>
                    </a:cubicBezTo>
                    <a:cubicBezTo>
                      <a:pt x="90" y="0"/>
                      <a:pt x="84" y="0"/>
                      <a:pt x="80" y="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1"/>
                      <a:pt x="4" y="94"/>
                    </a:cubicBezTo>
                    <a:lnTo>
                      <a:pt x="4" y="95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Freeform 157"/>
              <p:cNvSpPr/>
              <p:nvPr/>
            </p:nvSpPr>
            <p:spPr bwMode="auto">
              <a:xfrm>
                <a:off x="4835526" y="3430588"/>
                <a:ext cx="350838" cy="695325"/>
              </a:xfrm>
              <a:custGeom>
                <a:gdLst>
                  <a:gd fmla="*/ 1 w 93" name="T0"/>
                  <a:gd fmla="*/ 185 h 185" name="T1"/>
                  <a:gd fmla="*/ 1 w 93" name="T2"/>
                  <a:gd fmla="*/ 173 h 185" name="T3"/>
                  <a:gd fmla="*/ 81 w 93" name="T4"/>
                  <a:gd fmla="*/ 92 h 185" name="T5"/>
                  <a:gd fmla="*/ 57 w 93" name="T6"/>
                  <a:gd fmla="*/ 36 h 185" name="T7"/>
                  <a:gd fmla="*/ 1 w 93" name="T8"/>
                  <a:gd fmla="*/ 12 h 185" name="T9"/>
                  <a:gd fmla="*/ 0 w 93" name="T10"/>
                  <a:gd fmla="*/ 12 h 185" name="T11"/>
                  <a:gd fmla="*/ 0 w 93" name="T12"/>
                  <a:gd fmla="*/ 0 h 185" name="T13"/>
                  <a:gd fmla="*/ 1 w 93" name="T14"/>
                  <a:gd fmla="*/ 0 h 185" name="T15"/>
                  <a:gd fmla="*/ 66 w 93" name="T16"/>
                  <a:gd fmla="*/ 27 h 185" name="T17"/>
                  <a:gd fmla="*/ 93 w 93" name="T18"/>
                  <a:gd fmla="*/ 92 h 185" name="T19"/>
                  <a:gd fmla="*/ 1 w 93" name="T20"/>
                  <a:gd fmla="*/ 185 h 185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85" w="93">
                    <a:moveTo>
                      <a:pt x="1" y="185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45" y="173"/>
                      <a:pt x="81" y="137"/>
                      <a:pt x="81" y="92"/>
                    </a:cubicBezTo>
                    <a:cubicBezTo>
                      <a:pt x="81" y="71"/>
                      <a:pt x="72" y="51"/>
                      <a:pt x="57" y="36"/>
                    </a:cubicBezTo>
                    <a:cubicBezTo>
                      <a:pt x="42" y="21"/>
                      <a:pt x="22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0"/>
                      <a:pt x="48" y="10"/>
                      <a:pt x="66" y="27"/>
                    </a:cubicBezTo>
                    <a:cubicBezTo>
                      <a:pt x="83" y="45"/>
                      <a:pt x="93" y="68"/>
                      <a:pt x="93" y="92"/>
                    </a:cubicBezTo>
                    <a:cubicBezTo>
                      <a:pt x="93" y="143"/>
                      <a:pt x="52" y="185"/>
                      <a:pt x="1" y="18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173"/>
              <p:cNvSpPr/>
              <p:nvPr/>
            </p:nvSpPr>
            <p:spPr bwMode="auto">
              <a:xfrm>
                <a:off x="4483101" y="3971926"/>
                <a:ext cx="161925" cy="165100"/>
              </a:xfrm>
              <a:custGeom>
                <a:gdLst>
                  <a:gd fmla="*/ 5 w 43" name="T0"/>
                  <a:gd fmla="*/ 39 h 44" name="T1"/>
                  <a:gd fmla="*/ 23 w 43" name="T2"/>
                  <a:gd fmla="*/ 39 h 44" name="T3"/>
                  <a:gd fmla="*/ 38 w 43" name="T4"/>
                  <a:gd fmla="*/ 23 h 44" name="T5"/>
                  <a:gd fmla="*/ 38 w 43" name="T6"/>
                  <a:gd fmla="*/ 5 h 44" name="T7"/>
                  <a:gd fmla="*/ 38 w 43" name="T8"/>
                  <a:gd fmla="*/ 5 h 44" name="T9"/>
                  <a:gd fmla="*/ 20 w 43" name="T10"/>
                  <a:gd fmla="*/ 5 h 44" name="T11"/>
                  <a:gd fmla="*/ 5 w 43" name="T12"/>
                  <a:gd fmla="*/ 21 h 44" name="T13"/>
                  <a:gd fmla="*/ 5 w 43" name="T14"/>
                  <a:gd fmla="*/ 39 h 4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4" w="43">
                    <a:moveTo>
                      <a:pt x="5" y="39"/>
                    </a:moveTo>
                    <a:cubicBezTo>
                      <a:pt x="10" y="44"/>
                      <a:pt x="18" y="44"/>
                      <a:pt x="23" y="39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3" y="18"/>
                      <a:pt x="43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25" y="0"/>
                      <a:pt x="20" y="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6"/>
                      <a:pt x="0" y="34"/>
                      <a:pt x="5" y="3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32810" y="3739357"/>
              <a:ext cx="1785938" cy="1397000"/>
              <a:chOff x="5332413" y="3738563"/>
              <a:chExt cx="1785938" cy="1397000"/>
            </a:xfrm>
          </p:grpSpPr>
          <p:sp>
            <p:nvSpPr>
              <p:cNvPr id="239" name="Freeform 203"/>
              <p:cNvSpPr/>
              <p:nvPr/>
            </p:nvSpPr>
            <p:spPr bwMode="auto">
              <a:xfrm>
                <a:off x="5332413" y="3738563"/>
                <a:ext cx="1785938" cy="1397000"/>
              </a:xfrm>
              <a:custGeom>
                <a:gdLst>
                  <a:gd fmla="*/ 475 w 475" name="T0"/>
                  <a:gd fmla="*/ 349 h 372" name="T1"/>
                  <a:gd fmla="*/ 475 w 475" name="T2"/>
                  <a:gd fmla="*/ 23 h 372" name="T3"/>
                  <a:gd fmla="*/ 451 w 475" name="T4"/>
                  <a:gd fmla="*/ 0 h 372" name="T5"/>
                  <a:gd fmla="*/ 23 w 475" name="T6"/>
                  <a:gd fmla="*/ 0 h 372" name="T7"/>
                  <a:gd fmla="*/ 0 w 475" name="T8"/>
                  <a:gd fmla="*/ 23 h 372" name="T9"/>
                  <a:gd fmla="*/ 0 w 475" name="T10"/>
                  <a:gd fmla="*/ 349 h 372" name="T11"/>
                  <a:gd fmla="*/ 23 w 475" name="T12"/>
                  <a:gd fmla="*/ 372 h 372" name="T13"/>
                  <a:gd fmla="*/ 451 w 475" name="T14"/>
                  <a:gd fmla="*/ 372 h 372" name="T15"/>
                  <a:gd fmla="*/ 475 w 475" name="T16"/>
                  <a:gd fmla="*/ 349 h 37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72" w="475">
                    <a:moveTo>
                      <a:pt x="475" y="349"/>
                    </a:moveTo>
                    <a:cubicBezTo>
                      <a:pt x="475" y="23"/>
                      <a:pt x="475" y="23"/>
                      <a:pt x="475" y="23"/>
                    </a:cubicBezTo>
                    <a:cubicBezTo>
                      <a:pt x="475" y="10"/>
                      <a:pt x="464" y="0"/>
                      <a:pt x="4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62"/>
                      <a:pt x="10" y="372"/>
                      <a:pt x="23" y="372"/>
                    </a:cubicBezTo>
                    <a:cubicBezTo>
                      <a:pt x="451" y="372"/>
                      <a:pt x="451" y="372"/>
                      <a:pt x="451" y="372"/>
                    </a:cubicBezTo>
                    <a:cubicBezTo>
                      <a:pt x="464" y="372"/>
                      <a:pt x="475" y="362"/>
                      <a:pt x="475" y="34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" name="Rectangle 206"/>
              <p:cNvSpPr>
                <a:spLocks noChangeArrowheads="1"/>
              </p:cNvSpPr>
              <p:nvPr/>
            </p:nvSpPr>
            <p:spPr bwMode="auto">
              <a:xfrm>
                <a:off x="5500688" y="3895726"/>
                <a:ext cx="1444625" cy="1082675"/>
              </a:xfrm>
              <a:prstGeom prst="rect">
                <a:avLst/>
              </a:pr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" name="Freeform 207"/>
              <p:cNvSpPr/>
              <p:nvPr/>
            </p:nvSpPr>
            <p:spPr bwMode="auto">
              <a:xfrm>
                <a:off x="5500688" y="3895726"/>
                <a:ext cx="1444625" cy="1082675"/>
              </a:xfrm>
              <a:custGeom>
                <a:gdLst>
                  <a:gd fmla="*/ 0 w 910" name="T0"/>
                  <a:gd fmla="*/ 682 h 682" name="T1"/>
                  <a:gd fmla="*/ 0 w 910" name="T2"/>
                  <a:gd fmla="*/ 0 h 682" name="T3"/>
                  <a:gd fmla="*/ 910 w 910" name="T4"/>
                  <a:gd fmla="*/ 0 h 682" name="T5"/>
                  <a:gd fmla="*/ 0 w 910" name="T6"/>
                  <a:gd fmla="*/ 682 h 68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82" w="910">
                    <a:moveTo>
                      <a:pt x="0" y="682"/>
                    </a:moveTo>
                    <a:lnTo>
                      <a:pt x="0" y="0"/>
                    </a:lnTo>
                    <a:lnTo>
                      <a:pt x="910" y="0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" name="Freeform 215"/>
              <p:cNvSpPr/>
              <p:nvPr/>
            </p:nvSpPr>
            <p:spPr bwMode="auto">
              <a:xfrm>
                <a:off x="5940426" y="4219576"/>
                <a:ext cx="565150" cy="434975"/>
              </a:xfrm>
              <a:custGeom>
                <a:gdLst>
                  <a:gd fmla="*/ 143 w 150" name="T0"/>
                  <a:gd fmla="*/ 110 h 116" name="T1"/>
                  <a:gd fmla="*/ 8 w 150" name="T2"/>
                  <a:gd fmla="*/ 110 h 116" name="T3"/>
                  <a:gd fmla="*/ 8 w 150" name="T4"/>
                  <a:gd fmla="*/ 6 h 116" name="T5"/>
                  <a:gd fmla="*/ 143 w 150" name="T6"/>
                  <a:gd fmla="*/ 6 h 116" name="T7"/>
                  <a:gd fmla="*/ 143 w 150" name="T8"/>
                  <a:gd fmla="*/ 110 h 1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15" w="150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" name="Freeform 216"/>
              <p:cNvSpPr/>
              <p:nvPr/>
            </p:nvSpPr>
            <p:spPr bwMode="auto">
              <a:xfrm>
                <a:off x="5948363" y="4437063"/>
                <a:ext cx="549275" cy="217488"/>
              </a:xfrm>
              <a:custGeom>
                <a:gdLst>
                  <a:gd fmla="*/ 6 w 146" name="T0"/>
                  <a:gd fmla="*/ 52 h 58" name="T1"/>
                  <a:gd fmla="*/ 141 w 146" name="T2"/>
                  <a:gd fmla="*/ 52 h 58" name="T3"/>
                  <a:gd fmla="*/ 146 w 146" name="T4"/>
                  <a:gd fmla="*/ 0 h 58" name="T5"/>
                  <a:gd fmla="*/ 0 w 146" name="T6"/>
                  <a:gd fmla="*/ 0 h 58" name="T7"/>
                  <a:gd fmla="*/ 6 w 146" name="T8"/>
                  <a:gd fmla="*/ 52 h 5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7" w="146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" name="Freeform 217"/>
              <p:cNvSpPr/>
              <p:nvPr/>
            </p:nvSpPr>
            <p:spPr bwMode="auto">
              <a:xfrm>
                <a:off x="6162676" y="4327526"/>
                <a:ext cx="173038" cy="219075"/>
              </a:xfrm>
              <a:custGeom>
                <a:gdLst>
                  <a:gd fmla="*/ 44 w 46" name="T0"/>
                  <a:gd fmla="*/ 26 h 58" name="T1"/>
                  <a:gd fmla="*/ 44 w 46" name="T2"/>
                  <a:gd fmla="*/ 32 h 58" name="T3"/>
                  <a:gd fmla="*/ 5 w 46" name="T4"/>
                  <a:gd fmla="*/ 56 h 58" name="T5"/>
                  <a:gd fmla="*/ 0 w 46" name="T6"/>
                  <a:gd fmla="*/ 53 h 58" name="T7"/>
                  <a:gd fmla="*/ 0 w 46" name="T8"/>
                  <a:gd fmla="*/ 4 h 58" name="T9"/>
                  <a:gd fmla="*/ 5 w 46" name="T10"/>
                  <a:gd fmla="*/ 1 h 58" name="T11"/>
                  <a:gd fmla="*/ 44 w 46" name="T12"/>
                  <a:gd fmla="*/ 26 h 5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7" w="46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" name="Freeform 218"/>
              <p:cNvSpPr/>
              <p:nvPr/>
            </p:nvSpPr>
            <p:spPr bwMode="auto">
              <a:xfrm>
                <a:off x="6162676" y="4437063"/>
                <a:ext cx="173038" cy="109538"/>
              </a:xfrm>
              <a:custGeom>
                <a:gdLst>
                  <a:gd fmla="*/ 0 w 46" name="T0"/>
                  <a:gd fmla="*/ 24 h 29" name="T1"/>
                  <a:gd fmla="*/ 5 w 46" name="T2"/>
                  <a:gd fmla="*/ 27 h 29" name="T3"/>
                  <a:gd fmla="*/ 44 w 46" name="T4"/>
                  <a:gd fmla="*/ 3 h 29" name="T5"/>
                  <a:gd fmla="*/ 46 w 46" name="T6"/>
                  <a:gd fmla="*/ 0 h 29" name="T7"/>
                  <a:gd fmla="*/ 0 w 46" name="T8"/>
                  <a:gd fmla="*/ 0 h 29" name="T9"/>
                  <a:gd fmla="*/ 0 w 46" name="T10"/>
                  <a:gd fmla="*/ 24 h 2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8" w="46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62" name="Freeform 203"/>
            <p:cNvSpPr/>
            <p:nvPr/>
          </p:nvSpPr>
          <p:spPr bwMode="auto">
            <a:xfrm>
              <a:off x="5332810" y="3739357"/>
              <a:ext cx="1785938" cy="1397000"/>
            </a:xfrm>
            <a:custGeom>
              <a:gdLst>
                <a:gd fmla="*/ 475 w 475" name="T0"/>
                <a:gd fmla="*/ 349 h 372" name="T1"/>
                <a:gd fmla="*/ 475 w 475" name="T2"/>
                <a:gd fmla="*/ 23 h 372" name="T3"/>
                <a:gd fmla="*/ 451 w 475" name="T4"/>
                <a:gd fmla="*/ 0 h 372" name="T5"/>
                <a:gd fmla="*/ 23 w 475" name="T6"/>
                <a:gd fmla="*/ 0 h 372" name="T7"/>
                <a:gd fmla="*/ 0 w 475" name="T8"/>
                <a:gd fmla="*/ 23 h 372" name="T9"/>
                <a:gd fmla="*/ 0 w 475" name="T10"/>
                <a:gd fmla="*/ 349 h 372" name="T11"/>
                <a:gd fmla="*/ 23 w 475" name="T12"/>
                <a:gd fmla="*/ 372 h 372" name="T13"/>
                <a:gd fmla="*/ 451 w 475" name="T14"/>
                <a:gd fmla="*/ 372 h 372" name="T15"/>
                <a:gd fmla="*/ 475 w 475" name="T16"/>
                <a:gd fmla="*/ 349 h 37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72" w="475">
                  <a:moveTo>
                    <a:pt x="475" y="349"/>
                  </a:moveTo>
                  <a:cubicBezTo>
                    <a:pt x="475" y="23"/>
                    <a:pt x="475" y="23"/>
                    <a:pt x="475" y="23"/>
                  </a:cubicBezTo>
                  <a:cubicBezTo>
                    <a:pt x="475" y="10"/>
                    <a:pt x="464" y="0"/>
                    <a:pt x="45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62"/>
                    <a:pt x="10" y="372"/>
                    <a:pt x="23" y="372"/>
                  </a:cubicBezTo>
                  <a:cubicBezTo>
                    <a:pt x="451" y="372"/>
                    <a:pt x="451" y="372"/>
                    <a:pt x="451" y="372"/>
                  </a:cubicBezTo>
                  <a:cubicBezTo>
                    <a:pt x="464" y="372"/>
                    <a:pt x="475" y="362"/>
                    <a:pt x="475" y="349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Rectangle 206"/>
            <p:cNvSpPr>
              <a:spLocks noChangeArrowheads="1"/>
            </p:cNvSpPr>
            <p:nvPr/>
          </p:nvSpPr>
          <p:spPr bwMode="auto">
            <a:xfrm>
              <a:off x="5501085" y="3896520"/>
              <a:ext cx="1444625" cy="1082675"/>
            </a:xfrm>
            <a:prstGeom prst="rect">
              <a:avLst/>
            </a:prstGeom>
            <a:solidFill>
              <a:srgbClr val="8FC4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207"/>
            <p:cNvSpPr/>
            <p:nvPr/>
          </p:nvSpPr>
          <p:spPr bwMode="auto">
            <a:xfrm>
              <a:off x="5501085" y="3896520"/>
              <a:ext cx="1444625" cy="1082675"/>
            </a:xfrm>
            <a:custGeom>
              <a:gdLst>
                <a:gd fmla="*/ 0 w 910" name="T0"/>
                <a:gd fmla="*/ 682 h 682" name="T1"/>
                <a:gd fmla="*/ 0 w 910" name="T2"/>
                <a:gd fmla="*/ 0 h 682" name="T3"/>
                <a:gd fmla="*/ 910 w 910" name="T4"/>
                <a:gd fmla="*/ 0 h 682" name="T5"/>
                <a:gd fmla="*/ 0 w 910" name="T6"/>
                <a:gd fmla="*/ 682 h 68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82" w="910">
                  <a:moveTo>
                    <a:pt x="0" y="682"/>
                  </a:moveTo>
                  <a:lnTo>
                    <a:pt x="0" y="0"/>
                  </a:lnTo>
                  <a:lnTo>
                    <a:pt x="910" y="0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A6DA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5940823" y="4220370"/>
              <a:ext cx="565150" cy="434975"/>
              <a:chOff x="5940823" y="4220370"/>
              <a:chExt cx="565150" cy="434975"/>
            </a:xfrm>
          </p:grpSpPr>
          <p:sp>
            <p:nvSpPr>
              <p:cNvPr id="265" name="Freeform 215"/>
              <p:cNvSpPr/>
              <p:nvPr/>
            </p:nvSpPr>
            <p:spPr bwMode="auto">
              <a:xfrm>
                <a:off x="5940823" y="4220370"/>
                <a:ext cx="565150" cy="434975"/>
              </a:xfrm>
              <a:custGeom>
                <a:gdLst>
                  <a:gd fmla="*/ 143 w 150" name="T0"/>
                  <a:gd fmla="*/ 110 h 116" name="T1"/>
                  <a:gd fmla="*/ 8 w 150" name="T2"/>
                  <a:gd fmla="*/ 110 h 116" name="T3"/>
                  <a:gd fmla="*/ 8 w 150" name="T4"/>
                  <a:gd fmla="*/ 6 h 116" name="T5"/>
                  <a:gd fmla="*/ 143 w 150" name="T6"/>
                  <a:gd fmla="*/ 6 h 116" name="T7"/>
                  <a:gd fmla="*/ 143 w 150" name="T8"/>
                  <a:gd fmla="*/ 110 h 1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15" w="150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Freeform 216"/>
              <p:cNvSpPr/>
              <p:nvPr/>
            </p:nvSpPr>
            <p:spPr bwMode="auto">
              <a:xfrm>
                <a:off x="5948760" y="4437857"/>
                <a:ext cx="549275" cy="217488"/>
              </a:xfrm>
              <a:custGeom>
                <a:gdLst>
                  <a:gd fmla="*/ 6 w 146" name="T0"/>
                  <a:gd fmla="*/ 52 h 58" name="T1"/>
                  <a:gd fmla="*/ 141 w 146" name="T2"/>
                  <a:gd fmla="*/ 52 h 58" name="T3"/>
                  <a:gd fmla="*/ 146 w 146" name="T4"/>
                  <a:gd fmla="*/ 0 h 58" name="T5"/>
                  <a:gd fmla="*/ 0 w 146" name="T6"/>
                  <a:gd fmla="*/ 0 h 58" name="T7"/>
                  <a:gd fmla="*/ 6 w 146" name="T8"/>
                  <a:gd fmla="*/ 52 h 5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7" w="146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6163073" y="4328320"/>
              <a:ext cx="173038" cy="219075"/>
              <a:chOff x="6163073" y="4328320"/>
              <a:chExt cx="173038" cy="219075"/>
            </a:xfrm>
          </p:grpSpPr>
          <p:sp>
            <p:nvSpPr>
              <p:cNvPr id="267" name="Freeform 217"/>
              <p:cNvSpPr/>
              <p:nvPr/>
            </p:nvSpPr>
            <p:spPr bwMode="auto">
              <a:xfrm>
                <a:off x="6163073" y="4328320"/>
                <a:ext cx="173038" cy="219075"/>
              </a:xfrm>
              <a:custGeom>
                <a:gdLst>
                  <a:gd fmla="*/ 44 w 46" name="T0"/>
                  <a:gd fmla="*/ 26 h 58" name="T1"/>
                  <a:gd fmla="*/ 44 w 46" name="T2"/>
                  <a:gd fmla="*/ 32 h 58" name="T3"/>
                  <a:gd fmla="*/ 5 w 46" name="T4"/>
                  <a:gd fmla="*/ 56 h 58" name="T5"/>
                  <a:gd fmla="*/ 0 w 46" name="T6"/>
                  <a:gd fmla="*/ 53 h 58" name="T7"/>
                  <a:gd fmla="*/ 0 w 46" name="T8"/>
                  <a:gd fmla="*/ 4 h 58" name="T9"/>
                  <a:gd fmla="*/ 5 w 46" name="T10"/>
                  <a:gd fmla="*/ 1 h 58" name="T11"/>
                  <a:gd fmla="*/ 44 w 46" name="T12"/>
                  <a:gd fmla="*/ 26 h 5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7" w="46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218"/>
              <p:cNvSpPr/>
              <p:nvPr/>
            </p:nvSpPr>
            <p:spPr bwMode="auto">
              <a:xfrm>
                <a:off x="6163073" y="4437857"/>
                <a:ext cx="173038" cy="109538"/>
              </a:xfrm>
              <a:custGeom>
                <a:gdLst>
                  <a:gd fmla="*/ 0 w 46" name="T0"/>
                  <a:gd fmla="*/ 24 h 29" name="T1"/>
                  <a:gd fmla="*/ 5 w 46" name="T2"/>
                  <a:gd fmla="*/ 27 h 29" name="T3"/>
                  <a:gd fmla="*/ 44 w 46" name="T4"/>
                  <a:gd fmla="*/ 3 h 29" name="T5"/>
                  <a:gd fmla="*/ 46 w 46" name="T6"/>
                  <a:gd fmla="*/ 0 h 29" name="T7"/>
                  <a:gd fmla="*/ 0 w 46" name="T8"/>
                  <a:gd fmla="*/ 0 h 29" name="T9"/>
                  <a:gd fmla="*/ 0 w 46" name="T10"/>
                  <a:gd fmla="*/ 24 h 2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8" w="46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75" name="Freeform 215"/>
            <p:cNvSpPr/>
            <p:nvPr/>
          </p:nvSpPr>
          <p:spPr bwMode="auto">
            <a:xfrm>
              <a:off x="5937251" y="4217196"/>
              <a:ext cx="565150" cy="434975"/>
            </a:xfrm>
            <a:custGeom>
              <a:gdLst>
                <a:gd fmla="*/ 143 w 150" name="T0"/>
                <a:gd fmla="*/ 110 h 116" name="T1"/>
                <a:gd fmla="*/ 8 w 150" name="T2"/>
                <a:gd fmla="*/ 110 h 116" name="T3"/>
                <a:gd fmla="*/ 8 w 150" name="T4"/>
                <a:gd fmla="*/ 6 h 116" name="T5"/>
                <a:gd fmla="*/ 143 w 150" name="T6"/>
                <a:gd fmla="*/ 6 h 116" name="T7"/>
                <a:gd fmla="*/ 143 w 150" name="T8"/>
                <a:gd fmla="*/ 110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150">
                  <a:moveTo>
                    <a:pt x="143" y="110"/>
                  </a:moveTo>
                  <a:cubicBezTo>
                    <a:pt x="98" y="116"/>
                    <a:pt x="53" y="116"/>
                    <a:pt x="8" y="110"/>
                  </a:cubicBezTo>
                  <a:cubicBezTo>
                    <a:pt x="0" y="75"/>
                    <a:pt x="0" y="41"/>
                    <a:pt x="8" y="6"/>
                  </a:cubicBezTo>
                  <a:cubicBezTo>
                    <a:pt x="53" y="0"/>
                    <a:pt x="98" y="0"/>
                    <a:pt x="143" y="6"/>
                  </a:cubicBezTo>
                  <a:cubicBezTo>
                    <a:pt x="150" y="41"/>
                    <a:pt x="150" y="75"/>
                    <a:pt x="143" y="110"/>
                  </a:cubicBezTo>
                  <a:close/>
                </a:path>
              </a:pathLst>
            </a:custGeom>
            <a:noFill/>
            <a:ln>
              <a:solidFill>
                <a:srgbClr val="FD6120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6294637" y="4554538"/>
              <a:ext cx="878482" cy="2221706"/>
              <a:chOff x="6294637" y="4554538"/>
              <a:chExt cx="878482" cy="2221706"/>
            </a:xfrm>
          </p:grpSpPr>
          <p:sp>
            <p:nvSpPr>
              <p:cNvPr id="31" name="Freeform 219"/>
              <p:cNvSpPr/>
              <p:nvPr/>
            </p:nvSpPr>
            <p:spPr bwMode="auto">
              <a:xfrm>
                <a:off x="6294637" y="4554538"/>
                <a:ext cx="871538" cy="1108075"/>
              </a:xfrm>
              <a:custGeom>
                <a:gdLst>
                  <a:gd fmla="*/ 213 w 232" name="T0"/>
                  <a:gd fmla="*/ 99 h 295" name="T1"/>
                  <a:gd fmla="*/ 194 w 232" name="T2"/>
                  <a:gd fmla="*/ 113 h 295" name="T3"/>
                  <a:gd fmla="*/ 185 w 232" name="T4"/>
                  <a:gd fmla="*/ 111 h 295" name="T5"/>
                  <a:gd fmla="*/ 185 w 232" name="T6"/>
                  <a:gd fmla="*/ 98 h 295" name="T7"/>
                  <a:gd fmla="*/ 165 w 232" name="T8"/>
                  <a:gd fmla="*/ 78 h 295" name="T9"/>
                  <a:gd fmla="*/ 146 w 232" name="T10"/>
                  <a:gd fmla="*/ 98 h 295" name="T11"/>
                  <a:gd fmla="*/ 146 w 232" name="T12"/>
                  <a:gd fmla="*/ 111 h 295" name="T13"/>
                  <a:gd fmla="*/ 136 w 232" name="T14"/>
                  <a:gd fmla="*/ 111 h 295" name="T15"/>
                  <a:gd fmla="*/ 136 w 232" name="T16"/>
                  <a:gd fmla="*/ 80 h 295" name="T17"/>
                  <a:gd fmla="*/ 117 w 232" name="T18"/>
                  <a:gd fmla="*/ 61 h 295" name="T19"/>
                  <a:gd fmla="*/ 97 w 232" name="T20"/>
                  <a:gd fmla="*/ 80 h 295" name="T21"/>
                  <a:gd fmla="*/ 97 w 232" name="T22"/>
                  <a:gd fmla="*/ 111 h 295" name="T23"/>
                  <a:gd fmla="*/ 88 w 232" name="T24"/>
                  <a:gd fmla="*/ 112 h 295" name="T25"/>
                  <a:gd fmla="*/ 88 w 232" name="T26"/>
                  <a:gd fmla="*/ 20 h 295" name="T27"/>
                  <a:gd fmla="*/ 69 w 232" name="T28"/>
                  <a:gd fmla="*/ 0 h 295" name="T29"/>
                  <a:gd fmla="*/ 49 w 232" name="T30"/>
                  <a:gd fmla="*/ 20 h 295" name="T31"/>
                  <a:gd fmla="*/ 49 w 232" name="T32"/>
                  <a:gd fmla="*/ 160 h 295" name="T33"/>
                  <a:gd fmla="*/ 49 w 232" name="T34"/>
                  <a:gd fmla="*/ 162 h 295" name="T35"/>
                  <a:gd fmla="*/ 49 w 232" name="T36"/>
                  <a:gd fmla="*/ 210 h 295" name="T37"/>
                  <a:gd fmla="*/ 40 w 232" name="T38"/>
                  <a:gd fmla="*/ 201 h 295" name="T39"/>
                  <a:gd fmla="*/ 40 w 232" name="T40"/>
                  <a:gd fmla="*/ 162 h 295" name="T41"/>
                  <a:gd fmla="*/ 11 w 232" name="T42"/>
                  <a:gd fmla="*/ 134 h 295" name="T43"/>
                  <a:gd fmla="*/ 2 w 232" name="T44"/>
                  <a:gd fmla="*/ 134 h 295" name="T45"/>
                  <a:gd fmla="*/ 0 w 232" name="T46"/>
                  <a:gd fmla="*/ 134 h 295" name="T47"/>
                  <a:gd fmla="*/ 0 w 232" name="T48"/>
                  <a:gd fmla="*/ 170 h 295" name="T49"/>
                  <a:gd fmla="*/ 0 w 232" name="T50"/>
                  <a:gd fmla="*/ 170 h 295" name="T51"/>
                  <a:gd fmla="*/ 0 w 232" name="T52"/>
                  <a:gd fmla="*/ 217 h 295" name="T53"/>
                  <a:gd fmla="*/ 65 w 232" name="T54"/>
                  <a:gd fmla="*/ 281 h 295" name="T55"/>
                  <a:gd fmla="*/ 100 w 232" name="T56"/>
                  <a:gd fmla="*/ 295 h 295" name="T57"/>
                  <a:gd fmla="*/ 182 w 232" name="T58"/>
                  <a:gd fmla="*/ 295 h 295" name="T59"/>
                  <a:gd fmla="*/ 232 w 232" name="T60"/>
                  <a:gd fmla="*/ 244 h 295" name="T61"/>
                  <a:gd fmla="*/ 232 w 232" name="T62"/>
                  <a:gd fmla="*/ 210 h 295" name="T63"/>
                  <a:gd fmla="*/ 232 w 232" name="T64"/>
                  <a:gd fmla="*/ 162 h 295" name="T65"/>
                  <a:gd fmla="*/ 232 w 232" name="T66"/>
                  <a:gd fmla="*/ 118 h 295" name="T67"/>
                  <a:gd fmla="*/ 213 w 232" name="T68"/>
                  <a:gd fmla="*/ 99 h 295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295" w="231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219"/>
              <p:cNvSpPr/>
              <p:nvPr/>
            </p:nvSpPr>
            <p:spPr bwMode="auto">
              <a:xfrm flipV="1">
                <a:off x="6301581" y="5668169"/>
                <a:ext cx="871538" cy="1108075"/>
              </a:xfrm>
              <a:custGeom>
                <a:gdLst>
                  <a:gd fmla="*/ 213 w 232" name="T0"/>
                  <a:gd fmla="*/ 99 h 295" name="T1"/>
                  <a:gd fmla="*/ 194 w 232" name="T2"/>
                  <a:gd fmla="*/ 113 h 295" name="T3"/>
                  <a:gd fmla="*/ 185 w 232" name="T4"/>
                  <a:gd fmla="*/ 111 h 295" name="T5"/>
                  <a:gd fmla="*/ 185 w 232" name="T6"/>
                  <a:gd fmla="*/ 98 h 295" name="T7"/>
                  <a:gd fmla="*/ 165 w 232" name="T8"/>
                  <a:gd fmla="*/ 78 h 295" name="T9"/>
                  <a:gd fmla="*/ 146 w 232" name="T10"/>
                  <a:gd fmla="*/ 98 h 295" name="T11"/>
                  <a:gd fmla="*/ 146 w 232" name="T12"/>
                  <a:gd fmla="*/ 111 h 295" name="T13"/>
                  <a:gd fmla="*/ 136 w 232" name="T14"/>
                  <a:gd fmla="*/ 111 h 295" name="T15"/>
                  <a:gd fmla="*/ 136 w 232" name="T16"/>
                  <a:gd fmla="*/ 80 h 295" name="T17"/>
                  <a:gd fmla="*/ 117 w 232" name="T18"/>
                  <a:gd fmla="*/ 61 h 295" name="T19"/>
                  <a:gd fmla="*/ 97 w 232" name="T20"/>
                  <a:gd fmla="*/ 80 h 295" name="T21"/>
                  <a:gd fmla="*/ 97 w 232" name="T22"/>
                  <a:gd fmla="*/ 111 h 295" name="T23"/>
                  <a:gd fmla="*/ 88 w 232" name="T24"/>
                  <a:gd fmla="*/ 112 h 295" name="T25"/>
                  <a:gd fmla="*/ 88 w 232" name="T26"/>
                  <a:gd fmla="*/ 20 h 295" name="T27"/>
                  <a:gd fmla="*/ 69 w 232" name="T28"/>
                  <a:gd fmla="*/ 0 h 295" name="T29"/>
                  <a:gd fmla="*/ 49 w 232" name="T30"/>
                  <a:gd fmla="*/ 20 h 295" name="T31"/>
                  <a:gd fmla="*/ 49 w 232" name="T32"/>
                  <a:gd fmla="*/ 160 h 295" name="T33"/>
                  <a:gd fmla="*/ 49 w 232" name="T34"/>
                  <a:gd fmla="*/ 162 h 295" name="T35"/>
                  <a:gd fmla="*/ 49 w 232" name="T36"/>
                  <a:gd fmla="*/ 210 h 295" name="T37"/>
                  <a:gd fmla="*/ 40 w 232" name="T38"/>
                  <a:gd fmla="*/ 201 h 295" name="T39"/>
                  <a:gd fmla="*/ 40 w 232" name="T40"/>
                  <a:gd fmla="*/ 162 h 295" name="T41"/>
                  <a:gd fmla="*/ 11 w 232" name="T42"/>
                  <a:gd fmla="*/ 134 h 295" name="T43"/>
                  <a:gd fmla="*/ 2 w 232" name="T44"/>
                  <a:gd fmla="*/ 134 h 295" name="T45"/>
                  <a:gd fmla="*/ 0 w 232" name="T46"/>
                  <a:gd fmla="*/ 134 h 295" name="T47"/>
                  <a:gd fmla="*/ 0 w 232" name="T48"/>
                  <a:gd fmla="*/ 170 h 295" name="T49"/>
                  <a:gd fmla="*/ 0 w 232" name="T50"/>
                  <a:gd fmla="*/ 170 h 295" name="T51"/>
                  <a:gd fmla="*/ 0 w 232" name="T52"/>
                  <a:gd fmla="*/ 217 h 295" name="T53"/>
                  <a:gd fmla="*/ 65 w 232" name="T54"/>
                  <a:gd fmla="*/ 281 h 295" name="T55"/>
                  <a:gd fmla="*/ 100 w 232" name="T56"/>
                  <a:gd fmla="*/ 295 h 295" name="T57"/>
                  <a:gd fmla="*/ 182 w 232" name="T58"/>
                  <a:gd fmla="*/ 295 h 295" name="T59"/>
                  <a:gd fmla="*/ 232 w 232" name="T60"/>
                  <a:gd fmla="*/ 244 h 295" name="T61"/>
                  <a:gd fmla="*/ 232 w 232" name="T62"/>
                  <a:gd fmla="*/ 210 h 295" name="T63"/>
                  <a:gd fmla="*/ 232 w 232" name="T64"/>
                  <a:gd fmla="*/ 162 h 295" name="T65"/>
                  <a:gd fmla="*/ 232 w 232" name="T66"/>
                  <a:gd fmla="*/ 118 h 295" name="T67"/>
                  <a:gd fmla="*/ 213 w 232" name="T68"/>
                  <a:gd fmla="*/ 99 h 295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295" w="231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5791201" y="1163638"/>
              <a:ext cx="720724" cy="2197896"/>
              <a:chOff x="5791201" y="1163638"/>
              <a:chExt cx="720724" cy="2197896"/>
            </a:xfrm>
          </p:grpSpPr>
          <p:grpSp>
            <p:nvGrpSpPr>
              <p:cNvPr id="257" name="组合 256"/>
              <p:cNvGrpSpPr/>
              <p:nvPr/>
            </p:nvGrpSpPr>
            <p:grpSpPr>
              <a:xfrm>
                <a:off x="5791201" y="1163638"/>
                <a:ext cx="714375" cy="1093788"/>
                <a:chOff x="5765801" y="1138238"/>
                <a:chExt cx="714375" cy="1093788"/>
              </a:xfrm>
            </p:grpSpPr>
            <p:sp>
              <p:nvSpPr>
                <p:cNvPr id="210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gdLst>
                    <a:gd fmla="*/ 82 w 88" name="T0"/>
                    <a:gd fmla="*/ 13 h 13" name="T1"/>
                    <a:gd fmla="*/ 6 w 88" name="T2"/>
                    <a:gd fmla="*/ 13 h 13" name="T3"/>
                    <a:gd fmla="*/ 0 w 88" name="T4"/>
                    <a:gd fmla="*/ 7 h 13" name="T5"/>
                    <a:gd fmla="*/ 6 w 88" name="T6"/>
                    <a:gd fmla="*/ 0 h 13" name="T7"/>
                    <a:gd fmla="*/ 82 w 88" name="T8"/>
                    <a:gd fmla="*/ 0 h 13" name="T9"/>
                    <a:gd fmla="*/ 88 w 88" name="T10"/>
                    <a:gd fmla="*/ 7 h 13" name="T11"/>
                    <a:gd fmla="*/ 82 w 88" name="T12"/>
                    <a:gd fmla="*/ 13 h 13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3" w="88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solidFill>
                  <a:srgbClr val="2C587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1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gdLst>
                    <a:gd fmla="*/ 0 w 190" name="T0"/>
                    <a:gd fmla="*/ 95 h 229" name="T1"/>
                    <a:gd fmla="*/ 95 w 190" name="T2"/>
                    <a:gd fmla="*/ 0 h 229" name="T3"/>
                    <a:gd fmla="*/ 190 w 190" name="T4"/>
                    <a:gd fmla="*/ 95 h 229" name="T5"/>
                    <a:gd fmla="*/ 152 w 190" name="T6"/>
                    <a:gd fmla="*/ 188 h 229" name="T7"/>
                    <a:gd fmla="*/ 143 w 190" name="T8"/>
                    <a:gd fmla="*/ 229 h 229" name="T9"/>
                    <a:gd fmla="*/ 102 w 190" name="T10"/>
                    <a:gd fmla="*/ 229 h 229" name="T11"/>
                    <a:gd fmla="*/ 88 w 190" name="T12"/>
                    <a:gd fmla="*/ 229 h 229" name="T13"/>
                    <a:gd fmla="*/ 46 w 190" name="T14"/>
                    <a:gd fmla="*/ 229 h 229" name="T15"/>
                    <a:gd fmla="*/ 38 w 190" name="T16"/>
                    <a:gd fmla="*/ 188 h 229" name="T17"/>
                    <a:gd fmla="*/ 0 w 190" name="T18"/>
                    <a:gd fmla="*/ 95 h 229" name="T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b="b" l="0" r="r" t="0"/>
                  <a:pathLst>
                    <a:path h="229" w="190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2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gdLst>
                    <a:gd fmla="*/ 95 w 95" name="T0"/>
                    <a:gd fmla="*/ 229 h 229" name="T1"/>
                    <a:gd fmla="*/ 46 w 95" name="T2"/>
                    <a:gd fmla="*/ 229 h 229" name="T3"/>
                    <a:gd fmla="*/ 38 w 95" name="T4"/>
                    <a:gd fmla="*/ 188 h 229" name="T5"/>
                    <a:gd fmla="*/ 0 w 95" name="T6"/>
                    <a:gd fmla="*/ 95 h 229" name="T7"/>
                    <a:gd fmla="*/ 95 w 95" name="T8"/>
                    <a:gd fmla="*/ 0 h 229" name="T9"/>
                    <a:gd fmla="*/ 95 w 95" name="T10"/>
                    <a:gd fmla="*/ 229 h 229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229" w="95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3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gdLst>
                    <a:gd fmla="*/ 75 w 75" name="T0"/>
                    <a:gd fmla="*/ 75 h 75" name="T1"/>
                    <a:gd fmla="*/ 66 w 75" name="T2"/>
                    <a:gd fmla="*/ 75 h 75" name="T3"/>
                    <a:gd fmla="*/ 0 w 75" name="T4"/>
                    <a:gd fmla="*/ 8 h 75" name="T5"/>
                    <a:gd fmla="*/ 0 w 75" name="T6"/>
                    <a:gd fmla="*/ 0 h 75" name="T7"/>
                    <a:gd fmla="*/ 75 w 75" name="T8"/>
                    <a:gd fmla="*/ 75 h 75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75" w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4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gdLst>
                    <a:gd fmla="*/ 21 w 59" name="T0"/>
                    <a:gd fmla="*/ 236 h 236" name="T1"/>
                    <a:gd fmla="*/ 0 w 59" name="T2"/>
                    <a:gd fmla="*/ 232 h 236" name="T3"/>
                    <a:gd fmla="*/ 40 w 59" name="T4"/>
                    <a:gd fmla="*/ 0 h 236" name="T5"/>
                    <a:gd fmla="*/ 59 w 59" name="T6"/>
                    <a:gd fmla="*/ 4 h 236" name="T7"/>
                    <a:gd fmla="*/ 21 w 59" name="T8"/>
                    <a:gd fmla="*/ 236 h 236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236" w="59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5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gdLst>
                    <a:gd fmla="*/ 38 w 57" name="T0"/>
                    <a:gd fmla="*/ 236 h 236" name="T1"/>
                    <a:gd fmla="*/ 0 w 57" name="T2"/>
                    <a:gd fmla="*/ 4 h 236" name="T3"/>
                    <a:gd fmla="*/ 19 w 57" name="T4"/>
                    <a:gd fmla="*/ 0 h 236" name="T5"/>
                    <a:gd fmla="*/ 57 w 57" name="T6"/>
                    <a:gd fmla="*/ 232 h 236" name="T7"/>
                    <a:gd fmla="*/ 38 w 57" name="T8"/>
                    <a:gd fmla="*/ 236 h 236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236" w="57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6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gdLst>
                    <a:gd fmla="*/ 63 w 63" name="T0"/>
                    <a:gd fmla="*/ 13 h 13" name="T1"/>
                    <a:gd fmla="*/ 57 w 63" name="T2"/>
                    <a:gd fmla="*/ 7 h 13" name="T3"/>
                    <a:gd fmla="*/ 55 w 63" name="T4"/>
                    <a:gd fmla="*/ 4 h 13" name="T5"/>
                    <a:gd fmla="*/ 53 w 63" name="T6"/>
                    <a:gd fmla="*/ 7 h 13" name="T7"/>
                    <a:gd fmla="*/ 47 w 63" name="T8"/>
                    <a:gd fmla="*/ 13 h 13" name="T9"/>
                    <a:gd fmla="*/ 41 w 63" name="T10"/>
                    <a:gd fmla="*/ 7 h 13" name="T11"/>
                    <a:gd fmla="*/ 40 w 63" name="T12"/>
                    <a:gd fmla="*/ 4 h 13" name="T13"/>
                    <a:gd fmla="*/ 38 w 63" name="T14"/>
                    <a:gd fmla="*/ 7 h 13" name="T15"/>
                    <a:gd fmla="*/ 32 w 63" name="T16"/>
                    <a:gd fmla="*/ 13 h 13" name="T17"/>
                    <a:gd fmla="*/ 26 w 63" name="T18"/>
                    <a:gd fmla="*/ 7 h 13" name="T19"/>
                    <a:gd fmla="*/ 24 w 63" name="T20"/>
                    <a:gd fmla="*/ 4 h 13" name="T21"/>
                    <a:gd fmla="*/ 22 w 63" name="T22"/>
                    <a:gd fmla="*/ 7 h 13" name="T23"/>
                    <a:gd fmla="*/ 16 w 63" name="T24"/>
                    <a:gd fmla="*/ 13 h 13" name="T25"/>
                    <a:gd fmla="*/ 10 w 63" name="T26"/>
                    <a:gd fmla="*/ 7 h 13" name="T27"/>
                    <a:gd fmla="*/ 8 w 63" name="T28"/>
                    <a:gd fmla="*/ 4 h 13" name="T29"/>
                    <a:gd fmla="*/ 6 w 63" name="T30"/>
                    <a:gd fmla="*/ 7 h 13" name="T31"/>
                    <a:gd fmla="*/ 0 w 63" name="T32"/>
                    <a:gd fmla="*/ 13 h 13" name="T33"/>
                    <a:gd fmla="*/ 0 w 63" name="T34"/>
                    <a:gd fmla="*/ 9 h 13" name="T35"/>
                    <a:gd fmla="*/ 2 w 63" name="T36"/>
                    <a:gd fmla="*/ 6 h 13" name="T37"/>
                    <a:gd fmla="*/ 8 w 63" name="T38"/>
                    <a:gd fmla="*/ 0 h 13" name="T39"/>
                    <a:gd fmla="*/ 14 w 63" name="T40"/>
                    <a:gd fmla="*/ 6 h 13" name="T41"/>
                    <a:gd fmla="*/ 16 w 63" name="T42"/>
                    <a:gd fmla="*/ 9 h 13" name="T43"/>
                    <a:gd fmla="*/ 18 w 63" name="T44"/>
                    <a:gd fmla="*/ 6 h 13" name="T45"/>
                    <a:gd fmla="*/ 24 w 63" name="T46"/>
                    <a:gd fmla="*/ 0 h 13" name="T47"/>
                    <a:gd fmla="*/ 30 w 63" name="T48"/>
                    <a:gd fmla="*/ 6 h 13" name="T49"/>
                    <a:gd fmla="*/ 32 w 63" name="T50"/>
                    <a:gd fmla="*/ 9 h 13" name="T51"/>
                    <a:gd fmla="*/ 34 w 63" name="T52"/>
                    <a:gd fmla="*/ 6 h 13" name="T53"/>
                    <a:gd fmla="*/ 40 w 63" name="T54"/>
                    <a:gd fmla="*/ 0 h 13" name="T55"/>
                    <a:gd fmla="*/ 46 w 63" name="T56"/>
                    <a:gd fmla="*/ 6 h 13" name="T57"/>
                    <a:gd fmla="*/ 47 w 63" name="T58"/>
                    <a:gd fmla="*/ 9 h 13" name="T59"/>
                    <a:gd fmla="*/ 49 w 63" name="T60"/>
                    <a:gd fmla="*/ 6 h 13" name="T61"/>
                    <a:gd fmla="*/ 55 w 63" name="T62"/>
                    <a:gd fmla="*/ 0 h 13" name="T63"/>
                    <a:gd fmla="*/ 61 w 63" name="T64"/>
                    <a:gd fmla="*/ 6 h 13" name="T65"/>
                    <a:gd fmla="*/ 63 w 63" name="T66"/>
                    <a:gd fmla="*/ 9 h 13" name="T67"/>
                    <a:gd fmla="*/ 63 w 63" name="T68"/>
                    <a:gd fmla="*/ 13 h 13" name="T6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b="b" l="0" r="r" t="0"/>
                  <a:pathLst>
                    <a:path h="13" w="62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7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gdLst>
                    <a:gd fmla="*/ 96 w 96" name="T0"/>
                    <a:gd fmla="*/ 0 h 56" name="T1"/>
                    <a:gd fmla="*/ 96 w 96" name="T2"/>
                    <a:gd fmla="*/ 50 h 56" name="T3"/>
                    <a:gd fmla="*/ 90 w 96" name="T4"/>
                    <a:gd fmla="*/ 56 h 56" name="T5"/>
                    <a:gd fmla="*/ 6 w 96" name="T6"/>
                    <a:gd fmla="*/ 56 h 56" name="T7"/>
                    <a:gd fmla="*/ 0 w 96" name="T8"/>
                    <a:gd fmla="*/ 50 h 56" name="T9"/>
                    <a:gd fmla="*/ 0 w 96" name="T10"/>
                    <a:gd fmla="*/ 0 h 56" name="T11"/>
                    <a:gd fmla="*/ 96 w 96" name="T12"/>
                    <a:gd fmla="*/ 0 h 5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56" w="9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8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19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gdLst>
                    <a:gd fmla="*/ 105 w 110" name="T0"/>
                    <a:gd fmla="*/ 10 h 10" name="T1"/>
                    <a:gd fmla="*/ 5 w 110" name="T2"/>
                    <a:gd fmla="*/ 10 h 10" name="T3"/>
                    <a:gd fmla="*/ 0 w 110" name="T4"/>
                    <a:gd fmla="*/ 5 h 10" name="T5"/>
                    <a:gd fmla="*/ 5 w 110" name="T6"/>
                    <a:gd fmla="*/ 0 h 10" name="T7"/>
                    <a:gd fmla="*/ 105 w 110" name="T8"/>
                    <a:gd fmla="*/ 0 h 10" name="T9"/>
                    <a:gd fmla="*/ 110 w 110" name="T10"/>
                    <a:gd fmla="*/ 5 h 10" name="T11"/>
                    <a:gd fmla="*/ 105 w 110" name="T12"/>
                    <a:gd fmla="*/ 10 h 1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" w="1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20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21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gdLst>
                    <a:gd fmla="*/ 105 w 110" name="T0"/>
                    <a:gd fmla="*/ 9 h 9" name="T1"/>
                    <a:gd fmla="*/ 5 w 110" name="T2"/>
                    <a:gd fmla="*/ 9 h 9" name="T3"/>
                    <a:gd fmla="*/ 0 w 110" name="T4"/>
                    <a:gd fmla="*/ 4 h 9" name="T5"/>
                    <a:gd fmla="*/ 5 w 110" name="T6"/>
                    <a:gd fmla="*/ 0 h 9" name="T7"/>
                    <a:gd fmla="*/ 105 w 110" name="T8"/>
                    <a:gd fmla="*/ 0 h 9" name="T9"/>
                    <a:gd fmla="*/ 110 w 110" name="T10"/>
                    <a:gd fmla="*/ 4 h 9" name="T11"/>
                    <a:gd fmla="*/ 105 w 110" name="T12"/>
                    <a:gd fmla="*/ 9 h 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9" w="110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22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23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gdLst>
                    <a:gd fmla="*/ 105 w 110" name="T0"/>
                    <a:gd fmla="*/ 10 h 10" name="T1"/>
                    <a:gd fmla="*/ 5 w 110" name="T2"/>
                    <a:gd fmla="*/ 10 h 10" name="T3"/>
                    <a:gd fmla="*/ 0 w 110" name="T4"/>
                    <a:gd fmla="*/ 5 h 10" name="T5"/>
                    <a:gd fmla="*/ 5 w 110" name="T6"/>
                    <a:gd fmla="*/ 0 h 10" name="T7"/>
                    <a:gd fmla="*/ 105 w 110" name="T8"/>
                    <a:gd fmla="*/ 0 h 10" name="T9"/>
                    <a:gd fmla="*/ 110 w 110" name="T10"/>
                    <a:gd fmla="*/ 5 h 10" name="T11"/>
                    <a:gd fmla="*/ 105 w 110" name="T12"/>
                    <a:gd fmla="*/ 10 h 1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" w="1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 flipV="1">
                <a:off x="5797550" y="2267746"/>
                <a:ext cx="714375" cy="1093788"/>
                <a:chOff x="5765801" y="1138238"/>
                <a:chExt cx="714375" cy="1093788"/>
              </a:xfrm>
              <a:noFill/>
            </p:grpSpPr>
            <p:sp>
              <p:nvSpPr>
                <p:cNvPr id="278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gdLst>
                    <a:gd fmla="*/ 82 w 88" name="T0"/>
                    <a:gd fmla="*/ 13 h 13" name="T1"/>
                    <a:gd fmla="*/ 6 w 88" name="T2"/>
                    <a:gd fmla="*/ 13 h 13" name="T3"/>
                    <a:gd fmla="*/ 0 w 88" name="T4"/>
                    <a:gd fmla="*/ 7 h 13" name="T5"/>
                    <a:gd fmla="*/ 6 w 88" name="T6"/>
                    <a:gd fmla="*/ 0 h 13" name="T7"/>
                    <a:gd fmla="*/ 82 w 88" name="T8"/>
                    <a:gd fmla="*/ 0 h 13" name="T9"/>
                    <a:gd fmla="*/ 88 w 88" name="T10"/>
                    <a:gd fmla="*/ 7 h 13" name="T11"/>
                    <a:gd fmla="*/ 82 w 88" name="T12"/>
                    <a:gd fmla="*/ 13 h 13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3" w="88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79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gdLst>
                    <a:gd fmla="*/ 0 w 190" name="T0"/>
                    <a:gd fmla="*/ 95 h 229" name="T1"/>
                    <a:gd fmla="*/ 95 w 190" name="T2"/>
                    <a:gd fmla="*/ 0 h 229" name="T3"/>
                    <a:gd fmla="*/ 190 w 190" name="T4"/>
                    <a:gd fmla="*/ 95 h 229" name="T5"/>
                    <a:gd fmla="*/ 152 w 190" name="T6"/>
                    <a:gd fmla="*/ 188 h 229" name="T7"/>
                    <a:gd fmla="*/ 143 w 190" name="T8"/>
                    <a:gd fmla="*/ 229 h 229" name="T9"/>
                    <a:gd fmla="*/ 102 w 190" name="T10"/>
                    <a:gd fmla="*/ 229 h 229" name="T11"/>
                    <a:gd fmla="*/ 88 w 190" name="T12"/>
                    <a:gd fmla="*/ 229 h 229" name="T13"/>
                    <a:gd fmla="*/ 46 w 190" name="T14"/>
                    <a:gd fmla="*/ 229 h 229" name="T15"/>
                    <a:gd fmla="*/ 38 w 190" name="T16"/>
                    <a:gd fmla="*/ 188 h 229" name="T17"/>
                    <a:gd fmla="*/ 0 w 190" name="T18"/>
                    <a:gd fmla="*/ 95 h 229" name="T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b="b" l="0" r="r" t="0"/>
                  <a:pathLst>
                    <a:path h="229" w="190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0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gdLst>
                    <a:gd fmla="*/ 95 w 95" name="T0"/>
                    <a:gd fmla="*/ 229 h 229" name="T1"/>
                    <a:gd fmla="*/ 46 w 95" name="T2"/>
                    <a:gd fmla="*/ 229 h 229" name="T3"/>
                    <a:gd fmla="*/ 38 w 95" name="T4"/>
                    <a:gd fmla="*/ 188 h 229" name="T5"/>
                    <a:gd fmla="*/ 0 w 95" name="T6"/>
                    <a:gd fmla="*/ 95 h 229" name="T7"/>
                    <a:gd fmla="*/ 95 w 95" name="T8"/>
                    <a:gd fmla="*/ 0 h 229" name="T9"/>
                    <a:gd fmla="*/ 95 w 95" name="T10"/>
                    <a:gd fmla="*/ 229 h 229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229" w="95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1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gdLst>
                    <a:gd fmla="*/ 75 w 75" name="T0"/>
                    <a:gd fmla="*/ 75 h 75" name="T1"/>
                    <a:gd fmla="*/ 66 w 75" name="T2"/>
                    <a:gd fmla="*/ 75 h 75" name="T3"/>
                    <a:gd fmla="*/ 0 w 75" name="T4"/>
                    <a:gd fmla="*/ 8 h 75" name="T5"/>
                    <a:gd fmla="*/ 0 w 75" name="T6"/>
                    <a:gd fmla="*/ 0 h 75" name="T7"/>
                    <a:gd fmla="*/ 75 w 75" name="T8"/>
                    <a:gd fmla="*/ 75 h 75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75" w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2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gdLst>
                    <a:gd fmla="*/ 21 w 59" name="T0"/>
                    <a:gd fmla="*/ 236 h 236" name="T1"/>
                    <a:gd fmla="*/ 0 w 59" name="T2"/>
                    <a:gd fmla="*/ 232 h 236" name="T3"/>
                    <a:gd fmla="*/ 40 w 59" name="T4"/>
                    <a:gd fmla="*/ 0 h 236" name="T5"/>
                    <a:gd fmla="*/ 59 w 59" name="T6"/>
                    <a:gd fmla="*/ 4 h 236" name="T7"/>
                    <a:gd fmla="*/ 21 w 59" name="T8"/>
                    <a:gd fmla="*/ 236 h 236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236" w="59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3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gdLst>
                    <a:gd fmla="*/ 38 w 57" name="T0"/>
                    <a:gd fmla="*/ 236 h 236" name="T1"/>
                    <a:gd fmla="*/ 0 w 57" name="T2"/>
                    <a:gd fmla="*/ 4 h 236" name="T3"/>
                    <a:gd fmla="*/ 19 w 57" name="T4"/>
                    <a:gd fmla="*/ 0 h 236" name="T5"/>
                    <a:gd fmla="*/ 57 w 57" name="T6"/>
                    <a:gd fmla="*/ 232 h 236" name="T7"/>
                    <a:gd fmla="*/ 38 w 57" name="T8"/>
                    <a:gd fmla="*/ 236 h 236" name="T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b="b" l="0" r="r" t="0"/>
                  <a:pathLst>
                    <a:path h="236" w="57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4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gdLst>
                    <a:gd fmla="*/ 63 w 63" name="T0"/>
                    <a:gd fmla="*/ 13 h 13" name="T1"/>
                    <a:gd fmla="*/ 57 w 63" name="T2"/>
                    <a:gd fmla="*/ 7 h 13" name="T3"/>
                    <a:gd fmla="*/ 55 w 63" name="T4"/>
                    <a:gd fmla="*/ 4 h 13" name="T5"/>
                    <a:gd fmla="*/ 53 w 63" name="T6"/>
                    <a:gd fmla="*/ 7 h 13" name="T7"/>
                    <a:gd fmla="*/ 47 w 63" name="T8"/>
                    <a:gd fmla="*/ 13 h 13" name="T9"/>
                    <a:gd fmla="*/ 41 w 63" name="T10"/>
                    <a:gd fmla="*/ 7 h 13" name="T11"/>
                    <a:gd fmla="*/ 40 w 63" name="T12"/>
                    <a:gd fmla="*/ 4 h 13" name="T13"/>
                    <a:gd fmla="*/ 38 w 63" name="T14"/>
                    <a:gd fmla="*/ 7 h 13" name="T15"/>
                    <a:gd fmla="*/ 32 w 63" name="T16"/>
                    <a:gd fmla="*/ 13 h 13" name="T17"/>
                    <a:gd fmla="*/ 26 w 63" name="T18"/>
                    <a:gd fmla="*/ 7 h 13" name="T19"/>
                    <a:gd fmla="*/ 24 w 63" name="T20"/>
                    <a:gd fmla="*/ 4 h 13" name="T21"/>
                    <a:gd fmla="*/ 22 w 63" name="T22"/>
                    <a:gd fmla="*/ 7 h 13" name="T23"/>
                    <a:gd fmla="*/ 16 w 63" name="T24"/>
                    <a:gd fmla="*/ 13 h 13" name="T25"/>
                    <a:gd fmla="*/ 10 w 63" name="T26"/>
                    <a:gd fmla="*/ 7 h 13" name="T27"/>
                    <a:gd fmla="*/ 8 w 63" name="T28"/>
                    <a:gd fmla="*/ 4 h 13" name="T29"/>
                    <a:gd fmla="*/ 6 w 63" name="T30"/>
                    <a:gd fmla="*/ 7 h 13" name="T31"/>
                    <a:gd fmla="*/ 0 w 63" name="T32"/>
                    <a:gd fmla="*/ 13 h 13" name="T33"/>
                    <a:gd fmla="*/ 0 w 63" name="T34"/>
                    <a:gd fmla="*/ 9 h 13" name="T35"/>
                    <a:gd fmla="*/ 2 w 63" name="T36"/>
                    <a:gd fmla="*/ 6 h 13" name="T37"/>
                    <a:gd fmla="*/ 8 w 63" name="T38"/>
                    <a:gd fmla="*/ 0 h 13" name="T39"/>
                    <a:gd fmla="*/ 14 w 63" name="T40"/>
                    <a:gd fmla="*/ 6 h 13" name="T41"/>
                    <a:gd fmla="*/ 16 w 63" name="T42"/>
                    <a:gd fmla="*/ 9 h 13" name="T43"/>
                    <a:gd fmla="*/ 18 w 63" name="T44"/>
                    <a:gd fmla="*/ 6 h 13" name="T45"/>
                    <a:gd fmla="*/ 24 w 63" name="T46"/>
                    <a:gd fmla="*/ 0 h 13" name="T47"/>
                    <a:gd fmla="*/ 30 w 63" name="T48"/>
                    <a:gd fmla="*/ 6 h 13" name="T49"/>
                    <a:gd fmla="*/ 32 w 63" name="T50"/>
                    <a:gd fmla="*/ 9 h 13" name="T51"/>
                    <a:gd fmla="*/ 34 w 63" name="T52"/>
                    <a:gd fmla="*/ 6 h 13" name="T53"/>
                    <a:gd fmla="*/ 40 w 63" name="T54"/>
                    <a:gd fmla="*/ 0 h 13" name="T55"/>
                    <a:gd fmla="*/ 46 w 63" name="T56"/>
                    <a:gd fmla="*/ 6 h 13" name="T57"/>
                    <a:gd fmla="*/ 47 w 63" name="T58"/>
                    <a:gd fmla="*/ 9 h 13" name="T59"/>
                    <a:gd fmla="*/ 49 w 63" name="T60"/>
                    <a:gd fmla="*/ 6 h 13" name="T61"/>
                    <a:gd fmla="*/ 55 w 63" name="T62"/>
                    <a:gd fmla="*/ 0 h 13" name="T63"/>
                    <a:gd fmla="*/ 61 w 63" name="T64"/>
                    <a:gd fmla="*/ 6 h 13" name="T65"/>
                    <a:gd fmla="*/ 63 w 63" name="T66"/>
                    <a:gd fmla="*/ 9 h 13" name="T67"/>
                    <a:gd fmla="*/ 63 w 63" name="T68"/>
                    <a:gd fmla="*/ 13 h 13" name="T6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b="b" l="0" r="r" t="0"/>
                  <a:pathLst>
                    <a:path h="13" w="62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5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gdLst>
                    <a:gd fmla="*/ 96 w 96" name="T0"/>
                    <a:gd fmla="*/ 0 h 56" name="T1"/>
                    <a:gd fmla="*/ 96 w 96" name="T2"/>
                    <a:gd fmla="*/ 50 h 56" name="T3"/>
                    <a:gd fmla="*/ 90 w 96" name="T4"/>
                    <a:gd fmla="*/ 56 h 56" name="T5"/>
                    <a:gd fmla="*/ 6 w 96" name="T6"/>
                    <a:gd fmla="*/ 56 h 56" name="T7"/>
                    <a:gd fmla="*/ 0 w 96" name="T8"/>
                    <a:gd fmla="*/ 50 h 56" name="T9"/>
                    <a:gd fmla="*/ 0 w 96" name="T10"/>
                    <a:gd fmla="*/ 0 h 56" name="T11"/>
                    <a:gd fmla="*/ 96 w 96" name="T12"/>
                    <a:gd fmla="*/ 0 h 5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56" w="9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6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7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gdLst>
                    <a:gd fmla="*/ 105 w 110" name="T0"/>
                    <a:gd fmla="*/ 10 h 10" name="T1"/>
                    <a:gd fmla="*/ 5 w 110" name="T2"/>
                    <a:gd fmla="*/ 10 h 10" name="T3"/>
                    <a:gd fmla="*/ 0 w 110" name="T4"/>
                    <a:gd fmla="*/ 5 h 10" name="T5"/>
                    <a:gd fmla="*/ 5 w 110" name="T6"/>
                    <a:gd fmla="*/ 0 h 10" name="T7"/>
                    <a:gd fmla="*/ 105 w 110" name="T8"/>
                    <a:gd fmla="*/ 0 h 10" name="T9"/>
                    <a:gd fmla="*/ 110 w 110" name="T10"/>
                    <a:gd fmla="*/ 5 h 10" name="T11"/>
                    <a:gd fmla="*/ 105 w 110" name="T12"/>
                    <a:gd fmla="*/ 10 h 1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" w="1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8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89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gdLst>
                    <a:gd fmla="*/ 105 w 110" name="T0"/>
                    <a:gd fmla="*/ 9 h 9" name="T1"/>
                    <a:gd fmla="*/ 5 w 110" name="T2"/>
                    <a:gd fmla="*/ 9 h 9" name="T3"/>
                    <a:gd fmla="*/ 0 w 110" name="T4"/>
                    <a:gd fmla="*/ 4 h 9" name="T5"/>
                    <a:gd fmla="*/ 5 w 110" name="T6"/>
                    <a:gd fmla="*/ 0 h 9" name="T7"/>
                    <a:gd fmla="*/ 105 w 110" name="T8"/>
                    <a:gd fmla="*/ 0 h 9" name="T9"/>
                    <a:gd fmla="*/ 110 w 110" name="T10"/>
                    <a:gd fmla="*/ 4 h 9" name="T11"/>
                    <a:gd fmla="*/ 105 w 110" name="T12"/>
                    <a:gd fmla="*/ 9 h 9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9" w="110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90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gdLst>
                    <a:gd fmla="*/ 237 w 237" name="T0"/>
                    <a:gd fmla="*/ 0 w 237" name="T1"/>
                    <a:gd fmla="*/ 237 w 237" name="T2"/>
                  </a:gdLst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b="b" l="0" r="r" t="0"/>
                  <a:pathLst>
                    <a:path w="236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291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gdLst>
                    <a:gd fmla="*/ 105 w 110" name="T0"/>
                    <a:gd fmla="*/ 10 h 10" name="T1"/>
                    <a:gd fmla="*/ 5 w 110" name="T2"/>
                    <a:gd fmla="*/ 10 h 10" name="T3"/>
                    <a:gd fmla="*/ 0 w 110" name="T4"/>
                    <a:gd fmla="*/ 5 h 10" name="T5"/>
                    <a:gd fmla="*/ 5 w 110" name="T6"/>
                    <a:gd fmla="*/ 0 h 10" name="T7"/>
                    <a:gd fmla="*/ 105 w 110" name="T8"/>
                    <a:gd fmla="*/ 0 h 10" name="T9"/>
                    <a:gd fmla="*/ 110 w 110" name="T10"/>
                    <a:gd fmla="*/ 5 h 10" name="T11"/>
                    <a:gd fmla="*/ 105 w 110" name="T12"/>
                    <a:gd fmla="*/ 10 h 10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" w="1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</p:grpSp>
      <p:sp>
        <p:nvSpPr>
          <p:cNvPr id="320" name="椭圆 319"/>
          <p:cNvSpPr/>
          <p:nvPr/>
        </p:nvSpPr>
        <p:spPr>
          <a:xfrm>
            <a:off x="-1972425" y="-4639425"/>
            <a:ext cx="16136851" cy="16136851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1" name="椭圆 320"/>
          <p:cNvSpPr/>
          <p:nvPr/>
        </p:nvSpPr>
        <p:spPr>
          <a:xfrm>
            <a:off x="-1972425" y="-4639425"/>
            <a:ext cx="16136851" cy="16136851"/>
          </a:xfrm>
          <a:prstGeom prst="ellipse">
            <a:avLst/>
          </a:prstGeom>
          <a:solidFill>
            <a:srgbClr val="16C6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235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72466.5312"/>
                  <p14:fade in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1972425" y="-800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730023080"/>
      </p:ext>
    </p:extLst>
  </p:cSld>
  <p:clrMapOvr>
    <a:masterClrMapping/>
  </p:clrMapOvr>
  <mc:AlternateContent>
    <mc:Choice Requires="p14">
      <p:transition advClick="0" p14:dur="1498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974" fill="hold" id="6"/>
                                        <p:tgtEl>
                                          <p:spTgt spid="2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3" presetSubtype="16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5" fill="hold" id="1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5" fill="hold" id="11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2" nodeType="withEffect" presetClass="entr" presetID="23" presetSubtype="16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5" fill="hold" id="14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5" fill="hold" id="15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300" id="2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21" nodeType="withEffect" presetClass="emph" presetID="6" presetSubtype="0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dur="150" fill="hold" id="22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35"/>
                </p:tgtEl>
              </p:cMediaNode>
            </p:audio>
          </p:childTnLst>
        </p:cTn>
      </p:par>
    </p:tnLst>
    <p:bldLst>
      <p:bldP grpId="0" spid="320"/>
      <p:bldP grpId="0" spid="321"/>
    </p:bldLst>
  </p:timing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04" name="Oval 8"/>
          <p:cNvSpPr>
            <a:spLocks noChangeArrowheads="1"/>
          </p:cNvSpPr>
          <p:nvPr/>
        </p:nvSpPr>
        <p:spPr bwMode="auto">
          <a:xfrm>
            <a:off x="5313363" y="2644775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97" name="组合 96"/>
          <p:cNvGrpSpPr/>
          <p:nvPr/>
        </p:nvGrpSpPr>
        <p:grpSpPr>
          <a:xfrm>
            <a:off x="4075793" y="1808879"/>
            <a:ext cx="3940372" cy="2809617"/>
            <a:chOff x="4075793" y="1808879"/>
            <a:chExt cx="3940372" cy="2809617"/>
          </a:xfrm>
        </p:grpSpPr>
        <p:sp>
          <p:nvSpPr>
            <p:cNvPr id="31" name="Freeform 22"/>
            <p:cNvSpPr/>
            <p:nvPr/>
          </p:nvSpPr>
          <p:spPr bwMode="auto">
            <a:xfrm>
              <a:off x="4498551" y="1808879"/>
              <a:ext cx="1762034" cy="2801492"/>
            </a:xfrm>
            <a:custGeom>
              <a:gdLst>
                <a:gd fmla="*/ 230 w 230" name="T0"/>
                <a:gd fmla="*/ 0 h 363" name="T1"/>
                <a:gd fmla="*/ 230 w 230" name="T2"/>
                <a:gd fmla="*/ 335 h 363" name="T3"/>
                <a:gd fmla="*/ 202 w 230" name="T4"/>
                <a:gd fmla="*/ 363 h 363" name="T5"/>
                <a:gd fmla="*/ 0 w 230" name="T6"/>
                <a:gd fmla="*/ 363 h 363" name="T7"/>
                <a:gd fmla="*/ 0 w 230" name="T8"/>
                <a:gd fmla="*/ 0 h 363" name="T9"/>
                <a:gd fmla="*/ 230 w 230" name="T10"/>
                <a:gd fmla="*/ 0 h 36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3" w="230">
                  <a:moveTo>
                    <a:pt x="230" y="0"/>
                  </a:moveTo>
                  <a:cubicBezTo>
                    <a:pt x="230" y="335"/>
                    <a:pt x="230" y="335"/>
                    <a:pt x="230" y="335"/>
                  </a:cubicBezTo>
                  <a:cubicBezTo>
                    <a:pt x="230" y="350"/>
                    <a:pt x="217" y="363"/>
                    <a:pt x="202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52"/>
            <p:cNvSpPr/>
            <p:nvPr/>
          </p:nvSpPr>
          <p:spPr bwMode="auto">
            <a:xfrm>
              <a:off x="4075793" y="4392623"/>
              <a:ext cx="1971799" cy="217750"/>
            </a:xfrm>
            <a:custGeom>
              <a:gdLst>
                <a:gd fmla="*/ 28 w 257" name="T0"/>
                <a:gd fmla="*/ 28 h 28" name="T1"/>
                <a:gd fmla="*/ 0 w 257" name="T2"/>
                <a:gd fmla="*/ 0 h 28" name="T3"/>
                <a:gd fmla="*/ 230 w 257" name="T4"/>
                <a:gd fmla="*/ 0 h 28" name="T5"/>
                <a:gd fmla="*/ 257 w 257" name="T6"/>
                <a:gd fmla="*/ 28 h 28" name="T7"/>
                <a:gd fmla="*/ 28 w 257" name="T8"/>
                <a:gd fmla="*/ 28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57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6254131" y="1817002"/>
              <a:ext cx="1762034" cy="2801492"/>
              <a:chOff x="6254131" y="1817002"/>
              <a:chExt cx="1762034" cy="2801492"/>
            </a:xfrm>
          </p:grpSpPr>
          <p:sp>
            <p:nvSpPr>
              <p:cNvPr id="64" name="Freeform 22"/>
              <p:cNvSpPr/>
              <p:nvPr/>
            </p:nvSpPr>
            <p:spPr bwMode="auto">
              <a:xfrm>
                <a:off x="6254131" y="1817002"/>
                <a:ext cx="1762034" cy="2801492"/>
              </a:xfrm>
              <a:custGeom>
                <a:gdLst>
                  <a:gd fmla="*/ 230 w 230" name="T0"/>
                  <a:gd fmla="*/ 0 h 363" name="T1"/>
                  <a:gd fmla="*/ 230 w 230" name="T2"/>
                  <a:gd fmla="*/ 335 h 363" name="T3"/>
                  <a:gd fmla="*/ 202 w 230" name="T4"/>
                  <a:gd fmla="*/ 363 h 363" name="T5"/>
                  <a:gd fmla="*/ 0 w 230" name="T6"/>
                  <a:gd fmla="*/ 363 h 363" name="T7"/>
                  <a:gd fmla="*/ 0 w 230" name="T8"/>
                  <a:gd fmla="*/ 0 h 363" name="T9"/>
                  <a:gd fmla="*/ 230 w 230" name="T10"/>
                  <a:gd fmla="*/ 0 h 36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3" w="230">
                    <a:moveTo>
                      <a:pt x="230" y="0"/>
                    </a:move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50"/>
                      <a:pt x="217" y="363"/>
                      <a:pt x="202" y="363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" name="Rectangle 23"/>
              <p:cNvSpPr>
                <a:spLocks noChangeArrowheads="1"/>
              </p:cNvSpPr>
              <p:nvPr/>
            </p:nvSpPr>
            <p:spPr bwMode="auto">
              <a:xfrm>
                <a:off x="6444535" y="4231746"/>
                <a:ext cx="216219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" name="Rectangle 24"/>
              <p:cNvSpPr>
                <a:spLocks noChangeArrowheads="1"/>
              </p:cNvSpPr>
              <p:nvPr/>
            </p:nvSpPr>
            <p:spPr bwMode="auto">
              <a:xfrm>
                <a:off x="6699480" y="4231746"/>
                <a:ext cx="1126281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" name="Freeform 25"/>
              <p:cNvSpPr/>
              <p:nvPr/>
            </p:nvSpPr>
            <p:spPr bwMode="auto">
              <a:xfrm>
                <a:off x="6444535" y="3630497"/>
                <a:ext cx="1381228" cy="516750"/>
              </a:xfrm>
              <a:custGeom>
                <a:gdLst>
                  <a:gd fmla="*/ 385 w 428" name="T0"/>
                  <a:gd fmla="*/ 28 h 159" name="T1"/>
                  <a:gd fmla="*/ 366 w 428" name="T2"/>
                  <a:gd fmla="*/ 33 h 159" name="T3"/>
                  <a:gd fmla="*/ 345 w 428" name="T4"/>
                  <a:gd fmla="*/ 59 h 159" name="T5"/>
                  <a:gd fmla="*/ 326 w 428" name="T6"/>
                  <a:gd fmla="*/ 62 h 159" name="T7"/>
                  <a:gd fmla="*/ 304 w 428" name="T8"/>
                  <a:gd fmla="*/ 76 h 159" name="T9"/>
                  <a:gd fmla="*/ 283 w 428" name="T10"/>
                  <a:gd fmla="*/ 69 h 159" name="T11"/>
                  <a:gd fmla="*/ 262 w 428" name="T12"/>
                  <a:gd fmla="*/ 47 h 159" name="T13"/>
                  <a:gd fmla="*/ 243 w 428" name="T14"/>
                  <a:gd fmla="*/ 71 h 159" name="T15"/>
                  <a:gd fmla="*/ 224 w 428" name="T16"/>
                  <a:gd fmla="*/ 81 h 159" name="T17"/>
                  <a:gd fmla="*/ 202 w 428" name="T18"/>
                  <a:gd fmla="*/ 69 h 159" name="T19"/>
                  <a:gd fmla="*/ 183 w 428" name="T20"/>
                  <a:gd fmla="*/ 78 h 159" name="T21"/>
                  <a:gd fmla="*/ 162 w 428" name="T22"/>
                  <a:gd fmla="*/ 83 h 159" name="T23"/>
                  <a:gd fmla="*/ 143 w 428" name="T24"/>
                  <a:gd fmla="*/ 107 h 159" name="T25"/>
                  <a:gd fmla="*/ 121 w 428" name="T26"/>
                  <a:gd fmla="*/ 119 h 159" name="T27"/>
                  <a:gd fmla="*/ 102 w 428" name="T28"/>
                  <a:gd fmla="*/ 102 h 159" name="T29"/>
                  <a:gd fmla="*/ 81 w 428" name="T30"/>
                  <a:gd fmla="*/ 97 h 159" name="T31"/>
                  <a:gd fmla="*/ 62 w 428" name="T32"/>
                  <a:gd fmla="*/ 121 h 159" name="T33"/>
                  <a:gd fmla="*/ 41 w 428" name="T34"/>
                  <a:gd fmla="*/ 116 h 159" name="T35"/>
                  <a:gd fmla="*/ 22 w 428" name="T36"/>
                  <a:gd fmla="*/ 128 h 159" name="T37"/>
                  <a:gd fmla="*/ 0 w 428" name="T38"/>
                  <a:gd fmla="*/ 130 h 159" name="T39"/>
                  <a:gd fmla="*/ 0 w 428" name="T40"/>
                  <a:gd fmla="*/ 159 h 159" name="T41"/>
                  <a:gd fmla="*/ 428 w 428" name="T42"/>
                  <a:gd fmla="*/ 159 h 159" name="T43"/>
                  <a:gd fmla="*/ 428 w 428" name="T44"/>
                  <a:gd fmla="*/ 0 h 159" name="T45"/>
                  <a:gd fmla="*/ 406 w 428" name="T46"/>
                  <a:gd fmla="*/ 9 h 159" name="T47"/>
                  <a:gd fmla="*/ 385 w 428" name="T48"/>
                  <a:gd fmla="*/ 28 h 159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59" w="428">
                    <a:moveTo>
                      <a:pt x="385" y="28"/>
                    </a:moveTo>
                    <a:lnTo>
                      <a:pt x="366" y="33"/>
                    </a:lnTo>
                    <a:lnTo>
                      <a:pt x="345" y="59"/>
                    </a:lnTo>
                    <a:lnTo>
                      <a:pt x="326" y="62"/>
                    </a:lnTo>
                    <a:lnTo>
                      <a:pt x="304" y="76"/>
                    </a:lnTo>
                    <a:lnTo>
                      <a:pt x="283" y="69"/>
                    </a:lnTo>
                    <a:lnTo>
                      <a:pt x="262" y="47"/>
                    </a:lnTo>
                    <a:lnTo>
                      <a:pt x="243" y="71"/>
                    </a:lnTo>
                    <a:lnTo>
                      <a:pt x="224" y="81"/>
                    </a:lnTo>
                    <a:lnTo>
                      <a:pt x="202" y="69"/>
                    </a:lnTo>
                    <a:lnTo>
                      <a:pt x="183" y="78"/>
                    </a:lnTo>
                    <a:lnTo>
                      <a:pt x="162" y="83"/>
                    </a:lnTo>
                    <a:lnTo>
                      <a:pt x="143" y="107"/>
                    </a:lnTo>
                    <a:lnTo>
                      <a:pt x="121" y="119"/>
                    </a:lnTo>
                    <a:lnTo>
                      <a:pt x="102" y="102"/>
                    </a:lnTo>
                    <a:lnTo>
                      <a:pt x="81" y="97"/>
                    </a:lnTo>
                    <a:lnTo>
                      <a:pt x="62" y="121"/>
                    </a:lnTo>
                    <a:lnTo>
                      <a:pt x="41" y="116"/>
                    </a:lnTo>
                    <a:lnTo>
                      <a:pt x="22" y="128"/>
                    </a:lnTo>
                    <a:lnTo>
                      <a:pt x="0" y="130"/>
                    </a:lnTo>
                    <a:lnTo>
                      <a:pt x="0" y="159"/>
                    </a:lnTo>
                    <a:lnTo>
                      <a:pt x="428" y="159"/>
                    </a:lnTo>
                    <a:lnTo>
                      <a:pt x="428" y="0"/>
                    </a:lnTo>
                    <a:lnTo>
                      <a:pt x="406" y="9"/>
                    </a:lnTo>
                    <a:lnTo>
                      <a:pt x="385" y="2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" name="Freeform 26"/>
              <p:cNvSpPr/>
              <p:nvPr/>
            </p:nvSpPr>
            <p:spPr bwMode="auto">
              <a:xfrm>
                <a:off x="6444535" y="3760496"/>
                <a:ext cx="1381228" cy="386750"/>
              </a:xfrm>
              <a:custGeom>
                <a:gdLst>
                  <a:gd fmla="*/ 385 w 428" name="T0"/>
                  <a:gd fmla="*/ 22 h 119" name="T1"/>
                  <a:gd fmla="*/ 366 w 428" name="T2"/>
                  <a:gd fmla="*/ 26 h 119" name="T3"/>
                  <a:gd fmla="*/ 345 w 428" name="T4"/>
                  <a:gd fmla="*/ 45 h 119" name="T5"/>
                  <a:gd fmla="*/ 326 w 428" name="T6"/>
                  <a:gd fmla="*/ 45 h 119" name="T7"/>
                  <a:gd fmla="*/ 304 w 428" name="T8"/>
                  <a:gd fmla="*/ 60 h 119" name="T9"/>
                  <a:gd fmla="*/ 283 w 428" name="T10"/>
                  <a:gd fmla="*/ 52 h 119" name="T11"/>
                  <a:gd fmla="*/ 262 w 428" name="T12"/>
                  <a:gd fmla="*/ 38 h 119" name="T13"/>
                  <a:gd fmla="*/ 243 w 428" name="T14"/>
                  <a:gd fmla="*/ 55 h 119" name="T15"/>
                  <a:gd fmla="*/ 224 w 428" name="T16"/>
                  <a:gd fmla="*/ 62 h 119" name="T17"/>
                  <a:gd fmla="*/ 202 w 428" name="T18"/>
                  <a:gd fmla="*/ 52 h 119" name="T19"/>
                  <a:gd fmla="*/ 183 w 428" name="T20"/>
                  <a:gd fmla="*/ 60 h 119" name="T21"/>
                  <a:gd fmla="*/ 162 w 428" name="T22"/>
                  <a:gd fmla="*/ 62 h 119" name="T23"/>
                  <a:gd fmla="*/ 143 w 428" name="T24"/>
                  <a:gd fmla="*/ 81 h 119" name="T25"/>
                  <a:gd fmla="*/ 121 w 428" name="T26"/>
                  <a:gd fmla="*/ 88 h 119" name="T27"/>
                  <a:gd fmla="*/ 102 w 428" name="T28"/>
                  <a:gd fmla="*/ 79 h 119" name="T29"/>
                  <a:gd fmla="*/ 81 w 428" name="T30"/>
                  <a:gd fmla="*/ 74 h 119" name="T31"/>
                  <a:gd fmla="*/ 62 w 428" name="T32"/>
                  <a:gd fmla="*/ 90 h 119" name="T33"/>
                  <a:gd fmla="*/ 41 w 428" name="T34"/>
                  <a:gd fmla="*/ 86 h 119" name="T35"/>
                  <a:gd fmla="*/ 22 w 428" name="T36"/>
                  <a:gd fmla="*/ 95 h 119" name="T37"/>
                  <a:gd fmla="*/ 0 w 428" name="T38"/>
                  <a:gd fmla="*/ 100 h 119" name="T39"/>
                  <a:gd fmla="*/ 0 w 428" name="T40"/>
                  <a:gd fmla="*/ 119 h 119" name="T41"/>
                  <a:gd fmla="*/ 428 w 428" name="T42"/>
                  <a:gd fmla="*/ 119 h 119" name="T43"/>
                  <a:gd fmla="*/ 428 w 428" name="T44"/>
                  <a:gd fmla="*/ 0 h 119" name="T45"/>
                  <a:gd fmla="*/ 406 w 428" name="T46"/>
                  <a:gd fmla="*/ 7 h 119" name="T47"/>
                  <a:gd fmla="*/ 385 w 428" name="T48"/>
                  <a:gd fmla="*/ 22 h 119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19" w="428">
                    <a:moveTo>
                      <a:pt x="385" y="22"/>
                    </a:moveTo>
                    <a:lnTo>
                      <a:pt x="366" y="26"/>
                    </a:lnTo>
                    <a:lnTo>
                      <a:pt x="345" y="45"/>
                    </a:lnTo>
                    <a:lnTo>
                      <a:pt x="326" y="45"/>
                    </a:lnTo>
                    <a:lnTo>
                      <a:pt x="304" y="60"/>
                    </a:lnTo>
                    <a:lnTo>
                      <a:pt x="283" y="52"/>
                    </a:lnTo>
                    <a:lnTo>
                      <a:pt x="262" y="38"/>
                    </a:lnTo>
                    <a:lnTo>
                      <a:pt x="243" y="55"/>
                    </a:lnTo>
                    <a:lnTo>
                      <a:pt x="224" y="62"/>
                    </a:lnTo>
                    <a:lnTo>
                      <a:pt x="202" y="52"/>
                    </a:lnTo>
                    <a:lnTo>
                      <a:pt x="183" y="60"/>
                    </a:lnTo>
                    <a:lnTo>
                      <a:pt x="162" y="62"/>
                    </a:lnTo>
                    <a:lnTo>
                      <a:pt x="143" y="81"/>
                    </a:lnTo>
                    <a:lnTo>
                      <a:pt x="121" y="88"/>
                    </a:lnTo>
                    <a:lnTo>
                      <a:pt x="102" y="79"/>
                    </a:lnTo>
                    <a:lnTo>
                      <a:pt x="81" y="74"/>
                    </a:lnTo>
                    <a:lnTo>
                      <a:pt x="62" y="90"/>
                    </a:lnTo>
                    <a:lnTo>
                      <a:pt x="41" y="86"/>
                    </a:lnTo>
                    <a:lnTo>
                      <a:pt x="22" y="95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428" y="119"/>
                    </a:lnTo>
                    <a:lnTo>
                      <a:pt x="428" y="0"/>
                    </a:lnTo>
                    <a:lnTo>
                      <a:pt x="406" y="7"/>
                    </a:lnTo>
                    <a:lnTo>
                      <a:pt x="385" y="2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" name="Freeform 27"/>
              <p:cNvSpPr/>
              <p:nvPr/>
            </p:nvSpPr>
            <p:spPr bwMode="auto">
              <a:xfrm>
                <a:off x="6444535" y="4000996"/>
                <a:ext cx="1381228" cy="146251"/>
              </a:xfrm>
              <a:custGeom>
                <a:gdLst>
                  <a:gd fmla="*/ 385 w 428" name="T0"/>
                  <a:gd fmla="*/ 9 h 45" name="T1"/>
                  <a:gd fmla="*/ 366 w 428" name="T2"/>
                  <a:gd fmla="*/ 9 h 45" name="T3"/>
                  <a:gd fmla="*/ 345 w 428" name="T4"/>
                  <a:gd fmla="*/ 16 h 45" name="T5"/>
                  <a:gd fmla="*/ 326 w 428" name="T6"/>
                  <a:gd fmla="*/ 16 h 45" name="T7"/>
                  <a:gd fmla="*/ 304 w 428" name="T8"/>
                  <a:gd fmla="*/ 21 h 45" name="T9"/>
                  <a:gd fmla="*/ 283 w 428" name="T10"/>
                  <a:gd fmla="*/ 19 h 45" name="T11"/>
                  <a:gd fmla="*/ 262 w 428" name="T12"/>
                  <a:gd fmla="*/ 14 h 45" name="T13"/>
                  <a:gd fmla="*/ 243 w 428" name="T14"/>
                  <a:gd fmla="*/ 21 h 45" name="T15"/>
                  <a:gd fmla="*/ 224 w 428" name="T16"/>
                  <a:gd fmla="*/ 24 h 45" name="T17"/>
                  <a:gd fmla="*/ 202 w 428" name="T18"/>
                  <a:gd fmla="*/ 21 h 45" name="T19"/>
                  <a:gd fmla="*/ 183 w 428" name="T20"/>
                  <a:gd fmla="*/ 24 h 45" name="T21"/>
                  <a:gd fmla="*/ 162 w 428" name="T22"/>
                  <a:gd fmla="*/ 24 h 45" name="T23"/>
                  <a:gd fmla="*/ 143 w 428" name="T24"/>
                  <a:gd fmla="*/ 31 h 45" name="T25"/>
                  <a:gd fmla="*/ 121 w 428" name="T26"/>
                  <a:gd fmla="*/ 33 h 45" name="T27"/>
                  <a:gd fmla="*/ 102 w 428" name="T28"/>
                  <a:gd fmla="*/ 31 h 45" name="T29"/>
                  <a:gd fmla="*/ 81 w 428" name="T30"/>
                  <a:gd fmla="*/ 28 h 45" name="T31"/>
                  <a:gd fmla="*/ 62 w 428" name="T32"/>
                  <a:gd fmla="*/ 35 h 45" name="T33"/>
                  <a:gd fmla="*/ 41 w 428" name="T34"/>
                  <a:gd fmla="*/ 33 h 45" name="T35"/>
                  <a:gd fmla="*/ 22 w 428" name="T36"/>
                  <a:gd fmla="*/ 38 h 45" name="T37"/>
                  <a:gd fmla="*/ 0 w 428" name="T38"/>
                  <a:gd fmla="*/ 38 h 45" name="T39"/>
                  <a:gd fmla="*/ 0 w 428" name="T40"/>
                  <a:gd fmla="*/ 45 h 45" name="T41"/>
                  <a:gd fmla="*/ 428 w 428" name="T42"/>
                  <a:gd fmla="*/ 45 h 45" name="T43"/>
                  <a:gd fmla="*/ 428 w 428" name="T44"/>
                  <a:gd fmla="*/ 0 h 45" name="T45"/>
                  <a:gd fmla="*/ 406 w 428" name="T46"/>
                  <a:gd fmla="*/ 2 h 45" name="T47"/>
                  <a:gd fmla="*/ 385 w 428" name="T48"/>
                  <a:gd fmla="*/ 9 h 45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45" w="428">
                    <a:moveTo>
                      <a:pt x="385" y="9"/>
                    </a:moveTo>
                    <a:lnTo>
                      <a:pt x="366" y="9"/>
                    </a:lnTo>
                    <a:lnTo>
                      <a:pt x="345" y="16"/>
                    </a:lnTo>
                    <a:lnTo>
                      <a:pt x="326" y="16"/>
                    </a:lnTo>
                    <a:lnTo>
                      <a:pt x="304" y="21"/>
                    </a:lnTo>
                    <a:lnTo>
                      <a:pt x="283" y="19"/>
                    </a:lnTo>
                    <a:lnTo>
                      <a:pt x="262" y="14"/>
                    </a:lnTo>
                    <a:lnTo>
                      <a:pt x="243" y="21"/>
                    </a:lnTo>
                    <a:lnTo>
                      <a:pt x="224" y="24"/>
                    </a:lnTo>
                    <a:lnTo>
                      <a:pt x="202" y="21"/>
                    </a:lnTo>
                    <a:lnTo>
                      <a:pt x="183" y="24"/>
                    </a:lnTo>
                    <a:lnTo>
                      <a:pt x="162" y="24"/>
                    </a:lnTo>
                    <a:lnTo>
                      <a:pt x="143" y="31"/>
                    </a:lnTo>
                    <a:lnTo>
                      <a:pt x="121" y="33"/>
                    </a:lnTo>
                    <a:lnTo>
                      <a:pt x="102" y="31"/>
                    </a:lnTo>
                    <a:lnTo>
                      <a:pt x="81" y="28"/>
                    </a:lnTo>
                    <a:lnTo>
                      <a:pt x="62" y="35"/>
                    </a:lnTo>
                    <a:lnTo>
                      <a:pt x="41" y="33"/>
                    </a:lnTo>
                    <a:lnTo>
                      <a:pt x="22" y="3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428" y="45"/>
                    </a:lnTo>
                    <a:lnTo>
                      <a:pt x="428" y="0"/>
                    </a:lnTo>
                    <a:lnTo>
                      <a:pt x="406" y="2"/>
                    </a:lnTo>
                    <a:lnTo>
                      <a:pt x="385" y="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" name="Freeform 28"/>
              <p:cNvSpPr/>
              <p:nvPr/>
            </p:nvSpPr>
            <p:spPr bwMode="auto">
              <a:xfrm>
                <a:off x="6867293" y="2220001"/>
                <a:ext cx="290445" cy="331499"/>
              </a:xfrm>
              <a:custGeom>
                <a:gdLst>
                  <a:gd fmla="*/ 0 w 38" name="T0"/>
                  <a:gd fmla="*/ 0 h 43" name="T1"/>
                  <a:gd fmla="*/ 0 w 38" name="T2"/>
                  <a:gd fmla="*/ 0 h 43" name="T3"/>
                  <a:gd fmla="*/ 0 w 38" name="T4"/>
                  <a:gd fmla="*/ 43 h 43" name="T5"/>
                  <a:gd fmla="*/ 38 w 38" name="T6"/>
                  <a:gd fmla="*/ 24 h 43" name="T7"/>
                  <a:gd fmla="*/ 0 w 38" name="T8"/>
                  <a:gd fmla="*/ 0 h 4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3" w="3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1" y="10"/>
                      <a:pt x="17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" name="Freeform 29"/>
              <p:cNvSpPr/>
              <p:nvPr/>
            </p:nvSpPr>
            <p:spPr bwMode="auto">
              <a:xfrm>
                <a:off x="6576848" y="2288252"/>
                <a:ext cx="290445" cy="461499"/>
              </a:xfrm>
              <a:custGeom>
                <a:gdLst>
                  <a:gd fmla="*/ 16 w 38" name="T0"/>
                  <a:gd fmla="*/ 34 h 60" name="T1"/>
                  <a:gd fmla="*/ 38 w 38" name="T2"/>
                  <a:gd fmla="*/ 12 h 60" name="T3"/>
                  <a:gd fmla="*/ 38 w 38" name="T4"/>
                  <a:gd fmla="*/ 0 h 60" name="T5"/>
                  <a:gd fmla="*/ 12 w 38" name="T6"/>
                  <a:gd fmla="*/ 12 h 60" name="T7"/>
                  <a:gd fmla="*/ 17 w 38" name="T8"/>
                  <a:gd fmla="*/ 60 h 60" name="T9"/>
                  <a:gd fmla="*/ 24 w 38" name="T10"/>
                  <a:gd fmla="*/ 51 h 60" name="T11"/>
                  <a:gd fmla="*/ 16 w 38" name="T12"/>
                  <a:gd fmla="*/ 34 h 6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0" w="38">
                    <a:moveTo>
                      <a:pt x="16" y="34"/>
                    </a:moveTo>
                    <a:cubicBezTo>
                      <a:pt x="16" y="22"/>
                      <a:pt x="26" y="12"/>
                      <a:pt x="38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19" y="4"/>
                      <a:pt x="12" y="12"/>
                    </a:cubicBezTo>
                    <a:cubicBezTo>
                      <a:pt x="0" y="27"/>
                      <a:pt x="2" y="49"/>
                      <a:pt x="17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19" y="47"/>
                      <a:pt x="16" y="41"/>
                      <a:pt x="16" y="3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Freeform 30"/>
              <p:cNvSpPr/>
              <p:nvPr/>
            </p:nvSpPr>
            <p:spPr bwMode="auto">
              <a:xfrm>
                <a:off x="6705935" y="2681500"/>
                <a:ext cx="145222" cy="130000"/>
              </a:xfrm>
              <a:custGeom>
                <a:gdLst>
                  <a:gd fmla="*/ 7 w 19" name="T0"/>
                  <a:gd fmla="*/ 0 h 17" name="T1"/>
                  <a:gd fmla="*/ 0 w 19" name="T2"/>
                  <a:gd fmla="*/ 9 h 17" name="T3"/>
                  <a:gd fmla="*/ 18 w 19" name="T4"/>
                  <a:gd fmla="*/ 17 h 17" name="T5"/>
                  <a:gd fmla="*/ 19 w 19" name="T6"/>
                  <a:gd fmla="*/ 5 h 17" name="T7"/>
                  <a:gd fmla="*/ 7 w 19" name="T8"/>
                  <a:gd fmla="*/ 0 h 1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" w="19">
                    <a:moveTo>
                      <a:pt x="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14"/>
                      <a:pt x="11" y="16"/>
                      <a:pt x="18" y="1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5"/>
                      <a:pt x="11" y="3"/>
                      <a:pt x="7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Freeform 31"/>
              <p:cNvSpPr/>
              <p:nvPr/>
            </p:nvSpPr>
            <p:spPr bwMode="auto">
              <a:xfrm>
                <a:off x="6844704" y="2428000"/>
                <a:ext cx="322717" cy="383499"/>
              </a:xfrm>
              <a:custGeom>
                <a:gdLst>
                  <a:gd fmla="*/ 34 w 42" name="T0"/>
                  <a:gd fmla="*/ 0 h 50" name="T1"/>
                  <a:gd fmla="*/ 23 w 42" name="T2"/>
                  <a:gd fmla="*/ 6 h 50" name="T3"/>
                  <a:gd fmla="*/ 26 w 42" name="T4"/>
                  <a:gd fmla="*/ 16 h 50" name="T5"/>
                  <a:gd fmla="*/ 3 w 42" name="T6"/>
                  <a:gd fmla="*/ 38 h 50" name="T7"/>
                  <a:gd fmla="*/ 1 w 42" name="T8"/>
                  <a:gd fmla="*/ 38 h 50" name="T9"/>
                  <a:gd fmla="*/ 0 w 42" name="T10"/>
                  <a:gd fmla="*/ 50 h 50" name="T11"/>
                  <a:gd fmla="*/ 19 w 42" name="T12"/>
                  <a:gd fmla="*/ 46 h 50" name="T13"/>
                  <a:gd fmla="*/ 34 w 42" name="T14"/>
                  <a:gd fmla="*/ 0 h 5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50" w="42">
                    <a:moveTo>
                      <a:pt x="34" y="0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5" y="9"/>
                      <a:pt x="26" y="12"/>
                      <a:pt x="26" y="16"/>
                    </a:cubicBezTo>
                    <a:cubicBezTo>
                      <a:pt x="26" y="28"/>
                      <a:pt x="16" y="38"/>
                      <a:pt x="3" y="38"/>
                    </a:cubicBezTo>
                    <a:cubicBezTo>
                      <a:pt x="3" y="38"/>
                      <a:pt x="2" y="38"/>
                      <a:pt x="1" y="3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50"/>
                      <a:pt x="13" y="49"/>
                      <a:pt x="19" y="46"/>
                    </a:cubicBezTo>
                    <a:cubicBezTo>
                      <a:pt x="36" y="38"/>
                      <a:pt x="42" y="17"/>
                      <a:pt x="34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" name="Freeform 32"/>
              <p:cNvSpPr/>
              <p:nvPr/>
            </p:nvSpPr>
            <p:spPr bwMode="auto">
              <a:xfrm>
                <a:off x="7051243" y="2132252"/>
                <a:ext cx="138767" cy="139751"/>
              </a:xfrm>
              <a:custGeom>
                <a:gdLst>
                  <a:gd fmla="*/ 43 w 43" name="T0"/>
                  <a:gd fmla="*/ 3 h 43" name="T1"/>
                  <a:gd fmla="*/ 2 w 43" name="T2"/>
                  <a:gd fmla="*/ 43 h 43" name="T3"/>
                  <a:gd fmla="*/ 0 w 43" name="T4"/>
                  <a:gd fmla="*/ 41 h 43" name="T5"/>
                  <a:gd fmla="*/ 40 w 43" name="T6"/>
                  <a:gd fmla="*/ 0 h 43" name="T7"/>
                  <a:gd fmla="*/ 43 w 43" name="T8"/>
                  <a:gd fmla="*/ 3 h 4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3" w="43">
                    <a:moveTo>
                      <a:pt x="43" y="3"/>
                    </a:moveTo>
                    <a:lnTo>
                      <a:pt x="2" y="43"/>
                    </a:lnTo>
                    <a:lnTo>
                      <a:pt x="0" y="41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" name="Rectangle 33"/>
              <p:cNvSpPr>
                <a:spLocks noChangeArrowheads="1"/>
              </p:cNvSpPr>
              <p:nvPr/>
            </p:nvSpPr>
            <p:spPr bwMode="auto">
              <a:xfrm>
                <a:off x="7180329" y="2132252"/>
                <a:ext cx="171039" cy="9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" name="Oval 34"/>
              <p:cNvSpPr>
                <a:spLocks noChangeArrowheads="1"/>
              </p:cNvSpPr>
              <p:nvPr/>
            </p:nvSpPr>
            <p:spPr bwMode="auto">
              <a:xfrm>
                <a:off x="7325551" y="2119252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" name="Freeform 35"/>
              <p:cNvSpPr/>
              <p:nvPr/>
            </p:nvSpPr>
            <p:spPr bwMode="auto">
              <a:xfrm>
                <a:off x="7112558" y="2687999"/>
                <a:ext cx="129087" cy="139751"/>
              </a:xfrm>
              <a:custGeom>
                <a:gdLst>
                  <a:gd fmla="*/ 40 w 40" name="T0"/>
                  <a:gd fmla="*/ 43 h 43" name="T1"/>
                  <a:gd fmla="*/ 0 w 40" name="T2"/>
                  <a:gd fmla="*/ 3 h 43" name="T3"/>
                  <a:gd fmla="*/ 0 w 40" name="T4"/>
                  <a:gd fmla="*/ 0 h 43" name="T5"/>
                  <a:gd fmla="*/ 40 w 40" name="T6"/>
                  <a:gd fmla="*/ 41 h 43" name="T7"/>
                  <a:gd fmla="*/ 40 w 40" name="T8"/>
                  <a:gd fmla="*/ 43 h 4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3" w="40">
                    <a:moveTo>
                      <a:pt x="40" y="4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0" y="41"/>
                    </a:lnTo>
                    <a:lnTo>
                      <a:pt x="40" y="4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Rectangle 36"/>
              <p:cNvSpPr>
                <a:spLocks noChangeArrowheads="1"/>
              </p:cNvSpPr>
              <p:nvPr/>
            </p:nvSpPr>
            <p:spPr bwMode="auto">
              <a:xfrm>
                <a:off x="7241645" y="2821250"/>
                <a:ext cx="161358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" name="Oval 37"/>
              <p:cNvSpPr>
                <a:spLocks noChangeArrowheads="1"/>
              </p:cNvSpPr>
              <p:nvPr/>
            </p:nvSpPr>
            <p:spPr bwMode="auto">
              <a:xfrm>
                <a:off x="7386868" y="2804999"/>
                <a:ext cx="32272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" name="Freeform 38"/>
              <p:cNvSpPr/>
              <p:nvPr/>
            </p:nvSpPr>
            <p:spPr bwMode="auto">
              <a:xfrm>
                <a:off x="6638165" y="2804999"/>
                <a:ext cx="135541" cy="130000"/>
              </a:xfrm>
              <a:custGeom>
                <a:gdLst>
                  <a:gd fmla="*/ 2 w 42" name="T0"/>
                  <a:gd fmla="*/ 40 h 40" name="T1"/>
                  <a:gd fmla="*/ 42 w 42" name="T2"/>
                  <a:gd fmla="*/ 2 h 40" name="T3"/>
                  <a:gd fmla="*/ 40 w 42" name="T4"/>
                  <a:gd fmla="*/ 0 h 40" name="T5"/>
                  <a:gd fmla="*/ 0 w 42" name="T6"/>
                  <a:gd fmla="*/ 40 h 40" name="T7"/>
                  <a:gd fmla="*/ 2 w 42" name="T8"/>
                  <a:gd fmla="*/ 40 h 4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0" w="42">
                    <a:moveTo>
                      <a:pt x="2" y="40"/>
                    </a:moveTo>
                    <a:lnTo>
                      <a:pt x="42" y="2"/>
                    </a:lnTo>
                    <a:lnTo>
                      <a:pt x="40" y="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" name="Rectangle 39"/>
              <p:cNvSpPr>
                <a:spLocks noChangeArrowheads="1"/>
              </p:cNvSpPr>
              <p:nvPr/>
            </p:nvSpPr>
            <p:spPr bwMode="auto">
              <a:xfrm>
                <a:off x="6476807" y="2934999"/>
                <a:ext cx="167813" cy="3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" name="Oval 40"/>
              <p:cNvSpPr>
                <a:spLocks noChangeArrowheads="1"/>
              </p:cNvSpPr>
              <p:nvPr/>
            </p:nvSpPr>
            <p:spPr bwMode="auto">
              <a:xfrm>
                <a:off x="6460670" y="2921999"/>
                <a:ext cx="38726" cy="35751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" name="Rectangle 41"/>
              <p:cNvSpPr>
                <a:spLocks noChangeArrowheads="1"/>
              </p:cNvSpPr>
              <p:nvPr/>
            </p:nvSpPr>
            <p:spPr bwMode="auto">
              <a:xfrm>
                <a:off x="6399355" y="2496251"/>
                <a:ext cx="200084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" name="Oval 42"/>
              <p:cNvSpPr>
                <a:spLocks noChangeArrowheads="1"/>
              </p:cNvSpPr>
              <p:nvPr/>
            </p:nvSpPr>
            <p:spPr bwMode="auto">
              <a:xfrm>
                <a:off x="6383218" y="2480000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Rectangle 43"/>
              <p:cNvSpPr>
                <a:spLocks noChangeArrowheads="1"/>
              </p:cNvSpPr>
              <p:nvPr/>
            </p:nvSpPr>
            <p:spPr bwMode="auto">
              <a:xfrm>
                <a:off x="7557907" y="2158252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Rectangle 44"/>
              <p:cNvSpPr>
                <a:spLocks noChangeArrowheads="1"/>
              </p:cNvSpPr>
              <p:nvPr/>
            </p:nvSpPr>
            <p:spPr bwMode="auto">
              <a:xfrm>
                <a:off x="7557907" y="2272001"/>
                <a:ext cx="329171" cy="16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Rectangle 45"/>
              <p:cNvSpPr>
                <a:spLocks noChangeArrowheads="1"/>
              </p:cNvSpPr>
              <p:nvPr/>
            </p:nvSpPr>
            <p:spPr bwMode="auto">
              <a:xfrm>
                <a:off x="7557907" y="2379251"/>
                <a:ext cx="329171" cy="26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" name="Rectangle 46"/>
              <p:cNvSpPr>
                <a:spLocks noChangeArrowheads="1"/>
              </p:cNvSpPr>
              <p:nvPr/>
            </p:nvSpPr>
            <p:spPr bwMode="auto">
              <a:xfrm>
                <a:off x="7557907" y="2489751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" name="Rectangle 47"/>
              <p:cNvSpPr>
                <a:spLocks noChangeArrowheads="1"/>
              </p:cNvSpPr>
              <p:nvPr/>
            </p:nvSpPr>
            <p:spPr bwMode="auto">
              <a:xfrm>
                <a:off x="6444535" y="3090998"/>
                <a:ext cx="390486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" name="Rectangle 48"/>
              <p:cNvSpPr>
                <a:spLocks noChangeArrowheads="1"/>
              </p:cNvSpPr>
              <p:nvPr/>
            </p:nvSpPr>
            <p:spPr bwMode="auto">
              <a:xfrm>
                <a:off x="6906019" y="3090998"/>
                <a:ext cx="919742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" name="Rectangle 49"/>
              <p:cNvSpPr>
                <a:spLocks noChangeArrowheads="1"/>
              </p:cNvSpPr>
              <p:nvPr/>
            </p:nvSpPr>
            <p:spPr bwMode="auto">
              <a:xfrm>
                <a:off x="6444535" y="3367249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444535" y="3451748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" name="Rectangle 51"/>
              <p:cNvSpPr>
                <a:spLocks noChangeArrowheads="1"/>
              </p:cNvSpPr>
              <p:nvPr/>
            </p:nvSpPr>
            <p:spPr bwMode="auto">
              <a:xfrm>
                <a:off x="6444535" y="3536248"/>
                <a:ext cx="690614" cy="3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94" name="Freeform 52"/>
            <p:cNvSpPr/>
            <p:nvPr/>
          </p:nvSpPr>
          <p:spPr bwMode="auto">
            <a:xfrm>
              <a:off x="5831373" y="4400746"/>
              <a:ext cx="1971799" cy="217750"/>
            </a:xfrm>
            <a:custGeom>
              <a:gdLst>
                <a:gd fmla="*/ 28 w 257" name="T0"/>
                <a:gd fmla="*/ 28 h 28" name="T1"/>
                <a:gd fmla="*/ 0 w 257" name="T2"/>
                <a:gd fmla="*/ 0 h 28" name="T3"/>
                <a:gd fmla="*/ 230 w 257" name="T4"/>
                <a:gd fmla="*/ 0 h 28" name="T5"/>
                <a:gd fmla="*/ 257 w 257" name="T6"/>
                <a:gd fmla="*/ 28 h 28" name="T7"/>
                <a:gd fmla="*/ 28 w 257" name="T8"/>
                <a:gd fmla="*/ 28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57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4688955" y="4223623"/>
            <a:ext cx="216219" cy="45500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Rectangle 24"/>
          <p:cNvSpPr>
            <a:spLocks noChangeArrowheads="1"/>
          </p:cNvSpPr>
          <p:nvPr/>
        </p:nvSpPr>
        <p:spPr bwMode="auto">
          <a:xfrm>
            <a:off x="4943900" y="4223623"/>
            <a:ext cx="1126281" cy="45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25"/>
          <p:cNvSpPr/>
          <p:nvPr/>
        </p:nvSpPr>
        <p:spPr bwMode="auto">
          <a:xfrm>
            <a:off x="4688955" y="3622374"/>
            <a:ext cx="1381228" cy="516750"/>
          </a:xfrm>
          <a:custGeom>
            <a:gdLst>
              <a:gd fmla="*/ 385 w 428" name="T0"/>
              <a:gd fmla="*/ 28 h 159" name="T1"/>
              <a:gd fmla="*/ 366 w 428" name="T2"/>
              <a:gd fmla="*/ 33 h 159" name="T3"/>
              <a:gd fmla="*/ 345 w 428" name="T4"/>
              <a:gd fmla="*/ 59 h 159" name="T5"/>
              <a:gd fmla="*/ 326 w 428" name="T6"/>
              <a:gd fmla="*/ 62 h 159" name="T7"/>
              <a:gd fmla="*/ 304 w 428" name="T8"/>
              <a:gd fmla="*/ 76 h 159" name="T9"/>
              <a:gd fmla="*/ 283 w 428" name="T10"/>
              <a:gd fmla="*/ 69 h 159" name="T11"/>
              <a:gd fmla="*/ 262 w 428" name="T12"/>
              <a:gd fmla="*/ 47 h 159" name="T13"/>
              <a:gd fmla="*/ 243 w 428" name="T14"/>
              <a:gd fmla="*/ 71 h 159" name="T15"/>
              <a:gd fmla="*/ 224 w 428" name="T16"/>
              <a:gd fmla="*/ 81 h 159" name="T17"/>
              <a:gd fmla="*/ 202 w 428" name="T18"/>
              <a:gd fmla="*/ 69 h 159" name="T19"/>
              <a:gd fmla="*/ 183 w 428" name="T20"/>
              <a:gd fmla="*/ 78 h 159" name="T21"/>
              <a:gd fmla="*/ 162 w 428" name="T22"/>
              <a:gd fmla="*/ 83 h 159" name="T23"/>
              <a:gd fmla="*/ 143 w 428" name="T24"/>
              <a:gd fmla="*/ 107 h 159" name="T25"/>
              <a:gd fmla="*/ 121 w 428" name="T26"/>
              <a:gd fmla="*/ 119 h 159" name="T27"/>
              <a:gd fmla="*/ 102 w 428" name="T28"/>
              <a:gd fmla="*/ 102 h 159" name="T29"/>
              <a:gd fmla="*/ 81 w 428" name="T30"/>
              <a:gd fmla="*/ 97 h 159" name="T31"/>
              <a:gd fmla="*/ 62 w 428" name="T32"/>
              <a:gd fmla="*/ 121 h 159" name="T33"/>
              <a:gd fmla="*/ 41 w 428" name="T34"/>
              <a:gd fmla="*/ 116 h 159" name="T35"/>
              <a:gd fmla="*/ 22 w 428" name="T36"/>
              <a:gd fmla="*/ 128 h 159" name="T37"/>
              <a:gd fmla="*/ 0 w 428" name="T38"/>
              <a:gd fmla="*/ 130 h 159" name="T39"/>
              <a:gd fmla="*/ 0 w 428" name="T40"/>
              <a:gd fmla="*/ 159 h 159" name="T41"/>
              <a:gd fmla="*/ 428 w 428" name="T42"/>
              <a:gd fmla="*/ 159 h 159" name="T43"/>
              <a:gd fmla="*/ 428 w 428" name="T44"/>
              <a:gd fmla="*/ 0 h 159" name="T45"/>
              <a:gd fmla="*/ 406 w 428" name="T46"/>
              <a:gd fmla="*/ 9 h 159" name="T47"/>
              <a:gd fmla="*/ 385 w 428" name="T48"/>
              <a:gd fmla="*/ 28 h 159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159" w="428">
                <a:moveTo>
                  <a:pt x="385" y="28"/>
                </a:moveTo>
                <a:lnTo>
                  <a:pt x="366" y="33"/>
                </a:lnTo>
                <a:lnTo>
                  <a:pt x="345" y="59"/>
                </a:lnTo>
                <a:lnTo>
                  <a:pt x="326" y="62"/>
                </a:lnTo>
                <a:lnTo>
                  <a:pt x="304" y="76"/>
                </a:lnTo>
                <a:lnTo>
                  <a:pt x="283" y="69"/>
                </a:lnTo>
                <a:lnTo>
                  <a:pt x="262" y="47"/>
                </a:lnTo>
                <a:lnTo>
                  <a:pt x="243" y="71"/>
                </a:lnTo>
                <a:lnTo>
                  <a:pt x="224" y="81"/>
                </a:lnTo>
                <a:lnTo>
                  <a:pt x="202" y="69"/>
                </a:lnTo>
                <a:lnTo>
                  <a:pt x="183" y="78"/>
                </a:lnTo>
                <a:lnTo>
                  <a:pt x="162" y="83"/>
                </a:lnTo>
                <a:lnTo>
                  <a:pt x="143" y="107"/>
                </a:lnTo>
                <a:lnTo>
                  <a:pt x="121" y="119"/>
                </a:lnTo>
                <a:lnTo>
                  <a:pt x="102" y="102"/>
                </a:lnTo>
                <a:lnTo>
                  <a:pt x="81" y="97"/>
                </a:lnTo>
                <a:lnTo>
                  <a:pt x="62" y="121"/>
                </a:lnTo>
                <a:lnTo>
                  <a:pt x="41" y="116"/>
                </a:lnTo>
                <a:lnTo>
                  <a:pt x="22" y="128"/>
                </a:lnTo>
                <a:lnTo>
                  <a:pt x="0" y="130"/>
                </a:lnTo>
                <a:lnTo>
                  <a:pt x="0" y="159"/>
                </a:lnTo>
                <a:lnTo>
                  <a:pt x="428" y="159"/>
                </a:lnTo>
                <a:lnTo>
                  <a:pt x="428" y="0"/>
                </a:lnTo>
                <a:lnTo>
                  <a:pt x="406" y="9"/>
                </a:lnTo>
                <a:lnTo>
                  <a:pt x="385" y="28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26"/>
          <p:cNvSpPr/>
          <p:nvPr/>
        </p:nvSpPr>
        <p:spPr bwMode="auto">
          <a:xfrm>
            <a:off x="4688955" y="3752373"/>
            <a:ext cx="1381228" cy="386750"/>
          </a:xfrm>
          <a:custGeom>
            <a:gdLst>
              <a:gd fmla="*/ 385 w 428" name="T0"/>
              <a:gd fmla="*/ 22 h 119" name="T1"/>
              <a:gd fmla="*/ 366 w 428" name="T2"/>
              <a:gd fmla="*/ 26 h 119" name="T3"/>
              <a:gd fmla="*/ 345 w 428" name="T4"/>
              <a:gd fmla="*/ 45 h 119" name="T5"/>
              <a:gd fmla="*/ 326 w 428" name="T6"/>
              <a:gd fmla="*/ 45 h 119" name="T7"/>
              <a:gd fmla="*/ 304 w 428" name="T8"/>
              <a:gd fmla="*/ 60 h 119" name="T9"/>
              <a:gd fmla="*/ 283 w 428" name="T10"/>
              <a:gd fmla="*/ 52 h 119" name="T11"/>
              <a:gd fmla="*/ 262 w 428" name="T12"/>
              <a:gd fmla="*/ 38 h 119" name="T13"/>
              <a:gd fmla="*/ 243 w 428" name="T14"/>
              <a:gd fmla="*/ 55 h 119" name="T15"/>
              <a:gd fmla="*/ 224 w 428" name="T16"/>
              <a:gd fmla="*/ 62 h 119" name="T17"/>
              <a:gd fmla="*/ 202 w 428" name="T18"/>
              <a:gd fmla="*/ 52 h 119" name="T19"/>
              <a:gd fmla="*/ 183 w 428" name="T20"/>
              <a:gd fmla="*/ 60 h 119" name="T21"/>
              <a:gd fmla="*/ 162 w 428" name="T22"/>
              <a:gd fmla="*/ 62 h 119" name="T23"/>
              <a:gd fmla="*/ 143 w 428" name="T24"/>
              <a:gd fmla="*/ 81 h 119" name="T25"/>
              <a:gd fmla="*/ 121 w 428" name="T26"/>
              <a:gd fmla="*/ 88 h 119" name="T27"/>
              <a:gd fmla="*/ 102 w 428" name="T28"/>
              <a:gd fmla="*/ 79 h 119" name="T29"/>
              <a:gd fmla="*/ 81 w 428" name="T30"/>
              <a:gd fmla="*/ 74 h 119" name="T31"/>
              <a:gd fmla="*/ 62 w 428" name="T32"/>
              <a:gd fmla="*/ 90 h 119" name="T33"/>
              <a:gd fmla="*/ 41 w 428" name="T34"/>
              <a:gd fmla="*/ 86 h 119" name="T35"/>
              <a:gd fmla="*/ 22 w 428" name="T36"/>
              <a:gd fmla="*/ 95 h 119" name="T37"/>
              <a:gd fmla="*/ 0 w 428" name="T38"/>
              <a:gd fmla="*/ 100 h 119" name="T39"/>
              <a:gd fmla="*/ 0 w 428" name="T40"/>
              <a:gd fmla="*/ 119 h 119" name="T41"/>
              <a:gd fmla="*/ 428 w 428" name="T42"/>
              <a:gd fmla="*/ 119 h 119" name="T43"/>
              <a:gd fmla="*/ 428 w 428" name="T44"/>
              <a:gd fmla="*/ 0 h 119" name="T45"/>
              <a:gd fmla="*/ 406 w 428" name="T46"/>
              <a:gd fmla="*/ 7 h 119" name="T47"/>
              <a:gd fmla="*/ 385 w 428" name="T48"/>
              <a:gd fmla="*/ 22 h 119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119" w="428">
                <a:moveTo>
                  <a:pt x="385" y="22"/>
                </a:moveTo>
                <a:lnTo>
                  <a:pt x="366" y="26"/>
                </a:lnTo>
                <a:lnTo>
                  <a:pt x="345" y="45"/>
                </a:lnTo>
                <a:lnTo>
                  <a:pt x="326" y="45"/>
                </a:lnTo>
                <a:lnTo>
                  <a:pt x="304" y="60"/>
                </a:lnTo>
                <a:lnTo>
                  <a:pt x="283" y="52"/>
                </a:lnTo>
                <a:lnTo>
                  <a:pt x="262" y="38"/>
                </a:lnTo>
                <a:lnTo>
                  <a:pt x="243" y="55"/>
                </a:lnTo>
                <a:lnTo>
                  <a:pt x="224" y="62"/>
                </a:lnTo>
                <a:lnTo>
                  <a:pt x="202" y="52"/>
                </a:lnTo>
                <a:lnTo>
                  <a:pt x="183" y="60"/>
                </a:lnTo>
                <a:lnTo>
                  <a:pt x="162" y="62"/>
                </a:lnTo>
                <a:lnTo>
                  <a:pt x="143" y="81"/>
                </a:lnTo>
                <a:lnTo>
                  <a:pt x="121" y="88"/>
                </a:lnTo>
                <a:lnTo>
                  <a:pt x="102" y="79"/>
                </a:lnTo>
                <a:lnTo>
                  <a:pt x="81" y="74"/>
                </a:lnTo>
                <a:lnTo>
                  <a:pt x="62" y="90"/>
                </a:lnTo>
                <a:lnTo>
                  <a:pt x="41" y="86"/>
                </a:lnTo>
                <a:lnTo>
                  <a:pt x="22" y="95"/>
                </a:lnTo>
                <a:lnTo>
                  <a:pt x="0" y="100"/>
                </a:lnTo>
                <a:lnTo>
                  <a:pt x="0" y="119"/>
                </a:lnTo>
                <a:lnTo>
                  <a:pt x="428" y="119"/>
                </a:lnTo>
                <a:lnTo>
                  <a:pt x="428" y="0"/>
                </a:lnTo>
                <a:lnTo>
                  <a:pt x="406" y="7"/>
                </a:lnTo>
                <a:lnTo>
                  <a:pt x="385" y="22"/>
                </a:lnTo>
                <a:close/>
              </a:path>
            </a:pathLst>
          </a:custGeom>
          <a:solidFill>
            <a:srgbClr val="E1EFF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27"/>
          <p:cNvSpPr/>
          <p:nvPr/>
        </p:nvSpPr>
        <p:spPr bwMode="auto">
          <a:xfrm>
            <a:off x="4688955" y="3992873"/>
            <a:ext cx="1381228" cy="146251"/>
          </a:xfrm>
          <a:custGeom>
            <a:gdLst>
              <a:gd fmla="*/ 385 w 428" name="T0"/>
              <a:gd fmla="*/ 9 h 45" name="T1"/>
              <a:gd fmla="*/ 366 w 428" name="T2"/>
              <a:gd fmla="*/ 9 h 45" name="T3"/>
              <a:gd fmla="*/ 345 w 428" name="T4"/>
              <a:gd fmla="*/ 16 h 45" name="T5"/>
              <a:gd fmla="*/ 326 w 428" name="T6"/>
              <a:gd fmla="*/ 16 h 45" name="T7"/>
              <a:gd fmla="*/ 304 w 428" name="T8"/>
              <a:gd fmla="*/ 21 h 45" name="T9"/>
              <a:gd fmla="*/ 283 w 428" name="T10"/>
              <a:gd fmla="*/ 19 h 45" name="T11"/>
              <a:gd fmla="*/ 262 w 428" name="T12"/>
              <a:gd fmla="*/ 14 h 45" name="T13"/>
              <a:gd fmla="*/ 243 w 428" name="T14"/>
              <a:gd fmla="*/ 21 h 45" name="T15"/>
              <a:gd fmla="*/ 224 w 428" name="T16"/>
              <a:gd fmla="*/ 24 h 45" name="T17"/>
              <a:gd fmla="*/ 202 w 428" name="T18"/>
              <a:gd fmla="*/ 21 h 45" name="T19"/>
              <a:gd fmla="*/ 183 w 428" name="T20"/>
              <a:gd fmla="*/ 24 h 45" name="T21"/>
              <a:gd fmla="*/ 162 w 428" name="T22"/>
              <a:gd fmla="*/ 24 h 45" name="T23"/>
              <a:gd fmla="*/ 143 w 428" name="T24"/>
              <a:gd fmla="*/ 31 h 45" name="T25"/>
              <a:gd fmla="*/ 121 w 428" name="T26"/>
              <a:gd fmla="*/ 33 h 45" name="T27"/>
              <a:gd fmla="*/ 102 w 428" name="T28"/>
              <a:gd fmla="*/ 31 h 45" name="T29"/>
              <a:gd fmla="*/ 81 w 428" name="T30"/>
              <a:gd fmla="*/ 28 h 45" name="T31"/>
              <a:gd fmla="*/ 62 w 428" name="T32"/>
              <a:gd fmla="*/ 35 h 45" name="T33"/>
              <a:gd fmla="*/ 41 w 428" name="T34"/>
              <a:gd fmla="*/ 33 h 45" name="T35"/>
              <a:gd fmla="*/ 22 w 428" name="T36"/>
              <a:gd fmla="*/ 38 h 45" name="T37"/>
              <a:gd fmla="*/ 0 w 428" name="T38"/>
              <a:gd fmla="*/ 38 h 45" name="T39"/>
              <a:gd fmla="*/ 0 w 428" name="T40"/>
              <a:gd fmla="*/ 45 h 45" name="T41"/>
              <a:gd fmla="*/ 428 w 428" name="T42"/>
              <a:gd fmla="*/ 45 h 45" name="T43"/>
              <a:gd fmla="*/ 428 w 428" name="T44"/>
              <a:gd fmla="*/ 0 h 45" name="T45"/>
              <a:gd fmla="*/ 406 w 428" name="T46"/>
              <a:gd fmla="*/ 2 h 45" name="T47"/>
              <a:gd fmla="*/ 385 w 428" name="T48"/>
              <a:gd fmla="*/ 9 h 45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45" w="428">
                <a:moveTo>
                  <a:pt x="385" y="9"/>
                </a:moveTo>
                <a:lnTo>
                  <a:pt x="366" y="9"/>
                </a:lnTo>
                <a:lnTo>
                  <a:pt x="345" y="16"/>
                </a:lnTo>
                <a:lnTo>
                  <a:pt x="326" y="16"/>
                </a:lnTo>
                <a:lnTo>
                  <a:pt x="304" y="21"/>
                </a:lnTo>
                <a:lnTo>
                  <a:pt x="283" y="19"/>
                </a:lnTo>
                <a:lnTo>
                  <a:pt x="262" y="14"/>
                </a:lnTo>
                <a:lnTo>
                  <a:pt x="243" y="21"/>
                </a:lnTo>
                <a:lnTo>
                  <a:pt x="224" y="24"/>
                </a:lnTo>
                <a:lnTo>
                  <a:pt x="202" y="21"/>
                </a:lnTo>
                <a:lnTo>
                  <a:pt x="183" y="24"/>
                </a:lnTo>
                <a:lnTo>
                  <a:pt x="162" y="24"/>
                </a:lnTo>
                <a:lnTo>
                  <a:pt x="143" y="31"/>
                </a:lnTo>
                <a:lnTo>
                  <a:pt x="121" y="33"/>
                </a:lnTo>
                <a:lnTo>
                  <a:pt x="102" y="31"/>
                </a:lnTo>
                <a:lnTo>
                  <a:pt x="81" y="28"/>
                </a:lnTo>
                <a:lnTo>
                  <a:pt x="62" y="35"/>
                </a:lnTo>
                <a:lnTo>
                  <a:pt x="41" y="33"/>
                </a:lnTo>
                <a:lnTo>
                  <a:pt x="22" y="38"/>
                </a:lnTo>
                <a:lnTo>
                  <a:pt x="0" y="38"/>
                </a:lnTo>
                <a:lnTo>
                  <a:pt x="0" y="45"/>
                </a:lnTo>
                <a:lnTo>
                  <a:pt x="428" y="45"/>
                </a:lnTo>
                <a:lnTo>
                  <a:pt x="428" y="0"/>
                </a:lnTo>
                <a:lnTo>
                  <a:pt x="406" y="2"/>
                </a:lnTo>
                <a:lnTo>
                  <a:pt x="385" y="9"/>
                </a:ln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28"/>
          <p:cNvSpPr/>
          <p:nvPr/>
        </p:nvSpPr>
        <p:spPr bwMode="auto">
          <a:xfrm>
            <a:off x="5111713" y="2211878"/>
            <a:ext cx="290445" cy="331499"/>
          </a:xfrm>
          <a:custGeom>
            <a:gdLst>
              <a:gd fmla="*/ 0 w 38" name="T0"/>
              <a:gd fmla="*/ 0 h 43" name="T1"/>
              <a:gd fmla="*/ 0 w 38" name="T2"/>
              <a:gd fmla="*/ 0 h 43" name="T3"/>
              <a:gd fmla="*/ 0 w 38" name="T4"/>
              <a:gd fmla="*/ 43 h 43" name="T5"/>
              <a:gd fmla="*/ 38 w 38" name="T6"/>
              <a:gd fmla="*/ 24 h 43" name="T7"/>
              <a:gd fmla="*/ 0 w 38" name="T8"/>
              <a:gd fmla="*/ 0 h 4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3" w="3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10"/>
                  <a:pt x="17" y="0"/>
                  <a:pt x="0" y="0"/>
                </a:cubicBez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29"/>
          <p:cNvSpPr/>
          <p:nvPr/>
        </p:nvSpPr>
        <p:spPr bwMode="auto">
          <a:xfrm>
            <a:off x="4821268" y="2280129"/>
            <a:ext cx="290445" cy="461499"/>
          </a:xfrm>
          <a:custGeom>
            <a:gdLst>
              <a:gd fmla="*/ 16 w 38" name="T0"/>
              <a:gd fmla="*/ 34 h 60" name="T1"/>
              <a:gd fmla="*/ 38 w 38" name="T2"/>
              <a:gd fmla="*/ 12 h 60" name="T3"/>
              <a:gd fmla="*/ 38 w 38" name="T4"/>
              <a:gd fmla="*/ 0 h 60" name="T5"/>
              <a:gd fmla="*/ 12 w 38" name="T6"/>
              <a:gd fmla="*/ 12 h 60" name="T7"/>
              <a:gd fmla="*/ 17 w 38" name="T8"/>
              <a:gd fmla="*/ 60 h 60" name="T9"/>
              <a:gd fmla="*/ 24 w 38" name="T10"/>
              <a:gd fmla="*/ 51 h 60" name="T11"/>
              <a:gd fmla="*/ 16 w 38" name="T12"/>
              <a:gd fmla="*/ 34 h 6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60" w="38">
                <a:moveTo>
                  <a:pt x="16" y="34"/>
                </a:moveTo>
                <a:cubicBezTo>
                  <a:pt x="16" y="22"/>
                  <a:pt x="26" y="12"/>
                  <a:pt x="38" y="12"/>
                </a:cubicBezTo>
                <a:cubicBezTo>
                  <a:pt x="38" y="0"/>
                  <a:pt x="38" y="0"/>
                  <a:pt x="38" y="0"/>
                </a:cubicBezTo>
                <a:cubicBezTo>
                  <a:pt x="28" y="0"/>
                  <a:pt x="19" y="4"/>
                  <a:pt x="12" y="12"/>
                </a:cubicBezTo>
                <a:cubicBezTo>
                  <a:pt x="0" y="27"/>
                  <a:pt x="2" y="49"/>
                  <a:pt x="17" y="60"/>
                </a:cubicBezTo>
                <a:cubicBezTo>
                  <a:pt x="24" y="51"/>
                  <a:pt x="24" y="51"/>
                  <a:pt x="24" y="51"/>
                </a:cubicBezTo>
                <a:cubicBezTo>
                  <a:pt x="19" y="47"/>
                  <a:pt x="16" y="41"/>
                  <a:pt x="16" y="34"/>
                </a:cubicBezTo>
                <a:close/>
              </a:path>
            </a:pathLst>
          </a:cu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0"/>
          <p:cNvSpPr/>
          <p:nvPr/>
        </p:nvSpPr>
        <p:spPr bwMode="auto">
          <a:xfrm>
            <a:off x="4950355" y="2673377"/>
            <a:ext cx="145222" cy="130000"/>
          </a:xfrm>
          <a:custGeom>
            <a:gdLst>
              <a:gd fmla="*/ 7 w 19" name="T0"/>
              <a:gd fmla="*/ 0 h 17" name="T1"/>
              <a:gd fmla="*/ 0 w 19" name="T2"/>
              <a:gd fmla="*/ 9 h 17" name="T3"/>
              <a:gd fmla="*/ 18 w 19" name="T4"/>
              <a:gd fmla="*/ 17 h 17" name="T5"/>
              <a:gd fmla="*/ 19 w 19" name="T6"/>
              <a:gd fmla="*/ 5 h 17" name="T7"/>
              <a:gd fmla="*/ 7 w 19" name="T8"/>
              <a:gd fmla="*/ 0 h 1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" w="19">
                <a:moveTo>
                  <a:pt x="7" y="0"/>
                </a:moveTo>
                <a:cubicBezTo>
                  <a:pt x="0" y="9"/>
                  <a:pt x="0" y="9"/>
                  <a:pt x="0" y="9"/>
                </a:cubicBezTo>
                <a:cubicBezTo>
                  <a:pt x="5" y="14"/>
                  <a:pt x="11" y="16"/>
                  <a:pt x="18" y="17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1" y="3"/>
                  <a:pt x="7" y="0"/>
                </a:cubicBezTo>
                <a:close/>
              </a:path>
            </a:pathLst>
          </a:custGeom>
          <a:solidFill>
            <a:srgbClr val="2A445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31"/>
          <p:cNvSpPr/>
          <p:nvPr/>
        </p:nvSpPr>
        <p:spPr bwMode="auto">
          <a:xfrm>
            <a:off x="5089124" y="2419877"/>
            <a:ext cx="322717" cy="383499"/>
          </a:xfrm>
          <a:custGeom>
            <a:gdLst>
              <a:gd fmla="*/ 34 w 42" name="T0"/>
              <a:gd fmla="*/ 0 h 50" name="T1"/>
              <a:gd fmla="*/ 23 w 42" name="T2"/>
              <a:gd fmla="*/ 6 h 50" name="T3"/>
              <a:gd fmla="*/ 26 w 42" name="T4"/>
              <a:gd fmla="*/ 16 h 50" name="T5"/>
              <a:gd fmla="*/ 3 w 42" name="T6"/>
              <a:gd fmla="*/ 38 h 50" name="T7"/>
              <a:gd fmla="*/ 1 w 42" name="T8"/>
              <a:gd fmla="*/ 38 h 50" name="T9"/>
              <a:gd fmla="*/ 0 w 42" name="T10"/>
              <a:gd fmla="*/ 50 h 50" name="T11"/>
              <a:gd fmla="*/ 19 w 42" name="T12"/>
              <a:gd fmla="*/ 46 h 50" name="T13"/>
              <a:gd fmla="*/ 34 w 42" name="T14"/>
              <a:gd fmla="*/ 0 h 50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50" w="42">
                <a:moveTo>
                  <a:pt x="34" y="0"/>
                </a:moveTo>
                <a:cubicBezTo>
                  <a:pt x="23" y="6"/>
                  <a:pt x="23" y="6"/>
                  <a:pt x="23" y="6"/>
                </a:cubicBezTo>
                <a:cubicBezTo>
                  <a:pt x="25" y="9"/>
                  <a:pt x="26" y="12"/>
                  <a:pt x="26" y="16"/>
                </a:cubicBezTo>
                <a:cubicBezTo>
                  <a:pt x="26" y="28"/>
                  <a:pt x="16" y="38"/>
                  <a:pt x="3" y="38"/>
                </a:cubicBezTo>
                <a:cubicBezTo>
                  <a:pt x="3" y="38"/>
                  <a:pt x="2" y="38"/>
                  <a:pt x="1" y="38"/>
                </a:cubicBezTo>
                <a:cubicBezTo>
                  <a:pt x="0" y="50"/>
                  <a:pt x="0" y="50"/>
                  <a:pt x="0" y="50"/>
                </a:cubicBezTo>
                <a:cubicBezTo>
                  <a:pt x="7" y="50"/>
                  <a:pt x="13" y="49"/>
                  <a:pt x="19" y="46"/>
                </a:cubicBezTo>
                <a:cubicBezTo>
                  <a:pt x="36" y="38"/>
                  <a:pt x="42" y="17"/>
                  <a:pt x="34" y="0"/>
                </a:cubicBez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32"/>
          <p:cNvSpPr/>
          <p:nvPr/>
        </p:nvSpPr>
        <p:spPr bwMode="auto">
          <a:xfrm>
            <a:off x="5295663" y="2124129"/>
            <a:ext cx="138767" cy="139751"/>
          </a:xfrm>
          <a:custGeom>
            <a:gdLst>
              <a:gd fmla="*/ 43 w 43" name="T0"/>
              <a:gd fmla="*/ 3 h 43" name="T1"/>
              <a:gd fmla="*/ 2 w 43" name="T2"/>
              <a:gd fmla="*/ 43 h 43" name="T3"/>
              <a:gd fmla="*/ 0 w 43" name="T4"/>
              <a:gd fmla="*/ 41 h 43" name="T5"/>
              <a:gd fmla="*/ 40 w 43" name="T6"/>
              <a:gd fmla="*/ 0 h 43" name="T7"/>
              <a:gd fmla="*/ 43 w 43" name="T8"/>
              <a:gd fmla="*/ 3 h 4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3" w="43">
                <a:moveTo>
                  <a:pt x="43" y="3"/>
                </a:moveTo>
                <a:lnTo>
                  <a:pt x="2" y="43"/>
                </a:lnTo>
                <a:lnTo>
                  <a:pt x="0" y="41"/>
                </a:lnTo>
                <a:lnTo>
                  <a:pt x="40" y="0"/>
                </a:lnTo>
                <a:lnTo>
                  <a:pt x="43" y="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5424749" y="2124129"/>
            <a:ext cx="171039" cy="97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Oval 34"/>
          <p:cNvSpPr>
            <a:spLocks noChangeArrowheads="1"/>
          </p:cNvSpPr>
          <p:nvPr/>
        </p:nvSpPr>
        <p:spPr bwMode="auto">
          <a:xfrm>
            <a:off x="5569971" y="2111129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35"/>
          <p:cNvSpPr/>
          <p:nvPr/>
        </p:nvSpPr>
        <p:spPr bwMode="auto">
          <a:xfrm>
            <a:off x="5356978" y="2679876"/>
            <a:ext cx="129087" cy="139751"/>
          </a:xfrm>
          <a:custGeom>
            <a:gdLst>
              <a:gd fmla="*/ 40 w 40" name="T0"/>
              <a:gd fmla="*/ 43 h 43" name="T1"/>
              <a:gd fmla="*/ 0 w 40" name="T2"/>
              <a:gd fmla="*/ 3 h 43" name="T3"/>
              <a:gd fmla="*/ 0 w 40" name="T4"/>
              <a:gd fmla="*/ 0 h 43" name="T5"/>
              <a:gd fmla="*/ 40 w 40" name="T6"/>
              <a:gd fmla="*/ 41 h 43" name="T7"/>
              <a:gd fmla="*/ 40 w 40" name="T8"/>
              <a:gd fmla="*/ 43 h 4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3" w="40">
                <a:moveTo>
                  <a:pt x="40" y="43"/>
                </a:moveTo>
                <a:lnTo>
                  <a:pt x="0" y="3"/>
                </a:lnTo>
                <a:lnTo>
                  <a:pt x="0" y="0"/>
                </a:lnTo>
                <a:lnTo>
                  <a:pt x="40" y="41"/>
                </a:lnTo>
                <a:lnTo>
                  <a:pt x="40" y="4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Rectangle 36"/>
          <p:cNvSpPr>
            <a:spLocks noChangeArrowheads="1"/>
          </p:cNvSpPr>
          <p:nvPr/>
        </p:nvSpPr>
        <p:spPr bwMode="auto">
          <a:xfrm>
            <a:off x="5486065" y="2813127"/>
            <a:ext cx="161358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Oval 37"/>
          <p:cNvSpPr>
            <a:spLocks noChangeArrowheads="1"/>
          </p:cNvSpPr>
          <p:nvPr/>
        </p:nvSpPr>
        <p:spPr bwMode="auto">
          <a:xfrm>
            <a:off x="5631288" y="2796876"/>
            <a:ext cx="32272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38"/>
          <p:cNvSpPr/>
          <p:nvPr/>
        </p:nvSpPr>
        <p:spPr bwMode="auto">
          <a:xfrm>
            <a:off x="4882585" y="2796876"/>
            <a:ext cx="135541" cy="130000"/>
          </a:xfrm>
          <a:custGeom>
            <a:gdLst>
              <a:gd fmla="*/ 2 w 42" name="T0"/>
              <a:gd fmla="*/ 40 h 40" name="T1"/>
              <a:gd fmla="*/ 42 w 42" name="T2"/>
              <a:gd fmla="*/ 2 h 40" name="T3"/>
              <a:gd fmla="*/ 40 w 42" name="T4"/>
              <a:gd fmla="*/ 0 h 40" name="T5"/>
              <a:gd fmla="*/ 0 w 42" name="T6"/>
              <a:gd fmla="*/ 40 h 40" name="T7"/>
              <a:gd fmla="*/ 2 w 42" name="T8"/>
              <a:gd fmla="*/ 40 h 4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0" w="42">
                <a:moveTo>
                  <a:pt x="2" y="40"/>
                </a:moveTo>
                <a:lnTo>
                  <a:pt x="42" y="2"/>
                </a:lnTo>
                <a:lnTo>
                  <a:pt x="40" y="0"/>
                </a:lnTo>
                <a:lnTo>
                  <a:pt x="0" y="40"/>
                </a:lnTo>
                <a:lnTo>
                  <a:pt x="2" y="40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Rectangle 39"/>
          <p:cNvSpPr>
            <a:spLocks noChangeArrowheads="1"/>
          </p:cNvSpPr>
          <p:nvPr/>
        </p:nvSpPr>
        <p:spPr bwMode="auto">
          <a:xfrm>
            <a:off x="4721227" y="2926876"/>
            <a:ext cx="167813" cy="32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Oval 40"/>
          <p:cNvSpPr>
            <a:spLocks noChangeArrowheads="1"/>
          </p:cNvSpPr>
          <p:nvPr/>
        </p:nvSpPr>
        <p:spPr bwMode="auto">
          <a:xfrm>
            <a:off x="4705090" y="2913876"/>
            <a:ext cx="38726" cy="35751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Rectangle 41"/>
          <p:cNvSpPr>
            <a:spLocks noChangeArrowheads="1"/>
          </p:cNvSpPr>
          <p:nvPr/>
        </p:nvSpPr>
        <p:spPr bwMode="auto">
          <a:xfrm>
            <a:off x="4643775" y="2488128"/>
            <a:ext cx="200084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Oval 42"/>
          <p:cNvSpPr>
            <a:spLocks noChangeArrowheads="1"/>
          </p:cNvSpPr>
          <p:nvPr/>
        </p:nvSpPr>
        <p:spPr bwMode="auto">
          <a:xfrm>
            <a:off x="4627638" y="2471877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Rectangle 43"/>
          <p:cNvSpPr>
            <a:spLocks noChangeArrowheads="1"/>
          </p:cNvSpPr>
          <p:nvPr/>
        </p:nvSpPr>
        <p:spPr bwMode="auto">
          <a:xfrm>
            <a:off x="5802327" y="2150129"/>
            <a:ext cx="329171" cy="22751"/>
          </a:xfrm>
          <a:prstGeom prst="rect">
            <a:avLst/>
          </a:prstGeom>
          <a:solidFill>
            <a:srgbClr val="2A445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Rectangle 44"/>
          <p:cNvSpPr>
            <a:spLocks noChangeArrowheads="1"/>
          </p:cNvSpPr>
          <p:nvPr/>
        </p:nvSpPr>
        <p:spPr bwMode="auto">
          <a:xfrm>
            <a:off x="5802327" y="2263878"/>
            <a:ext cx="329171" cy="16251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Rectangle 45"/>
          <p:cNvSpPr>
            <a:spLocks noChangeArrowheads="1"/>
          </p:cNvSpPr>
          <p:nvPr/>
        </p:nvSpPr>
        <p:spPr bwMode="auto">
          <a:xfrm>
            <a:off x="5802327" y="2371128"/>
            <a:ext cx="329171" cy="26000"/>
          </a:xfrm>
          <a:prstGeom prst="rect">
            <a:avLst/>
          </a:prstGeom>
          <a:solidFill>
            <a:srgbClr val="FF6D3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Rectangle 46"/>
          <p:cNvSpPr>
            <a:spLocks noChangeArrowheads="1"/>
          </p:cNvSpPr>
          <p:nvPr/>
        </p:nvSpPr>
        <p:spPr bwMode="auto">
          <a:xfrm>
            <a:off x="5802327" y="2481628"/>
            <a:ext cx="329171" cy="22751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Rectangle 47"/>
          <p:cNvSpPr>
            <a:spLocks noChangeArrowheads="1"/>
          </p:cNvSpPr>
          <p:nvPr/>
        </p:nvSpPr>
        <p:spPr bwMode="auto">
          <a:xfrm>
            <a:off x="4688955" y="3082875"/>
            <a:ext cx="390486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Rectangle 48"/>
          <p:cNvSpPr>
            <a:spLocks noChangeArrowheads="1"/>
          </p:cNvSpPr>
          <p:nvPr/>
        </p:nvSpPr>
        <p:spPr bwMode="auto">
          <a:xfrm>
            <a:off x="5150439" y="3082875"/>
            <a:ext cx="919742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Rectangle 49"/>
          <p:cNvSpPr>
            <a:spLocks noChangeArrowheads="1"/>
          </p:cNvSpPr>
          <p:nvPr/>
        </p:nvSpPr>
        <p:spPr bwMode="auto">
          <a:xfrm>
            <a:off x="4688955" y="3359126"/>
            <a:ext cx="1381228" cy="32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Rectangle 50"/>
          <p:cNvSpPr>
            <a:spLocks noChangeArrowheads="1"/>
          </p:cNvSpPr>
          <p:nvPr/>
        </p:nvSpPr>
        <p:spPr bwMode="auto">
          <a:xfrm>
            <a:off x="4688955" y="3443625"/>
            <a:ext cx="1381228" cy="32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Rectangle 51"/>
          <p:cNvSpPr>
            <a:spLocks noChangeArrowheads="1"/>
          </p:cNvSpPr>
          <p:nvPr/>
        </p:nvSpPr>
        <p:spPr bwMode="auto">
          <a:xfrm>
            <a:off x="4688955" y="3528125"/>
            <a:ext cx="690614" cy="3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99" name="组合 98"/>
          <p:cNvGrpSpPr/>
          <p:nvPr/>
        </p:nvGrpSpPr>
        <p:grpSpPr>
          <a:xfrm>
            <a:off x="5250482" y="4841122"/>
            <a:ext cx="2007299" cy="207999"/>
            <a:chOff x="5250482" y="4841122"/>
            <a:chExt cx="2007299" cy="207999"/>
          </a:xfrm>
        </p:grpSpPr>
        <p:sp>
          <p:nvSpPr>
            <p:cNvPr id="22" name="Rectangle 53"/>
            <p:cNvSpPr>
              <a:spLocks noChangeArrowheads="1"/>
            </p:cNvSpPr>
            <p:nvPr/>
          </p:nvSpPr>
          <p:spPr bwMode="auto">
            <a:xfrm>
              <a:off x="5495747" y="4841122"/>
              <a:ext cx="1561950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Rectangle 54"/>
            <p:cNvSpPr>
              <a:spLocks noChangeArrowheads="1"/>
            </p:cNvSpPr>
            <p:nvPr/>
          </p:nvSpPr>
          <p:spPr bwMode="auto">
            <a:xfrm>
              <a:off x="7102877" y="4841122"/>
              <a:ext cx="154904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55"/>
            <p:cNvSpPr/>
            <p:nvPr/>
          </p:nvSpPr>
          <p:spPr bwMode="auto">
            <a:xfrm>
              <a:off x="5289208" y="4841122"/>
              <a:ext cx="206539" cy="146250"/>
            </a:xfrm>
            <a:custGeom>
              <a:gdLst>
                <a:gd fmla="*/ 0 w 64" name="T0"/>
                <a:gd fmla="*/ 28 h 45" name="T1"/>
                <a:gd fmla="*/ 0 w 64" name="T2"/>
                <a:gd fmla="*/ 17 h 45" name="T3"/>
                <a:gd fmla="*/ 64 w 64" name="T4"/>
                <a:gd fmla="*/ 0 h 45" name="T5"/>
                <a:gd fmla="*/ 64 w 64" name="T6"/>
                <a:gd fmla="*/ 45 h 45" name="T7"/>
                <a:gd fmla="*/ 0 w 64" name="T8"/>
                <a:gd fmla="*/ 28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64">
                  <a:moveTo>
                    <a:pt x="0" y="28"/>
                  </a:moveTo>
                  <a:lnTo>
                    <a:pt x="0" y="17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56"/>
            <p:cNvSpPr/>
            <p:nvPr/>
          </p:nvSpPr>
          <p:spPr bwMode="auto">
            <a:xfrm>
              <a:off x="5250482" y="4902871"/>
              <a:ext cx="38726" cy="22751"/>
            </a:xfrm>
            <a:custGeom>
              <a:gdLst>
                <a:gd fmla="*/ 0 w 12" name="T0"/>
                <a:gd fmla="*/ 5 h 7" name="T1"/>
                <a:gd fmla="*/ 0 w 12" name="T2"/>
                <a:gd fmla="*/ 2 h 7" name="T3"/>
                <a:gd fmla="*/ 12 w 12" name="T4"/>
                <a:gd fmla="*/ 0 h 7" name="T5"/>
                <a:gd fmla="*/ 12 w 12" name="T6"/>
                <a:gd fmla="*/ 7 h 7" name="T7"/>
                <a:gd fmla="*/ 0 w 12" name="T8"/>
                <a:gd fmla="*/ 5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2">
                  <a:moveTo>
                    <a:pt x="0" y="5"/>
                  </a:moveTo>
                  <a:lnTo>
                    <a:pt x="0" y="2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Rectangle 57"/>
            <p:cNvSpPr>
              <a:spLocks noChangeArrowheads="1"/>
            </p:cNvSpPr>
            <p:nvPr/>
          </p:nvSpPr>
          <p:spPr bwMode="auto">
            <a:xfrm>
              <a:off x="7057697" y="4847622"/>
              <a:ext cx="45180" cy="133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58"/>
            <p:cNvSpPr/>
            <p:nvPr/>
          </p:nvSpPr>
          <p:spPr bwMode="auto">
            <a:xfrm>
              <a:off x="6896338" y="4987370"/>
              <a:ext cx="145222" cy="39000"/>
            </a:xfrm>
            <a:custGeom>
              <a:gdLst>
                <a:gd fmla="*/ 7 w 45" name="T0"/>
                <a:gd fmla="*/ 12 h 12" name="T1"/>
                <a:gd fmla="*/ 0 w 45" name="T2"/>
                <a:gd fmla="*/ 0 h 12" name="T3"/>
                <a:gd fmla="*/ 45 w 45" name="T4"/>
                <a:gd fmla="*/ 0 h 12" name="T5"/>
                <a:gd fmla="*/ 45 w 45" name="T6"/>
                <a:gd fmla="*/ 12 h 12" name="T7"/>
                <a:gd fmla="*/ 7 w 45" name="T8"/>
                <a:gd fmla="*/ 12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45">
                  <a:moveTo>
                    <a:pt x="7" y="12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Rectangle 59"/>
            <p:cNvSpPr>
              <a:spLocks noChangeArrowheads="1"/>
            </p:cNvSpPr>
            <p:nvPr/>
          </p:nvSpPr>
          <p:spPr bwMode="auto">
            <a:xfrm>
              <a:off x="6405808" y="5026370"/>
              <a:ext cx="651888" cy="22751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60"/>
            <p:cNvSpPr/>
            <p:nvPr/>
          </p:nvSpPr>
          <p:spPr bwMode="auto">
            <a:xfrm>
              <a:off x="6444534" y="5003621"/>
              <a:ext cx="54861" cy="22751"/>
            </a:xfrm>
            <a:custGeom>
              <a:gdLst>
                <a:gd fmla="*/ 7 w 7" name="T0"/>
                <a:gd fmla="*/ 3 h 3" name="T1"/>
                <a:gd fmla="*/ 0 w 7" name="T2"/>
                <a:gd fmla="*/ 3 h 3" name="T3"/>
                <a:gd fmla="*/ 3 w 7" name="T4"/>
                <a:gd fmla="*/ 0 h 3" name="T5"/>
                <a:gd fmla="*/ 7 w 7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7">
                  <a:moveTo>
                    <a:pt x="7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Rectangle 61"/>
            <p:cNvSpPr>
              <a:spLocks noChangeArrowheads="1"/>
            </p:cNvSpPr>
            <p:nvPr/>
          </p:nvSpPr>
          <p:spPr bwMode="auto">
            <a:xfrm>
              <a:off x="6137952" y="4841122"/>
              <a:ext cx="16135" cy="146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99185" y="2572628"/>
            <a:ext cx="2117023" cy="1543747"/>
            <a:chOff x="10469563" y="2157413"/>
            <a:chExt cx="1041400" cy="754063"/>
          </a:xfrm>
        </p:grpSpPr>
        <p:sp>
          <p:nvSpPr>
            <p:cNvPr id="9" name="Freeform 62"/>
            <p:cNvSpPr/>
            <p:nvPr/>
          </p:nvSpPr>
          <p:spPr bwMode="auto">
            <a:xfrm>
              <a:off x="10469563" y="2157413"/>
              <a:ext cx="965200" cy="754063"/>
            </a:xfrm>
            <a:custGeom>
              <a:gdLst>
                <a:gd fmla="*/ 256 w 256" name="T0"/>
                <a:gd fmla="*/ 26 h 200" name="T1"/>
                <a:gd fmla="*/ 256 w 256" name="T2"/>
                <a:gd fmla="*/ 200 h 200" name="T3"/>
                <a:gd fmla="*/ 10 w 256" name="T4"/>
                <a:gd fmla="*/ 200 h 200" name="T5"/>
                <a:gd fmla="*/ 0 w 256" name="T6"/>
                <a:gd fmla="*/ 189 h 200" name="T7"/>
                <a:gd fmla="*/ 0 w 256" name="T8"/>
                <a:gd fmla="*/ 26 h 200" name="T9"/>
                <a:gd fmla="*/ 1 w 256" name="T10"/>
                <a:gd fmla="*/ 21 h 200" name="T11"/>
                <a:gd fmla="*/ 6 w 256" name="T12"/>
                <a:gd fmla="*/ 19 h 200" name="T13"/>
                <a:gd fmla="*/ 9 w 256" name="T14"/>
                <a:gd fmla="*/ 19 h 200" name="T15"/>
                <a:gd fmla="*/ 9 w 256" name="T16"/>
                <a:gd fmla="*/ 6 h 200" name="T17"/>
                <a:gd fmla="*/ 11 w 256" name="T18"/>
                <a:gd fmla="*/ 2 h 200" name="T19"/>
                <a:gd fmla="*/ 16 w 256" name="T20"/>
                <a:gd fmla="*/ 0 h 200" name="T21"/>
                <a:gd fmla="*/ 87 w 256" name="T22"/>
                <a:gd fmla="*/ 0 h 200" name="T23"/>
                <a:gd fmla="*/ 92 w 256" name="T24"/>
                <a:gd fmla="*/ 2 h 200" name="T25"/>
                <a:gd fmla="*/ 93 w 256" name="T26"/>
                <a:gd fmla="*/ 6 h 200" name="T27"/>
                <a:gd fmla="*/ 93 w 256" name="T28"/>
                <a:gd fmla="*/ 19 h 200" name="T29"/>
                <a:gd fmla="*/ 249 w 256" name="T30"/>
                <a:gd fmla="*/ 19 h 200" name="T31"/>
                <a:gd fmla="*/ 254 w 256" name="T32"/>
                <a:gd fmla="*/ 21 h 200" name="T33"/>
                <a:gd fmla="*/ 256 w 256" name="T34"/>
                <a:gd fmla="*/ 26 h 20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00" w="256">
                  <a:moveTo>
                    <a:pt x="256" y="26"/>
                  </a:moveTo>
                  <a:cubicBezTo>
                    <a:pt x="256" y="200"/>
                    <a:pt x="256" y="200"/>
                    <a:pt x="256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4" y="200"/>
                    <a:pt x="0" y="195"/>
                    <a:pt x="0" y="18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0"/>
                    <a:pt x="92" y="2"/>
                  </a:cubicBezTo>
                  <a:cubicBezTo>
                    <a:pt x="93" y="3"/>
                    <a:pt x="93" y="4"/>
                    <a:pt x="93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3" y="20"/>
                    <a:pt x="254" y="21"/>
                  </a:cubicBezTo>
                  <a:cubicBezTo>
                    <a:pt x="255" y="22"/>
                    <a:pt x="256" y="24"/>
                    <a:pt x="256" y="26"/>
                  </a:cubicBez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Rectangle 63"/>
            <p:cNvSpPr>
              <a:spLocks noChangeArrowheads="1"/>
            </p:cNvSpPr>
            <p:nvPr/>
          </p:nvSpPr>
          <p:spPr bwMode="auto">
            <a:xfrm>
              <a:off x="10583863" y="2293938"/>
              <a:ext cx="858837" cy="617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4"/>
            <p:cNvSpPr/>
            <p:nvPr/>
          </p:nvSpPr>
          <p:spPr bwMode="auto">
            <a:xfrm>
              <a:off x="10507663" y="2263775"/>
              <a:ext cx="1003300" cy="647700"/>
            </a:xfrm>
            <a:custGeom>
              <a:gdLst>
                <a:gd fmla="*/ 266 w 266" name="T0"/>
                <a:gd fmla="*/ 26 h 172" name="T1"/>
                <a:gd fmla="*/ 266 w 266" name="T2"/>
                <a:gd fmla="*/ 161 h 172" name="T3"/>
                <a:gd fmla="*/ 256 w 266" name="T4"/>
                <a:gd fmla="*/ 172 h 172" name="T5"/>
                <a:gd fmla="*/ 0 w 266" name="T6"/>
                <a:gd fmla="*/ 172 h 172" name="T7"/>
                <a:gd fmla="*/ 10 w 266" name="T8"/>
                <a:gd fmla="*/ 161 h 172" name="T9"/>
                <a:gd fmla="*/ 10 w 266" name="T10"/>
                <a:gd fmla="*/ 26 h 172" name="T11"/>
                <a:gd fmla="*/ 12 w 266" name="T12"/>
                <a:gd fmla="*/ 21 h 172" name="T13"/>
                <a:gd fmla="*/ 17 w 266" name="T14"/>
                <a:gd fmla="*/ 19 h 172" name="T15"/>
                <a:gd fmla="*/ 172 w 266" name="T16"/>
                <a:gd fmla="*/ 19 h 172" name="T17"/>
                <a:gd fmla="*/ 172 w 266" name="T18"/>
                <a:gd fmla="*/ 6 h 172" name="T19"/>
                <a:gd fmla="*/ 174 w 266" name="T20"/>
                <a:gd fmla="*/ 2 h 172" name="T21"/>
                <a:gd fmla="*/ 179 w 266" name="T22"/>
                <a:gd fmla="*/ 0 h 172" name="T23"/>
                <a:gd fmla="*/ 250 w 266" name="T24"/>
                <a:gd fmla="*/ 0 h 172" name="T25"/>
                <a:gd fmla="*/ 255 w 266" name="T26"/>
                <a:gd fmla="*/ 2 h 172" name="T27"/>
                <a:gd fmla="*/ 257 w 266" name="T28"/>
                <a:gd fmla="*/ 6 h 172" name="T29"/>
                <a:gd fmla="*/ 257 w 266" name="T30"/>
                <a:gd fmla="*/ 19 h 172" name="T31"/>
                <a:gd fmla="*/ 260 w 266" name="T32"/>
                <a:gd fmla="*/ 19 h 172" name="T33"/>
                <a:gd fmla="*/ 264 w 266" name="T34"/>
                <a:gd fmla="*/ 21 h 172" name="T35"/>
                <a:gd fmla="*/ 266 w 266" name="T36"/>
                <a:gd fmla="*/ 26 h 17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72" w="266">
                  <a:moveTo>
                    <a:pt x="266" y="26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7"/>
                    <a:pt x="262" y="172"/>
                    <a:pt x="25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6" y="172"/>
                    <a:pt x="10" y="167"/>
                    <a:pt x="10" y="161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20"/>
                    <a:pt x="15" y="19"/>
                    <a:pt x="1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3"/>
                    <a:pt x="174" y="2"/>
                  </a:cubicBezTo>
                  <a:cubicBezTo>
                    <a:pt x="176" y="0"/>
                    <a:pt x="177" y="0"/>
                    <a:pt x="179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2" y="0"/>
                    <a:pt x="253" y="0"/>
                    <a:pt x="255" y="2"/>
                  </a:cubicBezTo>
                  <a:cubicBezTo>
                    <a:pt x="256" y="3"/>
                    <a:pt x="257" y="5"/>
                    <a:pt x="257" y="6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2" y="19"/>
                    <a:pt x="263" y="20"/>
                    <a:pt x="264" y="21"/>
                  </a:cubicBezTo>
                  <a:cubicBezTo>
                    <a:pt x="266" y="22"/>
                    <a:pt x="266" y="24"/>
                    <a:pt x="266" y="26"/>
                  </a:cubicBez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Rectangle 65"/>
            <p:cNvSpPr>
              <a:spLocks noChangeArrowheads="1"/>
            </p:cNvSpPr>
            <p:nvPr/>
          </p:nvSpPr>
          <p:spPr bwMode="auto">
            <a:xfrm>
              <a:off x="10545763" y="2851150"/>
              <a:ext cx="965200" cy="19050"/>
            </a:xfrm>
            <a:prstGeom prst="rect">
              <a:avLst/>
            </a:prstGeom>
            <a:solidFill>
              <a:srgbClr val="FFC6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Rectangle 66"/>
            <p:cNvSpPr>
              <a:spLocks noChangeArrowheads="1"/>
            </p:cNvSpPr>
            <p:nvPr/>
          </p:nvSpPr>
          <p:spPr bwMode="auto">
            <a:xfrm>
              <a:off x="10537825" y="2198688"/>
              <a:ext cx="252412" cy="30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Rectangle 67"/>
            <p:cNvSpPr>
              <a:spLocks noChangeArrowheads="1"/>
            </p:cNvSpPr>
            <p:nvPr/>
          </p:nvSpPr>
          <p:spPr bwMode="auto">
            <a:xfrm>
              <a:off x="10723563" y="2198688"/>
              <a:ext cx="66675" cy="30163"/>
            </a:xfrm>
            <a:prstGeom prst="rect">
              <a:avLst/>
            </a:pr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Rectangle 68"/>
            <p:cNvSpPr>
              <a:spLocks noChangeArrowheads="1"/>
            </p:cNvSpPr>
            <p:nvPr/>
          </p:nvSpPr>
          <p:spPr bwMode="auto">
            <a:xfrm>
              <a:off x="10548938" y="2214563"/>
              <a:ext cx="147637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Rectangle 69"/>
            <p:cNvSpPr>
              <a:spLocks noChangeArrowheads="1"/>
            </p:cNvSpPr>
            <p:nvPr/>
          </p:nvSpPr>
          <p:spPr bwMode="auto">
            <a:xfrm>
              <a:off x="10545763" y="2425700"/>
              <a:ext cx="304800" cy="214313"/>
            </a:xfrm>
            <a:prstGeom prst="rect">
              <a:avLst/>
            </a:pr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Rectangle 70"/>
            <p:cNvSpPr>
              <a:spLocks noChangeArrowheads="1"/>
            </p:cNvSpPr>
            <p:nvPr/>
          </p:nvSpPr>
          <p:spPr bwMode="auto">
            <a:xfrm>
              <a:off x="10572750" y="2455863"/>
              <a:ext cx="77787" cy="63500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Rectangle 71"/>
            <p:cNvSpPr>
              <a:spLocks noChangeArrowheads="1"/>
            </p:cNvSpPr>
            <p:nvPr/>
          </p:nvSpPr>
          <p:spPr bwMode="auto">
            <a:xfrm>
              <a:off x="10669588" y="2455863"/>
              <a:ext cx="155575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Rectangle 72"/>
            <p:cNvSpPr>
              <a:spLocks noChangeArrowheads="1"/>
            </p:cNvSpPr>
            <p:nvPr/>
          </p:nvSpPr>
          <p:spPr bwMode="auto">
            <a:xfrm>
              <a:off x="10669588" y="2474913"/>
              <a:ext cx="155575" cy="3175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Rectangle 73"/>
            <p:cNvSpPr>
              <a:spLocks noChangeArrowheads="1"/>
            </p:cNvSpPr>
            <p:nvPr/>
          </p:nvSpPr>
          <p:spPr bwMode="auto">
            <a:xfrm>
              <a:off x="10669588" y="2489200"/>
              <a:ext cx="76200" cy="7938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74"/>
            <p:cNvSpPr/>
            <p:nvPr/>
          </p:nvSpPr>
          <p:spPr bwMode="auto">
            <a:xfrm>
              <a:off x="10523538" y="2571750"/>
              <a:ext cx="120650" cy="38100"/>
            </a:xfrm>
            <a:custGeom>
              <a:gdLst>
                <a:gd fmla="*/ 0 w 32" name="T0"/>
                <a:gd fmla="*/ 4 h 10" name="T1"/>
                <a:gd fmla="*/ 0 w 32" name="T2"/>
                <a:gd fmla="*/ 4 h 10" name="T3"/>
                <a:gd fmla="*/ 1 w 32" name="T4"/>
                <a:gd fmla="*/ 1 h 10" name="T5"/>
                <a:gd fmla="*/ 5 w 32" name="T6"/>
                <a:gd fmla="*/ 0 h 10" name="T7"/>
                <a:gd fmla="*/ 27 w 32" name="T8"/>
                <a:gd fmla="*/ 0 h 10" name="T9"/>
                <a:gd fmla="*/ 31 w 32" name="T10"/>
                <a:gd fmla="*/ 1 h 10" name="T11"/>
                <a:gd fmla="*/ 32 w 32" name="T12"/>
                <a:gd fmla="*/ 5 h 10" name="T13"/>
                <a:gd fmla="*/ 32 w 32" name="T14"/>
                <a:gd fmla="*/ 5 h 10" name="T15"/>
                <a:gd fmla="*/ 31 w 32" name="T16"/>
                <a:gd fmla="*/ 9 h 10" name="T17"/>
                <a:gd fmla="*/ 27 w 32" name="T18"/>
                <a:gd fmla="*/ 10 h 10" name="T19"/>
                <a:gd fmla="*/ 9 w 32" name="T20"/>
                <a:gd fmla="*/ 10 h 10" name="T21"/>
                <a:gd fmla="*/ 9 w 32" name="T22"/>
                <a:gd fmla="*/ 9 h 10" name="T23"/>
                <a:gd fmla="*/ 27 w 32" name="T24"/>
                <a:gd fmla="*/ 9 h 10" name="T25"/>
                <a:gd fmla="*/ 30 w 32" name="T26"/>
                <a:gd fmla="*/ 8 h 10" name="T27"/>
                <a:gd fmla="*/ 31 w 32" name="T28"/>
                <a:gd fmla="*/ 5 h 10" name="T29"/>
                <a:gd fmla="*/ 31 w 32" name="T30"/>
                <a:gd fmla="*/ 5 h 10" name="T31"/>
                <a:gd fmla="*/ 30 w 32" name="T32"/>
                <a:gd fmla="*/ 2 h 10" name="T33"/>
                <a:gd fmla="*/ 27 w 32" name="T34"/>
                <a:gd fmla="*/ 1 h 10" name="T35"/>
                <a:gd fmla="*/ 5 w 32" name="T36"/>
                <a:gd fmla="*/ 1 h 10" name="T37"/>
                <a:gd fmla="*/ 2 w 32" name="T38"/>
                <a:gd fmla="*/ 2 h 10" name="T39"/>
                <a:gd fmla="*/ 1 w 32" name="T40"/>
                <a:gd fmla="*/ 4 h 10" name="T41"/>
                <a:gd fmla="*/ 1 w 32" name="T42"/>
                <a:gd fmla="*/ 4 h 10" name="T43"/>
                <a:gd fmla="*/ 2 w 32" name="T44"/>
                <a:gd fmla="*/ 7 h 10" name="T45"/>
                <a:gd fmla="*/ 5 w 32" name="T46"/>
                <a:gd fmla="*/ 8 h 10" name="T47"/>
                <a:gd fmla="*/ 20 w 32" name="T48"/>
                <a:gd fmla="*/ 8 h 10" name="T49"/>
                <a:gd fmla="*/ 22 w 32" name="T50"/>
                <a:gd fmla="*/ 7 h 10" name="T51"/>
                <a:gd fmla="*/ 23 w 32" name="T52"/>
                <a:gd fmla="*/ 5 h 10" name="T53"/>
                <a:gd fmla="*/ 23 w 32" name="T54"/>
                <a:gd fmla="*/ 5 h 10" name="T55"/>
                <a:gd fmla="*/ 22 w 32" name="T56"/>
                <a:gd fmla="*/ 3 h 10" name="T57"/>
                <a:gd fmla="*/ 20 w 32" name="T58"/>
                <a:gd fmla="*/ 2 h 10" name="T59"/>
                <a:gd fmla="*/ 9 w 32" name="T60"/>
                <a:gd fmla="*/ 2 h 10" name="T61"/>
                <a:gd fmla="*/ 9 w 32" name="T62"/>
                <a:gd fmla="*/ 1 h 10" name="T63"/>
                <a:gd fmla="*/ 20 w 32" name="T64"/>
                <a:gd fmla="*/ 1 h 10" name="T65"/>
                <a:gd fmla="*/ 23 w 32" name="T66"/>
                <a:gd fmla="*/ 2 h 10" name="T67"/>
                <a:gd fmla="*/ 24 w 32" name="T68"/>
                <a:gd fmla="*/ 5 h 10" name="T69"/>
                <a:gd fmla="*/ 24 w 32" name="T70"/>
                <a:gd fmla="*/ 5 h 10" name="T71"/>
                <a:gd fmla="*/ 23 w 32" name="T72"/>
                <a:gd fmla="*/ 8 h 10" name="T73"/>
                <a:gd fmla="*/ 20 w 32" name="T74"/>
                <a:gd fmla="*/ 9 h 10" name="T75"/>
                <a:gd fmla="*/ 5 w 32" name="T76"/>
                <a:gd fmla="*/ 9 h 10" name="T77"/>
                <a:gd fmla="*/ 1 w 32" name="T78"/>
                <a:gd fmla="*/ 8 h 10" name="T79"/>
                <a:gd fmla="*/ 0 w 32" name="T80"/>
                <a:gd fmla="*/ 4 h 10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0" w="32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1" y="9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3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71766.5312" st="12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1501775" y="-1146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345957119"/>
      </p:ext>
    </p:extLst>
  </p:cSld>
  <p:clrMapOvr>
    <a:masterClrMapping/>
  </p:clrMapOvr>
  <mc:AlternateContent>
    <mc:Choice Requires="p14">
      <p:transition advClick="0" p14:dur="105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542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8" fill="hold" id="1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8" fill="hold" id="1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2" nodeType="withEffect" presetClass="entr" presetID="2" presetSubtype="2">
                                  <p:stCondLst>
                                    <p:cond delay="105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8" fill="hold" id="14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8" fill="hold" id="15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53" presetSubtype="0">
                                  <p:stCondLst>
                                    <p:cond delay="105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8" fill="hold" id="18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8" fill="hold" id="1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8" id="2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21" nodeType="withEffect" presetClass="emph" presetID="6" presetSubtype="0">
                                  <p:stCondLst>
                                    <p:cond delay="210"/>
                                  </p:stCondLst>
                                  <p:childTnLst>
                                    <p:animScale>
                                      <p:cBhvr>
                                        <p:cTn dur="79" fill="hold" id="22"/>
                                        <p:tgtEl>
                                          <p:spTgt spid="9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53" presetSubtype="0">
                                  <p:stCondLst>
                                    <p:cond delay="263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8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8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8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1" id="28" nodeType="withEffect" presetClass="emph" presetID="6" presetSubtype="0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dur="53" fill="hold" id="29"/>
                                        <p:tgtEl>
                                          <p:spTgt spid="3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53" presetSubtype="0">
                                  <p:stCondLst>
                                    <p:cond delay="315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8" fill="hold" id="32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8" fill="hold" id="33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8" id="34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1" id="35" nodeType="withEffect" presetClass="emph" presetID="6" presetSubtype="0">
                                  <p:stCondLst>
                                    <p:cond delay="473"/>
                                  </p:stCondLst>
                                  <p:childTnLst>
                                    <p:animScale>
                                      <p:cBhvr>
                                        <p:cTn dur="53" fill="hold" id="36"/>
                                        <p:tgtEl>
                                          <p:spTgt spid="4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53" presetSubtype="0">
                                  <p:stCondLst>
                                    <p:cond delay="263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8" fill="hold" id="3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8" fill="hold" id="4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8" id="4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1" id="42" nodeType="withEffect" presetClass="emph" presetID="6" presetSubtype="0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dur="53" fill="hold" id="43"/>
                                        <p:tgtEl>
                                          <p:spTgt spid="3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44" nodeType="withEffect" presetClass="entr" presetID="53" presetSubtype="0">
                                  <p:stCondLst>
                                    <p:cond delay="315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8" fill="hold" id="4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8" fill="hold" id="4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8" id="48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1" id="49" nodeType="withEffect" presetClass="emph" presetID="6" presetSubtype="0">
                                  <p:stCondLst>
                                    <p:cond delay="473"/>
                                  </p:stCondLst>
                                  <p:childTnLst>
                                    <p:animScale>
                                      <p:cBhvr>
                                        <p:cTn dur="53" fill="hold" id="50"/>
                                        <p:tgtEl>
                                          <p:spTgt spid="3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22" presetSubtype="4">
                                  <p:stCondLst>
                                    <p:cond delay="473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158" id="53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4" nodeType="withEffect" presetClass="entr" presetID="22" presetSubtype="8">
                                  <p:stCondLst>
                                    <p:cond delay="578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56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10" presetSubtype="0">
                                  <p:stCondLst>
                                    <p:cond delay="683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31" id="59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" nodeType="withEffect" presetClass="entr" presetID="22" presetSubtype="1">
                                  <p:stCondLst>
                                    <p:cond delay="526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58" id="6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3" nodeType="withEffect" presetClass="entr" presetID="22" presetSubtype="2">
                                  <p:stCondLst>
                                    <p:cond delay="631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58" id="65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" nodeType="withEffect" presetClass="entr" presetID="10" presetSubtype="0">
                                  <p:stCondLst>
                                    <p:cond delay="736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31" id="68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22" presetSubtype="2">
                                  <p:stCondLst>
                                    <p:cond delay="473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58" id="7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10" presetSubtype="0">
                                  <p:stCondLst>
                                    <p:cond delay="578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58" id="74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" nodeType="withEffect" presetClass="entr" presetID="22" presetSubtype="1">
                                  <p:stCondLst>
                                    <p:cond delay="526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58" id="7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8" nodeType="withEffect" presetClass="entr" presetID="22" presetSubtype="8">
                                  <p:stCondLst>
                                    <p:cond delay="683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8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10" presetSubtype="0">
                                  <p:stCondLst>
                                    <p:cond delay="788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31" id="83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4" nodeType="withEffect" presetClass="entr" presetID="22" presetSubtype="8">
                                  <p:stCondLst>
                                    <p:cond delay="631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86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7" nodeType="withEffect" presetClass="entr" presetID="22" presetSubtype="8">
                                  <p:stCondLst>
                                    <p:cond delay="683"/>
                                  </p:stCondLst>
                                  <p:childTnLst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8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0" nodeType="withEffect" presetClass="entr" presetID="22" presetSubtype="8">
                                  <p:stCondLst>
                                    <p:cond delay="736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92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3" nodeType="withEffect" presetClass="entr" presetID="22" presetSubtype="8">
                                  <p:stCondLst>
                                    <p:cond delay="788"/>
                                  </p:stCondLst>
                                  <p:childTnLs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9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6" nodeType="withEffect" presetClass="entr" presetID="22" presetSubtype="8">
                                  <p:stCondLst>
                                    <p:cond delay="841"/>
                                  </p:stCondLst>
                                  <p:childTnLst>
                                    <p:set>
                                      <p:cBhvr>
                                        <p:cTn dur="1" fill="hold" id="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98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9" nodeType="withEffect" presetClass="entr" presetID="22" presetSubtype="8">
                                  <p:stCondLst>
                                    <p:cond delay="893"/>
                                  </p:stCondLst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0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2" nodeType="withEffect" presetClass="entr" presetID="22" presetSubtype="8">
                                  <p:stCondLst>
                                    <p:cond delay="683"/>
                                  </p:stCondLst>
                                  <p:childTnLst>
                                    <p:set>
                                      <p:cBhvr>
                                        <p:cTn dur="1" fill="hold" id="1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04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5" nodeType="withEffect" presetClass="entr" presetID="22" presetSubtype="8">
                                  <p:stCondLst>
                                    <p:cond delay="736"/>
                                  </p:stCondLst>
                                  <p:childTnLst>
                                    <p:set>
                                      <p:cBhvr>
                                        <p:cTn dur="1" fill="hold" id="1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0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8" nodeType="withEffect" presetClass="entr" presetID="22" presetSubtype="8">
                                  <p:stCondLst>
                                    <p:cond delay="788"/>
                                  </p:stCondLst>
                                  <p:childTnLs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1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1" nodeType="withEffect" presetClass="entr" presetID="22" presetSubtype="8">
                                  <p:stCondLst>
                                    <p:cond delay="736"/>
                                  </p:stCondLst>
                                  <p:childTnLst>
                                    <p:set>
                                      <p:cBhvr>
                                        <p:cTn dur="1" fill="hold" id="1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13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4" nodeType="withEffect" presetClass="entr" presetID="22" presetSubtype="8">
                                  <p:stCondLst>
                                    <p:cond delay="788"/>
                                  </p:stCondLst>
                                  <p:childTnLst>
                                    <p:set>
                                      <p:cBhvr>
                                        <p:cTn dur="1" fill="hold" id="1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16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7" nodeType="withEffect" presetClass="entr" presetID="22" presetSubtype="8">
                                  <p:stCondLst>
                                    <p:cond delay="841"/>
                                  </p:stCondLst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1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0" nodeType="withEffect" presetClass="entr" presetID="22" presetSubtype="8">
                                  <p:stCondLst>
                                    <p:cond delay="893"/>
                                  </p:stCondLst>
                                  <p:childTnLst>
                                    <p:set>
                                      <p:cBhvr>
                                        <p:cTn dur="1" fill="hold" id="1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22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3" nodeType="withEffect" presetClass="entr" presetID="22" presetSubtype="8">
                                  <p:stCondLst>
                                    <p:cond delay="946"/>
                                  </p:stCondLst>
                                  <p:childTnLs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58" id="12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2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2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2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3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33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34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35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36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3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1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2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4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4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7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4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5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5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52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53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5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5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57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58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5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6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16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63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64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6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6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6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69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7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75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6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7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78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81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82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8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8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87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8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8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9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93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9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9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19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199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1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05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6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7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08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11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1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1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1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1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1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18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19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2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23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2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25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2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2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2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1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2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3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35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6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7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38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41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42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43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4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4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47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4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49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5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5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5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55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56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5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59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1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6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65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6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7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68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7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71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72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73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74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7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7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78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79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8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8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83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84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85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86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88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8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1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2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94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295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29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00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30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02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03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0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06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307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0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0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1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12" nodeType="withEffect" presetClass="exit" presetID="23" presetSubtype="544">
                                  <p:stCondLst>
                                    <p:cond delay="101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10" id="31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1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1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id="316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18" nodeType="withEffect" presetClass="entr" presetID="23" presetSubtype="16">
                                  <p:stCondLst>
                                    <p:cond delay="1084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10" fill="hold" id="32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10" fill="hold" id="321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322" nodeType="withEffect" presetClass="emph" presetID="6" presetSubtype="0">
                                  <p:stCondLst>
                                    <p:cond delay="1219"/>
                                  </p:stCondLst>
                                  <p:childTnLst>
                                    <p:animScale>
                                      <p:cBhvr>
                                        <p:cTn dur="79" fill="hold" id="323"/>
                                        <p:tgtEl>
                                          <p:spTgt spid="1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104"/>
      <p:bldP grpId="1" spid="104"/>
      <p:bldP grpId="0" spid="32"/>
      <p:bldP grpId="1" spid="32"/>
      <p:bldP grpId="0" spid="33"/>
      <p:bldP grpId="1" spid="33"/>
      <p:bldP grpId="0" spid="34"/>
      <p:bldP grpId="1" spid="34"/>
      <p:bldP grpId="0" spid="35"/>
      <p:bldP grpId="1" spid="35"/>
      <p:bldP grpId="0" spid="36"/>
      <p:bldP grpId="1" spid="36"/>
      <p:bldP grpId="0" spid="37"/>
      <p:bldP grpId="1" spid="37"/>
      <p:bldP grpId="2" spid="37"/>
      <p:bldP grpId="0" spid="38"/>
      <p:bldP grpId="1" spid="38"/>
      <p:bldP grpId="2" spid="38"/>
      <p:bldP grpId="0" spid="39"/>
      <p:bldP grpId="1" spid="39"/>
      <p:bldP grpId="2" spid="39"/>
      <p:bldP grpId="0" spid="40"/>
      <p:bldP grpId="1" spid="40"/>
      <p:bldP grpId="2" spid="40"/>
      <p:bldP grpId="0" spid="41"/>
      <p:bldP grpId="1" spid="41"/>
      <p:bldP grpId="0" spid="42"/>
      <p:bldP grpId="1" spid="42"/>
      <p:bldP grpId="0" spid="43"/>
      <p:bldP grpId="1" spid="43"/>
      <p:bldP grpId="0" spid="44"/>
      <p:bldP grpId="1" spid="44"/>
      <p:bldP grpId="0" spid="45"/>
      <p:bldP grpId="1" spid="45"/>
      <p:bldP grpId="0" spid="46"/>
      <p:bldP grpId="1" spid="46"/>
      <p:bldP grpId="0" spid="47"/>
      <p:bldP grpId="1" spid="47"/>
      <p:bldP grpId="0" spid="48"/>
      <p:bldP grpId="1" spid="48"/>
      <p:bldP grpId="0" spid="49"/>
      <p:bldP grpId="1" spid="49"/>
      <p:bldP grpId="0" spid="50"/>
      <p:bldP grpId="1" spid="50"/>
      <p:bldP grpId="0" spid="51"/>
      <p:bldP grpId="1" spid="51"/>
      <p:bldP grpId="0" spid="52"/>
      <p:bldP grpId="1" spid="52"/>
      <p:bldP grpId="0" spid="53"/>
      <p:bldP grpId="1" spid="53"/>
      <p:bldP grpId="0" spid="54"/>
      <p:bldP grpId="1" spid="54"/>
      <p:bldP grpId="0" spid="55"/>
      <p:bldP grpId="1" spid="55"/>
      <p:bldP grpId="0" spid="56"/>
      <p:bldP grpId="1" spid="56"/>
      <p:bldP grpId="0" spid="57"/>
      <p:bldP grpId="1" spid="57"/>
      <p:bldP grpId="0" spid="58"/>
      <p:bldP grpId="1" spid="58"/>
      <p:bldP grpId="0" spid="59"/>
      <p:bldP grpId="1" spid="59"/>
      <p:bldP grpId="0" spid="60"/>
      <p:bldP grpId="1" spid="60"/>
    </p:bld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82" name="组合 81"/>
          <p:cNvGrpSpPr/>
          <p:nvPr/>
        </p:nvGrpSpPr>
        <p:grpSpPr>
          <a:xfrm>
            <a:off x="7732713" y="2395538"/>
            <a:ext cx="250663" cy="2167820"/>
            <a:chOff x="7808913" y="2386013"/>
            <a:chExt cx="250663" cy="2167820"/>
          </a:xfrm>
        </p:grpSpPr>
        <p:grpSp>
          <p:nvGrpSpPr>
            <p:cNvPr id="76" name="组合 75"/>
            <p:cNvGrpSpPr/>
            <p:nvPr/>
          </p:nvGrpSpPr>
          <p:grpSpPr>
            <a:xfrm>
              <a:off x="7854788" y="2447220"/>
              <a:ext cx="204788" cy="2106613"/>
              <a:chOff x="7589838" y="2374900"/>
              <a:chExt cx="204788" cy="2106613"/>
            </a:xfrm>
            <a:solidFill>
              <a:srgbClr val="28AFAF"/>
            </a:solidFill>
          </p:grpSpPr>
          <p:sp>
            <p:nvSpPr>
              <p:cNvPr id="77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gdLst>
                  <a:gd fmla="*/ 21 w 21" name="T0"/>
                  <a:gd fmla="*/ 121 h 133" name="T1"/>
                  <a:gd fmla="*/ 11 w 21" name="T2"/>
                  <a:gd fmla="*/ 133 h 133" name="T3"/>
                  <a:gd fmla="*/ 0 w 21" name="T4"/>
                  <a:gd fmla="*/ 121 h 133" name="T5"/>
                  <a:gd fmla="*/ 0 w 21" name="T6"/>
                  <a:gd fmla="*/ 11 h 133" name="T7"/>
                  <a:gd fmla="*/ 11 w 21" name="T8"/>
                  <a:gd fmla="*/ 0 h 133" name="T9"/>
                  <a:gd fmla="*/ 21 w 21" name="T10"/>
                  <a:gd fmla="*/ 11 h 133" name="T11"/>
                  <a:gd fmla="*/ 21 w 21" name="T12"/>
                  <a:gd fmla="*/ 121 h 1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3" w="21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gdLst>
                  <a:gd fmla="*/ 26 w 26" name="T0"/>
                  <a:gd fmla="*/ 0 h 160" name="T1"/>
                  <a:gd fmla="*/ 26 w 26" name="T2"/>
                  <a:gd fmla="*/ 160 h 160" name="T3"/>
                  <a:gd fmla="*/ 7 w 26" name="T4"/>
                  <a:gd fmla="*/ 152 h 160" name="T5"/>
                  <a:gd fmla="*/ 0 w 26" name="T6"/>
                  <a:gd fmla="*/ 134 h 160" name="T7"/>
                  <a:gd fmla="*/ 0 w 26" name="T8"/>
                  <a:gd fmla="*/ 27 h 160" name="T9"/>
                  <a:gd fmla="*/ 26 w 26" name="T10"/>
                  <a:gd fmla="*/ 0 h 16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0" w="26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808913" y="2386013"/>
              <a:ext cx="204788" cy="2106613"/>
              <a:chOff x="7589838" y="2374900"/>
              <a:chExt cx="204788" cy="2106613"/>
            </a:xfrm>
          </p:grpSpPr>
          <p:sp>
            <p:nvSpPr>
              <p:cNvPr id="13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gdLst>
                  <a:gd fmla="*/ 21 w 21" name="T0"/>
                  <a:gd fmla="*/ 121 h 133" name="T1"/>
                  <a:gd fmla="*/ 11 w 21" name="T2"/>
                  <a:gd fmla="*/ 133 h 133" name="T3"/>
                  <a:gd fmla="*/ 0 w 21" name="T4"/>
                  <a:gd fmla="*/ 121 h 133" name="T5"/>
                  <a:gd fmla="*/ 0 w 21" name="T6"/>
                  <a:gd fmla="*/ 11 h 133" name="T7"/>
                  <a:gd fmla="*/ 11 w 21" name="T8"/>
                  <a:gd fmla="*/ 0 h 133" name="T9"/>
                  <a:gd fmla="*/ 21 w 21" name="T10"/>
                  <a:gd fmla="*/ 11 h 133" name="T11"/>
                  <a:gd fmla="*/ 21 w 21" name="T12"/>
                  <a:gd fmla="*/ 121 h 1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3" w="21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gdLst>
                  <a:gd fmla="*/ 26 w 26" name="T0"/>
                  <a:gd fmla="*/ 0 h 160" name="T1"/>
                  <a:gd fmla="*/ 26 w 26" name="T2"/>
                  <a:gd fmla="*/ 160 h 160" name="T3"/>
                  <a:gd fmla="*/ 7 w 26" name="T4"/>
                  <a:gd fmla="*/ 152 h 160" name="T5"/>
                  <a:gd fmla="*/ 0 w 26" name="T6"/>
                  <a:gd fmla="*/ 134 h 160" name="T7"/>
                  <a:gd fmla="*/ 0 w 26" name="T8"/>
                  <a:gd fmla="*/ 27 h 160" name="T9"/>
                  <a:gd fmla="*/ 26 w 26" name="T10"/>
                  <a:gd fmla="*/ 0 h 16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0" w="26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168776" y="2395538"/>
            <a:ext cx="416878" cy="2129473"/>
            <a:chOff x="4244976" y="2386013"/>
            <a:chExt cx="416878" cy="2129473"/>
          </a:xfrm>
        </p:grpSpPr>
        <p:grpSp>
          <p:nvGrpSpPr>
            <p:cNvPr id="83" name="组合 82"/>
            <p:cNvGrpSpPr/>
            <p:nvPr/>
          </p:nvGrpSpPr>
          <p:grpSpPr>
            <a:xfrm>
              <a:off x="4298316" y="2408873"/>
              <a:ext cx="363538" cy="2106613"/>
              <a:chOff x="4397376" y="2374900"/>
              <a:chExt cx="363538" cy="2106613"/>
            </a:xfrm>
            <a:solidFill>
              <a:srgbClr val="28AFAF"/>
            </a:solidFill>
          </p:grpSpPr>
          <p:sp>
            <p:nvSpPr>
              <p:cNvPr id="84" name="Freeform 11"/>
              <p:cNvSpPr/>
              <p:nvPr/>
            </p:nvSpPr>
            <p:spPr bwMode="auto">
              <a:xfrm flipH="1">
                <a:off x="4397376" y="2740025"/>
                <a:ext cx="0" cy="23813"/>
              </a:xfrm>
              <a:custGeom>
                <a:gdLst>
                  <a:gd fmla="*/ 3 h 3" name="T0"/>
                  <a:gd fmla="*/ 2 h 3" name="T1"/>
                  <a:gd fmla="*/ 0 h 3" name="T2"/>
                  <a:gd fmla="*/ 3 h 3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gdLst>
                  <a:gd fmla="*/ 46 w 46" name="T0"/>
                  <a:gd fmla="*/ 5 h 179" name="T1"/>
                  <a:gd fmla="*/ 46 w 46" name="T2"/>
                  <a:gd fmla="*/ 46 h 179" name="T3"/>
                  <a:gd fmla="*/ 46 w 46" name="T4"/>
                  <a:gd fmla="*/ 49 h 179" name="T5"/>
                  <a:gd fmla="*/ 31 w 46" name="T6"/>
                  <a:gd fmla="*/ 68 h 179" name="T7"/>
                  <a:gd fmla="*/ 31 w 46" name="T8"/>
                  <a:gd fmla="*/ 69 h 179" name="T9"/>
                  <a:gd fmla="*/ 31 w 46" name="T10"/>
                  <a:gd fmla="*/ 171 h 179" name="T11"/>
                  <a:gd fmla="*/ 23 w 46" name="T12"/>
                  <a:gd fmla="*/ 179 h 179" name="T13"/>
                  <a:gd fmla="*/ 17 w 46" name="T14"/>
                  <a:gd fmla="*/ 176 h 179" name="T15"/>
                  <a:gd fmla="*/ 15 w 46" name="T16"/>
                  <a:gd fmla="*/ 171 h 179" name="T17"/>
                  <a:gd fmla="*/ 15 w 46" name="T18"/>
                  <a:gd fmla="*/ 69 h 179" name="T19"/>
                  <a:gd fmla="*/ 15 w 46" name="T20"/>
                  <a:gd fmla="*/ 68 h 179" name="T21"/>
                  <a:gd fmla="*/ 0 w 46" name="T22"/>
                  <a:gd fmla="*/ 49 h 179" name="T23"/>
                  <a:gd fmla="*/ 0 w 46" name="T24"/>
                  <a:gd fmla="*/ 46 h 179" name="T25"/>
                  <a:gd fmla="*/ 0 w 46" name="T26"/>
                  <a:gd fmla="*/ 5 h 179" name="T27"/>
                  <a:gd fmla="*/ 4 w 46" name="T28"/>
                  <a:gd fmla="*/ 0 h 179" name="T29"/>
                  <a:gd fmla="*/ 9 w 46" name="T30"/>
                  <a:gd fmla="*/ 5 h 179" name="T31"/>
                  <a:gd fmla="*/ 9 w 46" name="T32"/>
                  <a:gd fmla="*/ 46 h 179" name="T33"/>
                  <a:gd fmla="*/ 18 w 46" name="T34"/>
                  <a:gd fmla="*/ 46 h 179" name="T35"/>
                  <a:gd fmla="*/ 18 w 46" name="T36"/>
                  <a:gd fmla="*/ 5 h 179" name="T37"/>
                  <a:gd fmla="*/ 23 w 46" name="T38"/>
                  <a:gd fmla="*/ 0 h 179" name="T39"/>
                  <a:gd fmla="*/ 27 w 46" name="T40"/>
                  <a:gd fmla="*/ 5 h 179" name="T41"/>
                  <a:gd fmla="*/ 27 w 46" name="T42"/>
                  <a:gd fmla="*/ 46 h 179" name="T43"/>
                  <a:gd fmla="*/ 37 w 46" name="T44"/>
                  <a:gd fmla="*/ 46 h 179" name="T45"/>
                  <a:gd fmla="*/ 37 w 46" name="T46"/>
                  <a:gd fmla="*/ 5 h 179" name="T47"/>
                  <a:gd fmla="*/ 41 w 46" name="T48"/>
                  <a:gd fmla="*/ 0 h 179" name="T49"/>
                  <a:gd fmla="*/ 46 w 46" name="T50"/>
                  <a:gd fmla="*/ 5 h 17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79" w="46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Freeform 13"/>
              <p:cNvSpPr/>
              <p:nvPr/>
            </p:nvSpPr>
            <p:spPr bwMode="auto">
              <a:xfrm flipH="1">
                <a:off x="4760913" y="2740025"/>
                <a:ext cx="0" cy="23813"/>
              </a:xfrm>
              <a:custGeom>
                <a:gdLst>
                  <a:gd fmla="*/ 0 h 3" name="T0"/>
                  <a:gd fmla="*/ 2 h 3" name="T1"/>
                  <a:gd fmla="*/ 3 h 3" name="T2"/>
                  <a:gd fmla="*/ 0 h 3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gdLst>
                  <a:gd fmla="*/ 21 w 21" name="T0"/>
                  <a:gd fmla="*/ 121 h 132" name="T1"/>
                  <a:gd fmla="*/ 11 w 21" name="T2"/>
                  <a:gd fmla="*/ 132 h 132" name="T3"/>
                  <a:gd fmla="*/ 0 w 21" name="T4"/>
                  <a:gd fmla="*/ 121 h 132" name="T5"/>
                  <a:gd fmla="*/ 0 w 21" name="T6"/>
                  <a:gd fmla="*/ 11 h 132" name="T7"/>
                  <a:gd fmla="*/ 11 w 21" name="T8"/>
                  <a:gd fmla="*/ 0 h 132" name="T9"/>
                  <a:gd fmla="*/ 21 w 21" name="T10"/>
                  <a:gd fmla="*/ 11 h 132" name="T11"/>
                  <a:gd fmla="*/ 21 w 21" name="T12"/>
                  <a:gd fmla="*/ 121 h 13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2" w="21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244976" y="2386013"/>
              <a:ext cx="363538" cy="2106613"/>
              <a:chOff x="4397376" y="2374900"/>
              <a:chExt cx="363538" cy="2106613"/>
            </a:xfrm>
          </p:grpSpPr>
          <p:sp>
            <p:nvSpPr>
              <p:cNvPr id="15" name="Freeform 11"/>
              <p:cNvSpPr/>
              <p:nvPr/>
            </p:nvSpPr>
            <p:spPr bwMode="auto">
              <a:xfrm flipH="1">
                <a:off x="4397376" y="2740025"/>
                <a:ext cx="0" cy="23813"/>
              </a:xfrm>
              <a:custGeom>
                <a:gdLst>
                  <a:gd fmla="*/ 3 h 3" name="T0"/>
                  <a:gd fmla="*/ 2 h 3" name="T1"/>
                  <a:gd fmla="*/ 0 h 3" name="T2"/>
                  <a:gd fmla="*/ 3 h 3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gdLst>
                  <a:gd fmla="*/ 46 w 46" name="T0"/>
                  <a:gd fmla="*/ 5 h 179" name="T1"/>
                  <a:gd fmla="*/ 46 w 46" name="T2"/>
                  <a:gd fmla="*/ 46 h 179" name="T3"/>
                  <a:gd fmla="*/ 46 w 46" name="T4"/>
                  <a:gd fmla="*/ 49 h 179" name="T5"/>
                  <a:gd fmla="*/ 31 w 46" name="T6"/>
                  <a:gd fmla="*/ 68 h 179" name="T7"/>
                  <a:gd fmla="*/ 31 w 46" name="T8"/>
                  <a:gd fmla="*/ 69 h 179" name="T9"/>
                  <a:gd fmla="*/ 31 w 46" name="T10"/>
                  <a:gd fmla="*/ 171 h 179" name="T11"/>
                  <a:gd fmla="*/ 23 w 46" name="T12"/>
                  <a:gd fmla="*/ 179 h 179" name="T13"/>
                  <a:gd fmla="*/ 17 w 46" name="T14"/>
                  <a:gd fmla="*/ 176 h 179" name="T15"/>
                  <a:gd fmla="*/ 15 w 46" name="T16"/>
                  <a:gd fmla="*/ 171 h 179" name="T17"/>
                  <a:gd fmla="*/ 15 w 46" name="T18"/>
                  <a:gd fmla="*/ 69 h 179" name="T19"/>
                  <a:gd fmla="*/ 15 w 46" name="T20"/>
                  <a:gd fmla="*/ 68 h 179" name="T21"/>
                  <a:gd fmla="*/ 0 w 46" name="T22"/>
                  <a:gd fmla="*/ 49 h 179" name="T23"/>
                  <a:gd fmla="*/ 0 w 46" name="T24"/>
                  <a:gd fmla="*/ 46 h 179" name="T25"/>
                  <a:gd fmla="*/ 0 w 46" name="T26"/>
                  <a:gd fmla="*/ 5 h 179" name="T27"/>
                  <a:gd fmla="*/ 4 w 46" name="T28"/>
                  <a:gd fmla="*/ 0 h 179" name="T29"/>
                  <a:gd fmla="*/ 9 w 46" name="T30"/>
                  <a:gd fmla="*/ 5 h 179" name="T31"/>
                  <a:gd fmla="*/ 9 w 46" name="T32"/>
                  <a:gd fmla="*/ 46 h 179" name="T33"/>
                  <a:gd fmla="*/ 18 w 46" name="T34"/>
                  <a:gd fmla="*/ 46 h 179" name="T35"/>
                  <a:gd fmla="*/ 18 w 46" name="T36"/>
                  <a:gd fmla="*/ 5 h 179" name="T37"/>
                  <a:gd fmla="*/ 23 w 46" name="T38"/>
                  <a:gd fmla="*/ 0 h 179" name="T39"/>
                  <a:gd fmla="*/ 27 w 46" name="T40"/>
                  <a:gd fmla="*/ 5 h 179" name="T41"/>
                  <a:gd fmla="*/ 27 w 46" name="T42"/>
                  <a:gd fmla="*/ 46 h 179" name="T43"/>
                  <a:gd fmla="*/ 37 w 46" name="T44"/>
                  <a:gd fmla="*/ 46 h 179" name="T45"/>
                  <a:gd fmla="*/ 37 w 46" name="T46"/>
                  <a:gd fmla="*/ 5 h 179" name="T47"/>
                  <a:gd fmla="*/ 41 w 46" name="T48"/>
                  <a:gd fmla="*/ 0 h 179" name="T49"/>
                  <a:gd fmla="*/ 46 w 46" name="T50"/>
                  <a:gd fmla="*/ 5 h 17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79" w="46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" name="Freeform 13"/>
              <p:cNvSpPr/>
              <p:nvPr/>
            </p:nvSpPr>
            <p:spPr bwMode="auto">
              <a:xfrm flipH="1">
                <a:off x="4760913" y="2740025"/>
                <a:ext cx="0" cy="23813"/>
              </a:xfrm>
              <a:custGeom>
                <a:gdLst>
                  <a:gd fmla="*/ 0 h 3" name="T0"/>
                  <a:gd fmla="*/ 2 h 3" name="T1"/>
                  <a:gd fmla="*/ 3 h 3" name="T2"/>
                  <a:gd fmla="*/ 0 h 3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gdLst>
                  <a:gd fmla="*/ 21 w 21" name="T0"/>
                  <a:gd fmla="*/ 121 h 132" name="T1"/>
                  <a:gd fmla="*/ 11 w 21" name="T2"/>
                  <a:gd fmla="*/ 132 h 132" name="T3"/>
                  <a:gd fmla="*/ 0 w 21" name="T4"/>
                  <a:gd fmla="*/ 121 h 132" name="T5"/>
                  <a:gd fmla="*/ 0 w 21" name="T6"/>
                  <a:gd fmla="*/ 11 h 132" name="T7"/>
                  <a:gd fmla="*/ 11 w 21" name="T8"/>
                  <a:gd fmla="*/ 0 h 132" name="T9"/>
                  <a:gd fmla="*/ 21 w 21" name="T10"/>
                  <a:gd fmla="*/ 11 h 132" name="T11"/>
                  <a:gd fmla="*/ 21 w 21" name="T12"/>
                  <a:gd fmla="*/ 121 h 13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2" w="21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96" name="椭圆 95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5" name="椭圆 94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5" name="椭圆 74"/>
          <p:cNvSpPr/>
          <p:nvPr/>
        </p:nvSpPr>
        <p:spPr>
          <a:xfrm>
            <a:off x="4760268" y="2122646"/>
            <a:ext cx="2666217" cy="2666217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Line 28"/>
          <p:cNvSpPr>
            <a:spLocks noChangeShapeType="1"/>
          </p:cNvSpPr>
          <p:nvPr/>
        </p:nvSpPr>
        <p:spPr bwMode="auto">
          <a:xfrm flipV="1" rot="21145104">
            <a:off x="4789887" y="4036805"/>
            <a:ext cx="1118317" cy="1272255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 flipV="1" rot="21145104">
            <a:off x="5876713" y="4033719"/>
            <a:ext cx="321461" cy="167068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Line 32"/>
          <p:cNvSpPr>
            <a:spLocks noChangeShapeType="1"/>
          </p:cNvSpPr>
          <p:nvPr/>
        </p:nvSpPr>
        <p:spPr bwMode="auto">
          <a:xfrm flipH="1" flipV="1" rot="21145104">
            <a:off x="6461258" y="3885458"/>
            <a:ext cx="552366" cy="160729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Line 36"/>
          <p:cNvSpPr>
            <a:spLocks noChangeShapeType="1"/>
          </p:cNvSpPr>
          <p:nvPr/>
        </p:nvSpPr>
        <p:spPr bwMode="auto">
          <a:xfrm flipH="1" flipV="1" rot="21145104">
            <a:off x="6614298" y="3341942"/>
            <a:ext cx="1670683" cy="321461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Line 34"/>
          <p:cNvSpPr>
            <a:spLocks noChangeShapeType="1"/>
          </p:cNvSpPr>
          <p:nvPr/>
        </p:nvSpPr>
        <p:spPr bwMode="auto">
          <a:xfrm flipH="1" flipV="1" rot="21145104">
            <a:off x="6617384" y="3631911"/>
            <a:ext cx="1272255" cy="111831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 rot="21145104">
            <a:off x="4231354" y="2209288"/>
            <a:ext cx="1272255" cy="112284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Line 24"/>
          <p:cNvSpPr>
            <a:spLocks noChangeShapeType="1"/>
          </p:cNvSpPr>
          <p:nvPr/>
        </p:nvSpPr>
        <p:spPr bwMode="auto">
          <a:xfrm rot="21145104">
            <a:off x="3836011" y="3296114"/>
            <a:ext cx="1670683" cy="32598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Line 26"/>
          <p:cNvSpPr>
            <a:spLocks noChangeShapeType="1"/>
          </p:cNvSpPr>
          <p:nvPr/>
        </p:nvSpPr>
        <p:spPr bwMode="auto">
          <a:xfrm flipV="1" rot="21145104">
            <a:off x="4047659" y="3885188"/>
            <a:ext cx="1607297" cy="547840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37"/>
          <p:cNvSpPr/>
          <p:nvPr/>
        </p:nvSpPr>
        <p:spPr bwMode="auto">
          <a:xfrm rot="21145104">
            <a:off x="6466355" y="2531296"/>
            <a:ext cx="1602768" cy="547840"/>
          </a:xfrm>
          <a:custGeom>
            <a:gdLst>
              <a:gd fmla="*/ 354 w 354" name="T0"/>
              <a:gd fmla="*/ 0 h 121" name="T1"/>
              <a:gd fmla="*/ 0 w 354" name="T2"/>
              <a:gd fmla="*/ 121 h 121" name="T3"/>
              <a:gd fmla="*/ 354 w 354" name="T4"/>
              <a:gd fmla="*/ 0 h 1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20" w="354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Line 40"/>
          <p:cNvSpPr>
            <a:spLocks noChangeShapeType="1"/>
          </p:cNvSpPr>
          <p:nvPr/>
        </p:nvSpPr>
        <p:spPr bwMode="auto">
          <a:xfrm flipH="1" rot="21145104">
            <a:off x="6207981" y="1650775"/>
            <a:ext cx="1122843" cy="1272255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Line 42"/>
          <p:cNvSpPr>
            <a:spLocks noChangeShapeType="1"/>
          </p:cNvSpPr>
          <p:nvPr/>
        </p:nvSpPr>
        <p:spPr bwMode="auto">
          <a:xfrm flipH="1" rot="21145104">
            <a:off x="5918014" y="1255432"/>
            <a:ext cx="325987" cy="167068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6"/>
          <p:cNvSpPr/>
          <p:nvPr/>
        </p:nvSpPr>
        <p:spPr bwMode="auto">
          <a:xfrm>
            <a:off x="4579938" y="3276600"/>
            <a:ext cx="387350" cy="933450"/>
          </a:xfrm>
          <a:custGeom>
            <a:gdLst>
              <a:gd fmla="*/ 0 w 49" name="T0"/>
              <a:gd fmla="*/ 0 h 118" name="T1"/>
              <a:gd fmla="*/ 0 w 49" name="T2"/>
              <a:gd fmla="*/ 0 h 118" name="T3"/>
              <a:gd fmla="*/ 49 w 49" name="T4"/>
              <a:gd fmla="*/ 118 h 118" name="T5"/>
              <a:gd fmla="*/ 49 w 49" name="T6"/>
              <a:gd fmla="*/ 118 h 118" name="T7"/>
              <a:gd fmla="*/ 0 w 49" name="T8"/>
              <a:gd fmla="*/ 0 h 11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8" w="4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6"/>
                  <a:pt x="18" y="8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18" y="88"/>
                  <a:pt x="0" y="46"/>
                  <a:pt x="0" y="0"/>
                </a:cubicBezTo>
              </a:path>
            </a:pathLst>
          </a:custGeom>
          <a:solidFill>
            <a:srgbClr val="E7E7E7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43"/>
          <p:cNvSpPr/>
          <p:nvPr/>
        </p:nvSpPr>
        <p:spPr bwMode="auto">
          <a:xfrm rot="21145104">
            <a:off x="5107386" y="1471589"/>
            <a:ext cx="547840" cy="1602768"/>
          </a:xfrm>
          <a:custGeom>
            <a:gdLst>
              <a:gd fmla="*/ 0 w 121" name="T0"/>
              <a:gd fmla="*/ 0 h 354" name="T1"/>
              <a:gd fmla="*/ 121 w 121" name="T2"/>
              <a:gd fmla="*/ 354 h 354" name="T3"/>
              <a:gd fmla="*/ 0 w 121" name="T4"/>
              <a:gd fmla="*/ 0 h 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54" w="120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4734720" y="2111376"/>
            <a:ext cx="2638425" cy="2644775"/>
          </a:xfrm>
          <a:prstGeom prst="ellipse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2" name="组合 21"/>
          <p:cNvGrpSpPr/>
          <p:nvPr/>
        </p:nvGrpSpPr>
        <p:grpSpPr>
          <a:xfrm>
            <a:off x="4734720" y="2111376"/>
            <a:ext cx="2638425" cy="2644774"/>
            <a:chOff x="4808538" y="2106613"/>
            <a:chExt cx="2638425" cy="2644774"/>
          </a:xfrm>
        </p:grpSpPr>
        <p:sp>
          <p:nvSpPr>
            <p:cNvPr id="11" name="Freeform 7"/>
            <p:cNvSpPr/>
            <p:nvPr/>
          </p:nvSpPr>
          <p:spPr bwMode="auto">
            <a:xfrm>
              <a:off x="4808538" y="2106613"/>
              <a:ext cx="2251075" cy="2255838"/>
            </a:xfrm>
            <a:custGeom>
              <a:gdLst>
                <a:gd fmla="*/ 167 w 285" name="T0"/>
                <a:gd fmla="*/ 0 h 285" name="T1"/>
                <a:gd fmla="*/ 0 w 285" name="T2"/>
                <a:gd fmla="*/ 167 h 285" name="T3"/>
                <a:gd fmla="*/ 49 w 285" name="T4"/>
                <a:gd fmla="*/ 285 h 285" name="T5"/>
                <a:gd fmla="*/ 285 w 285" name="T6"/>
                <a:gd fmla="*/ 49 h 285" name="T7"/>
                <a:gd fmla="*/ 167 w 285" name="T8"/>
                <a:gd fmla="*/ 0 h 28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5" w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7"/>
            <p:cNvSpPr/>
            <p:nvPr/>
          </p:nvSpPr>
          <p:spPr bwMode="auto">
            <a:xfrm flipV="1" rot="16200000">
              <a:off x="5193506" y="2497931"/>
              <a:ext cx="2251075" cy="2255838"/>
            </a:xfrm>
            <a:custGeom>
              <a:gdLst>
                <a:gd fmla="*/ 167 w 285" name="T0"/>
                <a:gd fmla="*/ 0 h 285" name="T1"/>
                <a:gd fmla="*/ 0 w 285" name="T2"/>
                <a:gd fmla="*/ 167 h 285" name="T3"/>
                <a:gd fmla="*/ 49 w 285" name="T4"/>
                <a:gd fmla="*/ 285 h 285" name="T5"/>
                <a:gd fmla="*/ 285 w 285" name="T6"/>
                <a:gd fmla="*/ 49 h 285" name="T7"/>
                <a:gd fmla="*/ 167 w 285" name="T8"/>
                <a:gd fmla="*/ 0 h 28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5" w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5271295" y="2649538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Line 28"/>
          <p:cNvSpPr>
            <a:spLocks noChangeShapeType="1"/>
          </p:cNvSpPr>
          <p:nvPr/>
        </p:nvSpPr>
        <p:spPr bwMode="auto">
          <a:xfrm flipV="1" rot="21145104">
            <a:off x="4789887" y="4036804"/>
            <a:ext cx="1118317" cy="1272255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Line 30"/>
          <p:cNvSpPr>
            <a:spLocks noChangeShapeType="1"/>
          </p:cNvSpPr>
          <p:nvPr/>
        </p:nvSpPr>
        <p:spPr bwMode="auto">
          <a:xfrm flipV="1" rot="21145104">
            <a:off x="5876713" y="4033718"/>
            <a:ext cx="321461" cy="167068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 flipH="1" flipV="1" rot="21145104">
            <a:off x="6461258" y="3885457"/>
            <a:ext cx="552366" cy="160729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Line 36"/>
          <p:cNvSpPr>
            <a:spLocks noChangeShapeType="1"/>
          </p:cNvSpPr>
          <p:nvPr/>
        </p:nvSpPr>
        <p:spPr bwMode="auto">
          <a:xfrm flipH="1" flipV="1" rot="21145104">
            <a:off x="6614298" y="3341941"/>
            <a:ext cx="1670683" cy="321461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 flipH="1" flipV="1" rot="21145104">
            <a:off x="6617384" y="3631910"/>
            <a:ext cx="1272255" cy="111831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Line 22"/>
          <p:cNvSpPr>
            <a:spLocks noChangeShapeType="1"/>
          </p:cNvSpPr>
          <p:nvPr/>
        </p:nvSpPr>
        <p:spPr bwMode="auto">
          <a:xfrm rot="21145104">
            <a:off x="4231354" y="2209287"/>
            <a:ext cx="1272255" cy="112284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Line 24"/>
          <p:cNvSpPr>
            <a:spLocks noChangeShapeType="1"/>
          </p:cNvSpPr>
          <p:nvPr/>
        </p:nvSpPr>
        <p:spPr bwMode="auto">
          <a:xfrm rot="21145104">
            <a:off x="3836011" y="3296113"/>
            <a:ext cx="1670683" cy="325987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Line 26"/>
          <p:cNvSpPr>
            <a:spLocks noChangeShapeType="1"/>
          </p:cNvSpPr>
          <p:nvPr/>
        </p:nvSpPr>
        <p:spPr bwMode="auto">
          <a:xfrm flipV="1" rot="21145104">
            <a:off x="4047659" y="3885187"/>
            <a:ext cx="1607297" cy="547840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Freeform 37"/>
          <p:cNvSpPr/>
          <p:nvPr/>
        </p:nvSpPr>
        <p:spPr bwMode="auto">
          <a:xfrm rot="21145104">
            <a:off x="6466355" y="2531295"/>
            <a:ext cx="1602768" cy="547840"/>
          </a:xfrm>
          <a:custGeom>
            <a:gdLst>
              <a:gd fmla="*/ 354 w 354" name="T0"/>
              <a:gd fmla="*/ 0 h 121" name="T1"/>
              <a:gd fmla="*/ 0 w 354" name="T2"/>
              <a:gd fmla="*/ 121 h 121" name="T3"/>
              <a:gd fmla="*/ 354 w 354" name="T4"/>
              <a:gd fmla="*/ 0 h 1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20" w="354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Line 40"/>
          <p:cNvSpPr>
            <a:spLocks noChangeShapeType="1"/>
          </p:cNvSpPr>
          <p:nvPr/>
        </p:nvSpPr>
        <p:spPr bwMode="auto">
          <a:xfrm flipH="1" rot="21145104">
            <a:off x="6207981" y="1650774"/>
            <a:ext cx="1122843" cy="1272255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Line 42"/>
          <p:cNvSpPr>
            <a:spLocks noChangeShapeType="1"/>
          </p:cNvSpPr>
          <p:nvPr/>
        </p:nvSpPr>
        <p:spPr bwMode="auto">
          <a:xfrm flipH="1" rot="21145104">
            <a:off x="5918014" y="1255431"/>
            <a:ext cx="325987" cy="1670683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43"/>
          <p:cNvSpPr/>
          <p:nvPr/>
        </p:nvSpPr>
        <p:spPr bwMode="auto">
          <a:xfrm rot="21145104">
            <a:off x="5107386" y="1471588"/>
            <a:ext cx="547840" cy="1602768"/>
          </a:xfrm>
          <a:custGeom>
            <a:gdLst>
              <a:gd fmla="*/ 0 w 121" name="T0"/>
              <a:gd fmla="*/ 0 h 354" name="T1"/>
              <a:gd fmla="*/ 121 w 121" name="T2"/>
              <a:gd fmla="*/ 354 h 354" name="T3"/>
              <a:gd fmla="*/ 0 w 121" name="T4"/>
              <a:gd fmla="*/ 0 h 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54" w="120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椭圆 93"/>
          <p:cNvSpPr/>
          <p:nvPr/>
        </p:nvSpPr>
        <p:spPr>
          <a:xfrm>
            <a:off x="4616021" y="2034746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70766.5312" st="1900"/>
                  <p14:fade in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0" y="-15652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2154523163"/>
      </p:ext>
    </p:extLst>
  </p:cSld>
  <p:clrMapOvr>
    <a:masterClrMapping/>
  </p:clrMapOvr>
  <mc:AlternateContent>
    <mc:Choice Requires="p14">
      <p:transition advClick="0" p14:dur="1623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25" fill="hold" id="7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25" fill="hold" id="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" nodeType="withEffect" presetClass="entr" presetID="23" presetSubtype="16">
                                  <p:stCondLst>
                                    <p:cond delay="81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25" fill="hold" id="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25" fill="hold" id="1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1" presetSubtype="1">
                                  <p:stCondLst>
                                    <p:cond delay="162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325" id="1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6" nodeType="withEffect" presetClass="entr" presetID="21" presetSubtype="1">
                                  <p:stCondLst>
                                    <p:cond delay="244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325" id="18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2" id="19" nodeType="withEffect" presetClass="emph" presetID="6" presetSubtype="0">
                                  <p:stCondLst>
                                    <p:cond delay="325"/>
                                  </p:stCondLst>
                                  <p:childTnLst>
                                    <p:animScale>
                                      <p:cBhvr>
                                        <p:cTn dur="122" fill="hold" id="20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id="21" nodeType="withEffect" presetClass="emph" presetID="6" presetSubtype="0">
                                  <p:stCondLst>
                                    <p:cond delay="406"/>
                                  </p:stCondLst>
                                  <p:childTnLst>
                                    <p:animScale>
                                      <p:cBhvr>
                                        <p:cTn dur="122" fill="hold" id="22"/>
                                        <p:tgtEl>
                                          <p:spTgt spid="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2" presetSubtype="2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44" fill="hold" id="25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44" fill="hold" id="26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7" nodeType="withEffect" presetClass="entr" presetID="2" presetSubtype="8">
                                  <p:stCondLst>
                                    <p:cond delay="487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44" fill="hold" id="29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44" fill="hold" id="3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0" presetSubtype="0">
                                  <p:stCondLst>
                                    <p:cond delay="568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03" id="33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22" presetSubtype="4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36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22" presetSubtype="2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44" id="39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22" presetSubtype="1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42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2" presetSubtype="1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4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22" presetSubtype="1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48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" nodeType="withEffect" presetClass="entr" presetID="22" presetSubtype="1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5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22" presetSubtype="1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54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5" nodeType="withEffect" presetClass="entr" presetID="22" presetSubtype="8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44" id="57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" nodeType="withEffect" presetClass="entr" presetID="22" presetSubtype="4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6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22" presetSubtype="4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6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mediacall" presetID="1" presetSubtype="0">
                                  <p:stCondLst>
                                    <p:cond delay="406"/>
                                  </p:stCondLst>
                                  <p:childTnLst>
                                    <p:cmd cmd="playFrom(0.0)" type="call">
                                      <p:cBhvr>
                                        <p:cTn dur="893" fill="hold" id="65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22" presetSubtype="4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6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" nodeType="withEffect" presetClass="entr" presetID="22" presetSubtype="4">
                                  <p:stCondLst>
                                    <p:cond delay="406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7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73" nodeType="withEffect" presetClass="exit" presetID="22" presetSubtype="4">
                                  <p:stCondLst>
                                    <p:cond delay="56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74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6" nodeType="withEffect" presetClass="exit" presetID="22" presetSubtype="2">
                                  <p:stCondLst>
                                    <p:cond delay="568"/>
                                  </p:stCondLst>
                                  <p:childTnLst>
                                    <p:animEffect filter="wipe(right)" transition="out">
                                      <p:cBhvr>
                                        <p:cTn dur="244" id="7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9" nodeType="withEffect" presetClass="exit" presetID="22" presetSubtype="1">
                                  <p:stCondLst>
                                    <p:cond delay="568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8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1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2" nodeType="withEffect" presetClass="exit" presetID="22" presetSubtype="1">
                                  <p:stCondLst>
                                    <p:cond delay="568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8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5" nodeType="withEffect" presetClass="exit" presetID="22" presetSubtype="1">
                                  <p:stCondLst>
                                    <p:cond delay="568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86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88" nodeType="withEffect" presetClass="exit" presetID="22" presetSubtype="1">
                                  <p:stCondLst>
                                    <p:cond delay="568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8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1" nodeType="withEffect" presetClass="exit" presetID="22" presetSubtype="1">
                                  <p:stCondLst>
                                    <p:cond delay="568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92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3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4" nodeType="withEffect" presetClass="exit" presetID="22" presetSubtype="8">
                                  <p:stCondLst>
                                    <p:cond delay="568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44" id="95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97" nodeType="withEffect" presetClass="exit" presetID="22" presetSubtype="4">
                                  <p:stCondLst>
                                    <p:cond delay="56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98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00" nodeType="withEffect" presetClass="exit" presetID="22" presetSubtype="4">
                                  <p:stCondLst>
                                    <p:cond delay="56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10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03" nodeType="withEffect" presetClass="exit" presetID="22" presetSubtype="4">
                                  <p:stCondLst>
                                    <p:cond delay="56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104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06" nodeType="withEffect" presetClass="exit" presetID="22" presetSubtype="4">
                                  <p:stCondLst>
                                    <p:cond delay="56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107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9" nodeType="withEffect" presetClass="exit" presetID="53" presetSubtype="0">
                                  <p:stCondLst>
                                    <p:cond delay="113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44" id="11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44" id="11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44" id="112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114" nodeType="withEffect" presetClass="exit" presetID="53" presetSubtype="0">
                                  <p:stCondLst>
                                    <p:cond delay="121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44" id="11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44" id="116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44" id="117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9" nodeType="withEffect" presetClass="entr" presetID="23" presetSubtype="16">
                                  <p:stCondLst>
                                    <p:cond delay="138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44" fill="hold" id="121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44" fill="hold" id="122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23" nodeType="withEffect" presetClass="entr" presetID="23" presetSubtype="16">
                                  <p:stCondLst>
                                    <p:cond delay="1461"/>
                                  </p:stCondLst>
                                  <p:childTnLs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44" fill="hold" id="125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44" fill="hold" id="126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0" id="127" nodeType="withEffect" presetClass="emph" presetID="6" presetSubtype="0">
                                  <p:stCondLst>
                                    <p:cond delay="1299"/>
                                  </p:stCondLst>
                                  <p:childTnLst>
                                    <p:animScale>
                                      <p:cBhvr>
                                        <p:cTn dur="138" fill="hold" id="128"/>
                                        <p:tgtEl>
                                          <p:spTgt spid="1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autoRev="1" fill="hold" grpId="1" id="129" nodeType="withEffect" presetClass="emph" presetID="6" presetSubtype="0">
                                  <p:stCondLst>
                                    <p:cond delay="1542"/>
                                  </p:stCondLst>
                                  <p:childTnLst>
                                    <p:animScale>
                                      <p:cBhvr>
                                        <p:cTn dur="162" fill="hold" id="130"/>
                                        <p:tgtEl>
                                          <p:spTgt spid="12"/>
                                        </p:tgtEl>
                                      </p:cBhvr>
                                      <p:by x="180000" y="18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31" nodeType="withEffect" presetClass="entr" presetID="23" presetSubtype="16">
                                  <p:stCondLst>
                                    <p:cond delay="1461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44" fill="hold" id="133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44" fill="hold" id="134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grpId="1" id="135" nodeType="withEffect" presetClass="emph" presetID="6" presetSubtype="0">
                                  <p:stCondLst>
                                    <p:cond delay="1624"/>
                                  </p:stCondLst>
                                  <p:childTnLst>
                                    <p:animScale>
                                      <p:cBhvr>
                                        <p:cTn dur="203" fill="hold" id="136"/>
                                        <p:tgtEl>
                                          <p:spTgt spid="9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37" nodeType="withEffect" presetClass="entr" presetID="22" presetSubtype="4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139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0" nodeType="withEffect" presetClass="entr" presetID="22" presetSubtype="2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44" id="142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3" nodeType="withEffect" presetClass="entr" presetID="22" presetSubtype="1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145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6" nodeType="withEffect" presetClass="entr" presetID="22" presetSubtype="1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148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9" nodeType="withEffect" presetClass="entr" presetID="22" presetSubtype="1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151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2" nodeType="withEffect" presetClass="entr" presetID="22" presetSubtype="1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154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5" nodeType="withEffect" presetClass="entr" presetID="22" presetSubtype="1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244" id="157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8" nodeType="withEffect" presetClass="entr" presetID="22" presetSubtype="8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44" id="16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1" nodeType="withEffect" presetClass="entr" presetID="22" presetSubtype="4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163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4" nodeType="withEffect" presetClass="entr" presetID="22" presetSubtype="4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166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7" nodeType="withEffect" presetClass="entr" presetID="22" presetSubtype="4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169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0" nodeType="withEffect" presetClass="entr" presetID="22" presetSubtype="4">
                                  <p:stCondLst>
                                    <p:cond delay="1867"/>
                                  </p:stCondLst>
                                  <p:childTnLst>
                                    <p:set>
                                      <p:cBhvr>
                                        <p:cTn dur="1" fill="hold" id="1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44" id="172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173" nodeType="withEffect" presetClass="exit" presetID="22" presetSubtype="4">
                                  <p:stCondLst>
                                    <p:cond delay="2029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174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76" nodeType="withEffect" presetClass="exit" presetID="22" presetSubtype="2">
                                  <p:stCondLst>
                                    <p:cond delay="2029"/>
                                  </p:stCondLst>
                                  <p:childTnLst>
                                    <p:animEffect filter="wipe(right)" transition="out">
                                      <p:cBhvr>
                                        <p:cTn dur="244" id="177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78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79" nodeType="withEffect" presetClass="exit" presetID="22" presetSubtype="1">
                                  <p:stCondLst>
                                    <p:cond delay="2029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18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1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2" nodeType="withEffect" presetClass="exit" presetID="22" presetSubtype="1">
                                  <p:stCondLst>
                                    <p:cond delay="2029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183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4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5" nodeType="withEffect" presetClass="exit" presetID="22" presetSubtype="1">
                                  <p:stCondLst>
                                    <p:cond delay="2029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186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87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88" nodeType="withEffect" presetClass="exit" presetID="22" presetSubtype="1">
                                  <p:stCondLst>
                                    <p:cond delay="2029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189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0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1" nodeType="withEffect" presetClass="exit" presetID="22" presetSubtype="1">
                                  <p:stCondLst>
                                    <p:cond delay="2029"/>
                                  </p:stCondLst>
                                  <p:childTnLst>
                                    <p:animEffect filter="wipe(up)" transition="out">
                                      <p:cBhvr>
                                        <p:cTn dur="244" id="192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4" nodeType="withEffect" presetClass="exit" presetID="22" presetSubtype="8">
                                  <p:stCondLst>
                                    <p:cond delay="2029"/>
                                  </p:stCondLst>
                                  <p:childTnLst>
                                    <p:animEffect filter="wipe(left)" transition="out">
                                      <p:cBhvr>
                                        <p:cTn dur="244" id="195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6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197" nodeType="withEffect" presetClass="exit" presetID="22" presetSubtype="4">
                                  <p:stCondLst>
                                    <p:cond delay="2029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198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9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0" nodeType="withEffect" presetClass="exit" presetID="22" presetSubtype="4">
                                  <p:stCondLst>
                                    <p:cond delay="2029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201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2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3" nodeType="withEffect" presetClass="exit" presetID="22" presetSubtype="4">
                                  <p:stCondLst>
                                    <p:cond delay="2029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204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5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06" nodeType="withEffect" presetClass="exit" presetID="22" presetSubtype="4">
                                  <p:stCondLst>
                                    <p:cond delay="2029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44" id="207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243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vol="80000">
                <p:cTn display="0" fill="hold" id="66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96"/>
      <p:bldP grpId="0" spid="95"/>
      <p:bldP grpId="0" spid="75"/>
      <p:bldP grpId="0" spid="37"/>
      <p:bldP grpId="1" spid="37"/>
      <p:bldP grpId="0" spid="39"/>
      <p:bldP grpId="1" spid="39"/>
      <p:bldP grpId="0" spid="41"/>
      <p:bldP grpId="1" spid="41"/>
      <p:bldP grpId="0" spid="45"/>
      <p:bldP grpId="1" spid="45"/>
      <p:bldP grpId="0" spid="43"/>
      <p:bldP grpId="1" spid="43"/>
      <p:bldP grpId="0" spid="31"/>
      <p:bldP grpId="1" spid="31"/>
      <p:bldP grpId="0" spid="33"/>
      <p:bldP grpId="1" spid="33"/>
      <p:bldP grpId="0" spid="35"/>
      <p:bldP grpId="1" spid="35"/>
      <p:bldP grpId="0" spid="46"/>
      <p:bldP grpId="1" spid="46"/>
      <p:bldP grpId="0" spid="49"/>
      <p:bldP grpId="1" spid="49"/>
      <p:bldP grpId="0" spid="51"/>
      <p:bldP grpId="1" spid="51"/>
      <p:bldP grpId="0" spid="52"/>
      <p:bldP grpId="1" spid="52"/>
      <p:bldP grpId="0" spid="9"/>
      <p:bldP grpId="1" spid="9"/>
      <p:bldP grpId="2" spid="9"/>
      <p:bldP grpId="3" spid="9"/>
      <p:bldP grpId="0" spid="12"/>
      <p:bldP grpId="1" spid="12"/>
      <p:bldP grpId="0" spid="97"/>
      <p:bldP grpId="1" spid="97"/>
      <p:bldP grpId="0" spid="98"/>
      <p:bldP grpId="1" spid="98"/>
      <p:bldP grpId="0" spid="99"/>
      <p:bldP grpId="1" spid="99"/>
      <p:bldP grpId="0" spid="100"/>
      <p:bldP grpId="1" spid="100"/>
      <p:bldP grpId="0" spid="101"/>
      <p:bldP grpId="1" spid="101"/>
      <p:bldP grpId="0" spid="102"/>
      <p:bldP grpId="1" spid="102"/>
      <p:bldP grpId="0" spid="103"/>
      <p:bldP grpId="1" spid="103"/>
      <p:bldP grpId="0" spid="104"/>
      <p:bldP grpId="1" spid="104"/>
      <p:bldP grpId="0" spid="105"/>
      <p:bldP grpId="1" spid="105"/>
      <p:bldP grpId="0" spid="106"/>
      <p:bldP grpId="1" spid="106"/>
      <p:bldP grpId="0" spid="107"/>
      <p:bldP grpId="1" spid="107"/>
      <p:bldP grpId="0" spid="108"/>
      <p:bldP grpId="1" spid="108"/>
      <p:bldP grpId="0" spid="94"/>
      <p:bldP grpId="1" spid="94"/>
    </p:bld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4" name="组合 73"/>
          <p:cNvGrpSpPr/>
          <p:nvPr/>
        </p:nvGrpSpPr>
        <p:grpSpPr>
          <a:xfrm>
            <a:off x="-1820171" y="-4056590"/>
            <a:ext cx="15364982" cy="15276020"/>
            <a:chOff x="-1905896" y="-3942290"/>
            <a:chExt cx="15364982" cy="15276020"/>
          </a:xfrm>
          <a:solidFill>
            <a:srgbClr val="C7DBEB"/>
          </a:solidFill>
        </p:grpSpPr>
        <p:sp>
          <p:nvSpPr>
            <p:cNvPr id="69" name="任意多边形 68"/>
            <p:cNvSpPr/>
            <p:nvPr/>
          </p:nvSpPr>
          <p:spPr>
            <a:xfrm>
              <a:off x="3108302" y="-3942290"/>
              <a:ext cx="3743084" cy="7654043"/>
            </a:xfrm>
            <a:custGeom>
              <a:gdLst>
                <a:gd fmla="*/ 2822602 w 3743084" name="connsiteX0"/>
                <a:gd fmla="*/ 0 h 7654043" name="connsiteY0"/>
                <a:gd fmla="*/ 3743084 w 3743084" name="connsiteX1"/>
                <a:gd fmla="*/ 54094 h 7654043" name="connsiteY1"/>
                <a:gd fmla="*/ 2914949 w 3743084" name="connsiteX2"/>
                <a:gd fmla="*/ 7654043 h 7654043" name="connsiteY2"/>
                <a:gd fmla="*/ 0 w 3743084" name="connsiteX3"/>
                <a:gd fmla="*/ 558982 h 7654043" name="connsiteY3"/>
                <a:gd fmla="*/ 279371 w 3743084" name="connsiteX4"/>
                <a:gd fmla="*/ 448829 h 7654043" name="connsiteY4"/>
                <a:gd fmla="*/ 2822602 w 3743084" name="connsiteX5"/>
                <a:gd fmla="*/ 0 h 7654043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7654043" w="3743084">
                  <a:moveTo>
                    <a:pt x="2822602" y="0"/>
                  </a:moveTo>
                  <a:lnTo>
                    <a:pt x="3743084" y="54094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0" name="任意多边形 69"/>
            <p:cNvSpPr/>
            <p:nvPr/>
          </p:nvSpPr>
          <p:spPr>
            <a:xfrm rot="4929044">
              <a:off x="8029907" y="-1953618"/>
              <a:ext cx="3204313" cy="7654043"/>
            </a:xfrm>
            <a:custGeom>
              <a:gdLst>
                <a:gd fmla="*/ 2822602 w 3204313" name="connsiteX0"/>
                <a:gd fmla="*/ 0 h 7654043" name="connsiteY0"/>
                <a:gd fmla="*/ 3204313 w 3204313" name="connsiteX1"/>
                <a:gd fmla="*/ 42226 h 7654043" name="connsiteY1"/>
                <a:gd fmla="*/ 2914949 w 3204313" name="connsiteX2"/>
                <a:gd fmla="*/ 7654043 h 7654043" name="connsiteY2"/>
                <a:gd fmla="*/ 0 w 3204313" name="connsiteX3"/>
                <a:gd fmla="*/ 558982 h 7654043" name="connsiteY3"/>
                <a:gd fmla="*/ 279371 w 3204313" name="connsiteX4"/>
                <a:gd fmla="*/ 448829 h 7654043" name="connsiteY4"/>
                <a:gd fmla="*/ 2822602 w 3204313" name="connsiteX5"/>
                <a:gd fmla="*/ 0 h 7654043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7654043" w="3204313">
                  <a:moveTo>
                    <a:pt x="2822602" y="0"/>
                  </a:moveTo>
                  <a:lnTo>
                    <a:pt x="3204313" y="42226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1" name="任意多边形 70"/>
            <p:cNvSpPr/>
            <p:nvPr/>
          </p:nvSpPr>
          <p:spPr>
            <a:xfrm rot="9225320">
              <a:off x="7015115" y="2787663"/>
              <a:ext cx="3486421" cy="7654043"/>
            </a:xfrm>
            <a:custGeom>
              <a:gdLst>
                <a:gd fmla="*/ 2822602 w 3486421" name="connsiteX0"/>
                <a:gd fmla="*/ 0 h 7654043" name="connsiteY0"/>
                <a:gd fmla="*/ 3486421 w 3486421" name="connsiteX1"/>
                <a:gd fmla="*/ 91729 h 7654043" name="connsiteY1"/>
                <a:gd fmla="*/ 2914949 w 3486421" name="connsiteX2"/>
                <a:gd fmla="*/ 7654043 h 7654043" name="connsiteY2"/>
                <a:gd fmla="*/ 0 w 3486421" name="connsiteX3"/>
                <a:gd fmla="*/ 558982 h 7654043" name="connsiteY3"/>
                <a:gd fmla="*/ 279371 w 3486421" name="connsiteX4"/>
                <a:gd fmla="*/ 448829 h 7654043" name="connsiteY4"/>
                <a:gd fmla="*/ 2822602 w 3486421" name="connsiteX5"/>
                <a:gd fmla="*/ 0 h 7654043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7654043" w="3486421">
                  <a:moveTo>
                    <a:pt x="2822602" y="0"/>
                  </a:moveTo>
                  <a:lnTo>
                    <a:pt x="3486421" y="91729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2" name="任意多边形 71"/>
            <p:cNvSpPr/>
            <p:nvPr/>
          </p:nvSpPr>
          <p:spPr>
            <a:xfrm rot="13321169">
              <a:off x="3068079" y="3679686"/>
              <a:ext cx="2914949" cy="7654043"/>
            </a:xfrm>
            <a:custGeom>
              <a:gdLst>
                <a:gd fmla="*/ 2822602 w 2914949" name="connsiteX0"/>
                <a:gd fmla="*/ 0 h 7654043" name="connsiteY0"/>
                <a:gd fmla="*/ 2914949 w 2914949" name="connsiteX1"/>
                <a:gd fmla="*/ 2335 h 7654043" name="connsiteY1"/>
                <a:gd fmla="*/ 2914949 w 2914949" name="connsiteX2"/>
                <a:gd fmla="*/ 7654043 h 7654043" name="connsiteY2"/>
                <a:gd fmla="*/ 0 w 2914949" name="connsiteX3"/>
                <a:gd fmla="*/ 558982 h 7654043" name="connsiteY3"/>
                <a:gd fmla="*/ 279371 w 2914949" name="connsiteX4"/>
                <a:gd fmla="*/ 448829 h 7654043" name="connsiteY4"/>
                <a:gd fmla="*/ 2822602 w 2914949" name="connsiteX5"/>
                <a:gd fmla="*/ 0 h 7654043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7654043" w="2914949">
                  <a:moveTo>
                    <a:pt x="2822602" y="0"/>
                  </a:moveTo>
                  <a:lnTo>
                    <a:pt x="2914949" y="2335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3" name="任意多边形 72"/>
            <p:cNvSpPr/>
            <p:nvPr/>
          </p:nvSpPr>
          <p:spPr>
            <a:xfrm rot="17565574">
              <a:off x="91562" y="-276032"/>
              <a:ext cx="3659127" cy="7654043"/>
            </a:xfrm>
            <a:custGeom>
              <a:gdLst>
                <a:gd fmla="*/ 3175171 w 3659127" name="connsiteX0"/>
                <a:gd fmla="*/ 0 h 7654043" name="connsiteY0"/>
                <a:gd fmla="*/ 3659127 w 3659127" name="connsiteX1"/>
                <a:gd fmla="*/ 43849 h 7654043" name="connsiteY1"/>
                <a:gd fmla="*/ 3267518 w 3659127" name="connsiteX2"/>
                <a:gd fmla="*/ 7654043 h 7654043" name="connsiteY2"/>
                <a:gd fmla="*/ 0 w 3659127" name="connsiteX3"/>
                <a:gd fmla="*/ 744315 h 7654043" name="connsiteY3"/>
                <a:gd fmla="*/ 631940 w 3659127" name="connsiteX4"/>
                <a:gd fmla="*/ 448829 h 7654043" name="connsiteY4"/>
                <a:gd fmla="*/ 3175171 w 3659127" name="connsiteX5"/>
                <a:gd fmla="*/ 0 h 7654043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7654043" w="3659127">
                  <a:moveTo>
                    <a:pt x="3175171" y="0"/>
                  </a:moveTo>
                  <a:lnTo>
                    <a:pt x="3659127" y="43849"/>
                  </a:lnTo>
                  <a:lnTo>
                    <a:pt x="3267518" y="7654043"/>
                  </a:lnTo>
                  <a:lnTo>
                    <a:pt x="0" y="744315"/>
                  </a:lnTo>
                  <a:lnTo>
                    <a:pt x="631940" y="448829"/>
                  </a:lnTo>
                  <a:cubicBezTo>
                    <a:pt x="1424960" y="158466"/>
                    <a:pt x="2281560" y="0"/>
                    <a:pt x="31751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26" name="直接连接符 25"/>
          <p:cNvCxnSpPr/>
          <p:nvPr/>
        </p:nvCxnSpPr>
        <p:spPr>
          <a:xfrm flipH="1">
            <a:off x="6188347" y="44450"/>
            <a:ext cx="0" cy="1969482"/>
          </a:xfrm>
          <a:prstGeom prst="line">
            <a:avLst/>
          </a:prstGeom>
          <a:ln w="1905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flipH="1">
            <a:off x="5966778" y="381000"/>
            <a:ext cx="0" cy="1403209"/>
          </a:xfrm>
          <a:prstGeom prst="line">
            <a:avLst/>
          </a:prstGeom>
          <a:ln w="1270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三十二角星 16"/>
          <p:cNvSpPr/>
          <p:nvPr/>
        </p:nvSpPr>
        <p:spPr>
          <a:xfrm>
            <a:off x="4266912" y="1676112"/>
            <a:ext cx="3543877" cy="3543877"/>
          </a:xfrm>
          <a:prstGeom prst="star32">
            <a:avLst>
              <a:gd fmla="val 45949" name="adj"/>
            </a:avLst>
          </a:prstGeom>
          <a:solidFill>
            <a:srgbClr val="60C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8" name="椭圆 17"/>
          <p:cNvSpPr/>
          <p:nvPr/>
        </p:nvSpPr>
        <p:spPr>
          <a:xfrm>
            <a:off x="4635071" y="2044271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" name="组合 8"/>
          <p:cNvGrpSpPr/>
          <p:nvPr/>
        </p:nvGrpSpPr>
        <p:grpSpPr>
          <a:xfrm>
            <a:off x="5001678" y="2631411"/>
            <a:ext cx="2900055" cy="1816917"/>
            <a:chOff x="16268700" y="-2538606"/>
            <a:chExt cx="5829299" cy="3652120"/>
          </a:xfrm>
        </p:grpSpPr>
        <p:grpSp>
          <p:nvGrpSpPr>
            <p:cNvPr id="10" name="组合 9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5" name="任意多边形 14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gdLst>
                  <a:gd fmla="*/ 166687 w 442912" name="connsiteX0"/>
                  <a:gd fmla="*/ 0 h 3195638" name="connsiteY0"/>
                  <a:gd fmla="*/ 442912 w 442912" name="connsiteX1"/>
                  <a:gd fmla="*/ 315912 h 3195638" name="connsiteY1"/>
                  <a:gd fmla="*/ 109537 w 442912" name="connsiteX2"/>
                  <a:gd fmla="*/ 3176587 h 3195638" name="connsiteY2"/>
                  <a:gd fmla="*/ 0 w 442912" name="connsiteX3"/>
                  <a:gd fmla="*/ 3195638 h 3195638" name="connsiteY3"/>
                  <a:gd fmla="*/ 166687 w 442912" name="connsiteX4"/>
                  <a:gd fmla="*/ 0 h 3195638" name="connsiteY4"/>
                  <a:gd fmla="*/ 180975 w 438150" name="connsiteX5"/>
                  <a:gd fmla="*/ 0 h 3219450" name="connsiteY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195638" w="442912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19694523" y="-1962152"/>
              <a:ext cx="2403475" cy="3027364"/>
            </a:xfrm>
            <a:custGeom>
              <a:gdLst>
                <a:gd fmla="*/ 317500 w 2403475" name="connsiteX0"/>
                <a:gd fmla="*/ 0 h 3027363" name="connsiteY0"/>
                <a:gd fmla="*/ 1400175 w 2403475" name="connsiteX1"/>
                <a:gd fmla="*/ 231775 h 3027363" name="connsiteY1"/>
                <a:gd fmla="*/ 2403475 w 2403475" name="connsiteX2"/>
                <a:gd fmla="*/ 827087 h 3027363" name="connsiteY2"/>
                <a:gd fmla="*/ 1487488 w 2403475" name="connsiteX3"/>
                <a:gd fmla="*/ 3027363 h 3027363" name="connsiteY3"/>
                <a:gd fmla="*/ 793750 w 2403475" name="connsiteX4"/>
                <a:gd fmla="*/ 2628900 h 3027363" name="connsiteY4"/>
                <a:gd fmla="*/ 0 w 2403475" name="connsiteX5"/>
                <a:gd fmla="*/ 2873375 h 3027363" name="connsiteY5"/>
                <a:gd fmla="*/ 317500 w 2403475" name="connsiteX6"/>
                <a:gd fmla="*/ 0 h 3027363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b="b" l="l" r="r" t="t"/>
              <a:pathLst>
                <a:path h="3027363" w="2403475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7" name="椭圆 6"/>
          <p:cNvSpPr/>
          <p:nvPr/>
        </p:nvSpPr>
        <p:spPr>
          <a:xfrm>
            <a:off x="4730441" y="5405972"/>
            <a:ext cx="2731118" cy="155798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47" name="组合 46"/>
          <p:cNvGrpSpPr/>
          <p:nvPr/>
        </p:nvGrpSpPr>
        <p:grpSpPr>
          <a:xfrm>
            <a:off x="2348465" y="3319860"/>
            <a:ext cx="2816654" cy="0"/>
            <a:chOff x="2348465" y="3319860"/>
            <a:chExt cx="2816654" cy="0"/>
          </a:xfrm>
        </p:grpSpPr>
        <p:cxnSp>
          <p:nvCxnSpPr>
            <p:cNvPr id="41" name="直接连接符 40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2011229" y="3410734"/>
            <a:ext cx="3491814" cy="121057"/>
            <a:chOff x="2011229" y="3410734"/>
            <a:chExt cx="3491814" cy="121057"/>
          </a:xfrm>
        </p:grpSpPr>
        <p:grpSp>
          <p:nvGrpSpPr>
            <p:cNvPr id="42" name="组合 41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43" name="直接连接符 42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椭圆 43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49" name="直接连接符 48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椭圆 49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7025526" y="3316826"/>
            <a:ext cx="2816654" cy="0"/>
            <a:chOff x="2348465" y="3319860"/>
            <a:chExt cx="2816654" cy="0"/>
          </a:xfrm>
        </p:grpSpPr>
        <p:cxnSp>
          <p:nvCxnSpPr>
            <p:cNvPr id="53" name="直接连接符 52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 flipH="1">
            <a:off x="6687602" y="3407700"/>
            <a:ext cx="3491814" cy="121057"/>
            <a:chOff x="2011229" y="3410734"/>
            <a:chExt cx="3491814" cy="121057"/>
          </a:xfrm>
        </p:grpSpPr>
        <p:grpSp>
          <p:nvGrpSpPr>
            <p:cNvPr id="56" name="组合 55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60" name="直接连接符 59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椭圆 60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58" name="直接连接符 57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椭圆 58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pic>
        <p:nvPicPr>
          <p:cNvPr id="2" name="M01268">
            <a:hlinkClick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r:embed="rId4">
                  <p14:trim end="164066.5312" st="3000"/>
                  <p14:fade in="500"/>
                </p14:media>
              </p:ext>
            </p:extLst>
          </p:nvPr>
        </p:nvPicPr>
        <p:blipFill>
          <a:blip r:embed="rId2"/>
          <a:stretch>
            <a:fillRect/>
          </a:stretch>
        </p:blipFill>
        <p:spPr>
          <a:xfrm>
            <a:off x="-288925" y="-22701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val="1971899348"/>
      </p:ext>
    </p:extLst>
  </p:cSld>
  <p:clrMapOvr>
    <a:masterClrMapping/>
  </p:clrMapOvr>
  <mc:AlternateContent>
    <mc:Choice Requires="p14">
      <p:transition advClick="0" p14:dur="148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5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0.0)" type="call">
                                      <p:cBhvr>
                                        <p:cTn dur="1" fill="hold" id="10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autoRev="1" fill="hold" grpId="2" id="12" nodeType="withEffect" presetClass="emph" presetID="6" presetSubtype="0">
                                  <p:stCondLst>
                                    <p:cond delay="148"/>
                                  </p:stCondLst>
                                  <p:childTnLst>
                                    <p:animScale>
                                      <p:cBhvr>
                                        <p:cTn dur="148" fill="hold" id="13"/>
                                        <p:tgtEl>
                                          <p:spTgt spid="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4" nodeType="withEffect" presetClass="emph" presetID="8" presetSubtype="0">
                                  <p:stCondLst>
                                    <p:cond delay="148"/>
                                  </p:stCondLst>
                                  <p:childTnLst>
                                    <p:animRot by="2400000">
                                      <p:cBhvr>
                                        <p:cTn dur="1480" fill="hold" id="15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2" presetSubtype="1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22" fill="hold" id="18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22" fill="hold" id="1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0" nodeType="withEffect" presetClass="entr" presetID="53" presetSubtype="0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23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22" id="24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id="25" nodeType="withEffect" presetClass="path" presetID="0" presetSubtype="0">
                                  <p:stCondLst>
                                    <p:cond delay="148"/>
                                  </p:stCondLst>
                                  <p:childTnLst>
                                    <p:animMotion origin="layout" path="M 3.95833E-06 3.7037E-06 C 3.95833E-06 0.01805 -0.00039 0.00902 -0.00052 0.02708 C -0.00065 -0.00741 3.95833E-06 0.00347 3.95833E-06 -0.02963" pathEditMode="relative" ptsTypes="AAA" rAng="0">
                                      <p:cBhvr>
                                        <p:cTn dur="1073" fill="hold" id="26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3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7" nodeType="withEffect" presetClass="emph" presetID="8" presetSubtype="0">
                                  <p:stCondLst>
                                    <p:cond delay="370"/>
                                  </p:stCondLst>
                                  <p:childTnLst>
                                    <p:animRot by="24000000">
                                      <p:cBhvr>
                                        <p:cTn dur="1924" fill="hold" id="28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22" presetSubtype="4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22" id="3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" nodeType="withEffect" presetClass="exit" presetID="22" presetSubtype="4">
                                  <p:stCondLst>
                                    <p:cond delay="518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22" id="33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22" presetSubtype="4">
                                  <p:stCondLst>
                                    <p:cond delay="444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22" id="37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8" nodeType="withEffect" presetClass="exit" presetID="22" presetSubtype="4">
                                  <p:stCondLst>
                                    <p:cond delay="592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22" id="39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53" presetSubtype="0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4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44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22" id="45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53" presetSubtype="0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4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4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22" id="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1" nodeType="withEffect" presetClass="entr" presetID="53" presetSubtype="0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5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5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22" id="5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6" nodeType="withEffect" presetClass="entr" presetID="53" presetSubtype="0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22" fill="hold" id="5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fill="hold" id="59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22" id="6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autoRev="1" decel="50000" fill="hold" id="61" nodeType="withEffect" presetClass="path" presetID="42" presetSubtype="0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-0.02682 0.00023 L -2.91667E-06 0.00023" pathEditMode="relative" ptsTypes="AA" rAng="0">
                                      <p:cBhvr>
                                        <p:cTn dur="296" fill="hold" id="62" spd="-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1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autoRev="1" decel="50000" fill="hold" id="63" nodeType="withEffect" presetClass="path" presetID="42" presetSubtype="0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0.02591 2.96296E-06 L 3.33333E-06 0.00023" pathEditMode="relative" ptsTypes="AA" rAng="0">
                                      <p:cBhvr>
                                        <p:cTn dur="296" fill="hold" id="64" spd="-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5" nodeType="withEffect" presetClass="exit" presetID="53" presetSubtype="0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66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67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68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70" nodeType="withEffect" presetClass="path" presetID="42" presetSubtype="0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125E-06 -4.81481E-06 L -0.0668 -0.00023" pathEditMode="relative" ptsTypes="AA" rAng="0">
                                      <p:cBhvr>
                                        <p:cTn dur="222" fill="hold" id="7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2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2" nodeType="withEffect" presetClass="exit" presetID="53" presetSubtype="0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7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7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7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77" nodeType="withEffect" presetClass="path" presetID="42" presetSubtype="0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3.33333E-06 2.96296E-06 L -0.05339 -0.00162" pathEditMode="relative" ptsTypes="AA" rAng="0">
                                      <p:cBhvr>
                                        <p:cTn dur="222" fill="hold" id="78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-9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9" nodeType="withEffect" presetClass="exit" presetID="53" presetSubtype="0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8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8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84" nodeType="withEffect" presetClass="path" presetID="42" presetSubtype="0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06 2.22222E-06 L 0.06459 0.00069" pathEditMode="relative" ptsTypes="AA" rAng="0">
                                      <p:cBhvr>
                                        <p:cTn dur="222" fill="hold" id="85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9" y="2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6" nodeType="withEffect" presetClass="exit" presetID="53" presetSubtype="0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8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8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8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id="91" nodeType="withEffect" presetClass="path" presetID="42" presetSubtype="0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-2.91667E-06 1.48148E-06 L 0.05131 0.00092" pathEditMode="relative" ptsTypes="AA" rAng="0">
                                      <p:cBhvr>
                                        <p:cTn dur="222" fill="hold" id="9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5" y="4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3" nodeType="withEffect" presetClass="emph" presetID="8" presetSubtype="0">
                                  <p:stCondLst>
                                    <p:cond delay="2072"/>
                                  </p:stCondLst>
                                  <p:childTnLst>
                                    <p:animRot by="-22800000">
                                      <p:cBhvr>
                                        <p:cTn dur="222" fill="hold" id="94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95" nodeType="withEffect" presetClass="exit" presetID="53" presetSubtype="0">
                                  <p:stCondLst>
                                    <p:cond delay="2146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96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97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98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0" nodeType="withEffect" presetClass="exit" presetID="2" presetSubtype="1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11" id="10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11" id="10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3">
                                          <p:stCondLst>
                                            <p:cond delay="11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4" nodeType="withEffect" presetClass="emph" presetID="6" presetSubtype="0">
                                  <p:stCondLst>
                                    <p:cond delay="2294"/>
                                  </p:stCondLst>
                                  <p:childTnLst>
                                    <p:animScale>
                                      <p:cBhvr>
                                        <p:cTn dur="111" fill="hold" id="105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106" nodeType="withEffect" presetClass="exit" presetID="53" presetSubtype="0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>
                                        <p:cTn dur="222" id="10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22" id="10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22" id="109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0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111" nodeType="withEffect" presetClass="exit" presetID="10" presetSubtype="0">
                                  <p:stCondLst>
                                    <p:cond delay="2294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22" id="11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numSld="999" vol="80000">
                <p:cTn display="0" fill="hold" id="11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grpId="0" spid="17"/>
      <p:bldP grpId="1" spid="17"/>
      <p:bldP grpId="2" spid="17"/>
      <p:bldP grpId="3" spid="17"/>
      <p:bldP grpId="0" spid="7"/>
    </p:bldLst>
  </p:timing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8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5" name="文本框 14"/>
          <p:cNvSpPr txBox="1"/>
          <p:nvPr/>
        </p:nvSpPr>
        <p:spPr>
          <a:xfrm>
            <a:off x="5484341" y="2524651"/>
            <a:ext cx="1094445" cy="1252203"/>
          </a:xfrm>
          <a:custGeom>
            <a:rect b="b" l="l" r="r" t="t"/>
            <a:pathLst>
              <a:path h="1252203" w="1094445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mtClean="0" sz="19900">
              <a:solidFill>
                <a:schemeClr val="bg1"/>
              </a:solidFill>
              <a:latin charset="-122" panose="03000509000000000000" pitchFamily="65" typeface="方正剪纸简体"/>
              <a:ea charset="-122" panose="03000509000000000000" pitchFamily="65" typeface="方正剪纸简体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493867" y="2524651"/>
            <a:ext cx="1094445" cy="1252203"/>
          </a:xfrm>
          <a:custGeom>
            <a:rect b="b" l="l" r="r" t="t"/>
            <a:pathLst>
              <a:path h="1252203" w="1094445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mtClean="0" sz="19900">
              <a:solidFill>
                <a:schemeClr val="bg1"/>
              </a:solidFill>
              <a:latin charset="-122" panose="03000509000000000000" pitchFamily="65" typeface="方正剪纸简体"/>
              <a:ea charset="-122" panose="03000509000000000000" pitchFamily="65" typeface="方正剪纸简体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798114" y="3865593"/>
            <a:ext cx="504262" cy="483133"/>
          </a:xfrm>
          <a:custGeom>
            <a:rect b="b" l="l" r="r" t="t"/>
            <a:pathLst>
              <a:path h="483133" w="504261">
                <a:moveTo>
                  <a:pt x="257765" y="0"/>
                </a:moveTo>
                <a:cubicBezTo>
                  <a:pt x="277485" y="0"/>
                  <a:pt x="300491" y="13146"/>
                  <a:pt x="326784" y="39439"/>
                </a:cubicBezTo>
                <a:cubicBezTo>
                  <a:pt x="333357" y="46012"/>
                  <a:pt x="339930" y="52585"/>
                  <a:pt x="346504" y="59159"/>
                </a:cubicBezTo>
                <a:lnTo>
                  <a:pt x="464822" y="177477"/>
                </a:lnTo>
                <a:cubicBezTo>
                  <a:pt x="464822" y="184050"/>
                  <a:pt x="468109" y="190624"/>
                  <a:pt x="474682" y="197197"/>
                </a:cubicBezTo>
                <a:cubicBezTo>
                  <a:pt x="494402" y="210343"/>
                  <a:pt x="504262" y="230063"/>
                  <a:pt x="504262" y="256356"/>
                </a:cubicBezTo>
                <a:cubicBezTo>
                  <a:pt x="504262" y="276076"/>
                  <a:pt x="494402" y="295795"/>
                  <a:pt x="474682" y="315515"/>
                </a:cubicBezTo>
                <a:cubicBezTo>
                  <a:pt x="468109" y="315515"/>
                  <a:pt x="464822" y="315515"/>
                  <a:pt x="464822" y="315515"/>
                </a:cubicBezTo>
                <a:lnTo>
                  <a:pt x="336644" y="453553"/>
                </a:lnTo>
                <a:cubicBezTo>
                  <a:pt x="310351" y="473273"/>
                  <a:pt x="280771" y="483133"/>
                  <a:pt x="247905" y="483133"/>
                </a:cubicBezTo>
                <a:cubicBezTo>
                  <a:pt x="221612" y="483133"/>
                  <a:pt x="198606" y="473273"/>
                  <a:pt x="178886" y="453553"/>
                </a:cubicBezTo>
                <a:lnTo>
                  <a:pt x="50708" y="325375"/>
                </a:lnTo>
                <a:cubicBezTo>
                  <a:pt x="11268" y="305655"/>
                  <a:pt x="-5165" y="285936"/>
                  <a:pt x="1409" y="266216"/>
                </a:cubicBezTo>
                <a:cubicBezTo>
                  <a:pt x="1409" y="239923"/>
                  <a:pt x="17842" y="210343"/>
                  <a:pt x="50708" y="177477"/>
                </a:cubicBezTo>
                <a:lnTo>
                  <a:pt x="178886" y="49299"/>
                </a:lnTo>
                <a:cubicBezTo>
                  <a:pt x="178886" y="49299"/>
                  <a:pt x="182173" y="46012"/>
                  <a:pt x="188746" y="39439"/>
                </a:cubicBezTo>
                <a:cubicBezTo>
                  <a:pt x="208466" y="13146"/>
                  <a:pt x="231472" y="0"/>
                  <a:pt x="2577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mtClean="0" sz="19900">
              <a:solidFill>
                <a:schemeClr val="bg1"/>
              </a:solidFill>
              <a:latin charset="-122" panose="03000509000000000000" pitchFamily="65" typeface="方正剪纸简体"/>
              <a:ea charset="-122" panose="03000509000000000000" pitchFamily="65" typeface="方正剪纸简体"/>
            </a:endParaRPr>
          </a:p>
        </p:txBody>
      </p:sp>
      <p:sp>
        <p:nvSpPr>
          <p:cNvPr id="19" name="Line 5"/>
          <p:cNvSpPr>
            <a:spLocks noChangeShapeType="1"/>
          </p:cNvSpPr>
          <p:nvPr/>
        </p:nvSpPr>
        <p:spPr bwMode="auto">
          <a:xfrm flipH="1" rot="1341818">
            <a:off x="6547653" y="2410823"/>
            <a:ext cx="62266" cy="334042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Line 6"/>
          <p:cNvSpPr>
            <a:spLocks noChangeShapeType="1"/>
          </p:cNvSpPr>
          <p:nvPr/>
        </p:nvSpPr>
        <p:spPr bwMode="auto">
          <a:xfrm rot="1341818">
            <a:off x="6327395" y="2374595"/>
            <a:ext cx="166556" cy="303218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H="1" rot="1341818">
            <a:off x="6542288" y="2614190"/>
            <a:ext cx="275517" cy="233950"/>
          </a:xfrm>
          <a:prstGeom prst="line">
            <a:avLst/>
          </a:prstGeom>
          <a:noFill/>
          <a:ln cap="flat" w="38100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文本框 24"/>
          <p:cNvSpPr txBox="1"/>
          <p:nvPr/>
        </p:nvSpPr>
        <p:spPr>
          <a:xfrm flipH="1">
            <a:off x="4479079" y="3419075"/>
            <a:ext cx="0" cy="0"/>
          </a:xfrm>
          <a:prstGeom prst="rect">
            <a:avLst/>
          </a:prstGeom>
          <a:noFill/>
        </p:spPr>
        <p:txBody>
          <a:bodyPr bIns="0" lIns="0" rIns="0" rtlCol="0" tIns="0" wrap="none">
            <a:spAutoFit/>
          </a:bodyPr>
          <a:lstStyle/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7" name="文本框 26"/>
          <p:cNvSpPr txBox="1"/>
          <p:nvPr/>
        </p:nvSpPr>
        <p:spPr>
          <a:xfrm flipH="1">
            <a:off x="7531842" y="3471463"/>
            <a:ext cx="0" cy="0"/>
          </a:xfrm>
          <a:prstGeom prst="rect">
            <a:avLst/>
          </a:prstGeom>
          <a:noFill/>
        </p:spPr>
        <p:txBody>
          <a:bodyPr bIns="0" lIns="0" rIns="0" rtlCol="0" tIns="0" wrap="none">
            <a:spAutoFit/>
          </a:bodyPr>
          <a:lstStyle/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0"/>
              </a:lnSpc>
            </a:pPr>
            <a:r>
              <a:rPr altLang="zh-CN" lang="en-US" smtClean="0" sz="240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4" name="任意多边形 13"/>
          <p:cNvSpPr/>
          <p:nvPr/>
        </p:nvSpPr>
        <p:spPr>
          <a:xfrm>
            <a:off x="-9525" y="0"/>
            <a:ext cx="12211050" cy="6858000"/>
          </a:xfrm>
          <a:custGeom>
            <a:gdLst>
              <a:gd fmla="*/ 6057901 w 12211050" name="connsiteX0"/>
              <a:gd fmla="*/ 2044271 h 6858000" name="connsiteY0"/>
              <a:gd fmla="*/ 4654121 w 12211050" name="connsiteX1"/>
              <a:gd fmla="*/ 3448051 h 6858000" name="connsiteY1"/>
              <a:gd fmla="*/ 6057901 w 12211050" name="connsiteX2"/>
              <a:gd fmla="*/ 4851831 h 6858000" name="connsiteY2"/>
              <a:gd fmla="*/ 7461681 w 12211050" name="connsiteX3"/>
              <a:gd fmla="*/ 3448051 h 6858000" name="connsiteY3"/>
              <a:gd fmla="*/ 6057901 w 12211050" name="connsiteX4"/>
              <a:gd fmla="*/ 2044271 h 6858000" name="connsiteY4"/>
              <a:gd fmla="*/ 0 w 12211050" name="connsiteX5"/>
              <a:gd fmla="*/ 0 h 6858000" name="connsiteY5"/>
              <a:gd fmla="*/ 12211050 w 12211050" name="connsiteX6"/>
              <a:gd fmla="*/ 0 h 6858000" name="connsiteY6"/>
              <a:gd fmla="*/ 12211050 w 12211050" name="connsiteX7"/>
              <a:gd fmla="*/ 6858000 h 6858000" name="connsiteY7"/>
              <a:gd fmla="*/ 0 w 12211050" name="connsiteX8"/>
              <a:gd fmla="*/ 6858000 h 6858000" name="connsiteY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b="b" l="l" r="r" t="t"/>
            <a:pathLst>
              <a:path h="6858000" w="12211050">
                <a:moveTo>
                  <a:pt x="6057901" y="2044271"/>
                </a:moveTo>
                <a:cubicBezTo>
                  <a:pt x="5282615" y="2044271"/>
                  <a:pt x="4654121" y="2672765"/>
                  <a:pt x="4654121" y="3448051"/>
                </a:cubicBezTo>
                <a:cubicBezTo>
                  <a:pt x="4654121" y="4223337"/>
                  <a:pt x="5282615" y="4851831"/>
                  <a:pt x="6057901" y="4851831"/>
                </a:cubicBezTo>
                <a:cubicBezTo>
                  <a:pt x="6833187" y="4851831"/>
                  <a:pt x="7461681" y="4223337"/>
                  <a:pt x="7461681" y="3448051"/>
                </a:cubicBezTo>
                <a:cubicBezTo>
                  <a:pt x="7461681" y="2672765"/>
                  <a:pt x="6833187" y="2044271"/>
                  <a:pt x="6057901" y="2044271"/>
                </a:cubicBezTo>
                <a:close/>
                <a:moveTo>
                  <a:pt x="0" y="0"/>
                </a:moveTo>
                <a:lnTo>
                  <a:pt x="12211050" y="0"/>
                </a:lnTo>
                <a:lnTo>
                  <a:pt x="1221105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菱形 28"/>
          <p:cNvSpPr/>
          <p:nvPr/>
        </p:nvSpPr>
        <p:spPr>
          <a:xfrm>
            <a:off x="-3541430" y="-6208430"/>
            <a:ext cx="19274861" cy="19274861"/>
          </a:xfrm>
          <a:prstGeom prst="diamond">
            <a:avLst/>
          </a:prstGeom>
          <a:solidFill>
            <a:srgbClr val="FE7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菱形 29"/>
          <p:cNvSpPr/>
          <p:nvPr/>
        </p:nvSpPr>
        <p:spPr>
          <a:xfrm>
            <a:off x="-3541430" y="-6208430"/>
            <a:ext cx="19274861" cy="19274861"/>
          </a:xfrm>
          <a:prstGeom prst="diamond">
            <a:avLst/>
          </a:prstGeom>
          <a:solidFill>
            <a:srgbClr val="5A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菱形 31"/>
          <p:cNvSpPr/>
          <p:nvPr/>
        </p:nvSpPr>
        <p:spPr>
          <a:xfrm>
            <a:off x="-3541430" y="-6208430"/>
            <a:ext cx="19274861" cy="19274861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菱形 25"/>
          <p:cNvSpPr/>
          <p:nvPr/>
        </p:nvSpPr>
        <p:spPr>
          <a:xfrm>
            <a:off x="4802470" y="2181225"/>
            <a:ext cx="2495550" cy="249555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900079360"/>
      </p:ext>
    </p:extLst>
  </p:cSld>
  <p:clrMapOvr>
    <a:masterClrMapping/>
  </p:clrMapOvr>
  <mc:AlternateContent>
    <mc:Choice Requires="p14">
      <p:transition advClick="0" p14:dur="1336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9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00" id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2" id="11" nodeType="withEffect" presetClass="entr" presetID="2" presetSubtype="4">
                                  <p:stCondLst>
                                    <p:cond delay="67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34" fill="hold" id="1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34" fill="hold" id="1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22" presetSubtype="4">
                                  <p:stCondLst>
                                    <p:cond delay="134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00" id="1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" nodeType="withEffect" presetClass="entr" presetID="22" presetSubtype="4">
                                  <p:stCondLst>
                                    <p:cond delay="134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00" id="2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22" presetSubtype="4">
                                  <p:stCondLst>
                                    <p:cond delay="134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200" id="23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24" nodeType="withEffect" presetClass="exit" presetID="22" presetSubtype="4">
                                  <p:stCondLst>
                                    <p:cond delay="267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00" id="2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27" nodeType="withEffect" presetClass="exit" presetID="22" presetSubtype="4">
                                  <p:stCondLst>
                                    <p:cond delay="267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00" id="28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0" nodeType="withEffect" presetClass="exit" presetID="22" presetSubtype="4">
                                  <p:stCondLst>
                                    <p:cond delay="267"/>
                                  </p:stCondLst>
                                  <p:childTnLst>
                                    <p:animEffect filter="wipe(down)" transition="out">
                                      <p:cBhvr>
                                        <p:cTn dur="200" id="3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33" nodeType="withEffect" presetClass="entr" presetID="1" presetSubtype="0">
                                  <p:stCondLst>
                                    <p:cond delay="134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35" nodeType="withEffect" presetClass="exit" presetID="10" presetSubtype="0">
                                  <p:stCondLst>
                                    <p:cond delay="134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00" id="36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38" nodeType="withEffect" presetClass="emph" presetID="6" presetSubtype="0">
                                  <p:stCondLst>
                                    <p:cond delay="134"/>
                                  </p:stCondLst>
                                  <p:childTnLst>
                                    <p:animScale>
                                      <p:cBhvr>
                                        <p:cTn dur="200" fill="hold" id="39"/>
                                        <p:tgtEl>
                                          <p:spTgt spid="1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" presetSubtype="0">
                                  <p:stCondLst>
                                    <p:cond delay="601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42" nodeType="withEffect" presetClass="exit" presetID="1" presetSubtype="0">
                                  <p:stCondLst>
                                    <p:cond delay="1403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3" id="44" nodeType="withEffect" presetClass="path" presetID="0" presetSubtype="0">
                                  <p:stCondLst>
                                    <p:cond delay="601"/>
                                  </p:stCondLst>
                                  <p:iterate type="lt">
                                    <p:tmPct val="800"/>
                                  </p:iterate>
                                  <p:childTnLst>
                                    <p:animMotion origin="layout" path="M -2.08333E-06 -4.98733E-18 L 0.02279 0.00093 L 0.125 0.18056 C 0.16146 0.11829 0.1918 0.06273 0.22852 0.00116" pathEditMode="relative" ptsTypes="AAAA" rAng="0">
                                      <p:cBhvr>
                                        <p:cTn dur="668" fill="hold" id="45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19" y="902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1" presetSubtype="0">
                                  <p:stCondLst>
                                    <p:cond delay="601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48" nodeType="withEffect" presetClass="exit" presetID="1" presetSubtype="0">
                                  <p:stCondLst>
                                    <p:cond delay="1403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2" id="50" nodeType="withEffect" presetClass="path" presetID="0" presetSubtype="0">
                                  <p:stCondLst>
                                    <p:cond delay="601"/>
                                  </p:stCondLst>
                                  <p:iterate type="lt">
                                    <p:tmPct val="800"/>
                                  </p:iterate>
                                  <p:childTnLst>
                                    <p:animMotion origin="layout" path="M -3.33333E-06 0 C -0.00742 -0.00278 -0.01406 -0.00093 -0.02148 -0.00301 C -0.05534 -0.06782 -0.08971 -0.12407 -0.12317 -0.1875 C -0.15755 -0.13681 -0.20182 -0.04769 -0.22734 -0.00764" pathEditMode="relative" ptsTypes="AAAA" rAng="0">
                                      <p:cBhvr>
                                        <p:cTn dur="668" fill="hold" id="5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67" y="-937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1" id="52" nodeType="withEffect" presetClass="entr" presetID="10" presetSubtype="0">
                                  <p:stCondLst>
                                    <p:cond delay="1069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34" id="54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fill="hold" grpId="2" id="55" nodeType="withEffect" presetClass="emph" presetID="6" presetSubtype="0">
                                  <p:stCondLst>
                                    <p:cond delay="1270"/>
                                  </p:stCondLst>
                                  <p:childTnLst>
                                    <p:animScale>
                                      <p:cBhvr>
                                        <p:cTn dur="100" fill="hold" id="56"/>
                                        <p:tgtEl>
                                          <p:spTgt spid="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23" presetSubtype="16">
                                  <p:stCondLst>
                                    <p:cond delay="1403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59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6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23" presetSubtype="16">
                                  <p:stCondLst>
                                    <p:cond delay="147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63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64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5" nodeType="withEffect" presetClass="entr" presetID="23" presetSubtype="16">
                                  <p:stCondLst>
                                    <p:cond delay="1537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00" fill="hold" id="67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fill="hold" id="6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1" spid="15"/>
      <p:bldP grpId="2" spid="15"/>
      <p:bldP grpId="3" spid="15"/>
      <p:bldP grpId="0" spid="5"/>
      <p:bldP grpId="2" spid="6"/>
      <p:bldP grpId="0" spid="19"/>
      <p:bldP grpId="1" spid="19"/>
      <p:bldP grpId="0" spid="20"/>
      <p:bldP grpId="1" spid="20"/>
      <p:bldP grpId="0" spid="23"/>
      <p:bldP grpId="1" spid="23"/>
      <p:bldP grpId="0" spid="25"/>
      <p:bldP grpId="2" spid="25"/>
      <p:bldP grpId="3" spid="25"/>
      <p:bldP grpId="0" spid="27"/>
      <p:bldP grpId="1" spid="27"/>
      <p:bldP grpId="2" spid="27"/>
      <p:bldP grpId="0" spid="29"/>
      <p:bldP grpId="0" spid="30"/>
      <p:bldP grpId="0" spid="32"/>
      <p:bldP grpId="1" spid="26"/>
      <p:bldP grpId="2" spid="26"/>
    </p:bld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5" name="直接连接符 4"/>
          <p:cNvCxnSpPr/>
          <p:nvPr/>
        </p:nvCxnSpPr>
        <p:spPr>
          <a:xfrm>
            <a:off x="1696155" y="3889863"/>
            <a:ext cx="5355974" cy="0"/>
          </a:xfrm>
          <a:prstGeom prst="line">
            <a:avLst/>
          </a:prstGeom>
          <a:ln w="28575">
            <a:solidFill>
              <a:srgbClr val="5D6D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/>
          <p:cNvSpPr txBox="1"/>
          <p:nvPr/>
        </p:nvSpPr>
        <p:spPr>
          <a:xfrm>
            <a:off x="1509703" y="3856072"/>
            <a:ext cx="5516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6000">
                <a:solidFill>
                  <a:srgbClr val="4E5C69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你知道纸是如何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6867835" y="2703801"/>
            <a:ext cx="3992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6000">
                <a:solidFill>
                  <a:srgbClr val="4E5C69"/>
                </a:solidFill>
                <a:latin charset="-122" panose="03000509000000000000" pitchFamily="65" typeface="方正剪纸简体"/>
                <a:ea charset="-122" panose="03000509000000000000" pitchFamily="65" typeface="方正剪纸简体"/>
              </a:rPr>
              <a:t>生产的吗？</a:t>
            </a:r>
          </a:p>
        </p:txBody>
      </p:sp>
      <p:sp>
        <p:nvSpPr>
          <p:cNvPr id="8" name="矩形 7"/>
          <p:cNvSpPr/>
          <p:nvPr/>
        </p:nvSpPr>
        <p:spPr>
          <a:xfrm>
            <a:off x="1509703" y="3923655"/>
            <a:ext cx="5799015" cy="1312985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等腰三角形 8"/>
          <p:cNvSpPr/>
          <p:nvPr/>
        </p:nvSpPr>
        <p:spPr>
          <a:xfrm rot="15684474">
            <a:off x="10459692" y="2695188"/>
            <a:ext cx="112395" cy="519490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 rot="13867814">
            <a:off x="10413961" y="2542117"/>
            <a:ext cx="112395" cy="540893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sp>
        <p:nvSpPr>
          <p:cNvPr id="11" name="等腰三角形 10"/>
          <p:cNvSpPr/>
          <p:nvPr/>
        </p:nvSpPr>
        <p:spPr>
          <a:xfrm rot="11744806">
            <a:off x="10256769" y="2488086"/>
            <a:ext cx="112395" cy="498108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4E5C69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766" y="1166815"/>
            <a:ext cx="12201533" cy="6860390"/>
            <a:chOff x="149223" y="1300165"/>
            <a:chExt cx="12201533" cy="6860390"/>
          </a:xfrm>
        </p:grpSpPr>
        <p:grpSp>
          <p:nvGrpSpPr>
            <p:cNvPr id="18" name="组合 17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8" name="任意多边形 21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21" name="任意多边形 22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22" name="任意多边形 22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19" name="组合 18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6" name="任意多边形 21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7" name="任意多边形 21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20" name="组合 19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1" name="任意多边形 21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21" name="组合 20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3" name="任意多边形 20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gdLst>
                  <a:gd fmla="*/ 0 w 3505200" name="connsiteX0"/>
                  <a:gd fmla="*/ 0 h 3418564" name="connsiteY0"/>
                  <a:gd fmla="*/ 276225 w 3505200" name="connsiteX1"/>
                  <a:gd fmla="*/ 3219450 h 3418564" name="connsiteY1"/>
                  <a:gd fmla="*/ 3333750 w 3505200" name="connsiteX2"/>
                  <a:gd fmla="*/ 3238500 h 3418564" name="connsiteY2"/>
                  <a:gd fmla="*/ 3505200 w 3505200" name="connsiteX3"/>
                  <a:gd fmla="*/ 15875 h 3418564" name="connsiteY3"/>
                  <a:gd fmla="*/ 0 w 3505200" name="connsiteX4"/>
                  <a:gd fmla="*/ 0 h 3418564" name="connsiteY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b="b" l="l" r="r" t="t"/>
                <a:pathLst>
                  <a:path h="3418564" w="3505200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gdLst>
                  <a:gd fmla="*/ 0 w 555498" name="connsiteX0"/>
                  <a:gd fmla="*/ 0 h 519692" name="connsiteY0"/>
                  <a:gd fmla="*/ 555498 w 555498" name="connsiteX1"/>
                  <a:gd fmla="*/ 16169 h 519692" name="connsiteY1"/>
                  <a:gd fmla="*/ 47476 w 555498" name="connsiteX2"/>
                  <a:gd fmla="*/ 519692 h 519692" name="connsiteY2"/>
                  <a:gd fmla="*/ 0 w 555498" name="connsiteX3"/>
                  <a:gd fmla="*/ 0 h 519692" name="connsiteY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b="b" l="l" r="r" t="t"/>
                <a:pathLst>
                  <a:path h="519692" w="555498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205" name="组合 20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06" name="任意多边形 20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sp>
              <p:nvSpPr>
                <p:cNvPr id="207" name="任意多边形 20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gdLst>
                    <a:gd fmla="*/ 0 w 3505200" name="connsiteX0"/>
                    <a:gd fmla="*/ 243082 h 620446" name="connsiteY0"/>
                    <a:gd fmla="*/ 3505200 w 3505200" name="connsiteX1"/>
                    <a:gd fmla="*/ 281182 h 620446" name="connsiteY1"/>
                    <a:gd fmla="*/ 0 w 3505200" name="connsiteX2"/>
                    <a:gd fmla="*/ 243082 h 620446" name="connsiteY2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b="b" l="l" r="r" t="t"/>
                  <a:pathLst>
                    <a:path h="620446" w="3505200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>
              <a:off x="149223" y="5600764"/>
              <a:ext cx="12198355" cy="374018"/>
              <a:chOff x="-37808" y="76837"/>
              <a:chExt cx="12198355" cy="374018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-37808" y="92077"/>
                <a:ext cx="12198355" cy="358778"/>
                <a:chOff x="-37808" y="92077"/>
                <a:chExt cx="12198355" cy="358778"/>
              </a:xfrm>
            </p:grpSpPr>
            <p:grpSp>
              <p:nvGrpSpPr>
                <p:cNvPr id="161" name="组合 160"/>
                <p:cNvGrpSpPr/>
                <p:nvPr/>
              </p:nvGrpSpPr>
              <p:grpSpPr>
                <a:xfrm>
                  <a:off x="-37808" y="92077"/>
                  <a:ext cx="12198355" cy="358775"/>
                  <a:chOff x="1" y="5445132"/>
                  <a:chExt cx="12198355" cy="358775"/>
                </a:xfrm>
              </p:grpSpPr>
              <p:sp>
                <p:nvSpPr>
                  <p:cNvPr id="16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120967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4097339" cy="314958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5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6429379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66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2895602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grpSp>
                <p:nvGrpSpPr>
                  <p:cNvPr id="167" name="组合 166"/>
                  <p:cNvGrpSpPr/>
                  <p:nvPr/>
                </p:nvGrpSpPr>
                <p:grpSpPr>
                  <a:xfrm>
                    <a:off x="200026" y="5445132"/>
                    <a:ext cx="11799892" cy="76200"/>
                    <a:chOff x="200026" y="5445132"/>
                    <a:chExt cx="11799892" cy="76200"/>
                  </a:xfrm>
                </p:grpSpPr>
                <p:sp>
                  <p:nvSpPr>
                    <p:cNvPr id="169" name="Freeform 27"/>
                    <p:cNvSpPr/>
                    <p:nvPr/>
                  </p:nvSpPr>
                  <p:spPr bwMode="auto">
                    <a:xfrm>
                      <a:off x="8904292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4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4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0" name="Freeform 28"/>
                    <p:cNvSpPr/>
                    <p:nvPr/>
                  </p:nvSpPr>
                  <p:spPr bwMode="auto">
                    <a:xfrm>
                      <a:off x="8588380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5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5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1" name="Freeform 29"/>
                    <p:cNvSpPr/>
                    <p:nvPr/>
                  </p:nvSpPr>
                  <p:spPr bwMode="auto">
                    <a:xfrm>
                      <a:off x="8266117" y="5445132"/>
                      <a:ext cx="198438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2" name="Freeform 30"/>
                    <p:cNvSpPr/>
                    <p:nvPr/>
                  </p:nvSpPr>
                  <p:spPr bwMode="auto">
                    <a:xfrm>
                      <a:off x="9867905" y="5445132"/>
                      <a:ext cx="206375" cy="76200"/>
                    </a:xfrm>
                    <a:custGeom>
                      <a:gdLst>
                        <a:gd fmla="*/ 0 w 30" name="T0"/>
                        <a:gd fmla="*/ 5 h 11" name="T1"/>
                        <a:gd fmla="*/ 6 w 30" name="T2"/>
                        <a:gd fmla="*/ 0 h 11" name="T3"/>
                        <a:gd fmla="*/ 24 w 30" name="T4"/>
                        <a:gd fmla="*/ 0 h 11" name="T5"/>
                        <a:gd fmla="*/ 30 w 30" name="T6"/>
                        <a:gd fmla="*/ 5 h 11" name="T7"/>
                        <a:gd fmla="*/ 30 w 30" name="T8"/>
                        <a:gd fmla="*/ 5 h 11" name="T9"/>
                        <a:gd fmla="*/ 24 w 30" name="T10"/>
                        <a:gd fmla="*/ 11 h 11" name="T11"/>
                        <a:gd fmla="*/ 6 w 30" name="T12"/>
                        <a:gd fmla="*/ 11 h 11" name="T13"/>
                        <a:gd fmla="*/ 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3" name="Freeform 31"/>
                    <p:cNvSpPr/>
                    <p:nvPr/>
                  </p:nvSpPr>
                  <p:spPr bwMode="auto">
                    <a:xfrm>
                      <a:off x="9551992" y="5445132"/>
                      <a:ext cx="198438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4" name="Freeform 32"/>
                    <p:cNvSpPr/>
                    <p:nvPr/>
                  </p:nvSpPr>
                  <p:spPr bwMode="auto">
                    <a:xfrm>
                      <a:off x="9228142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5" name="Freeform 33"/>
                    <p:cNvSpPr/>
                    <p:nvPr/>
                  </p:nvSpPr>
                  <p:spPr bwMode="auto">
                    <a:xfrm>
                      <a:off x="10190168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4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4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6" name="Freeform 34"/>
                    <p:cNvSpPr/>
                    <p:nvPr/>
                  </p:nvSpPr>
                  <p:spPr bwMode="auto">
                    <a:xfrm>
                      <a:off x="11153781" y="5445132"/>
                      <a:ext cx="206375" cy="76200"/>
                    </a:xfrm>
                    <a:custGeom>
                      <a:gdLst>
                        <a:gd fmla="*/ 0 w 30" name="T0"/>
                        <a:gd fmla="*/ 5 h 11" name="T1"/>
                        <a:gd fmla="*/ 6 w 30" name="T2"/>
                        <a:gd fmla="*/ 0 h 11" name="T3"/>
                        <a:gd fmla="*/ 24 w 30" name="T4"/>
                        <a:gd fmla="*/ 0 h 11" name="T5"/>
                        <a:gd fmla="*/ 30 w 30" name="T6"/>
                        <a:gd fmla="*/ 5 h 11" name="T7"/>
                        <a:gd fmla="*/ 30 w 30" name="T8"/>
                        <a:gd fmla="*/ 5 h 11" name="T9"/>
                        <a:gd fmla="*/ 24 w 30" name="T10"/>
                        <a:gd fmla="*/ 11 h 11" name="T11"/>
                        <a:gd fmla="*/ 6 w 30" name="T12"/>
                        <a:gd fmla="*/ 11 h 11" name="T13"/>
                        <a:gd fmla="*/ 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7" name="Freeform 35"/>
                    <p:cNvSpPr/>
                    <p:nvPr/>
                  </p:nvSpPr>
                  <p:spPr bwMode="auto">
                    <a:xfrm>
                      <a:off x="10837868" y="5445132"/>
                      <a:ext cx="198438" cy="76200"/>
                    </a:xfrm>
                    <a:custGeom>
                      <a:gdLst>
                        <a:gd fmla="*/ 0 w 29" name="T0"/>
                        <a:gd fmla="*/ 5 h 11" name="T1"/>
                        <a:gd fmla="*/ 5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5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8" name="Freeform 36"/>
                    <p:cNvSpPr/>
                    <p:nvPr/>
                  </p:nvSpPr>
                  <p:spPr bwMode="auto">
                    <a:xfrm>
                      <a:off x="10514018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79" name="Freeform 37"/>
                    <p:cNvSpPr/>
                    <p:nvPr/>
                  </p:nvSpPr>
                  <p:spPr bwMode="auto">
                    <a:xfrm>
                      <a:off x="11476043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0" name="Freeform 38"/>
                    <p:cNvSpPr/>
                    <p:nvPr/>
                  </p:nvSpPr>
                  <p:spPr bwMode="auto">
                    <a:xfrm>
                      <a:off x="11799893" y="5445132"/>
                      <a:ext cx="200025" cy="76200"/>
                    </a:xfrm>
                    <a:custGeom>
                      <a:gdLst>
                        <a:gd fmla="*/ 0 w 29" name="T0"/>
                        <a:gd fmla="*/ 5 h 11" name="T1"/>
                        <a:gd fmla="*/ 6 w 29" name="T2"/>
                        <a:gd fmla="*/ 0 h 11" name="T3"/>
                        <a:gd fmla="*/ 23 w 29" name="T4"/>
                        <a:gd fmla="*/ 0 h 11" name="T5"/>
                        <a:gd fmla="*/ 29 w 29" name="T6"/>
                        <a:gd fmla="*/ 5 h 11" name="T7"/>
                        <a:gd fmla="*/ 29 w 29" name="T8"/>
                        <a:gd fmla="*/ 5 h 11" name="T9"/>
                        <a:gd fmla="*/ 23 w 29" name="T10"/>
                        <a:gd fmla="*/ 11 h 11" name="T11"/>
                        <a:gd fmla="*/ 6 w 29" name="T12"/>
                        <a:gd fmla="*/ 11 h 11" name="T13"/>
                        <a:gd fmla="*/ 0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1" name="Freeform 101"/>
                    <p:cNvSpPr/>
                    <p:nvPr/>
                  </p:nvSpPr>
                  <p:spPr bwMode="auto">
                    <a:xfrm>
                      <a:off x="4695828" y="5445132"/>
                      <a:ext cx="206375" cy="76200"/>
                    </a:xfrm>
                    <a:custGeom>
                      <a:gdLst>
                        <a:gd fmla="*/ 30 w 30" name="T0"/>
                        <a:gd fmla="*/ 5 h 11" name="T1"/>
                        <a:gd fmla="*/ 24 w 30" name="T2"/>
                        <a:gd fmla="*/ 0 h 11" name="T3"/>
                        <a:gd fmla="*/ 6 w 30" name="T4"/>
                        <a:gd fmla="*/ 0 h 11" name="T5"/>
                        <a:gd fmla="*/ 0 w 30" name="T6"/>
                        <a:gd fmla="*/ 5 h 11" name="T7"/>
                        <a:gd fmla="*/ 0 w 30" name="T8"/>
                        <a:gd fmla="*/ 5 h 11" name="T9"/>
                        <a:gd fmla="*/ 6 w 30" name="T10"/>
                        <a:gd fmla="*/ 11 h 11" name="T11"/>
                        <a:gd fmla="*/ 24 w 30" name="T12"/>
                        <a:gd fmla="*/ 11 h 11" name="T13"/>
                        <a:gd fmla="*/ 3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2" name="Freeform 102"/>
                    <p:cNvSpPr/>
                    <p:nvPr/>
                  </p:nvSpPr>
                  <p:spPr bwMode="auto">
                    <a:xfrm>
                      <a:off x="5019678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4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4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3" name="Freeform 103"/>
                    <p:cNvSpPr/>
                    <p:nvPr/>
                  </p:nvSpPr>
                  <p:spPr bwMode="auto">
                    <a:xfrm>
                      <a:off x="5343528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4" name="Freeform 104"/>
                    <p:cNvSpPr/>
                    <p:nvPr/>
                  </p:nvSpPr>
                  <p:spPr bwMode="auto">
                    <a:xfrm>
                      <a:off x="5665791" y="5445132"/>
                      <a:ext cx="117475" cy="76200"/>
                    </a:xfrm>
                    <a:custGeom>
                      <a:gdLst>
                        <a:gd fmla="*/ 17 w 17" name="T0"/>
                        <a:gd fmla="*/ 0 h 11" name="T1"/>
                        <a:gd fmla="*/ 5 w 17" name="T2"/>
                        <a:gd fmla="*/ 0 h 11" name="T3"/>
                        <a:gd fmla="*/ 0 w 17" name="T4"/>
                        <a:gd fmla="*/ 5 h 11" name="T5"/>
                        <a:gd fmla="*/ 5 w 17" name="T6"/>
                        <a:gd fmla="*/ 11 h 11" name="T7"/>
                        <a:gd fmla="*/ 17 w 17" name="T8"/>
                        <a:gd fmla="*/ 11 h 11" name="T9"/>
                        <a:gd fmla="*/ 17 w 17" name="T10"/>
                        <a:gd fmla="*/ 0 h 11" name="T11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b="b" l="0" r="r" t="0"/>
                      <a:pathLst>
                        <a:path h="11" w="17">
                          <a:moveTo>
                            <a:pt x="1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5" name="Freeform 106"/>
                    <p:cNvSpPr/>
                    <p:nvPr/>
                  </p:nvSpPr>
                  <p:spPr bwMode="auto">
                    <a:xfrm>
                      <a:off x="6629404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6" name="Freeform 107"/>
                    <p:cNvSpPr/>
                    <p:nvPr/>
                  </p:nvSpPr>
                  <p:spPr bwMode="auto">
                    <a:xfrm>
                      <a:off x="6951666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5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5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7" name="Freeform 108"/>
                    <p:cNvSpPr/>
                    <p:nvPr/>
                  </p:nvSpPr>
                  <p:spPr bwMode="auto">
                    <a:xfrm>
                      <a:off x="7267579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4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4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8" name="Freeform 109"/>
                    <p:cNvSpPr/>
                    <p:nvPr/>
                  </p:nvSpPr>
                  <p:spPr bwMode="auto">
                    <a:xfrm>
                      <a:off x="6429379" y="5445132"/>
                      <a:ext cx="76200" cy="76200"/>
                    </a:xfrm>
                    <a:custGeom>
                      <a:gdLst>
                        <a:gd fmla="*/ 5 w 11" name="T0"/>
                        <a:gd fmla="*/ 0 h 11" name="T1"/>
                        <a:gd fmla="*/ 0 w 11" name="T2"/>
                        <a:gd fmla="*/ 0 h 11" name="T3"/>
                        <a:gd fmla="*/ 0 w 11" name="T4"/>
                        <a:gd fmla="*/ 11 h 11" name="T5"/>
                        <a:gd fmla="*/ 5 w 11" name="T6"/>
                        <a:gd fmla="*/ 11 h 11" name="T7"/>
                        <a:gd fmla="*/ 11 w 11" name="T8"/>
                        <a:gd fmla="*/ 5 h 11" name="T9"/>
                        <a:gd fmla="*/ 5 w 11" name="T10"/>
                        <a:gd fmla="*/ 0 h 11" name="T11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b="b" l="0" r="r" t="0"/>
                      <a:pathLst>
                        <a:path h="11" w="11">
                          <a:moveTo>
                            <a:pt x="5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9" y="11"/>
                            <a:pt x="11" y="9"/>
                            <a:pt x="11" y="5"/>
                          </a:cubicBezTo>
                          <a:cubicBezTo>
                            <a:pt x="11" y="2"/>
                            <a:pt x="9" y="0"/>
                            <a:pt x="5" y="0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89" name="Freeform 110"/>
                    <p:cNvSpPr/>
                    <p:nvPr/>
                  </p:nvSpPr>
                  <p:spPr bwMode="auto">
                    <a:xfrm>
                      <a:off x="7591429" y="5445132"/>
                      <a:ext cx="41275" cy="76200"/>
                    </a:xfrm>
                    <a:custGeom>
                      <a:gdLst>
                        <a:gd fmla="*/ 6 w 6" name="T0"/>
                        <a:gd fmla="*/ 0 h 11" name="T1"/>
                        <a:gd fmla="*/ 0 w 6" name="T2"/>
                        <a:gd fmla="*/ 5 h 11" name="T3"/>
                        <a:gd fmla="*/ 6 w 6" name="T4"/>
                        <a:gd fmla="*/ 11 h 11" name="T5"/>
                        <a:gd fmla="*/ 6 w 6" name="T6"/>
                        <a:gd fmla="*/ 0 h 11" name="T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b="b" l="0" r="r" t="0"/>
                      <a:pathLst>
                        <a:path h="11" w="6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0" name="Freeform 112"/>
                    <p:cNvSpPr/>
                    <p:nvPr/>
                  </p:nvSpPr>
                  <p:spPr bwMode="auto">
                    <a:xfrm>
                      <a:off x="3094040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1" name="Freeform 113"/>
                    <p:cNvSpPr/>
                    <p:nvPr/>
                  </p:nvSpPr>
                  <p:spPr bwMode="auto">
                    <a:xfrm>
                      <a:off x="3417890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5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5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2" name="Freeform 114"/>
                    <p:cNvSpPr/>
                    <p:nvPr/>
                  </p:nvSpPr>
                  <p:spPr bwMode="auto">
                    <a:xfrm>
                      <a:off x="3733803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4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4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3" name="Freeform 115"/>
                    <p:cNvSpPr/>
                    <p:nvPr/>
                  </p:nvSpPr>
                  <p:spPr bwMode="auto">
                    <a:xfrm>
                      <a:off x="2132014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5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5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4" name="Freeform 116"/>
                    <p:cNvSpPr/>
                    <p:nvPr/>
                  </p:nvSpPr>
                  <p:spPr bwMode="auto">
                    <a:xfrm>
                      <a:off x="2447927" y="5445132"/>
                      <a:ext cx="206375" cy="76200"/>
                    </a:xfrm>
                    <a:custGeom>
                      <a:gdLst>
                        <a:gd fmla="*/ 30 w 30" name="T0"/>
                        <a:gd fmla="*/ 5 h 11" name="T1"/>
                        <a:gd fmla="*/ 24 w 30" name="T2"/>
                        <a:gd fmla="*/ 0 h 11" name="T3"/>
                        <a:gd fmla="*/ 6 w 30" name="T4"/>
                        <a:gd fmla="*/ 0 h 11" name="T5"/>
                        <a:gd fmla="*/ 0 w 30" name="T6"/>
                        <a:gd fmla="*/ 5 h 11" name="T7"/>
                        <a:gd fmla="*/ 0 w 30" name="T8"/>
                        <a:gd fmla="*/ 5 h 11" name="T9"/>
                        <a:gd fmla="*/ 6 w 30" name="T10"/>
                        <a:gd fmla="*/ 11 h 11" name="T11"/>
                        <a:gd fmla="*/ 24 w 30" name="T12"/>
                        <a:gd fmla="*/ 11 h 11" name="T13"/>
                        <a:gd fmla="*/ 3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5" name="Freeform 117"/>
                    <p:cNvSpPr/>
                    <p:nvPr/>
                  </p:nvSpPr>
                  <p:spPr bwMode="auto">
                    <a:xfrm>
                      <a:off x="2771777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6" name="Freeform 118"/>
                    <p:cNvSpPr/>
                    <p:nvPr/>
                  </p:nvSpPr>
                  <p:spPr bwMode="auto">
                    <a:xfrm>
                      <a:off x="1808164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7" name="Freeform 119"/>
                    <p:cNvSpPr/>
                    <p:nvPr/>
                  </p:nvSpPr>
                  <p:spPr bwMode="auto">
                    <a:xfrm>
                      <a:off x="846139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8" name="Freeform 120"/>
                    <p:cNvSpPr/>
                    <p:nvPr/>
                  </p:nvSpPr>
                  <p:spPr bwMode="auto">
                    <a:xfrm>
                      <a:off x="1162051" y="5445132"/>
                      <a:ext cx="206375" cy="76200"/>
                    </a:xfrm>
                    <a:custGeom>
                      <a:gdLst>
                        <a:gd fmla="*/ 30 w 30" name="T0"/>
                        <a:gd fmla="*/ 5 h 11" name="T1"/>
                        <a:gd fmla="*/ 24 w 30" name="T2"/>
                        <a:gd fmla="*/ 0 h 11" name="T3"/>
                        <a:gd fmla="*/ 6 w 30" name="T4"/>
                        <a:gd fmla="*/ 0 h 11" name="T5"/>
                        <a:gd fmla="*/ 0 w 30" name="T6"/>
                        <a:gd fmla="*/ 5 h 11" name="T7"/>
                        <a:gd fmla="*/ 0 w 30" name="T8"/>
                        <a:gd fmla="*/ 5 h 11" name="T9"/>
                        <a:gd fmla="*/ 6 w 30" name="T10"/>
                        <a:gd fmla="*/ 11 h 11" name="T11"/>
                        <a:gd fmla="*/ 24 w 30" name="T12"/>
                        <a:gd fmla="*/ 11 h 11" name="T13"/>
                        <a:gd fmla="*/ 3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199" name="Freeform 121"/>
                    <p:cNvSpPr/>
                    <p:nvPr/>
                  </p:nvSpPr>
                  <p:spPr bwMode="auto">
                    <a:xfrm>
                      <a:off x="1485902" y="5445132"/>
                      <a:ext cx="198438" cy="76200"/>
                    </a:xfrm>
                    <a:custGeom>
                      <a:gdLst>
                        <a:gd fmla="*/ 29 w 29" name="T0"/>
                        <a:gd fmla="*/ 5 h 11" name="T1"/>
                        <a:gd fmla="*/ 24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4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00" name="Freeform 122"/>
                    <p:cNvSpPr/>
                    <p:nvPr/>
                  </p:nvSpPr>
                  <p:spPr bwMode="auto">
                    <a:xfrm>
                      <a:off x="522289" y="5445132"/>
                      <a:ext cx="200025" cy="76200"/>
                    </a:xfrm>
                    <a:custGeom>
                      <a:gdLst>
                        <a:gd fmla="*/ 29 w 29" name="T0"/>
                        <a:gd fmla="*/ 5 h 11" name="T1"/>
                        <a:gd fmla="*/ 23 w 29" name="T2"/>
                        <a:gd fmla="*/ 0 h 11" name="T3"/>
                        <a:gd fmla="*/ 6 w 29" name="T4"/>
                        <a:gd fmla="*/ 0 h 11" name="T5"/>
                        <a:gd fmla="*/ 0 w 29" name="T6"/>
                        <a:gd fmla="*/ 5 h 11" name="T7"/>
                        <a:gd fmla="*/ 0 w 29" name="T8"/>
                        <a:gd fmla="*/ 5 h 11" name="T9"/>
                        <a:gd fmla="*/ 6 w 29" name="T10"/>
                        <a:gd fmla="*/ 11 h 11" name="T11"/>
                        <a:gd fmla="*/ 23 w 29" name="T12"/>
                        <a:gd fmla="*/ 11 h 11" name="T13"/>
                        <a:gd fmla="*/ 29 w 29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28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01" name="Freeform 123"/>
                    <p:cNvSpPr/>
                    <p:nvPr/>
                  </p:nvSpPr>
                  <p:spPr bwMode="auto">
                    <a:xfrm>
                      <a:off x="200026" y="5445132"/>
                      <a:ext cx="206375" cy="76200"/>
                    </a:xfrm>
                    <a:custGeom>
                      <a:gdLst>
                        <a:gd fmla="*/ 30 w 30" name="T0"/>
                        <a:gd fmla="*/ 5 h 11" name="T1"/>
                        <a:gd fmla="*/ 24 w 30" name="T2"/>
                        <a:gd fmla="*/ 0 h 11" name="T3"/>
                        <a:gd fmla="*/ 6 w 30" name="T4"/>
                        <a:gd fmla="*/ 0 h 11" name="T5"/>
                        <a:gd fmla="*/ 0 w 30" name="T6"/>
                        <a:gd fmla="*/ 5 h 11" name="T7"/>
                        <a:gd fmla="*/ 0 w 30" name="T8"/>
                        <a:gd fmla="*/ 5 h 11" name="T9"/>
                        <a:gd fmla="*/ 6 w 30" name="T10"/>
                        <a:gd fmla="*/ 11 h 11" name="T11"/>
                        <a:gd fmla="*/ 24 w 30" name="T12"/>
                        <a:gd fmla="*/ 11 h 11" name="T13"/>
                        <a:gd fmla="*/ 30 w 30" name="T14"/>
                        <a:gd fmla="*/ 5 h 1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11" w="30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  <p:sp>
                  <p:nvSpPr>
                    <p:cNvPr id="202" name="Freeform 124"/>
                    <p:cNvSpPr/>
                    <p:nvPr/>
                  </p:nvSpPr>
                  <p:spPr bwMode="auto">
                    <a:xfrm>
                      <a:off x="4057653" y="5445132"/>
                      <a:ext cx="41275" cy="76200"/>
                    </a:xfrm>
                    <a:custGeom>
                      <a:gdLst>
                        <a:gd fmla="*/ 6 w 6" name="T0"/>
                        <a:gd fmla="*/ 0 h 11" name="T1"/>
                        <a:gd fmla="*/ 0 w 6" name="T2"/>
                        <a:gd fmla="*/ 5 h 11" name="T3"/>
                        <a:gd fmla="*/ 6 w 6" name="T4"/>
                        <a:gd fmla="*/ 11 h 11" name="T5"/>
                        <a:gd fmla="*/ 6 w 6" name="T6"/>
                        <a:gd fmla="*/ 0 h 11" name="T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b="b" l="0" r="r" t="0"/>
                      <a:pathLst>
                        <a:path h="11" w="6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endParaRPr altLang="en-US" lang="zh-CN"/>
                    </a:p>
                  </p:txBody>
                </p:sp>
              </p:grpSp>
              <p:sp>
                <p:nvSpPr>
                  <p:cNvPr id="168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480057"/>
                    <a:ext cx="4098927" cy="323850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sp>
              <p:nvSpPr>
                <p:cNvPr id="1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3653" y="127005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  <p:sp>
            <p:nvSpPr>
              <p:cNvPr id="155" name="Freeform 102"/>
              <p:cNvSpPr/>
              <p:nvPr/>
            </p:nvSpPr>
            <p:spPr bwMode="auto">
              <a:xfrm>
                <a:off x="4006509" y="8445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Freeform 102"/>
              <p:cNvSpPr/>
              <p:nvPr/>
            </p:nvSpPr>
            <p:spPr bwMode="auto">
              <a:xfrm>
                <a:off x="4326549" y="7683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102"/>
              <p:cNvSpPr/>
              <p:nvPr/>
            </p:nvSpPr>
            <p:spPr bwMode="auto">
              <a:xfrm>
                <a:off x="5835309" y="8445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102"/>
              <p:cNvSpPr/>
              <p:nvPr/>
            </p:nvSpPr>
            <p:spPr bwMode="auto">
              <a:xfrm>
                <a:off x="6102009" y="7683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102"/>
              <p:cNvSpPr/>
              <p:nvPr/>
            </p:nvSpPr>
            <p:spPr bwMode="auto">
              <a:xfrm>
                <a:off x="7580289" y="7683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7938429" y="84457"/>
                <a:ext cx="200025" cy="76200"/>
              </a:xfrm>
              <a:custGeom>
                <a:gdLst>
                  <a:gd fmla="*/ 29 w 29" name="T0"/>
                  <a:gd fmla="*/ 5 h 11" name="T1"/>
                  <a:gd fmla="*/ 24 w 29" name="T2"/>
                  <a:gd fmla="*/ 0 h 11" name="T3"/>
                  <a:gd fmla="*/ 6 w 29" name="T4"/>
                  <a:gd fmla="*/ 0 h 11" name="T5"/>
                  <a:gd fmla="*/ 0 w 29" name="T6"/>
                  <a:gd fmla="*/ 5 h 11" name="T7"/>
                  <a:gd fmla="*/ 0 w 29" name="T8"/>
                  <a:gd fmla="*/ 5 h 11" name="T9"/>
                  <a:gd fmla="*/ 6 w 29" name="T10"/>
                  <a:gd fmla="*/ 11 h 11" name="T11"/>
                  <a:gd fmla="*/ 24 w 29" name="T12"/>
                  <a:gd fmla="*/ 11 h 11" name="T13"/>
                  <a:gd fmla="*/ 29 w 29" name="T14"/>
                  <a:gd fmla="*/ 5 h 1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1" w="28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662490" y="1300165"/>
              <a:ext cx="3190877" cy="2782891"/>
              <a:chOff x="4510090" y="1147765"/>
              <a:chExt cx="3190877" cy="2782891"/>
            </a:xfrm>
          </p:grpSpPr>
          <p:sp>
            <p:nvSpPr>
              <p:cNvPr id="150" name="Rectangle 9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3190876" cy="2671766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1" name="Rectangle 10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131763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2" name="Rectangle 11"/>
              <p:cNvSpPr>
                <a:spLocks noChangeArrowheads="1"/>
              </p:cNvSpPr>
              <p:nvPr/>
            </p:nvSpPr>
            <p:spPr bwMode="auto">
              <a:xfrm>
                <a:off x="7570792" y="1258890"/>
                <a:ext cx="130175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3" name="Rectangle 15"/>
              <p:cNvSpPr>
                <a:spLocks noChangeArrowheads="1"/>
              </p:cNvSpPr>
              <p:nvPr/>
            </p:nvSpPr>
            <p:spPr bwMode="auto">
              <a:xfrm>
                <a:off x="4510090" y="1147765"/>
                <a:ext cx="3190876" cy="138113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378453" y="1741490"/>
              <a:ext cx="1787526" cy="2065340"/>
              <a:chOff x="5226053" y="1589090"/>
              <a:chExt cx="1787526" cy="2065340"/>
            </a:xfrm>
          </p:grpSpPr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5226053" y="1589090"/>
                <a:ext cx="1787526" cy="206534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6" name="Rectangle 13"/>
              <p:cNvSpPr>
                <a:spLocks noChangeArrowheads="1"/>
              </p:cNvSpPr>
              <p:nvPr/>
            </p:nvSpPr>
            <p:spPr bwMode="auto">
              <a:xfrm>
                <a:off x="5364166" y="1727203"/>
                <a:ext cx="1512888" cy="1790702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7" name="Rectangle 14"/>
              <p:cNvSpPr>
                <a:spLocks noChangeArrowheads="1"/>
              </p:cNvSpPr>
              <p:nvPr/>
            </p:nvSpPr>
            <p:spPr bwMode="auto">
              <a:xfrm>
                <a:off x="5418141" y="1781178"/>
                <a:ext cx="1403351" cy="1681165"/>
              </a:xfrm>
              <a:prstGeom prst="rect">
                <a:avLst/>
              </a:prstGeom>
              <a:solidFill>
                <a:srgbClr val="F3CD3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8" name="Rectangle 23"/>
              <p:cNvSpPr>
                <a:spLocks noChangeArrowheads="1"/>
              </p:cNvSpPr>
              <p:nvPr/>
            </p:nvSpPr>
            <p:spPr bwMode="auto">
              <a:xfrm>
                <a:off x="6821491" y="2263778"/>
                <a:ext cx="47625" cy="255588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9" name="Rectangle 24"/>
              <p:cNvSpPr>
                <a:spLocks noChangeArrowheads="1"/>
              </p:cNvSpPr>
              <p:nvPr/>
            </p:nvSpPr>
            <p:spPr bwMode="auto">
              <a:xfrm>
                <a:off x="5370516" y="2263778"/>
                <a:ext cx="47625" cy="165100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5" name="Freeform 25"/>
            <p:cNvSpPr/>
            <p:nvPr/>
          </p:nvSpPr>
          <p:spPr bwMode="auto">
            <a:xfrm>
              <a:off x="8259767" y="4433893"/>
              <a:ext cx="322263" cy="282575"/>
            </a:xfrm>
            <a:custGeom>
              <a:gdLst>
                <a:gd fmla="*/ 203 w 203" name="T0"/>
                <a:gd fmla="*/ 178 h 178" name="T1"/>
                <a:gd fmla="*/ 0 w 203" name="T2"/>
                <a:gd fmla="*/ 178 h 178" name="T3"/>
                <a:gd fmla="*/ 0 w 203" name="T4"/>
                <a:gd fmla="*/ 0 h 178" name="T5"/>
                <a:gd fmla="*/ 78 w 203" name="T6"/>
                <a:gd fmla="*/ 0 h 178" name="T7"/>
                <a:gd fmla="*/ 203 w 203" name="T8"/>
                <a:gd fmla="*/ 178 h 1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8" w="203">
                  <a:moveTo>
                    <a:pt x="203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203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4251328" y="4068768"/>
              <a:ext cx="4014789" cy="2935291"/>
              <a:chOff x="4098928" y="3916368"/>
              <a:chExt cx="4014789" cy="2935291"/>
            </a:xfrm>
          </p:grpSpPr>
          <p:sp>
            <p:nvSpPr>
              <p:cNvPr id="143" name="Rectangle 50"/>
              <p:cNvSpPr>
                <a:spLocks noChangeArrowheads="1"/>
              </p:cNvSpPr>
              <p:nvPr/>
            </p:nvSpPr>
            <p:spPr bwMode="auto">
              <a:xfrm>
                <a:off x="4098928" y="3916368"/>
                <a:ext cx="4014789" cy="2935291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4" name="Rectangle 51"/>
              <p:cNvSpPr>
                <a:spLocks noChangeArrowheads="1"/>
              </p:cNvSpPr>
              <p:nvPr/>
            </p:nvSpPr>
            <p:spPr bwMode="auto">
              <a:xfrm>
                <a:off x="4214815" y="4033843"/>
                <a:ext cx="3775077" cy="2692403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27" name="Rectangle 64"/>
            <p:cNvSpPr>
              <a:spLocks noChangeArrowheads="1"/>
            </p:cNvSpPr>
            <p:nvPr/>
          </p:nvSpPr>
          <p:spPr bwMode="auto">
            <a:xfrm>
              <a:off x="6540504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6699254" y="4445018"/>
              <a:ext cx="962025" cy="946139"/>
              <a:chOff x="6546854" y="4292618"/>
              <a:chExt cx="962025" cy="946139"/>
            </a:xfrm>
          </p:grpSpPr>
          <p:sp>
            <p:nvSpPr>
              <p:cNvPr id="137" name="Rectangle 73"/>
              <p:cNvSpPr>
                <a:spLocks noChangeArrowheads="1"/>
              </p:cNvSpPr>
              <p:nvPr/>
            </p:nvSpPr>
            <p:spPr bwMode="auto">
              <a:xfrm>
                <a:off x="6704016" y="4292618"/>
                <a:ext cx="123825" cy="70483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8" name="Rectangle 74"/>
              <p:cNvSpPr>
                <a:spLocks noChangeArrowheads="1"/>
              </p:cNvSpPr>
              <p:nvPr/>
            </p:nvSpPr>
            <p:spPr bwMode="auto">
              <a:xfrm>
                <a:off x="7226304" y="4302920"/>
                <a:ext cx="123825" cy="694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9" name="Freeform 75"/>
              <p:cNvSpPr/>
              <p:nvPr/>
            </p:nvSpPr>
            <p:spPr bwMode="auto">
              <a:xfrm>
                <a:off x="6546854" y="4997457"/>
                <a:ext cx="962025" cy="166688"/>
              </a:xfrm>
              <a:custGeom>
                <a:gdLst>
                  <a:gd fmla="*/ 140 w 140" name="T0"/>
                  <a:gd fmla="*/ 12 h 24" name="T1"/>
                  <a:gd fmla="*/ 129 w 140" name="T2"/>
                  <a:gd fmla="*/ 0 h 24" name="T3"/>
                  <a:gd fmla="*/ 12 w 140" name="T4"/>
                  <a:gd fmla="*/ 0 h 24" name="T5"/>
                  <a:gd fmla="*/ 0 w 140" name="T6"/>
                  <a:gd fmla="*/ 12 h 24" name="T7"/>
                  <a:gd fmla="*/ 0 w 140" name="T8"/>
                  <a:gd fmla="*/ 12 h 24" name="T9"/>
                  <a:gd fmla="*/ 12 w 140" name="T10"/>
                  <a:gd fmla="*/ 24 h 24" name="T11"/>
                  <a:gd fmla="*/ 129 w 140" name="T12"/>
                  <a:gd fmla="*/ 24 h 24" name="T13"/>
                  <a:gd fmla="*/ 140 w 140" name="T14"/>
                  <a:gd fmla="*/ 12 h 2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4" w="140">
                    <a:moveTo>
                      <a:pt x="140" y="12"/>
                    </a:moveTo>
                    <a:cubicBezTo>
                      <a:pt x="140" y="6"/>
                      <a:pt x="135" y="0"/>
                      <a:pt x="1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5" y="24"/>
                      <a:pt x="140" y="18"/>
                      <a:pt x="1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0" name="Rectangle 76"/>
              <p:cNvSpPr>
                <a:spLocks noChangeArrowheads="1"/>
              </p:cNvSpPr>
              <p:nvPr/>
            </p:nvSpPr>
            <p:spPr bwMode="auto">
              <a:xfrm>
                <a:off x="6704016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1" name="Rectangle 77"/>
              <p:cNvSpPr>
                <a:spLocks noChangeArrowheads="1"/>
              </p:cNvSpPr>
              <p:nvPr/>
            </p:nvSpPr>
            <p:spPr bwMode="auto">
              <a:xfrm>
                <a:off x="6986591" y="5164144"/>
                <a:ext cx="82550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2" name="Rectangle 78"/>
              <p:cNvSpPr>
                <a:spLocks noChangeArrowheads="1"/>
              </p:cNvSpPr>
              <p:nvPr/>
            </p:nvSpPr>
            <p:spPr bwMode="auto">
              <a:xfrm>
                <a:off x="7226304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6596066" y="6156333"/>
              <a:ext cx="1285876" cy="847726"/>
              <a:chOff x="6443666" y="6003933"/>
              <a:chExt cx="1285876" cy="847726"/>
            </a:xfrm>
          </p:grpSpPr>
          <p:sp>
            <p:nvSpPr>
              <p:cNvPr id="127" name="Rectangle 80"/>
              <p:cNvSpPr>
                <a:spLocks noChangeArrowheads="1"/>
              </p:cNvSpPr>
              <p:nvPr/>
            </p:nvSpPr>
            <p:spPr bwMode="auto">
              <a:xfrm>
                <a:off x="6443666" y="6003933"/>
                <a:ext cx="157163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8" name="Rectangle 81"/>
              <p:cNvSpPr>
                <a:spLocks noChangeArrowheads="1"/>
              </p:cNvSpPr>
              <p:nvPr/>
            </p:nvSpPr>
            <p:spPr bwMode="auto">
              <a:xfrm>
                <a:off x="6567491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9" name="Freeform 82"/>
              <p:cNvSpPr/>
              <p:nvPr/>
            </p:nvSpPr>
            <p:spPr bwMode="auto">
              <a:xfrm>
                <a:off x="6443666" y="6003933"/>
                <a:ext cx="1285876" cy="241300"/>
              </a:xfrm>
              <a:custGeom>
                <a:gdLst>
                  <a:gd fmla="*/ 78 w 810" name="T0"/>
                  <a:gd fmla="*/ 152 h 152" name="T1"/>
                  <a:gd fmla="*/ 810 w 810" name="T2"/>
                  <a:gd fmla="*/ 152 h 152" name="T3"/>
                  <a:gd fmla="*/ 732 w 810" name="T4"/>
                  <a:gd fmla="*/ 0 h 152" name="T5"/>
                  <a:gd fmla="*/ 0 w 810" name="T6"/>
                  <a:gd fmla="*/ 0 h 152" name="T7"/>
                  <a:gd fmla="*/ 78 w 810" name="T8"/>
                  <a:gd fmla="*/ 152 h 15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52" w="810">
                    <a:moveTo>
                      <a:pt x="78" y="152"/>
                    </a:moveTo>
                    <a:lnTo>
                      <a:pt x="810" y="152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0" name="Freeform 83"/>
              <p:cNvSpPr/>
              <p:nvPr/>
            </p:nvSpPr>
            <p:spPr bwMode="auto">
              <a:xfrm>
                <a:off x="6608766" y="6127758"/>
                <a:ext cx="968375" cy="82550"/>
              </a:xfrm>
              <a:custGeom>
                <a:gdLst>
                  <a:gd fmla="*/ 580 w 610" name="T0"/>
                  <a:gd fmla="*/ 0 h 52" name="T1"/>
                  <a:gd fmla="*/ 0 w 610" name="T2"/>
                  <a:gd fmla="*/ 0 h 52" name="T3"/>
                  <a:gd fmla="*/ 21 w 610" name="T4"/>
                  <a:gd fmla="*/ 52 h 52" name="T5"/>
                  <a:gd fmla="*/ 610 w 610" name="T6"/>
                  <a:gd fmla="*/ 48 h 52" name="T7"/>
                  <a:gd fmla="*/ 580 w 610" name="T8"/>
                  <a:gd fmla="*/ 0 h 5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2" w="610">
                    <a:moveTo>
                      <a:pt x="580" y="0"/>
                    </a:moveTo>
                    <a:lnTo>
                      <a:pt x="0" y="0"/>
                    </a:lnTo>
                    <a:lnTo>
                      <a:pt x="21" y="52"/>
                    </a:lnTo>
                    <a:lnTo>
                      <a:pt x="610" y="48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1" name="Freeform 84"/>
              <p:cNvSpPr/>
              <p:nvPr/>
            </p:nvSpPr>
            <p:spPr bwMode="auto">
              <a:xfrm>
                <a:off x="7205666" y="6045208"/>
                <a:ext cx="96838" cy="41275"/>
              </a:xfrm>
              <a:custGeom>
                <a:gdLst>
                  <a:gd fmla="*/ 52 w 61" name="T0"/>
                  <a:gd fmla="*/ 0 h 26" name="T1"/>
                  <a:gd fmla="*/ 0 w 61" name="T2"/>
                  <a:gd fmla="*/ 0 h 26" name="T3"/>
                  <a:gd fmla="*/ 9 w 61" name="T4"/>
                  <a:gd fmla="*/ 26 h 26" name="T5"/>
                  <a:gd fmla="*/ 61 w 61" name="T6"/>
                  <a:gd fmla="*/ 26 h 26" name="T7"/>
                  <a:gd fmla="*/ 52 w 61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1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2" name="Freeform 85"/>
              <p:cNvSpPr/>
              <p:nvPr/>
            </p:nvSpPr>
            <p:spPr bwMode="auto">
              <a:xfrm>
                <a:off x="7364417" y="6045208"/>
                <a:ext cx="96838" cy="41275"/>
              </a:xfrm>
              <a:custGeom>
                <a:gdLst>
                  <a:gd fmla="*/ 52 w 61" name="T0"/>
                  <a:gd fmla="*/ 0 h 26" name="T1"/>
                  <a:gd fmla="*/ 0 w 61" name="T2"/>
                  <a:gd fmla="*/ 0 h 26" name="T3"/>
                  <a:gd fmla="*/ 13 w 61" name="T4"/>
                  <a:gd fmla="*/ 26 h 26" name="T5"/>
                  <a:gd fmla="*/ 61 w 61" name="T6"/>
                  <a:gd fmla="*/ 26 h 26" name="T7"/>
                  <a:gd fmla="*/ 52 w 61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1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3" name="Freeform 86"/>
              <p:cNvSpPr/>
              <p:nvPr/>
            </p:nvSpPr>
            <p:spPr bwMode="auto">
              <a:xfrm>
                <a:off x="6615116" y="6045208"/>
                <a:ext cx="96838" cy="41275"/>
              </a:xfrm>
              <a:custGeom>
                <a:gdLst>
                  <a:gd fmla="*/ 52 w 61" name="T0"/>
                  <a:gd fmla="*/ 0 h 26" name="T1"/>
                  <a:gd fmla="*/ 0 w 61" name="T2"/>
                  <a:gd fmla="*/ 0 h 26" name="T3"/>
                  <a:gd fmla="*/ 9 w 61" name="T4"/>
                  <a:gd fmla="*/ 26 h 26" name="T5"/>
                  <a:gd fmla="*/ 61 w 61" name="T6"/>
                  <a:gd fmla="*/ 26 h 26" name="T7"/>
                  <a:gd fmla="*/ 52 w 61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1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4" name="Freeform 87"/>
              <p:cNvSpPr/>
              <p:nvPr/>
            </p:nvSpPr>
            <p:spPr bwMode="auto">
              <a:xfrm>
                <a:off x="6773866" y="6045208"/>
                <a:ext cx="103188" cy="41275"/>
              </a:xfrm>
              <a:custGeom>
                <a:gdLst>
                  <a:gd fmla="*/ 52 w 65" name="T0"/>
                  <a:gd fmla="*/ 0 h 26" name="T1"/>
                  <a:gd fmla="*/ 0 w 65" name="T2"/>
                  <a:gd fmla="*/ 0 h 26" name="T3"/>
                  <a:gd fmla="*/ 13 w 65" name="T4"/>
                  <a:gd fmla="*/ 26 h 26" name="T5"/>
                  <a:gd fmla="*/ 65 w 65" name="T6"/>
                  <a:gd fmla="*/ 26 h 26" name="T7"/>
                  <a:gd fmla="*/ 52 w 65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5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5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5" name="Rectangle 88"/>
              <p:cNvSpPr>
                <a:spLocks noChangeArrowheads="1"/>
              </p:cNvSpPr>
              <p:nvPr/>
            </p:nvSpPr>
            <p:spPr bwMode="auto">
              <a:xfrm>
                <a:off x="6642104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6" name="Rectangle 89"/>
              <p:cNvSpPr>
                <a:spLocks noChangeArrowheads="1"/>
              </p:cNvSpPr>
              <p:nvPr/>
            </p:nvSpPr>
            <p:spPr bwMode="auto">
              <a:xfrm>
                <a:off x="6642104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4745040" y="6156333"/>
              <a:ext cx="1285876" cy="847726"/>
              <a:chOff x="4592640" y="6003933"/>
              <a:chExt cx="1285876" cy="847726"/>
            </a:xfrm>
          </p:grpSpPr>
          <p:sp>
            <p:nvSpPr>
              <p:cNvPr id="117" name="Rectangle 90"/>
              <p:cNvSpPr>
                <a:spLocks noChangeArrowheads="1"/>
              </p:cNvSpPr>
              <p:nvPr/>
            </p:nvSpPr>
            <p:spPr bwMode="auto">
              <a:xfrm>
                <a:off x="4592640" y="6003933"/>
                <a:ext cx="165100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8" name="Rectangle 91"/>
              <p:cNvSpPr>
                <a:spLocks noChangeArrowheads="1"/>
              </p:cNvSpPr>
              <p:nvPr/>
            </p:nvSpPr>
            <p:spPr bwMode="auto">
              <a:xfrm>
                <a:off x="4716465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9" name="Freeform 92"/>
              <p:cNvSpPr/>
              <p:nvPr/>
            </p:nvSpPr>
            <p:spPr bwMode="auto">
              <a:xfrm>
                <a:off x="4592640" y="6003933"/>
                <a:ext cx="1285876" cy="241300"/>
              </a:xfrm>
              <a:custGeom>
                <a:gdLst>
                  <a:gd fmla="*/ 78 w 810" name="T0"/>
                  <a:gd fmla="*/ 152 h 152" name="T1"/>
                  <a:gd fmla="*/ 810 w 810" name="T2"/>
                  <a:gd fmla="*/ 152 h 152" name="T3"/>
                  <a:gd fmla="*/ 737 w 810" name="T4"/>
                  <a:gd fmla="*/ 0 h 152" name="T5"/>
                  <a:gd fmla="*/ 0 w 810" name="T6"/>
                  <a:gd fmla="*/ 0 h 152" name="T7"/>
                  <a:gd fmla="*/ 78 w 810" name="T8"/>
                  <a:gd fmla="*/ 152 h 15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52" w="810">
                    <a:moveTo>
                      <a:pt x="78" y="152"/>
                    </a:moveTo>
                    <a:lnTo>
                      <a:pt x="810" y="152"/>
                    </a:lnTo>
                    <a:lnTo>
                      <a:pt x="737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Freeform 93"/>
              <p:cNvSpPr/>
              <p:nvPr/>
            </p:nvSpPr>
            <p:spPr bwMode="auto">
              <a:xfrm>
                <a:off x="4757740" y="6127758"/>
                <a:ext cx="969963" cy="82550"/>
              </a:xfrm>
              <a:custGeom>
                <a:gdLst>
                  <a:gd fmla="*/ 581 w 611" name="T0"/>
                  <a:gd fmla="*/ 0 h 52" name="T1"/>
                  <a:gd fmla="*/ 0 w 611" name="T2"/>
                  <a:gd fmla="*/ 0 h 52" name="T3"/>
                  <a:gd fmla="*/ 26 w 611" name="T4"/>
                  <a:gd fmla="*/ 52 h 52" name="T5"/>
                  <a:gd fmla="*/ 611 w 611" name="T6"/>
                  <a:gd fmla="*/ 48 h 52" name="T7"/>
                  <a:gd fmla="*/ 581 w 611" name="T8"/>
                  <a:gd fmla="*/ 0 h 5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2" w="611">
                    <a:moveTo>
                      <a:pt x="581" y="0"/>
                    </a:moveTo>
                    <a:lnTo>
                      <a:pt x="0" y="0"/>
                    </a:lnTo>
                    <a:lnTo>
                      <a:pt x="26" y="52"/>
                    </a:lnTo>
                    <a:lnTo>
                      <a:pt x="611" y="48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1" name="Freeform 94"/>
              <p:cNvSpPr/>
              <p:nvPr/>
            </p:nvSpPr>
            <p:spPr bwMode="auto">
              <a:xfrm>
                <a:off x="5356228" y="6045208"/>
                <a:ext cx="96838" cy="41275"/>
              </a:xfrm>
              <a:custGeom>
                <a:gdLst>
                  <a:gd fmla="*/ 52 w 61" name="T0"/>
                  <a:gd fmla="*/ 0 h 26" name="T1"/>
                  <a:gd fmla="*/ 0 w 61" name="T2"/>
                  <a:gd fmla="*/ 0 h 26" name="T3"/>
                  <a:gd fmla="*/ 13 w 61" name="T4"/>
                  <a:gd fmla="*/ 26 h 26" name="T5"/>
                  <a:gd fmla="*/ 61 w 61" name="T6"/>
                  <a:gd fmla="*/ 26 h 26" name="T7"/>
                  <a:gd fmla="*/ 52 w 61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1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2" name="Freeform 95"/>
              <p:cNvSpPr/>
              <p:nvPr/>
            </p:nvSpPr>
            <p:spPr bwMode="auto">
              <a:xfrm>
                <a:off x="5521328" y="6045208"/>
                <a:ext cx="90488" cy="41275"/>
              </a:xfrm>
              <a:custGeom>
                <a:gdLst>
                  <a:gd fmla="*/ 48 w 57" name="T0"/>
                  <a:gd fmla="*/ 0 h 26" name="T1"/>
                  <a:gd fmla="*/ 0 w 57" name="T2"/>
                  <a:gd fmla="*/ 0 h 26" name="T3"/>
                  <a:gd fmla="*/ 9 w 57" name="T4"/>
                  <a:gd fmla="*/ 26 h 26" name="T5"/>
                  <a:gd fmla="*/ 57 w 57" name="T6"/>
                  <a:gd fmla="*/ 26 h 26" name="T7"/>
                  <a:gd fmla="*/ 48 w 57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57">
                    <a:moveTo>
                      <a:pt x="48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57" y="2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Freeform 96"/>
              <p:cNvSpPr/>
              <p:nvPr/>
            </p:nvSpPr>
            <p:spPr bwMode="auto">
              <a:xfrm>
                <a:off x="4765678" y="6045208"/>
                <a:ext cx="95250" cy="41275"/>
              </a:xfrm>
              <a:custGeom>
                <a:gdLst>
                  <a:gd fmla="*/ 52 w 60" name="T0"/>
                  <a:gd fmla="*/ 0 h 26" name="T1"/>
                  <a:gd fmla="*/ 0 w 60" name="T2"/>
                  <a:gd fmla="*/ 0 h 26" name="T3"/>
                  <a:gd fmla="*/ 13 w 60" name="T4"/>
                  <a:gd fmla="*/ 26 h 26" name="T5"/>
                  <a:gd fmla="*/ 60 w 60" name="T6"/>
                  <a:gd fmla="*/ 26 h 26" name="T7"/>
                  <a:gd fmla="*/ 52 w 60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0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Freeform 97"/>
              <p:cNvSpPr/>
              <p:nvPr/>
            </p:nvSpPr>
            <p:spPr bwMode="auto">
              <a:xfrm>
                <a:off x="4930778" y="6045208"/>
                <a:ext cx="95250" cy="41275"/>
              </a:xfrm>
              <a:custGeom>
                <a:gdLst>
                  <a:gd fmla="*/ 52 w 60" name="T0"/>
                  <a:gd fmla="*/ 0 h 26" name="T1"/>
                  <a:gd fmla="*/ 0 w 60" name="T2"/>
                  <a:gd fmla="*/ 0 h 26" name="T3"/>
                  <a:gd fmla="*/ 8 w 60" name="T4"/>
                  <a:gd fmla="*/ 26 h 26" name="T5"/>
                  <a:gd fmla="*/ 60 w 60" name="T6"/>
                  <a:gd fmla="*/ 26 h 26" name="T7"/>
                  <a:gd fmla="*/ 52 w 60" name="T8"/>
                  <a:gd fmla="*/ 0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60">
                    <a:moveTo>
                      <a:pt x="52" y="0"/>
                    </a:moveTo>
                    <a:lnTo>
                      <a:pt x="0" y="0"/>
                    </a:lnTo>
                    <a:lnTo>
                      <a:pt x="8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Rectangle 98"/>
              <p:cNvSpPr>
                <a:spLocks noChangeArrowheads="1"/>
              </p:cNvSpPr>
              <p:nvPr/>
            </p:nvSpPr>
            <p:spPr bwMode="auto">
              <a:xfrm>
                <a:off x="4799015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Rectangle 99"/>
              <p:cNvSpPr>
                <a:spLocks noChangeArrowheads="1"/>
              </p:cNvSpPr>
              <p:nvPr/>
            </p:nvSpPr>
            <p:spPr bwMode="auto">
              <a:xfrm>
                <a:off x="4799015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31" name="Rectangle 52"/>
            <p:cNvSpPr>
              <a:spLocks noChangeArrowheads="1"/>
            </p:cNvSpPr>
            <p:nvPr/>
          </p:nvSpPr>
          <p:spPr bwMode="auto">
            <a:xfrm>
              <a:off x="4691065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Rectangle 100"/>
            <p:cNvSpPr>
              <a:spLocks noChangeArrowheads="1"/>
            </p:cNvSpPr>
            <p:nvPr/>
          </p:nvSpPr>
          <p:spPr bwMode="auto">
            <a:xfrm>
              <a:off x="4732340" y="5632457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26"/>
            <p:cNvSpPr/>
            <p:nvPr/>
          </p:nvSpPr>
          <p:spPr bwMode="auto">
            <a:xfrm>
              <a:off x="3927478" y="4468818"/>
              <a:ext cx="323850" cy="282575"/>
            </a:xfrm>
            <a:custGeom>
              <a:gdLst>
                <a:gd fmla="*/ 0 w 204" name="T0"/>
                <a:gd fmla="*/ 178 h 178" name="T1"/>
                <a:gd fmla="*/ 204 w 204" name="T2"/>
                <a:gd fmla="*/ 178 h 178" name="T3"/>
                <a:gd fmla="*/ 204 w 204" name="T4"/>
                <a:gd fmla="*/ 0 h 178" name="T5"/>
                <a:gd fmla="*/ 126 w 204" name="T6"/>
                <a:gd fmla="*/ 0 h 178" name="T7"/>
                <a:gd fmla="*/ 0 w 204" name="T8"/>
                <a:gd fmla="*/ 178 h 1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8" w="204">
                  <a:moveTo>
                    <a:pt x="0" y="178"/>
                  </a:moveTo>
                  <a:lnTo>
                    <a:pt x="204" y="178"/>
                  </a:lnTo>
                  <a:lnTo>
                    <a:pt x="204" y="0"/>
                  </a:lnTo>
                  <a:lnTo>
                    <a:pt x="126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734569" y="2465530"/>
              <a:ext cx="1170537" cy="733355"/>
              <a:chOff x="16268700" y="-2538606"/>
              <a:chExt cx="5829299" cy="3652120"/>
            </a:xfrm>
          </p:grpSpPr>
          <p:grpSp>
            <p:nvGrpSpPr>
              <p:cNvPr id="110" name="组合 109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gdLst>
                    <a:gd fmla="*/ 0 w 3505200" name="connsiteX0"/>
                    <a:gd fmla="*/ 0 h 3418564" name="connsiteY0"/>
                    <a:gd fmla="*/ 276225 w 3505200" name="connsiteX1"/>
                    <a:gd fmla="*/ 3219450 h 3418564" name="connsiteY1"/>
                    <a:gd fmla="*/ 3333750 w 3505200" name="connsiteX2"/>
                    <a:gd fmla="*/ 3238500 h 3418564" name="connsiteY2"/>
                    <a:gd fmla="*/ 3505200 w 3505200" name="connsiteX3"/>
                    <a:gd fmla="*/ 15875 h 3418564" name="connsiteY3"/>
                    <a:gd fmla="*/ 0 w 3505200" name="connsiteX4"/>
                    <a:gd fmla="*/ 0 h 3418564" name="connsiteY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418564" w="3505200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  <p:grpSp>
              <p:nvGrpSpPr>
                <p:cNvPr id="113" name="组合 112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115" name="任意多边形 114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  <p:sp>
                <p:nvSpPr>
                  <p:cNvPr id="116" name="任意多边形 115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gdLst>
                      <a:gd fmla="*/ 0 w 3505200" name="connsiteX0"/>
                      <a:gd fmla="*/ 243082 h 620446" name="connsiteY0"/>
                      <a:gd fmla="*/ 3505200 w 3505200" name="connsiteX1"/>
                      <a:gd fmla="*/ 281182 h 620446" name="connsiteY1"/>
                      <a:gd fmla="*/ 0 w 3505200" name="connsiteX2"/>
                      <a:gd fmla="*/ 243082 h 620446" name="connsiteY2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b="b" l="l" r="r" t="t"/>
                    <a:pathLst>
                      <a:path h="620446" w="3505200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/>
                  </a:p>
                </p:txBody>
              </p:sp>
            </p:grpSp>
            <p:sp>
              <p:nvSpPr>
                <p:cNvPr id="114" name="任意多边形 113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gdLst>
                    <a:gd fmla="*/ 166687 w 442912" name="connsiteX0"/>
                    <a:gd fmla="*/ 0 h 3195638" name="connsiteY0"/>
                    <a:gd fmla="*/ 442912 w 442912" name="connsiteX1"/>
                    <a:gd fmla="*/ 315912 h 3195638" name="connsiteY1"/>
                    <a:gd fmla="*/ 109537 w 442912" name="connsiteX2"/>
                    <a:gd fmla="*/ 3176587 h 3195638" name="connsiteY2"/>
                    <a:gd fmla="*/ 0 w 442912" name="connsiteX3"/>
                    <a:gd fmla="*/ 3195638 h 3195638" name="connsiteY3"/>
                    <a:gd fmla="*/ 166687 w 442912" name="connsiteX4"/>
                    <a:gd fmla="*/ 0 h 3195638" name="connsiteY4"/>
                    <a:gd fmla="*/ 180975 w 438150" name="connsiteX5"/>
                    <a:gd fmla="*/ 0 h 3219450" name="connsiteY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b="b" l="l" r="r" t="t"/>
                  <a:pathLst>
                    <a:path h="3195638" w="442912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zh-CN"/>
                </a:p>
              </p:txBody>
            </p:sp>
          </p:grpSp>
          <p:sp>
            <p:nvSpPr>
              <p:cNvPr id="111" name="任意多边形 110"/>
              <p:cNvSpPr/>
              <p:nvPr/>
            </p:nvSpPr>
            <p:spPr>
              <a:xfrm>
                <a:off x="19694523" y="-1962152"/>
                <a:ext cx="2403475" cy="3027364"/>
              </a:xfrm>
              <a:custGeom>
                <a:gdLst>
                  <a:gd fmla="*/ 317500 w 2403475" name="connsiteX0"/>
                  <a:gd fmla="*/ 0 h 3027363" name="connsiteY0"/>
                  <a:gd fmla="*/ 1400175 w 2403475" name="connsiteX1"/>
                  <a:gd fmla="*/ 231775 h 3027363" name="connsiteY1"/>
                  <a:gd fmla="*/ 2403475 w 2403475" name="connsiteX2"/>
                  <a:gd fmla="*/ 827087 h 3027363" name="connsiteY2"/>
                  <a:gd fmla="*/ 1487488 w 2403475" name="connsiteX3"/>
                  <a:gd fmla="*/ 3027363 h 3027363" name="connsiteY3"/>
                  <a:gd fmla="*/ 793750 w 2403475" name="connsiteX4"/>
                  <a:gd fmla="*/ 2628900 h 3027363" name="connsiteY4"/>
                  <a:gd fmla="*/ 0 w 2403475" name="connsiteX5"/>
                  <a:gd fmla="*/ 2873375 h 3027363" name="connsiteY5"/>
                  <a:gd fmla="*/ 317500 w 2403475" name="connsiteX6"/>
                  <a:gd fmla="*/ 0 h 3027363" name="connsiteY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b="b" l="l" r="r" t="t"/>
                <a:pathLst>
                  <a:path h="3027363" w="2403475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0778" y="4451879"/>
              <a:ext cx="804863" cy="939278"/>
              <a:chOff x="4778378" y="4299479"/>
              <a:chExt cx="804863" cy="939278"/>
            </a:xfrm>
          </p:grpSpPr>
          <p:sp>
            <p:nvSpPr>
              <p:cNvPr id="107" name="Rectangle 61"/>
              <p:cNvSpPr>
                <a:spLocks noChangeArrowheads="1"/>
              </p:cNvSpPr>
              <p:nvPr/>
            </p:nvSpPr>
            <p:spPr bwMode="auto">
              <a:xfrm>
                <a:off x="5102228" y="4299479"/>
                <a:ext cx="158750" cy="782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Rectangle 62"/>
              <p:cNvSpPr>
                <a:spLocks noChangeArrowheads="1"/>
              </p:cNvSpPr>
              <p:nvPr/>
            </p:nvSpPr>
            <p:spPr bwMode="auto">
              <a:xfrm>
                <a:off x="4860928" y="4997457"/>
                <a:ext cx="639763" cy="166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9" name="Rectangle 63"/>
              <p:cNvSpPr>
                <a:spLocks noChangeArrowheads="1"/>
              </p:cNvSpPr>
              <p:nvPr/>
            </p:nvSpPr>
            <p:spPr bwMode="auto">
              <a:xfrm>
                <a:off x="4778378" y="5164144"/>
                <a:ext cx="804863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152401" y="5838833"/>
              <a:ext cx="12198355" cy="2321722"/>
              <a:chOff x="1" y="5686433"/>
              <a:chExt cx="12198355" cy="2321722"/>
            </a:xfrm>
          </p:grpSpPr>
          <p:grpSp>
            <p:nvGrpSpPr>
              <p:cNvPr id="61" name="组合 60"/>
              <p:cNvGrpSpPr/>
              <p:nvPr/>
            </p:nvGrpSpPr>
            <p:grpSpPr>
              <a:xfrm>
                <a:off x="1" y="5686433"/>
                <a:ext cx="12198355" cy="1165226"/>
                <a:chOff x="1" y="5686433"/>
                <a:chExt cx="12198355" cy="1165226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>
                  <a:off x="8101017" y="5686433"/>
                  <a:ext cx="4097339" cy="1165226"/>
                  <a:chOff x="8101017" y="5686433"/>
                  <a:chExt cx="4097339" cy="1165226"/>
                </a:xfrm>
              </p:grpSpPr>
              <p:sp>
                <p:nvSpPr>
                  <p:cNvPr id="97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8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gdLst>
                      <a:gd fmla="*/ 0 w 104" name="T0"/>
                      <a:gd fmla="*/ 31 h 31" name="T1"/>
                      <a:gd fmla="*/ 33 w 104" name="T2"/>
                      <a:gd fmla="*/ 0 h 31" name="T3"/>
                      <a:gd fmla="*/ 71 w 104" name="T4"/>
                      <a:gd fmla="*/ 0 h 31" name="T5"/>
                      <a:gd fmla="*/ 104 w 104" name="T6"/>
                      <a:gd fmla="*/ 31 h 31" name="T7"/>
                      <a:gd fmla="*/ 0 w 104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4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9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0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1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gdLst>
                      <a:gd fmla="*/ 0 w 105" name="T0"/>
                      <a:gd fmla="*/ 31 h 31" name="T1"/>
                      <a:gd fmla="*/ 34 w 105" name="T2"/>
                      <a:gd fmla="*/ 0 h 31" name="T3"/>
                      <a:gd fmla="*/ 72 w 105" name="T4"/>
                      <a:gd fmla="*/ 0 h 31" name="T5"/>
                      <a:gd fmla="*/ 105 w 105" name="T6"/>
                      <a:gd fmla="*/ 31 h 31" name="T7"/>
                      <a:gd fmla="*/ 0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2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3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4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gdLst>
                      <a:gd fmla="*/ 0 w 104" name="T0"/>
                      <a:gd fmla="*/ 31 h 31" name="T1"/>
                      <a:gd fmla="*/ 33 w 104" name="T2"/>
                      <a:gd fmla="*/ 0 h 31" name="T3"/>
                      <a:gd fmla="*/ 71 w 104" name="T4"/>
                      <a:gd fmla="*/ 0 h 31" name="T5"/>
                      <a:gd fmla="*/ 104 w 104" name="T6"/>
                      <a:gd fmla="*/ 31 h 31" name="T7"/>
                      <a:gd fmla="*/ 0 w 104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4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106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>
                  <a:off x="1" y="5686433"/>
                  <a:ext cx="4098927" cy="1165226"/>
                  <a:chOff x="1" y="5686433"/>
                  <a:chExt cx="4098927" cy="1165226"/>
                </a:xfrm>
              </p:grpSpPr>
              <p:sp>
                <p:nvSpPr>
                  <p:cNvPr id="8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8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gdLst>
                      <a:gd fmla="*/ 105 w 105" name="T0"/>
                      <a:gd fmla="*/ 31 h 31" name="T1"/>
                      <a:gd fmla="*/ 71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1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gdLst>
                      <a:gd fmla="*/ 105 w 105" name="T0"/>
                      <a:gd fmla="*/ 31 h 31" name="T1"/>
                      <a:gd fmla="*/ 72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4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gdLst>
                      <a:gd fmla="*/ 105 w 105" name="T0"/>
                      <a:gd fmla="*/ 31 h 31" name="T1"/>
                      <a:gd fmla="*/ 71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9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</p:grpSp>
          <p:grpSp>
            <p:nvGrpSpPr>
              <p:cNvPr id="62" name="组合 61"/>
              <p:cNvGrpSpPr/>
              <p:nvPr/>
            </p:nvGrpSpPr>
            <p:grpSpPr>
              <a:xfrm flipV="1">
                <a:off x="1" y="6842929"/>
                <a:ext cx="12198355" cy="1165226"/>
                <a:chOff x="152401" y="5838833"/>
                <a:chExt cx="12198355" cy="1165226"/>
              </a:xfrm>
              <a:noFill/>
            </p:grpSpPr>
            <p:grpSp>
              <p:nvGrpSpPr>
                <p:cNvPr id="63" name="组合 62"/>
                <p:cNvGrpSpPr/>
                <p:nvPr/>
              </p:nvGrpSpPr>
              <p:grpSpPr>
                <a:xfrm>
                  <a:off x="8253417" y="5838833"/>
                  <a:ext cx="4097339" cy="1165226"/>
                  <a:chOff x="8101017" y="5686433"/>
                  <a:chExt cx="4097339" cy="1165226"/>
                </a:xfrm>
                <a:grpFill/>
              </p:grpSpPr>
              <p:sp>
                <p:nvSpPr>
                  <p:cNvPr id="7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6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gdLst>
                      <a:gd fmla="*/ 0 w 104" name="T0"/>
                      <a:gd fmla="*/ 31 h 31" name="T1"/>
                      <a:gd fmla="*/ 33 w 104" name="T2"/>
                      <a:gd fmla="*/ 0 h 31" name="T3"/>
                      <a:gd fmla="*/ 71 w 104" name="T4"/>
                      <a:gd fmla="*/ 0 h 31" name="T5"/>
                      <a:gd fmla="*/ 104 w 104" name="T6"/>
                      <a:gd fmla="*/ 31 h 31" name="T7"/>
                      <a:gd fmla="*/ 0 w 104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4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9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gdLst>
                      <a:gd fmla="*/ 0 w 105" name="T0"/>
                      <a:gd fmla="*/ 31 h 31" name="T1"/>
                      <a:gd fmla="*/ 34 w 105" name="T2"/>
                      <a:gd fmla="*/ 0 h 31" name="T3"/>
                      <a:gd fmla="*/ 72 w 105" name="T4"/>
                      <a:gd fmla="*/ 0 h 31" name="T5"/>
                      <a:gd fmla="*/ 105 w 105" name="T6"/>
                      <a:gd fmla="*/ 31 h 31" name="T7"/>
                      <a:gd fmla="*/ 0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2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gdLst>
                      <a:gd fmla="*/ 0 w 104" name="T0"/>
                      <a:gd fmla="*/ 31 h 31" name="T1"/>
                      <a:gd fmla="*/ 33 w 104" name="T2"/>
                      <a:gd fmla="*/ 0 h 31" name="T3"/>
                      <a:gd fmla="*/ 71 w 104" name="T4"/>
                      <a:gd fmla="*/ 0 h 31" name="T5"/>
                      <a:gd fmla="*/ 104 w 104" name="T6"/>
                      <a:gd fmla="*/ 31 h 31" name="T7"/>
                      <a:gd fmla="*/ 0 w 104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4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8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  <p:grpSp>
              <p:nvGrpSpPr>
                <p:cNvPr id="64" name="组合 63"/>
                <p:cNvGrpSpPr/>
                <p:nvPr/>
              </p:nvGrpSpPr>
              <p:grpSpPr>
                <a:xfrm>
                  <a:off x="152401" y="5838833"/>
                  <a:ext cx="4098927" cy="1165226"/>
                  <a:chOff x="1" y="5686433"/>
                  <a:chExt cx="4098927" cy="1165226"/>
                </a:xfrm>
                <a:grpFill/>
              </p:grpSpPr>
              <p:sp>
                <p:nvSpPr>
                  <p:cNvPr id="65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6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gdLst>
                      <a:gd fmla="*/ 105 w 105" name="T0"/>
                      <a:gd fmla="*/ 31 h 31" name="T1"/>
                      <a:gd fmla="*/ 71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7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8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69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gdLst>
                      <a:gd fmla="*/ 105 w 105" name="T0"/>
                      <a:gd fmla="*/ 31 h 31" name="T1"/>
                      <a:gd fmla="*/ 72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0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1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2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gdLst>
                      <a:gd fmla="*/ 105 w 105" name="T0"/>
                      <a:gd fmla="*/ 31 h 31" name="T1"/>
                      <a:gd fmla="*/ 71 w 105" name="T2"/>
                      <a:gd fmla="*/ 0 h 31" name="T3"/>
                      <a:gd fmla="*/ 33 w 105" name="T4"/>
                      <a:gd fmla="*/ 0 h 31" name="T5"/>
                      <a:gd fmla="*/ 0 w 105" name="T6"/>
                      <a:gd fmla="*/ 31 h 31" name="T7"/>
                      <a:gd fmla="*/ 105 w 105" name="T8"/>
                      <a:gd fmla="*/ 31 h 31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1" w="105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3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  <p:sp>
                <p:nvSpPr>
                  <p:cNvPr id="74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zh-CN"/>
                  </a:p>
                </p:txBody>
              </p:sp>
            </p:grpSp>
          </p:grpSp>
        </p:grp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6583763" y="5636960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6457954" y="4751394"/>
              <a:ext cx="1444625" cy="1122364"/>
              <a:chOff x="6305554" y="4598994"/>
              <a:chExt cx="1444625" cy="1122364"/>
            </a:xfrm>
          </p:grpSpPr>
          <p:sp>
            <p:nvSpPr>
              <p:cNvPr id="53" name="Rectangle 65"/>
              <p:cNvSpPr>
                <a:spLocks noChangeArrowheads="1"/>
              </p:cNvSpPr>
              <p:nvPr/>
            </p:nvSpPr>
            <p:spPr bwMode="auto">
              <a:xfrm>
                <a:off x="6305554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" name="Rectangle 66"/>
              <p:cNvSpPr>
                <a:spLocks noChangeArrowheads="1"/>
              </p:cNvSpPr>
              <p:nvPr/>
            </p:nvSpPr>
            <p:spPr bwMode="auto">
              <a:xfrm>
                <a:off x="7673979" y="4598994"/>
                <a:ext cx="7620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" name="Rectangle 67"/>
              <p:cNvSpPr>
                <a:spLocks noChangeArrowheads="1"/>
              </p:cNvSpPr>
              <p:nvPr/>
            </p:nvSpPr>
            <p:spPr bwMode="auto">
              <a:xfrm>
                <a:off x="6346829" y="4598994"/>
                <a:ext cx="136207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" name="Rectangle 68"/>
              <p:cNvSpPr>
                <a:spLocks noChangeArrowheads="1"/>
              </p:cNvSpPr>
              <p:nvPr/>
            </p:nvSpPr>
            <p:spPr bwMode="auto">
              <a:xfrm>
                <a:off x="6346829" y="5645158"/>
                <a:ext cx="136207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" name="Rectangle 69"/>
              <p:cNvSpPr>
                <a:spLocks noChangeArrowheads="1"/>
              </p:cNvSpPr>
              <p:nvPr/>
            </p:nvSpPr>
            <p:spPr bwMode="auto">
              <a:xfrm>
                <a:off x="6388104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" name="Rectangle 70"/>
              <p:cNvSpPr>
                <a:spLocks noChangeArrowheads="1"/>
              </p:cNvSpPr>
              <p:nvPr/>
            </p:nvSpPr>
            <p:spPr bwMode="auto">
              <a:xfrm>
                <a:off x="6429379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" name="Rectangle 71"/>
              <p:cNvSpPr>
                <a:spLocks noChangeArrowheads="1"/>
              </p:cNvSpPr>
              <p:nvPr/>
            </p:nvSpPr>
            <p:spPr bwMode="auto">
              <a:xfrm>
                <a:off x="7632704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" name="Rectangle 72"/>
              <p:cNvSpPr>
                <a:spLocks noChangeArrowheads="1"/>
              </p:cNvSpPr>
              <p:nvPr/>
            </p:nvSpPr>
            <p:spPr bwMode="auto">
              <a:xfrm>
                <a:off x="6429379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39" name="矩形 38"/>
            <p:cNvSpPr/>
            <p:nvPr/>
          </p:nvSpPr>
          <p:spPr>
            <a:xfrm>
              <a:off x="6444532" y="4228162"/>
              <a:ext cx="1509324" cy="526461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0" name="矩形 39"/>
            <p:cNvSpPr/>
            <p:nvPr/>
          </p:nvSpPr>
          <p:spPr>
            <a:xfrm>
              <a:off x="4608515" y="4192591"/>
              <a:ext cx="1450976" cy="56038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449765" y="4249097"/>
              <a:ext cx="3617914" cy="461665"/>
              <a:chOff x="4297365" y="4096697"/>
              <a:chExt cx="3617914" cy="461665"/>
            </a:xfrm>
          </p:grpSpPr>
          <p:sp>
            <p:nvSpPr>
              <p:cNvPr id="51" name="Rectangle 79"/>
              <p:cNvSpPr>
                <a:spLocks noChangeArrowheads="1"/>
              </p:cNvSpPr>
              <p:nvPr/>
            </p:nvSpPr>
            <p:spPr bwMode="auto">
              <a:xfrm>
                <a:off x="4297365" y="4122742"/>
                <a:ext cx="3617914" cy="400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4706871" y="4096696"/>
                <a:ext cx="2768917" cy="45720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altLang="zh-CN" lang="en-US" smtClean="0" sz="2400">
                    <a:solidFill>
                      <a:srgbClr val="EE7B3C"/>
                    </a:solidFill>
                    <a:latin charset="-122" panose="03000509000000000000" pitchFamily="65" typeface="方正剪纸简体"/>
                    <a:ea charset="-122" panose="03000509000000000000" pitchFamily="65" typeface="方正剪纸简体"/>
                  </a:rPr>
                  <a:t>PAPERMAKING</a:t>
                </a: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4608515" y="4751394"/>
              <a:ext cx="1450976" cy="1122364"/>
              <a:chOff x="4456115" y="4598994"/>
              <a:chExt cx="1450976" cy="1122364"/>
            </a:xfrm>
          </p:grpSpPr>
          <p:sp>
            <p:nvSpPr>
              <p:cNvPr id="43" name="Rectangle 53"/>
              <p:cNvSpPr>
                <a:spLocks noChangeArrowheads="1"/>
              </p:cNvSpPr>
              <p:nvPr/>
            </p:nvSpPr>
            <p:spPr bwMode="auto">
              <a:xfrm>
                <a:off x="4456115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" name="Rectangle 54"/>
              <p:cNvSpPr>
                <a:spLocks noChangeArrowheads="1"/>
              </p:cNvSpPr>
              <p:nvPr/>
            </p:nvSpPr>
            <p:spPr bwMode="auto">
              <a:xfrm>
                <a:off x="5824541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" name="Rectangle 55"/>
              <p:cNvSpPr>
                <a:spLocks noChangeArrowheads="1"/>
              </p:cNvSpPr>
              <p:nvPr/>
            </p:nvSpPr>
            <p:spPr bwMode="auto">
              <a:xfrm>
                <a:off x="4497390" y="4598994"/>
                <a:ext cx="136842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" name="Rectangle 56"/>
              <p:cNvSpPr>
                <a:spLocks noChangeArrowheads="1"/>
              </p:cNvSpPr>
              <p:nvPr/>
            </p:nvSpPr>
            <p:spPr bwMode="auto">
              <a:xfrm>
                <a:off x="4497390" y="5645158"/>
                <a:ext cx="136842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" name="Rectangle 57"/>
              <p:cNvSpPr>
                <a:spLocks noChangeArrowheads="1"/>
              </p:cNvSpPr>
              <p:nvPr/>
            </p:nvSpPr>
            <p:spPr bwMode="auto">
              <a:xfrm>
                <a:off x="4538665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" name="Rectangle 58"/>
              <p:cNvSpPr>
                <a:spLocks noChangeArrowheads="1"/>
              </p:cNvSpPr>
              <p:nvPr/>
            </p:nvSpPr>
            <p:spPr bwMode="auto">
              <a:xfrm>
                <a:off x="4579940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" name="Rectangle 59"/>
              <p:cNvSpPr>
                <a:spLocks noChangeArrowheads="1"/>
              </p:cNvSpPr>
              <p:nvPr/>
            </p:nvSpPr>
            <p:spPr bwMode="auto">
              <a:xfrm>
                <a:off x="5783266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" name="Rectangle 60"/>
              <p:cNvSpPr>
                <a:spLocks noChangeArrowheads="1"/>
              </p:cNvSpPr>
              <p:nvPr/>
            </p:nvSpPr>
            <p:spPr bwMode="auto">
              <a:xfrm>
                <a:off x="4579940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14" name="矩形 13"/>
          <p:cNvSpPr/>
          <p:nvPr/>
        </p:nvSpPr>
        <p:spPr>
          <a:xfrm>
            <a:off x="-9229603" y="-246341"/>
            <a:ext cx="7200000" cy="7200000"/>
          </a:xfrm>
          <a:prstGeom prst="rect">
            <a:avLst/>
          </a:pr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3750094436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7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2" id="8" nodeType="withEffect" presetClass="entr" presetID="10" presetSubtype="0">
                                  <p:stCondLst>
                                    <p:cond delay="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900" id="1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11" nodeType="withEffect" presetClass="path" presetID="0" presetSubtype="0">
                                  <p:stCondLst>
                                    <p:cond delay="4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Motion origin="layout" path="M -3.54167E-06 -0.15046 L -0.00065 0.00162" pathEditMode="relative" ptsTypes="AA" rAng="0">
                                      <p:cBhvr>
                                        <p:cTn dur="400" fill="hold" id="12" spd="-100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593"/>
                                    </p:animMotion>
                                  </p:childTnLst>
                                </p:cTn>
                              </p:par>
                              <p:par>
                                <p:cTn autoRev="1" fill="hold" id="13" nodeType="withEffect" presetClass="emph" presetID="6" presetSubtype="0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dur="150" fill="hold" id="14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15" nodeType="withEffect" presetClass="emph" presetID="34" presetSubtype="0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0039 -0.14583 L 0.00039 -0.21805" pathEditMode="relative" ptsTypes="AA" rAng="0">
                                      <p:cBhvr>
                                        <p:cTn accel="50000" autoRev="1" decel="50000" dur="200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dur="100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dur="100" fill="hold" id="18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dur="100" fill="hold" id="19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dur="100" fill="hold" id="20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12" presetSubtype="8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id="2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250" id="24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2" id="25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7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2" id="29" nodeType="withEffect" presetClass="entr" presetID="1" presetSubtype="0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1" nodeType="withEffect" presetClass="exit" presetID="53" presetSubtype="0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2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4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36" nodeType="withEffect" presetClass="exit" presetID="53" presetSubtype="0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37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38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39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41" nodeType="withEffect" presetClass="exit" presetID="53" presetSubtype="0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200" id="4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" id="4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out">
                                      <p:cBhvr>
                                        <p:cTn dur="200" id="44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50000" decel="50000" fill="hold" grpId="1" id="46" nodeType="withEffect" presetClass="path" presetID="42" presetSubtype="0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33333E-06 -4.07407E-06 L 0.01055 -0.06527" pathEditMode="relative" ptsTypes="AA" rAng="0">
                                      <p:cBhvr>
                                        <p:cTn dur="200" fill="hold" id="4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48" nodeType="withEffect" presetClass="path" presetID="42" presetSubtype="0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95833E-06 -3.7037E-06 L 0.03217 -0.04699" pathEditMode="relative" ptsTypes="AA" rAng="0">
                                      <p:cBhvr>
                                        <p:cTn dur="200" fill="hold" id="4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1" id="50" nodeType="withEffect" presetClass="path" presetID="42" presetSubtype="0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1.11022E-16 2.96296E-06 L 0.04896 -0.01366" pathEditMode="relative" ptsTypes="AA" rAng="0">
                                      <p:cBhvr>
                                        <p:cTn dur="200" fill="hold" id="5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2" nodeType="withEffect" presetClass="exit" presetID="10" presetSubtype="0">
                                  <p:stCondLst>
                                    <p:cond delay="14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300" id="5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0" id="55" nodeType="withEffect" presetClass="entr" presetID="2" presetSubtype="2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" fill="hold" id="57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fill="hold" id="58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59" nodeType="withEffect" presetClass="emph" presetID="8" presetSubtype="0">
                                  <p:stCondLst>
                                    <p:cond delay="2800"/>
                                  </p:stCondLst>
                                  <p:childTnLst>
                                    <p:animRot by="5400000">
                                      <p:cBhvr>
                                        <p:cTn dur="250" fill="hold" id="60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accel="57500" decel="42500" fill="hold" grpId="2" id="61" nodeType="withEffect" presetClass="exit" presetID="2" presetSubtype="2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400" id="62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id="6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22" presetSubtype="8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300" id="67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8" nodeType="withEffect" presetClass="exit" presetID="1" presetSubtype="0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3" id="70" nodeType="withEffect" presetClass="exit" presetID="1" presetSubtype="0">
                                  <p:stCondLst>
                                    <p:cond delay="31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grpId="1" id="72" nodeType="withEffect" presetClass="exit" presetID="1" presetSubtype="0">
                                  <p:stCondLst>
                                    <p:cond delay="32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6"/>
      <p:bldP grpId="1" spid="6"/>
      <p:bldP grpId="2" spid="6"/>
      <p:bldP grpId="3" spid="6"/>
      <p:bldP grpId="0" spid="7"/>
      <p:bldP grpId="1" spid="7"/>
      <p:bldP grpId="0" spid="9"/>
      <p:bldP grpId="1" spid="9"/>
      <p:bldP grpId="2" spid="9"/>
      <p:bldP grpId="0" spid="10"/>
      <p:bldP grpId="1" spid="10"/>
      <p:bldP grpId="2" spid="10"/>
      <p:bldP grpId="0" spid="11"/>
      <p:bldP grpId="1" spid="11"/>
      <p:bldP grpId="2" spid="11"/>
      <p:bldP grpId="0" spid="14"/>
      <p:bldP grpId="1" spid="14"/>
      <p:bldP grpId="2" spid="14"/>
    </p:bldLst>
  </p:timing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lIns="0" rIns="0" rtlCol="0" wrap="none">
        <a:spAutoFit/>
      </a:bodyPr>
      <a:lstStyle>
        <a:defPPr>
          <a:defRPr dirty="0" smtClean="0" sz="3600">
            <a:solidFill>
              <a:schemeClr val="bg1"/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217</Paragraphs>
  <Slides>31</Slides>
  <Notes>0</Notes>
  <TotalTime>4314</TotalTime>
  <HiddenSlides>0</HiddenSlides>
  <MMClips>19</MMClips>
  <ScaleCrop>0</ScaleCrop>
  <HeadingPairs>
    <vt:vector baseType="variant" size="6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baseType="lpstr" size="38">
      <vt:lpstr>Arial</vt:lpstr>
      <vt:lpstr>Calibri Light</vt:lpstr>
      <vt:lpstr>Calibri</vt:lpstr>
      <vt:lpstr>方正剪纸简体</vt:lpstr>
      <vt:lpstr>Times New Roman</vt:lpstr>
      <vt:lpstr>Adobe Gothic Std B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2015-04-25T05:12:24Z</dcterms:created>
  <cp:lastModifiedBy>kan</cp:lastModifiedBy>
  <dcterms:modified xsi:type="dcterms:W3CDTF">2021-08-22T05:54:05Z</dcterms:modified>
  <cp:revision>399</cp:revision>
  <dc:title>PowerPoint 演示文稿</dc:title>
</cp:coreProperties>
</file>